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6"/>
  </p:notesMasterIdLst>
  <p:sldIdLst>
    <p:sldId id="256" r:id="rId2"/>
    <p:sldId id="312" r:id="rId3"/>
    <p:sldId id="306" r:id="rId4"/>
    <p:sldId id="257" r:id="rId5"/>
    <p:sldId id="305" r:id="rId6"/>
    <p:sldId id="324" r:id="rId7"/>
    <p:sldId id="313" r:id="rId8"/>
    <p:sldId id="258" r:id="rId9"/>
    <p:sldId id="259" r:id="rId10"/>
    <p:sldId id="260" r:id="rId11"/>
    <p:sldId id="291" r:id="rId12"/>
    <p:sldId id="300" r:id="rId13"/>
    <p:sldId id="301" r:id="rId14"/>
    <p:sldId id="302" r:id="rId15"/>
    <p:sldId id="303" r:id="rId16"/>
    <p:sldId id="314" r:id="rId17"/>
    <p:sldId id="325" r:id="rId18"/>
    <p:sldId id="299" r:id="rId19"/>
    <p:sldId id="326" r:id="rId20"/>
    <p:sldId id="327" r:id="rId21"/>
    <p:sldId id="304" r:id="rId22"/>
    <p:sldId id="307" r:id="rId23"/>
    <p:sldId id="308" r:id="rId24"/>
    <p:sldId id="315" r:id="rId25"/>
    <p:sldId id="263" r:id="rId26"/>
    <p:sldId id="309" r:id="rId27"/>
    <p:sldId id="316" r:id="rId28"/>
    <p:sldId id="318" r:id="rId29"/>
    <p:sldId id="319" r:id="rId30"/>
    <p:sldId id="317" r:id="rId31"/>
    <p:sldId id="320" r:id="rId32"/>
    <p:sldId id="321" r:id="rId33"/>
    <p:sldId id="322" r:id="rId34"/>
    <p:sldId id="323" r:id="rId35"/>
  </p:sldIdLst>
  <p:sldSz cx="9144000" cy="5143500" type="screen16x9"/>
  <p:notesSz cx="6858000" cy="9144000"/>
  <p:embeddedFontLst>
    <p:embeddedFont>
      <p:font typeface="MS PGothic" panose="020B0600070205080204" pitchFamily="34" charset="-128"/>
      <p:regular r:id="rId37"/>
    </p:embeddedFont>
    <p:embeddedFont>
      <p:font typeface="Anaheim" panose="020B0604020202020204" charset="0"/>
      <p:regular r:id="rId38"/>
    </p:embeddedFont>
    <p:embeddedFont>
      <p:font typeface="Cabin"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Calistoga" panose="020B0604020202020204" charset="0"/>
      <p:regular r:id="rId49"/>
    </p:embeddedFont>
    <p:embeddedFont>
      <p:font typeface="Candal" panose="020B0604020202020204" charset="0"/>
      <p:regular r:id="rId50"/>
    </p:embeddedFont>
    <p:embeddedFont>
      <p:font typeface="DM Sans" pitchFamily="2" charset="0"/>
      <p:regular r:id="rId51"/>
      <p:bold r:id="rId52"/>
      <p:italic r:id="rId53"/>
      <p:boldItalic r:id="rId54"/>
    </p:embeddedFont>
    <p:embeddedFont>
      <p:font typeface="Libre Franklin Black" pitchFamily="2" charset="0"/>
      <p:bold r:id="rId55"/>
      <p:boldItalic r:id="rId56"/>
    </p:embeddedFont>
    <p:embeddedFont>
      <p:font typeface="Nunito Light" pitchFamily="2" charset="0"/>
      <p:regular r:id="rId57"/>
      <p:italic r:id="rId58"/>
    </p:embeddedFont>
    <p:embeddedFont>
      <p:font typeface="Roboto" panose="02000000000000000000" pitchFamily="2" charset="0"/>
      <p:regular r:id="rId59"/>
      <p:bold r:id="rId60"/>
      <p:italic r:id="rId61"/>
      <p:boldItalic r:id="rId62"/>
    </p:embeddedFont>
    <p:embeddedFont>
      <p:font typeface="Tahoma" panose="020B0604030504040204" pitchFamily="3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081511-6F96-4799-87F9-B45E6AC26D4A}">
  <a:tblStyle styleId="{D7081511-6F96-4799-87F9-B45E6AC26D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1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CC3E9-8116-452D-BC93-B316C2E3E0C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UY"/>
        </a:p>
      </dgm:t>
    </dgm:pt>
    <dgm:pt modelId="{61FB7DBA-ED6B-451E-AA73-6ECAC29E611F}">
      <dgm:prSet phldrT="[Texto]" custT="1"/>
      <dgm:spPr/>
      <dgm:t>
        <a:bodyPr/>
        <a:lstStyle/>
        <a:p>
          <a:r>
            <a:rPr lang="es-MX" sz="1600" b="1" dirty="0" err="1"/>
            <a:t>Recoplilación</a:t>
          </a:r>
          <a:r>
            <a:rPr lang="es-MX" sz="1600" b="1" dirty="0"/>
            <a:t> de datos</a:t>
          </a:r>
          <a:endParaRPr lang="es-UY" sz="1600" b="1" dirty="0"/>
        </a:p>
      </dgm:t>
    </dgm:pt>
    <dgm:pt modelId="{9B61C93B-2484-4668-9FB8-99166B9A7BF0}" type="parTrans" cxnId="{084D5757-E151-40BD-86AF-5EFB1493ED0A}">
      <dgm:prSet/>
      <dgm:spPr/>
      <dgm:t>
        <a:bodyPr/>
        <a:lstStyle/>
        <a:p>
          <a:endParaRPr lang="es-UY"/>
        </a:p>
      </dgm:t>
    </dgm:pt>
    <dgm:pt modelId="{6CB7DA3B-E188-4EC9-A017-2F59CAA1BC61}" type="sibTrans" cxnId="{084D5757-E151-40BD-86AF-5EFB1493ED0A}">
      <dgm:prSet/>
      <dgm:spPr/>
      <dgm:t>
        <a:bodyPr/>
        <a:lstStyle/>
        <a:p>
          <a:endParaRPr lang="es-UY"/>
        </a:p>
      </dgm:t>
    </dgm:pt>
    <dgm:pt modelId="{57832602-CF5F-4676-A4F4-2EF13EA6F3CD}">
      <dgm:prSet phldrT="[Texto]" custT="1"/>
      <dgm:spPr/>
      <dgm:t>
        <a:bodyPr/>
        <a:lstStyle/>
        <a:p>
          <a:r>
            <a:rPr lang="es-MX" sz="1600" b="1" dirty="0"/>
            <a:t>Preparación y limpieza</a:t>
          </a:r>
          <a:endParaRPr lang="es-UY" sz="1600" b="1" dirty="0"/>
        </a:p>
      </dgm:t>
    </dgm:pt>
    <dgm:pt modelId="{1D59F746-CEA0-4913-BF0E-86DEFFD533C4}" type="parTrans" cxnId="{BAB1F2DD-0E0F-4007-8744-44D76D5E2742}">
      <dgm:prSet/>
      <dgm:spPr/>
      <dgm:t>
        <a:bodyPr/>
        <a:lstStyle/>
        <a:p>
          <a:endParaRPr lang="es-UY"/>
        </a:p>
      </dgm:t>
    </dgm:pt>
    <dgm:pt modelId="{D00D192F-09D3-488A-85B8-E6588F0895B4}" type="sibTrans" cxnId="{BAB1F2DD-0E0F-4007-8744-44D76D5E2742}">
      <dgm:prSet/>
      <dgm:spPr/>
      <dgm:t>
        <a:bodyPr/>
        <a:lstStyle/>
        <a:p>
          <a:endParaRPr lang="es-UY"/>
        </a:p>
      </dgm:t>
    </dgm:pt>
    <dgm:pt modelId="{1AD795E2-F5D7-4D6C-8C92-373DFD5A9173}">
      <dgm:prSet phldrT="[Texto]"/>
      <dgm:spPr/>
      <dgm:t>
        <a:bodyPr/>
        <a:lstStyle/>
        <a:p>
          <a:r>
            <a:rPr lang="es-MX" b="1" dirty="0"/>
            <a:t>Selección del modelo y arquitectura</a:t>
          </a:r>
        </a:p>
        <a:p>
          <a:endParaRPr lang="es-UY" b="1" dirty="0"/>
        </a:p>
      </dgm:t>
    </dgm:pt>
    <dgm:pt modelId="{2AC04826-8446-4D77-9A11-001E18D0E471}" type="parTrans" cxnId="{FEC17593-26C0-41F5-9CFA-2CE66E7F8C08}">
      <dgm:prSet/>
      <dgm:spPr/>
      <dgm:t>
        <a:bodyPr/>
        <a:lstStyle/>
        <a:p>
          <a:endParaRPr lang="es-UY"/>
        </a:p>
      </dgm:t>
    </dgm:pt>
    <dgm:pt modelId="{46F9224A-5D4F-4D0C-8D35-6C30D15D21A2}" type="sibTrans" cxnId="{FEC17593-26C0-41F5-9CFA-2CE66E7F8C08}">
      <dgm:prSet/>
      <dgm:spPr/>
      <dgm:t>
        <a:bodyPr/>
        <a:lstStyle/>
        <a:p>
          <a:endParaRPr lang="es-UY"/>
        </a:p>
      </dgm:t>
    </dgm:pt>
    <dgm:pt modelId="{D4DB6840-262E-4623-B2FF-F755A79E242C}">
      <dgm:prSet/>
      <dgm:spPr/>
      <dgm:t>
        <a:bodyPr/>
        <a:lstStyle/>
        <a:p>
          <a:endParaRPr lang="es-UY"/>
        </a:p>
      </dgm:t>
    </dgm:pt>
    <dgm:pt modelId="{1C63B2B5-E0FC-49A7-BFB1-D1CC416E969B}" type="parTrans" cxnId="{E3678F4B-53B7-455B-B069-4B76EEABF6ED}">
      <dgm:prSet/>
      <dgm:spPr/>
      <dgm:t>
        <a:bodyPr/>
        <a:lstStyle/>
        <a:p>
          <a:endParaRPr lang="es-UY"/>
        </a:p>
      </dgm:t>
    </dgm:pt>
    <dgm:pt modelId="{2305550D-DA77-465C-9488-2374C9DC4769}" type="sibTrans" cxnId="{E3678F4B-53B7-455B-B069-4B76EEABF6ED}">
      <dgm:prSet/>
      <dgm:spPr/>
      <dgm:t>
        <a:bodyPr/>
        <a:lstStyle/>
        <a:p>
          <a:endParaRPr lang="es-UY"/>
        </a:p>
      </dgm:t>
    </dgm:pt>
    <dgm:pt modelId="{3CABFC54-BB68-4062-8065-EDD33060F420}">
      <dgm:prSet/>
      <dgm:spPr/>
      <dgm:t>
        <a:bodyPr/>
        <a:lstStyle/>
        <a:p>
          <a:endParaRPr lang="es-UY"/>
        </a:p>
      </dgm:t>
    </dgm:pt>
    <dgm:pt modelId="{8C989BBE-8510-4802-873B-20CBA8EB6ED8}" type="parTrans" cxnId="{E709C5B7-3A55-468B-AB49-2107309A9594}">
      <dgm:prSet/>
      <dgm:spPr/>
      <dgm:t>
        <a:bodyPr/>
        <a:lstStyle/>
        <a:p>
          <a:endParaRPr lang="es-UY"/>
        </a:p>
      </dgm:t>
    </dgm:pt>
    <dgm:pt modelId="{478BA914-E302-4B2A-900A-E815FFD0120E}" type="sibTrans" cxnId="{E709C5B7-3A55-468B-AB49-2107309A9594}">
      <dgm:prSet/>
      <dgm:spPr/>
      <dgm:t>
        <a:bodyPr/>
        <a:lstStyle/>
        <a:p>
          <a:endParaRPr lang="es-UY"/>
        </a:p>
      </dgm:t>
    </dgm:pt>
    <dgm:pt modelId="{D82E1A46-178F-4F48-BF12-8975024FACFB}" type="pres">
      <dgm:prSet presAssocID="{02DCC3E9-8116-452D-BC93-B316C2E3E0CA}" presName="Name0" presStyleCnt="0">
        <dgm:presLayoutVars>
          <dgm:chMax val="7"/>
          <dgm:chPref val="7"/>
          <dgm:dir/>
          <dgm:animLvl val="lvl"/>
        </dgm:presLayoutVars>
      </dgm:prSet>
      <dgm:spPr/>
    </dgm:pt>
    <dgm:pt modelId="{9201946A-4181-4C3D-AF9C-51BE7AE8461B}" type="pres">
      <dgm:prSet presAssocID="{61FB7DBA-ED6B-451E-AA73-6ECAC29E611F}" presName="Accent1" presStyleCnt="0"/>
      <dgm:spPr/>
    </dgm:pt>
    <dgm:pt modelId="{98CCC862-7315-4C06-9109-A3C36BC974AD}" type="pres">
      <dgm:prSet presAssocID="{61FB7DBA-ED6B-451E-AA73-6ECAC29E611F}" presName="Accent" presStyleLbl="node1" presStyleIdx="0" presStyleCnt="3" custLinFactNeighborX="0" custLinFactNeighborY="3864"/>
      <dgm:spPr/>
    </dgm:pt>
    <dgm:pt modelId="{FD12B12E-E143-44B8-8258-CDD9F11810DC}" type="pres">
      <dgm:prSet presAssocID="{61FB7DBA-ED6B-451E-AA73-6ECAC29E611F}" presName="Child1" presStyleLbl="revTx" presStyleIdx="0" presStyleCnt="5">
        <dgm:presLayoutVars>
          <dgm:chMax val="0"/>
          <dgm:chPref val="0"/>
          <dgm:bulletEnabled val="1"/>
        </dgm:presLayoutVars>
      </dgm:prSet>
      <dgm:spPr/>
    </dgm:pt>
    <dgm:pt modelId="{F9C39DF2-0301-462C-AF61-5C62DF85712A}" type="pres">
      <dgm:prSet presAssocID="{61FB7DBA-ED6B-451E-AA73-6ECAC29E611F}" presName="Parent1" presStyleLbl="revTx" presStyleIdx="1" presStyleCnt="5" custScaleX="125515">
        <dgm:presLayoutVars>
          <dgm:chMax val="1"/>
          <dgm:chPref val="1"/>
          <dgm:bulletEnabled val="1"/>
        </dgm:presLayoutVars>
      </dgm:prSet>
      <dgm:spPr/>
    </dgm:pt>
    <dgm:pt modelId="{A5168EBB-46E6-46B0-98B6-EAB505004EF2}" type="pres">
      <dgm:prSet presAssocID="{57832602-CF5F-4676-A4F4-2EF13EA6F3CD}" presName="Accent2" presStyleCnt="0"/>
      <dgm:spPr/>
    </dgm:pt>
    <dgm:pt modelId="{7D075215-89D2-4760-923B-65C961A0275A}" type="pres">
      <dgm:prSet presAssocID="{57832602-CF5F-4676-A4F4-2EF13EA6F3CD}" presName="Accent" presStyleLbl="node1" presStyleIdx="1" presStyleCnt="3"/>
      <dgm:spPr/>
    </dgm:pt>
    <dgm:pt modelId="{E4A64182-FBFD-46F1-9DBF-D45048CD00BF}" type="pres">
      <dgm:prSet presAssocID="{57832602-CF5F-4676-A4F4-2EF13EA6F3CD}" presName="Parent2" presStyleLbl="revTx" presStyleIdx="2" presStyleCnt="5">
        <dgm:presLayoutVars>
          <dgm:chMax val="1"/>
          <dgm:chPref val="1"/>
          <dgm:bulletEnabled val="1"/>
        </dgm:presLayoutVars>
      </dgm:prSet>
      <dgm:spPr/>
    </dgm:pt>
    <dgm:pt modelId="{D50D61D5-1E2E-46CE-B691-50693AD249C4}" type="pres">
      <dgm:prSet presAssocID="{1AD795E2-F5D7-4D6C-8C92-373DFD5A9173}" presName="Accent3" presStyleCnt="0"/>
      <dgm:spPr/>
    </dgm:pt>
    <dgm:pt modelId="{0C5676FF-4CA7-4F7C-999B-3B970996FFF0}" type="pres">
      <dgm:prSet presAssocID="{1AD795E2-F5D7-4D6C-8C92-373DFD5A9173}" presName="Accent" presStyleLbl="node1" presStyleIdx="2" presStyleCnt="3"/>
      <dgm:spPr/>
    </dgm:pt>
    <dgm:pt modelId="{86FF8BB5-0DBA-42C2-82E1-14099DBC7BD9}" type="pres">
      <dgm:prSet presAssocID="{1AD795E2-F5D7-4D6C-8C92-373DFD5A9173}" presName="Child3" presStyleLbl="revTx" presStyleIdx="3" presStyleCnt="5">
        <dgm:presLayoutVars>
          <dgm:chMax val="0"/>
          <dgm:chPref val="0"/>
          <dgm:bulletEnabled val="1"/>
        </dgm:presLayoutVars>
      </dgm:prSet>
      <dgm:spPr/>
    </dgm:pt>
    <dgm:pt modelId="{A5E823D2-2AD7-471D-90A7-DE201E76F857}" type="pres">
      <dgm:prSet presAssocID="{1AD795E2-F5D7-4D6C-8C92-373DFD5A9173}" presName="Parent3" presStyleLbl="revTx" presStyleIdx="4" presStyleCnt="5" custScaleX="125042" custScaleY="164908" custLinFactNeighborX="3468" custLinFactNeighborY="27753">
        <dgm:presLayoutVars>
          <dgm:chMax val="1"/>
          <dgm:chPref val="1"/>
          <dgm:bulletEnabled val="1"/>
        </dgm:presLayoutVars>
      </dgm:prSet>
      <dgm:spPr/>
    </dgm:pt>
  </dgm:ptLst>
  <dgm:cxnLst>
    <dgm:cxn modelId="{6FF28138-4DE6-492A-8919-893BD2B9F7AE}" type="presOf" srcId="{57832602-CF5F-4676-A4F4-2EF13EA6F3CD}" destId="{E4A64182-FBFD-46F1-9DBF-D45048CD00BF}" srcOrd="0" destOrd="0" presId="urn:microsoft.com/office/officeart/2009/layout/CircleArrowProcess"/>
    <dgm:cxn modelId="{5250BD45-5104-4FCE-9240-5CCFACEA7550}" type="presOf" srcId="{3CABFC54-BB68-4062-8065-EDD33060F420}" destId="{FD12B12E-E143-44B8-8258-CDD9F11810DC}" srcOrd="0" destOrd="0" presId="urn:microsoft.com/office/officeart/2009/layout/CircleArrowProcess"/>
    <dgm:cxn modelId="{E3678F4B-53B7-455B-B069-4B76EEABF6ED}" srcId="{1AD795E2-F5D7-4D6C-8C92-373DFD5A9173}" destId="{D4DB6840-262E-4623-B2FF-F755A79E242C}" srcOrd="0" destOrd="0" parTransId="{1C63B2B5-E0FC-49A7-BFB1-D1CC416E969B}" sibTransId="{2305550D-DA77-465C-9488-2374C9DC4769}"/>
    <dgm:cxn modelId="{DBCBD972-3F10-4CC1-B685-3C732CE49AD2}" type="presOf" srcId="{61FB7DBA-ED6B-451E-AA73-6ECAC29E611F}" destId="{F9C39DF2-0301-462C-AF61-5C62DF85712A}" srcOrd="0" destOrd="0" presId="urn:microsoft.com/office/officeart/2009/layout/CircleArrowProcess"/>
    <dgm:cxn modelId="{084D5757-E151-40BD-86AF-5EFB1493ED0A}" srcId="{02DCC3E9-8116-452D-BC93-B316C2E3E0CA}" destId="{61FB7DBA-ED6B-451E-AA73-6ECAC29E611F}" srcOrd="0" destOrd="0" parTransId="{9B61C93B-2484-4668-9FB8-99166B9A7BF0}" sibTransId="{6CB7DA3B-E188-4EC9-A017-2F59CAA1BC61}"/>
    <dgm:cxn modelId="{8E87CB7D-F648-4045-9946-3B73484E8584}" type="presOf" srcId="{1AD795E2-F5D7-4D6C-8C92-373DFD5A9173}" destId="{A5E823D2-2AD7-471D-90A7-DE201E76F857}" srcOrd="0" destOrd="0" presId="urn:microsoft.com/office/officeart/2009/layout/CircleArrowProcess"/>
    <dgm:cxn modelId="{FEC17593-26C0-41F5-9CFA-2CE66E7F8C08}" srcId="{02DCC3E9-8116-452D-BC93-B316C2E3E0CA}" destId="{1AD795E2-F5D7-4D6C-8C92-373DFD5A9173}" srcOrd="2" destOrd="0" parTransId="{2AC04826-8446-4D77-9A11-001E18D0E471}" sibTransId="{46F9224A-5D4F-4D0C-8D35-6C30D15D21A2}"/>
    <dgm:cxn modelId="{0886119C-8EDC-4A8E-9D43-AA072D65F0FC}" type="presOf" srcId="{02DCC3E9-8116-452D-BC93-B316C2E3E0CA}" destId="{D82E1A46-178F-4F48-BF12-8975024FACFB}" srcOrd="0" destOrd="0" presId="urn:microsoft.com/office/officeart/2009/layout/CircleArrowProcess"/>
    <dgm:cxn modelId="{013081B6-13F7-4D05-B81C-225D84F635D1}" type="presOf" srcId="{D4DB6840-262E-4623-B2FF-F755A79E242C}" destId="{86FF8BB5-0DBA-42C2-82E1-14099DBC7BD9}" srcOrd="0" destOrd="0" presId="urn:microsoft.com/office/officeart/2009/layout/CircleArrowProcess"/>
    <dgm:cxn modelId="{E709C5B7-3A55-468B-AB49-2107309A9594}" srcId="{61FB7DBA-ED6B-451E-AA73-6ECAC29E611F}" destId="{3CABFC54-BB68-4062-8065-EDD33060F420}" srcOrd="0" destOrd="0" parTransId="{8C989BBE-8510-4802-873B-20CBA8EB6ED8}" sibTransId="{478BA914-E302-4B2A-900A-E815FFD0120E}"/>
    <dgm:cxn modelId="{BAB1F2DD-0E0F-4007-8744-44D76D5E2742}" srcId="{02DCC3E9-8116-452D-BC93-B316C2E3E0CA}" destId="{57832602-CF5F-4676-A4F4-2EF13EA6F3CD}" srcOrd="1" destOrd="0" parTransId="{1D59F746-CEA0-4913-BF0E-86DEFFD533C4}" sibTransId="{D00D192F-09D3-488A-85B8-E6588F0895B4}"/>
    <dgm:cxn modelId="{AD23E2B2-17F3-48A8-BC77-957B744991A2}" type="presParOf" srcId="{D82E1A46-178F-4F48-BF12-8975024FACFB}" destId="{9201946A-4181-4C3D-AF9C-51BE7AE8461B}" srcOrd="0" destOrd="0" presId="urn:microsoft.com/office/officeart/2009/layout/CircleArrowProcess"/>
    <dgm:cxn modelId="{9844AFA3-8E43-4FCA-BD9C-01963F819617}" type="presParOf" srcId="{9201946A-4181-4C3D-AF9C-51BE7AE8461B}" destId="{98CCC862-7315-4C06-9109-A3C36BC974AD}" srcOrd="0" destOrd="0" presId="urn:microsoft.com/office/officeart/2009/layout/CircleArrowProcess"/>
    <dgm:cxn modelId="{3B269B06-5A30-430B-BBB7-73DCBF4984DB}" type="presParOf" srcId="{D82E1A46-178F-4F48-BF12-8975024FACFB}" destId="{FD12B12E-E143-44B8-8258-CDD9F11810DC}" srcOrd="1" destOrd="0" presId="urn:microsoft.com/office/officeart/2009/layout/CircleArrowProcess"/>
    <dgm:cxn modelId="{02FCE699-5953-4C6D-A5A2-B7A1AD08ABCC}" type="presParOf" srcId="{D82E1A46-178F-4F48-BF12-8975024FACFB}" destId="{F9C39DF2-0301-462C-AF61-5C62DF85712A}" srcOrd="2" destOrd="0" presId="urn:microsoft.com/office/officeart/2009/layout/CircleArrowProcess"/>
    <dgm:cxn modelId="{B1DA7442-23D3-4D88-9238-9204CBFE7EB6}" type="presParOf" srcId="{D82E1A46-178F-4F48-BF12-8975024FACFB}" destId="{A5168EBB-46E6-46B0-98B6-EAB505004EF2}" srcOrd="3" destOrd="0" presId="urn:microsoft.com/office/officeart/2009/layout/CircleArrowProcess"/>
    <dgm:cxn modelId="{3A8A6549-7E6C-4946-9F83-DF0F398BA75B}" type="presParOf" srcId="{A5168EBB-46E6-46B0-98B6-EAB505004EF2}" destId="{7D075215-89D2-4760-923B-65C961A0275A}" srcOrd="0" destOrd="0" presId="urn:microsoft.com/office/officeart/2009/layout/CircleArrowProcess"/>
    <dgm:cxn modelId="{F273597A-170C-4B95-AC24-0687B983C1AC}" type="presParOf" srcId="{D82E1A46-178F-4F48-BF12-8975024FACFB}" destId="{E4A64182-FBFD-46F1-9DBF-D45048CD00BF}" srcOrd="4" destOrd="0" presId="urn:microsoft.com/office/officeart/2009/layout/CircleArrowProcess"/>
    <dgm:cxn modelId="{BB52E41F-E887-412E-9AF8-2623AA046A20}" type="presParOf" srcId="{D82E1A46-178F-4F48-BF12-8975024FACFB}" destId="{D50D61D5-1E2E-46CE-B691-50693AD249C4}" srcOrd="5" destOrd="0" presId="urn:microsoft.com/office/officeart/2009/layout/CircleArrowProcess"/>
    <dgm:cxn modelId="{7F760434-657B-42AE-9072-0684032739EE}" type="presParOf" srcId="{D50D61D5-1E2E-46CE-B691-50693AD249C4}" destId="{0C5676FF-4CA7-4F7C-999B-3B970996FFF0}" srcOrd="0" destOrd="0" presId="urn:microsoft.com/office/officeart/2009/layout/CircleArrowProcess"/>
    <dgm:cxn modelId="{B6B6C030-F34B-4514-A4AF-F72E44DDD194}" type="presParOf" srcId="{D82E1A46-178F-4F48-BF12-8975024FACFB}" destId="{86FF8BB5-0DBA-42C2-82E1-14099DBC7BD9}" srcOrd="6" destOrd="0" presId="urn:microsoft.com/office/officeart/2009/layout/CircleArrowProcess"/>
    <dgm:cxn modelId="{03B7AD92-5070-4772-B4AD-D4B108D90876}" type="presParOf" srcId="{D82E1A46-178F-4F48-BF12-8975024FACFB}" destId="{A5E823D2-2AD7-471D-90A7-DE201E76F857}"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CC3E9-8116-452D-BC93-B316C2E3E0C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UY"/>
        </a:p>
      </dgm:t>
    </dgm:pt>
    <dgm:pt modelId="{61FB7DBA-ED6B-451E-AA73-6ECAC29E611F}">
      <dgm:prSet phldrT="[Texto]" custT="1"/>
      <dgm:spPr/>
      <dgm:t>
        <a:bodyPr/>
        <a:lstStyle/>
        <a:p>
          <a:r>
            <a:rPr lang="es-MX" sz="1600" b="1" dirty="0"/>
            <a:t>Entrenamiento: training y </a:t>
          </a:r>
          <a:r>
            <a:rPr lang="es-MX" sz="1600" b="1" dirty="0" err="1"/>
            <a:t>pretraining</a:t>
          </a:r>
          <a:endParaRPr lang="es-UY" sz="1600" b="1" dirty="0"/>
        </a:p>
      </dgm:t>
    </dgm:pt>
    <dgm:pt modelId="{9B61C93B-2484-4668-9FB8-99166B9A7BF0}" type="parTrans" cxnId="{084D5757-E151-40BD-86AF-5EFB1493ED0A}">
      <dgm:prSet/>
      <dgm:spPr/>
      <dgm:t>
        <a:bodyPr/>
        <a:lstStyle/>
        <a:p>
          <a:endParaRPr lang="es-UY"/>
        </a:p>
      </dgm:t>
    </dgm:pt>
    <dgm:pt modelId="{6CB7DA3B-E188-4EC9-A017-2F59CAA1BC61}" type="sibTrans" cxnId="{084D5757-E151-40BD-86AF-5EFB1493ED0A}">
      <dgm:prSet/>
      <dgm:spPr/>
      <dgm:t>
        <a:bodyPr/>
        <a:lstStyle/>
        <a:p>
          <a:endParaRPr lang="es-UY"/>
        </a:p>
      </dgm:t>
    </dgm:pt>
    <dgm:pt modelId="{57832602-CF5F-4676-A4F4-2EF13EA6F3CD}">
      <dgm:prSet phldrT="[Texto]" custT="1"/>
      <dgm:spPr/>
      <dgm:t>
        <a:bodyPr/>
        <a:lstStyle/>
        <a:p>
          <a:r>
            <a:rPr lang="es-MX" sz="1600" b="1" dirty="0"/>
            <a:t>Ajuste fino</a:t>
          </a:r>
        </a:p>
        <a:p>
          <a:r>
            <a:rPr lang="en-US" sz="1600" i="1" dirty="0"/>
            <a:t>Reinforcement Learning from Human Feedback</a:t>
          </a:r>
          <a:r>
            <a:rPr lang="es-MX" sz="1600" b="1" dirty="0"/>
            <a:t>  </a:t>
          </a:r>
          <a:endParaRPr lang="es-UY" sz="1600" b="1" dirty="0"/>
        </a:p>
      </dgm:t>
    </dgm:pt>
    <dgm:pt modelId="{1D59F746-CEA0-4913-BF0E-86DEFFD533C4}" type="parTrans" cxnId="{BAB1F2DD-0E0F-4007-8744-44D76D5E2742}">
      <dgm:prSet/>
      <dgm:spPr/>
      <dgm:t>
        <a:bodyPr/>
        <a:lstStyle/>
        <a:p>
          <a:endParaRPr lang="es-UY"/>
        </a:p>
      </dgm:t>
    </dgm:pt>
    <dgm:pt modelId="{D00D192F-09D3-488A-85B8-E6588F0895B4}" type="sibTrans" cxnId="{BAB1F2DD-0E0F-4007-8744-44D76D5E2742}">
      <dgm:prSet/>
      <dgm:spPr/>
      <dgm:t>
        <a:bodyPr/>
        <a:lstStyle/>
        <a:p>
          <a:endParaRPr lang="es-UY"/>
        </a:p>
      </dgm:t>
    </dgm:pt>
    <dgm:pt modelId="{1AD795E2-F5D7-4D6C-8C92-373DFD5A9173}">
      <dgm:prSet phldrT="[Texto]"/>
      <dgm:spPr/>
      <dgm:t>
        <a:bodyPr/>
        <a:lstStyle/>
        <a:p>
          <a:r>
            <a:rPr lang="es-MX" b="1" dirty="0"/>
            <a:t>Evaluación y despliegue</a:t>
          </a:r>
        </a:p>
        <a:p>
          <a:endParaRPr lang="es-UY" b="1" dirty="0"/>
        </a:p>
      </dgm:t>
    </dgm:pt>
    <dgm:pt modelId="{2AC04826-8446-4D77-9A11-001E18D0E471}" type="parTrans" cxnId="{FEC17593-26C0-41F5-9CFA-2CE66E7F8C08}">
      <dgm:prSet/>
      <dgm:spPr/>
      <dgm:t>
        <a:bodyPr/>
        <a:lstStyle/>
        <a:p>
          <a:endParaRPr lang="es-UY"/>
        </a:p>
      </dgm:t>
    </dgm:pt>
    <dgm:pt modelId="{46F9224A-5D4F-4D0C-8D35-6C30D15D21A2}" type="sibTrans" cxnId="{FEC17593-26C0-41F5-9CFA-2CE66E7F8C08}">
      <dgm:prSet/>
      <dgm:spPr/>
      <dgm:t>
        <a:bodyPr/>
        <a:lstStyle/>
        <a:p>
          <a:endParaRPr lang="es-UY"/>
        </a:p>
      </dgm:t>
    </dgm:pt>
    <dgm:pt modelId="{D4DB6840-262E-4623-B2FF-F755A79E242C}">
      <dgm:prSet/>
      <dgm:spPr/>
      <dgm:t>
        <a:bodyPr/>
        <a:lstStyle/>
        <a:p>
          <a:endParaRPr lang="es-UY"/>
        </a:p>
      </dgm:t>
    </dgm:pt>
    <dgm:pt modelId="{1C63B2B5-E0FC-49A7-BFB1-D1CC416E969B}" type="parTrans" cxnId="{E3678F4B-53B7-455B-B069-4B76EEABF6ED}">
      <dgm:prSet/>
      <dgm:spPr/>
      <dgm:t>
        <a:bodyPr/>
        <a:lstStyle/>
        <a:p>
          <a:endParaRPr lang="es-UY"/>
        </a:p>
      </dgm:t>
    </dgm:pt>
    <dgm:pt modelId="{2305550D-DA77-465C-9488-2374C9DC4769}" type="sibTrans" cxnId="{E3678F4B-53B7-455B-B069-4B76EEABF6ED}">
      <dgm:prSet/>
      <dgm:spPr/>
      <dgm:t>
        <a:bodyPr/>
        <a:lstStyle/>
        <a:p>
          <a:endParaRPr lang="es-UY"/>
        </a:p>
      </dgm:t>
    </dgm:pt>
    <dgm:pt modelId="{3CABFC54-BB68-4062-8065-EDD33060F420}">
      <dgm:prSet/>
      <dgm:spPr/>
      <dgm:t>
        <a:bodyPr/>
        <a:lstStyle/>
        <a:p>
          <a:endParaRPr lang="es-UY"/>
        </a:p>
      </dgm:t>
    </dgm:pt>
    <dgm:pt modelId="{8C989BBE-8510-4802-873B-20CBA8EB6ED8}" type="parTrans" cxnId="{E709C5B7-3A55-468B-AB49-2107309A9594}">
      <dgm:prSet/>
      <dgm:spPr/>
      <dgm:t>
        <a:bodyPr/>
        <a:lstStyle/>
        <a:p>
          <a:endParaRPr lang="es-UY"/>
        </a:p>
      </dgm:t>
    </dgm:pt>
    <dgm:pt modelId="{478BA914-E302-4B2A-900A-E815FFD0120E}" type="sibTrans" cxnId="{E709C5B7-3A55-468B-AB49-2107309A9594}">
      <dgm:prSet/>
      <dgm:spPr/>
      <dgm:t>
        <a:bodyPr/>
        <a:lstStyle/>
        <a:p>
          <a:endParaRPr lang="es-UY"/>
        </a:p>
      </dgm:t>
    </dgm:pt>
    <dgm:pt modelId="{D82E1A46-178F-4F48-BF12-8975024FACFB}" type="pres">
      <dgm:prSet presAssocID="{02DCC3E9-8116-452D-BC93-B316C2E3E0CA}" presName="Name0" presStyleCnt="0">
        <dgm:presLayoutVars>
          <dgm:chMax val="7"/>
          <dgm:chPref val="7"/>
          <dgm:dir/>
          <dgm:animLvl val="lvl"/>
        </dgm:presLayoutVars>
      </dgm:prSet>
      <dgm:spPr/>
    </dgm:pt>
    <dgm:pt modelId="{9201946A-4181-4C3D-AF9C-51BE7AE8461B}" type="pres">
      <dgm:prSet presAssocID="{61FB7DBA-ED6B-451E-AA73-6ECAC29E611F}" presName="Accent1" presStyleCnt="0"/>
      <dgm:spPr/>
    </dgm:pt>
    <dgm:pt modelId="{98CCC862-7315-4C06-9109-A3C36BC974AD}" type="pres">
      <dgm:prSet presAssocID="{61FB7DBA-ED6B-451E-AA73-6ECAC29E611F}" presName="Accent" presStyleLbl="node1" presStyleIdx="0" presStyleCnt="3" custLinFactNeighborX="-9636" custLinFactNeighborY="-5000"/>
      <dgm:spPr/>
    </dgm:pt>
    <dgm:pt modelId="{FD12B12E-E143-44B8-8258-CDD9F11810DC}" type="pres">
      <dgm:prSet presAssocID="{61FB7DBA-ED6B-451E-AA73-6ECAC29E611F}" presName="Child1" presStyleLbl="revTx" presStyleIdx="0" presStyleCnt="5">
        <dgm:presLayoutVars>
          <dgm:chMax val="0"/>
          <dgm:chPref val="0"/>
          <dgm:bulletEnabled val="1"/>
        </dgm:presLayoutVars>
      </dgm:prSet>
      <dgm:spPr/>
    </dgm:pt>
    <dgm:pt modelId="{F9C39DF2-0301-462C-AF61-5C62DF85712A}" type="pres">
      <dgm:prSet presAssocID="{61FB7DBA-ED6B-451E-AA73-6ECAC29E611F}" presName="Parent1" presStyleLbl="revTx" presStyleIdx="1" presStyleCnt="5" custScaleX="125515" custLinFactNeighborX="-9179" custLinFactNeighborY="-37317">
        <dgm:presLayoutVars>
          <dgm:chMax val="1"/>
          <dgm:chPref val="1"/>
          <dgm:bulletEnabled val="1"/>
        </dgm:presLayoutVars>
      </dgm:prSet>
      <dgm:spPr/>
    </dgm:pt>
    <dgm:pt modelId="{A5168EBB-46E6-46B0-98B6-EAB505004EF2}" type="pres">
      <dgm:prSet presAssocID="{57832602-CF5F-4676-A4F4-2EF13EA6F3CD}" presName="Accent2" presStyleCnt="0"/>
      <dgm:spPr/>
    </dgm:pt>
    <dgm:pt modelId="{7D075215-89D2-4760-923B-65C961A0275A}" type="pres">
      <dgm:prSet presAssocID="{57832602-CF5F-4676-A4F4-2EF13EA6F3CD}" presName="Accent" presStyleLbl="node1" presStyleIdx="1" presStyleCnt="3"/>
      <dgm:spPr/>
    </dgm:pt>
    <dgm:pt modelId="{E4A64182-FBFD-46F1-9DBF-D45048CD00BF}" type="pres">
      <dgm:prSet presAssocID="{57832602-CF5F-4676-A4F4-2EF13EA6F3CD}" presName="Parent2" presStyleLbl="revTx" presStyleIdx="2" presStyleCnt="5" custScaleX="156894" custLinFactNeighborX="27053" custLinFactNeighborY="-11101">
        <dgm:presLayoutVars>
          <dgm:chMax val="1"/>
          <dgm:chPref val="1"/>
          <dgm:bulletEnabled val="1"/>
        </dgm:presLayoutVars>
      </dgm:prSet>
      <dgm:spPr/>
    </dgm:pt>
    <dgm:pt modelId="{D50D61D5-1E2E-46CE-B691-50693AD249C4}" type="pres">
      <dgm:prSet presAssocID="{1AD795E2-F5D7-4D6C-8C92-373DFD5A9173}" presName="Accent3" presStyleCnt="0"/>
      <dgm:spPr/>
    </dgm:pt>
    <dgm:pt modelId="{0C5676FF-4CA7-4F7C-999B-3B970996FFF0}" type="pres">
      <dgm:prSet presAssocID="{1AD795E2-F5D7-4D6C-8C92-373DFD5A9173}" presName="Accent" presStyleLbl="node1" presStyleIdx="2" presStyleCnt="3" custLinFactNeighborX="12114" custLinFactNeighborY="5284"/>
      <dgm:spPr/>
    </dgm:pt>
    <dgm:pt modelId="{86FF8BB5-0DBA-42C2-82E1-14099DBC7BD9}" type="pres">
      <dgm:prSet presAssocID="{1AD795E2-F5D7-4D6C-8C92-373DFD5A9173}" presName="Child3" presStyleLbl="revTx" presStyleIdx="3" presStyleCnt="5">
        <dgm:presLayoutVars>
          <dgm:chMax val="0"/>
          <dgm:chPref val="0"/>
          <dgm:bulletEnabled val="1"/>
        </dgm:presLayoutVars>
      </dgm:prSet>
      <dgm:spPr/>
    </dgm:pt>
    <dgm:pt modelId="{A5E823D2-2AD7-471D-90A7-DE201E76F857}" type="pres">
      <dgm:prSet presAssocID="{1AD795E2-F5D7-4D6C-8C92-373DFD5A9173}" presName="Parent3" presStyleLbl="revTx" presStyleIdx="4" presStyleCnt="5" custScaleX="125042" custScaleY="164908" custLinFactNeighborX="27746" custLinFactNeighborY="20815">
        <dgm:presLayoutVars>
          <dgm:chMax val="1"/>
          <dgm:chPref val="1"/>
          <dgm:bulletEnabled val="1"/>
        </dgm:presLayoutVars>
      </dgm:prSet>
      <dgm:spPr/>
    </dgm:pt>
  </dgm:ptLst>
  <dgm:cxnLst>
    <dgm:cxn modelId="{6FF28138-4DE6-492A-8919-893BD2B9F7AE}" type="presOf" srcId="{57832602-CF5F-4676-A4F4-2EF13EA6F3CD}" destId="{E4A64182-FBFD-46F1-9DBF-D45048CD00BF}" srcOrd="0" destOrd="0" presId="urn:microsoft.com/office/officeart/2009/layout/CircleArrowProcess"/>
    <dgm:cxn modelId="{5250BD45-5104-4FCE-9240-5CCFACEA7550}" type="presOf" srcId="{3CABFC54-BB68-4062-8065-EDD33060F420}" destId="{FD12B12E-E143-44B8-8258-CDD9F11810DC}" srcOrd="0" destOrd="0" presId="urn:microsoft.com/office/officeart/2009/layout/CircleArrowProcess"/>
    <dgm:cxn modelId="{E3678F4B-53B7-455B-B069-4B76EEABF6ED}" srcId="{1AD795E2-F5D7-4D6C-8C92-373DFD5A9173}" destId="{D4DB6840-262E-4623-B2FF-F755A79E242C}" srcOrd="0" destOrd="0" parTransId="{1C63B2B5-E0FC-49A7-BFB1-D1CC416E969B}" sibTransId="{2305550D-DA77-465C-9488-2374C9DC4769}"/>
    <dgm:cxn modelId="{DBCBD972-3F10-4CC1-B685-3C732CE49AD2}" type="presOf" srcId="{61FB7DBA-ED6B-451E-AA73-6ECAC29E611F}" destId="{F9C39DF2-0301-462C-AF61-5C62DF85712A}" srcOrd="0" destOrd="0" presId="urn:microsoft.com/office/officeart/2009/layout/CircleArrowProcess"/>
    <dgm:cxn modelId="{084D5757-E151-40BD-86AF-5EFB1493ED0A}" srcId="{02DCC3E9-8116-452D-BC93-B316C2E3E0CA}" destId="{61FB7DBA-ED6B-451E-AA73-6ECAC29E611F}" srcOrd="0" destOrd="0" parTransId="{9B61C93B-2484-4668-9FB8-99166B9A7BF0}" sibTransId="{6CB7DA3B-E188-4EC9-A017-2F59CAA1BC61}"/>
    <dgm:cxn modelId="{8E87CB7D-F648-4045-9946-3B73484E8584}" type="presOf" srcId="{1AD795E2-F5D7-4D6C-8C92-373DFD5A9173}" destId="{A5E823D2-2AD7-471D-90A7-DE201E76F857}" srcOrd="0" destOrd="0" presId="urn:microsoft.com/office/officeart/2009/layout/CircleArrowProcess"/>
    <dgm:cxn modelId="{FEC17593-26C0-41F5-9CFA-2CE66E7F8C08}" srcId="{02DCC3E9-8116-452D-BC93-B316C2E3E0CA}" destId="{1AD795E2-F5D7-4D6C-8C92-373DFD5A9173}" srcOrd="2" destOrd="0" parTransId="{2AC04826-8446-4D77-9A11-001E18D0E471}" sibTransId="{46F9224A-5D4F-4D0C-8D35-6C30D15D21A2}"/>
    <dgm:cxn modelId="{0886119C-8EDC-4A8E-9D43-AA072D65F0FC}" type="presOf" srcId="{02DCC3E9-8116-452D-BC93-B316C2E3E0CA}" destId="{D82E1A46-178F-4F48-BF12-8975024FACFB}" srcOrd="0" destOrd="0" presId="urn:microsoft.com/office/officeart/2009/layout/CircleArrowProcess"/>
    <dgm:cxn modelId="{013081B6-13F7-4D05-B81C-225D84F635D1}" type="presOf" srcId="{D4DB6840-262E-4623-B2FF-F755A79E242C}" destId="{86FF8BB5-0DBA-42C2-82E1-14099DBC7BD9}" srcOrd="0" destOrd="0" presId="urn:microsoft.com/office/officeart/2009/layout/CircleArrowProcess"/>
    <dgm:cxn modelId="{E709C5B7-3A55-468B-AB49-2107309A9594}" srcId="{61FB7DBA-ED6B-451E-AA73-6ECAC29E611F}" destId="{3CABFC54-BB68-4062-8065-EDD33060F420}" srcOrd="0" destOrd="0" parTransId="{8C989BBE-8510-4802-873B-20CBA8EB6ED8}" sibTransId="{478BA914-E302-4B2A-900A-E815FFD0120E}"/>
    <dgm:cxn modelId="{BAB1F2DD-0E0F-4007-8744-44D76D5E2742}" srcId="{02DCC3E9-8116-452D-BC93-B316C2E3E0CA}" destId="{57832602-CF5F-4676-A4F4-2EF13EA6F3CD}" srcOrd="1" destOrd="0" parTransId="{1D59F746-CEA0-4913-BF0E-86DEFFD533C4}" sibTransId="{D00D192F-09D3-488A-85B8-E6588F0895B4}"/>
    <dgm:cxn modelId="{AD23E2B2-17F3-48A8-BC77-957B744991A2}" type="presParOf" srcId="{D82E1A46-178F-4F48-BF12-8975024FACFB}" destId="{9201946A-4181-4C3D-AF9C-51BE7AE8461B}" srcOrd="0" destOrd="0" presId="urn:microsoft.com/office/officeart/2009/layout/CircleArrowProcess"/>
    <dgm:cxn modelId="{9844AFA3-8E43-4FCA-BD9C-01963F819617}" type="presParOf" srcId="{9201946A-4181-4C3D-AF9C-51BE7AE8461B}" destId="{98CCC862-7315-4C06-9109-A3C36BC974AD}" srcOrd="0" destOrd="0" presId="urn:microsoft.com/office/officeart/2009/layout/CircleArrowProcess"/>
    <dgm:cxn modelId="{3B269B06-5A30-430B-BBB7-73DCBF4984DB}" type="presParOf" srcId="{D82E1A46-178F-4F48-BF12-8975024FACFB}" destId="{FD12B12E-E143-44B8-8258-CDD9F11810DC}" srcOrd="1" destOrd="0" presId="urn:microsoft.com/office/officeart/2009/layout/CircleArrowProcess"/>
    <dgm:cxn modelId="{02FCE699-5953-4C6D-A5A2-B7A1AD08ABCC}" type="presParOf" srcId="{D82E1A46-178F-4F48-BF12-8975024FACFB}" destId="{F9C39DF2-0301-462C-AF61-5C62DF85712A}" srcOrd="2" destOrd="0" presId="urn:microsoft.com/office/officeart/2009/layout/CircleArrowProcess"/>
    <dgm:cxn modelId="{B1DA7442-23D3-4D88-9238-9204CBFE7EB6}" type="presParOf" srcId="{D82E1A46-178F-4F48-BF12-8975024FACFB}" destId="{A5168EBB-46E6-46B0-98B6-EAB505004EF2}" srcOrd="3" destOrd="0" presId="urn:microsoft.com/office/officeart/2009/layout/CircleArrowProcess"/>
    <dgm:cxn modelId="{3A8A6549-7E6C-4946-9F83-DF0F398BA75B}" type="presParOf" srcId="{A5168EBB-46E6-46B0-98B6-EAB505004EF2}" destId="{7D075215-89D2-4760-923B-65C961A0275A}" srcOrd="0" destOrd="0" presId="urn:microsoft.com/office/officeart/2009/layout/CircleArrowProcess"/>
    <dgm:cxn modelId="{F273597A-170C-4B95-AC24-0687B983C1AC}" type="presParOf" srcId="{D82E1A46-178F-4F48-BF12-8975024FACFB}" destId="{E4A64182-FBFD-46F1-9DBF-D45048CD00BF}" srcOrd="4" destOrd="0" presId="urn:microsoft.com/office/officeart/2009/layout/CircleArrowProcess"/>
    <dgm:cxn modelId="{BB52E41F-E887-412E-9AF8-2623AA046A20}" type="presParOf" srcId="{D82E1A46-178F-4F48-BF12-8975024FACFB}" destId="{D50D61D5-1E2E-46CE-B691-50693AD249C4}" srcOrd="5" destOrd="0" presId="urn:microsoft.com/office/officeart/2009/layout/CircleArrowProcess"/>
    <dgm:cxn modelId="{7F760434-657B-42AE-9072-0684032739EE}" type="presParOf" srcId="{D50D61D5-1E2E-46CE-B691-50693AD249C4}" destId="{0C5676FF-4CA7-4F7C-999B-3B970996FFF0}" srcOrd="0" destOrd="0" presId="urn:microsoft.com/office/officeart/2009/layout/CircleArrowProcess"/>
    <dgm:cxn modelId="{B6B6C030-F34B-4514-A4AF-F72E44DDD194}" type="presParOf" srcId="{D82E1A46-178F-4F48-BF12-8975024FACFB}" destId="{86FF8BB5-0DBA-42C2-82E1-14099DBC7BD9}" srcOrd="6" destOrd="0" presId="urn:microsoft.com/office/officeart/2009/layout/CircleArrowProcess"/>
    <dgm:cxn modelId="{03B7AD92-5070-4772-B4AD-D4B108D90876}" type="presParOf" srcId="{D82E1A46-178F-4F48-BF12-8975024FACFB}" destId="{A5E823D2-2AD7-471D-90A7-DE201E76F857}"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CC862-7315-4C06-9109-A3C36BC974AD}">
      <dsp:nvSpPr>
        <dsp:cNvPr id="0" name=""/>
        <dsp:cNvSpPr/>
      </dsp:nvSpPr>
      <dsp:spPr>
        <a:xfrm>
          <a:off x="1525099" y="89007"/>
          <a:ext cx="2303164" cy="230351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2B12E-E143-44B8-8258-CDD9F11810DC}">
      <dsp:nvSpPr>
        <dsp:cNvPr id="0" name=""/>
        <dsp:cNvSpPr/>
      </dsp:nvSpPr>
      <dsp:spPr>
        <a:xfrm>
          <a:off x="3828697" y="686652"/>
          <a:ext cx="1381898" cy="92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14300" lvl="1" indent="-114300" algn="l" defTabSz="533400">
            <a:lnSpc>
              <a:spcPct val="90000"/>
            </a:lnSpc>
            <a:spcBef>
              <a:spcPct val="0"/>
            </a:spcBef>
            <a:spcAft>
              <a:spcPct val="15000"/>
            </a:spcAft>
            <a:buChar char="•"/>
          </a:pPr>
          <a:endParaRPr lang="es-UY" sz="1200" kern="1200"/>
        </a:p>
      </dsp:txBody>
      <dsp:txXfrm>
        <a:off x="3828697" y="686652"/>
        <a:ext cx="1381898" cy="921597"/>
      </dsp:txXfrm>
    </dsp:sp>
    <dsp:sp modelId="{F9C39DF2-0301-462C-AF61-5C62DF85712A}">
      <dsp:nvSpPr>
        <dsp:cNvPr id="0" name=""/>
        <dsp:cNvSpPr/>
      </dsp:nvSpPr>
      <dsp:spPr>
        <a:xfrm>
          <a:off x="1870901" y="831638"/>
          <a:ext cx="1606371" cy="63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err="1"/>
            <a:t>Recoplilación</a:t>
          </a:r>
          <a:r>
            <a:rPr lang="es-MX" sz="1600" b="1" kern="1200" dirty="0"/>
            <a:t> de datos</a:t>
          </a:r>
          <a:endParaRPr lang="es-UY" sz="1600" b="1" kern="1200" dirty="0"/>
        </a:p>
      </dsp:txBody>
      <dsp:txXfrm>
        <a:off x="1870901" y="831638"/>
        <a:ext cx="1606371" cy="639759"/>
      </dsp:txXfrm>
    </dsp:sp>
    <dsp:sp modelId="{7D075215-89D2-4760-923B-65C961A0275A}">
      <dsp:nvSpPr>
        <dsp:cNvPr id="0" name=""/>
        <dsp:cNvSpPr/>
      </dsp:nvSpPr>
      <dsp:spPr>
        <a:xfrm>
          <a:off x="885403" y="1323540"/>
          <a:ext cx="2303164" cy="230351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64182-FBFD-46F1-9DBF-D45048CD00BF}">
      <dsp:nvSpPr>
        <dsp:cNvPr id="0" name=""/>
        <dsp:cNvSpPr/>
      </dsp:nvSpPr>
      <dsp:spPr>
        <a:xfrm>
          <a:off x="1397074" y="2162835"/>
          <a:ext cx="1279824" cy="63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Preparación y limpieza</a:t>
          </a:r>
          <a:endParaRPr lang="es-UY" sz="1600" b="1" kern="1200" dirty="0"/>
        </a:p>
      </dsp:txBody>
      <dsp:txXfrm>
        <a:off x="1397074" y="2162835"/>
        <a:ext cx="1279824" cy="639759"/>
      </dsp:txXfrm>
    </dsp:sp>
    <dsp:sp modelId="{0C5676FF-4CA7-4F7C-999B-3B970996FFF0}">
      <dsp:nvSpPr>
        <dsp:cNvPr id="0" name=""/>
        <dsp:cNvSpPr/>
      </dsp:nvSpPr>
      <dsp:spPr>
        <a:xfrm>
          <a:off x="1689024" y="2805465"/>
          <a:ext cx="1978775" cy="197956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F8BB5-0DBA-42C2-82E1-14099DBC7BD9}">
      <dsp:nvSpPr>
        <dsp:cNvPr id="0" name=""/>
        <dsp:cNvSpPr/>
      </dsp:nvSpPr>
      <dsp:spPr>
        <a:xfrm>
          <a:off x="3828697" y="3348566"/>
          <a:ext cx="1381898" cy="92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14300" lvl="1" indent="-114300" algn="l" defTabSz="533400">
            <a:lnSpc>
              <a:spcPct val="90000"/>
            </a:lnSpc>
            <a:spcBef>
              <a:spcPct val="0"/>
            </a:spcBef>
            <a:spcAft>
              <a:spcPct val="15000"/>
            </a:spcAft>
            <a:buChar char="•"/>
          </a:pPr>
          <a:endParaRPr lang="es-UY" sz="1200" kern="1200"/>
        </a:p>
      </dsp:txBody>
      <dsp:txXfrm>
        <a:off x="3828697" y="3348566"/>
        <a:ext cx="1381898" cy="921597"/>
      </dsp:txXfrm>
    </dsp:sp>
    <dsp:sp modelId="{A5E823D2-2AD7-471D-90A7-DE201E76F857}">
      <dsp:nvSpPr>
        <dsp:cNvPr id="0" name=""/>
        <dsp:cNvSpPr/>
      </dsp:nvSpPr>
      <dsp:spPr>
        <a:xfrm>
          <a:off x="1921340" y="3465870"/>
          <a:ext cx="1600318" cy="105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Selección del modelo y arquitectura</a:t>
          </a:r>
        </a:p>
        <a:p>
          <a:pPr marL="0" lvl="0" indent="0" algn="ctr" defTabSz="711200">
            <a:lnSpc>
              <a:spcPct val="90000"/>
            </a:lnSpc>
            <a:spcBef>
              <a:spcPct val="0"/>
            </a:spcBef>
            <a:spcAft>
              <a:spcPct val="35000"/>
            </a:spcAft>
            <a:buNone/>
          </a:pPr>
          <a:endParaRPr lang="es-UY" sz="1600" b="1" kern="1200" dirty="0"/>
        </a:p>
      </dsp:txBody>
      <dsp:txXfrm>
        <a:off x="1921340" y="3465870"/>
        <a:ext cx="1600318" cy="1055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CC862-7315-4C06-9109-A3C36BC974AD}">
      <dsp:nvSpPr>
        <dsp:cNvPr id="0" name=""/>
        <dsp:cNvSpPr/>
      </dsp:nvSpPr>
      <dsp:spPr>
        <a:xfrm>
          <a:off x="1303166" y="-115175"/>
          <a:ext cx="2303164" cy="230351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2B12E-E143-44B8-8258-CDD9F11810DC}">
      <dsp:nvSpPr>
        <dsp:cNvPr id="0" name=""/>
        <dsp:cNvSpPr/>
      </dsp:nvSpPr>
      <dsp:spPr>
        <a:xfrm>
          <a:off x="3828697" y="686652"/>
          <a:ext cx="1381898" cy="92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endParaRPr lang="es-UY" sz="1500" kern="1200"/>
        </a:p>
      </dsp:txBody>
      <dsp:txXfrm>
        <a:off x="3828697" y="686652"/>
        <a:ext cx="1381898" cy="921597"/>
      </dsp:txXfrm>
    </dsp:sp>
    <dsp:sp modelId="{F9C39DF2-0301-462C-AF61-5C62DF85712A}">
      <dsp:nvSpPr>
        <dsp:cNvPr id="0" name=""/>
        <dsp:cNvSpPr/>
      </dsp:nvSpPr>
      <dsp:spPr>
        <a:xfrm>
          <a:off x="1753426" y="592900"/>
          <a:ext cx="1606371" cy="63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Entrenamiento: training y </a:t>
          </a:r>
          <a:r>
            <a:rPr lang="es-MX" sz="1600" b="1" kern="1200" dirty="0" err="1"/>
            <a:t>pretraining</a:t>
          </a:r>
          <a:endParaRPr lang="es-UY" sz="1600" b="1" kern="1200" dirty="0"/>
        </a:p>
      </dsp:txBody>
      <dsp:txXfrm>
        <a:off x="1753426" y="592900"/>
        <a:ext cx="1606371" cy="639759"/>
      </dsp:txXfrm>
    </dsp:sp>
    <dsp:sp modelId="{7D075215-89D2-4760-923B-65C961A0275A}">
      <dsp:nvSpPr>
        <dsp:cNvPr id="0" name=""/>
        <dsp:cNvSpPr/>
      </dsp:nvSpPr>
      <dsp:spPr>
        <a:xfrm>
          <a:off x="885403" y="1323540"/>
          <a:ext cx="2303164" cy="230351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64182-FBFD-46F1-9DBF-D45048CD00BF}">
      <dsp:nvSpPr>
        <dsp:cNvPr id="0" name=""/>
        <dsp:cNvSpPr/>
      </dsp:nvSpPr>
      <dsp:spPr>
        <a:xfrm>
          <a:off x="1379233" y="2091815"/>
          <a:ext cx="2007967" cy="63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Ajuste fino</a:t>
          </a:r>
        </a:p>
        <a:p>
          <a:pPr marL="0" lvl="0" indent="0" algn="ctr" defTabSz="711200">
            <a:lnSpc>
              <a:spcPct val="90000"/>
            </a:lnSpc>
            <a:spcBef>
              <a:spcPct val="0"/>
            </a:spcBef>
            <a:spcAft>
              <a:spcPct val="35000"/>
            </a:spcAft>
            <a:buNone/>
          </a:pPr>
          <a:r>
            <a:rPr lang="en-US" sz="1600" i="1" kern="1200" dirty="0"/>
            <a:t>Reinforcement Learning from Human Feedback</a:t>
          </a:r>
          <a:r>
            <a:rPr lang="es-MX" sz="1600" b="1" kern="1200" dirty="0"/>
            <a:t>  </a:t>
          </a:r>
          <a:endParaRPr lang="es-UY" sz="1600" b="1" kern="1200" dirty="0"/>
        </a:p>
      </dsp:txBody>
      <dsp:txXfrm>
        <a:off x="1379233" y="2091815"/>
        <a:ext cx="2007967" cy="639759"/>
      </dsp:txXfrm>
    </dsp:sp>
    <dsp:sp modelId="{0C5676FF-4CA7-4F7C-999B-3B970996FFF0}">
      <dsp:nvSpPr>
        <dsp:cNvPr id="0" name=""/>
        <dsp:cNvSpPr/>
      </dsp:nvSpPr>
      <dsp:spPr>
        <a:xfrm>
          <a:off x="1928733" y="2910065"/>
          <a:ext cx="1978775" cy="197956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F8BB5-0DBA-42C2-82E1-14099DBC7BD9}">
      <dsp:nvSpPr>
        <dsp:cNvPr id="0" name=""/>
        <dsp:cNvSpPr/>
      </dsp:nvSpPr>
      <dsp:spPr>
        <a:xfrm>
          <a:off x="3828697" y="3348566"/>
          <a:ext cx="1381898" cy="92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14300" lvl="1" indent="-114300" algn="l" defTabSz="666750">
            <a:lnSpc>
              <a:spcPct val="90000"/>
            </a:lnSpc>
            <a:spcBef>
              <a:spcPct val="0"/>
            </a:spcBef>
            <a:spcAft>
              <a:spcPct val="15000"/>
            </a:spcAft>
            <a:buChar char="•"/>
          </a:pPr>
          <a:endParaRPr lang="es-UY" sz="1500" kern="1200"/>
        </a:p>
      </dsp:txBody>
      <dsp:txXfrm>
        <a:off x="3828697" y="3348566"/>
        <a:ext cx="1381898" cy="921597"/>
      </dsp:txXfrm>
    </dsp:sp>
    <dsp:sp modelId="{A5E823D2-2AD7-471D-90A7-DE201E76F857}">
      <dsp:nvSpPr>
        <dsp:cNvPr id="0" name=""/>
        <dsp:cNvSpPr/>
      </dsp:nvSpPr>
      <dsp:spPr>
        <a:xfrm>
          <a:off x="2232055" y="3421484"/>
          <a:ext cx="1600318" cy="105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Evaluación y despliegue</a:t>
          </a:r>
        </a:p>
        <a:p>
          <a:pPr marL="0" lvl="0" indent="0" algn="ctr" defTabSz="844550">
            <a:lnSpc>
              <a:spcPct val="90000"/>
            </a:lnSpc>
            <a:spcBef>
              <a:spcPct val="0"/>
            </a:spcBef>
            <a:spcAft>
              <a:spcPct val="35000"/>
            </a:spcAft>
            <a:buNone/>
          </a:pPr>
          <a:endParaRPr lang="es-UY" sz="1900" b="1" kern="1200" dirty="0"/>
        </a:p>
      </dsp:txBody>
      <dsp:txXfrm>
        <a:off x="2232055" y="3421484"/>
        <a:ext cx="1600318" cy="105501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0a4e0e9a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0a4e0e9a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16c5f5bb6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16c5f5bb6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f1e0afa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4f1e0afa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06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f1e0afa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4f1e0afa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172da5697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172da5697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405f5ad56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405f5ad56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UY" dirty="0"/>
          </a:p>
        </p:txBody>
      </p:sp>
    </p:spTree>
    <p:extLst>
      <p:ext uri="{BB962C8B-B14F-4D97-AF65-F5344CB8AC3E}">
        <p14:creationId xmlns:p14="http://schemas.microsoft.com/office/powerpoint/2010/main" val="307154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4d8174f1b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4d8174f1b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89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4d8174f1b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4d8174f1b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457250" y="-494288"/>
            <a:ext cx="3230275" cy="1950275"/>
          </a:xfrm>
          <a:custGeom>
            <a:avLst/>
            <a:gdLst/>
            <a:ahLst/>
            <a:cxnLst/>
            <a:rect l="l" t="t" r="r" b="b"/>
            <a:pathLst>
              <a:path w="129211" h="78011" extrusionOk="0">
                <a:moveTo>
                  <a:pt x="304" y="2749"/>
                </a:moveTo>
                <a:cubicBezTo>
                  <a:pt x="-912" y="8423"/>
                  <a:pt x="8275" y="29905"/>
                  <a:pt x="21380" y="36795"/>
                </a:cubicBezTo>
                <a:cubicBezTo>
                  <a:pt x="34485" y="43685"/>
                  <a:pt x="67047" y="37876"/>
                  <a:pt x="78936" y="44091"/>
                </a:cubicBezTo>
                <a:cubicBezTo>
                  <a:pt x="90825" y="50306"/>
                  <a:pt x="85961" y="69086"/>
                  <a:pt x="92716" y="74085"/>
                </a:cubicBezTo>
                <a:cubicBezTo>
                  <a:pt x="99471" y="79084"/>
                  <a:pt x="113522" y="79489"/>
                  <a:pt x="119467" y="74085"/>
                </a:cubicBezTo>
                <a:cubicBezTo>
                  <a:pt x="125412" y="68681"/>
                  <a:pt x="131086" y="53143"/>
                  <a:pt x="128384" y="41659"/>
                </a:cubicBezTo>
                <a:cubicBezTo>
                  <a:pt x="125682" y="30175"/>
                  <a:pt x="119873" y="11666"/>
                  <a:pt x="103255" y="5181"/>
                </a:cubicBezTo>
                <a:cubicBezTo>
                  <a:pt x="86637" y="-1304"/>
                  <a:pt x="45835" y="3154"/>
                  <a:pt x="28676" y="2749"/>
                </a:cubicBezTo>
                <a:cubicBezTo>
                  <a:pt x="11518" y="2344"/>
                  <a:pt x="1520" y="-2925"/>
                  <a:pt x="304" y="2749"/>
                </a:cubicBezTo>
                <a:close/>
              </a:path>
            </a:pathLst>
          </a:custGeom>
          <a:noFill/>
          <a:ln w="38100" cap="flat" cmpd="sng">
            <a:solidFill>
              <a:schemeClr val="dk2"/>
            </a:solidFill>
            <a:prstDash val="solid"/>
            <a:round/>
            <a:headEnd type="none" w="med" len="med"/>
            <a:tailEnd type="none" w="med" len="med"/>
          </a:ln>
        </p:spPr>
      </p:sp>
      <p:sp>
        <p:nvSpPr>
          <p:cNvPr id="10" name="Google Shape;10;p2"/>
          <p:cNvSpPr txBox="1">
            <a:spLocks noGrp="1"/>
          </p:cNvSpPr>
          <p:nvPr>
            <p:ph type="ctrTitle"/>
          </p:nvPr>
        </p:nvSpPr>
        <p:spPr>
          <a:xfrm>
            <a:off x="1155125" y="1519800"/>
            <a:ext cx="2997000" cy="2103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915926" y="-534200"/>
            <a:ext cx="2950627" cy="2392751"/>
          </a:xfrm>
          <a:custGeom>
            <a:avLst/>
            <a:gdLst/>
            <a:ahLst/>
            <a:cxnLst/>
            <a:rect l="l" t="t" r="r" b="b"/>
            <a:pathLst>
              <a:path w="133876" h="108564" extrusionOk="0">
                <a:moveTo>
                  <a:pt x="18339" y="104037"/>
                </a:moveTo>
                <a:cubicBezTo>
                  <a:pt x="25649" y="109575"/>
                  <a:pt x="38645" y="108910"/>
                  <a:pt x="46250" y="107581"/>
                </a:cubicBezTo>
                <a:cubicBezTo>
                  <a:pt x="53855" y="106252"/>
                  <a:pt x="60353" y="102412"/>
                  <a:pt x="63971" y="96062"/>
                </a:cubicBezTo>
                <a:cubicBezTo>
                  <a:pt x="67589" y="89712"/>
                  <a:pt x="64709" y="76939"/>
                  <a:pt x="67958" y="69481"/>
                </a:cubicBezTo>
                <a:cubicBezTo>
                  <a:pt x="71207" y="62024"/>
                  <a:pt x="75785" y="55157"/>
                  <a:pt x="83464" y="51317"/>
                </a:cubicBezTo>
                <a:cubicBezTo>
                  <a:pt x="91143" y="47478"/>
                  <a:pt x="106279" y="49324"/>
                  <a:pt x="114032" y="46444"/>
                </a:cubicBezTo>
                <a:cubicBezTo>
                  <a:pt x="121785" y="43564"/>
                  <a:pt x="126732" y="38543"/>
                  <a:pt x="129981" y="34039"/>
                </a:cubicBezTo>
                <a:cubicBezTo>
                  <a:pt x="133230" y="29535"/>
                  <a:pt x="133304" y="23997"/>
                  <a:pt x="133525" y="19419"/>
                </a:cubicBezTo>
                <a:cubicBezTo>
                  <a:pt x="133747" y="14841"/>
                  <a:pt x="134485" y="9672"/>
                  <a:pt x="131310" y="6571"/>
                </a:cubicBezTo>
                <a:cubicBezTo>
                  <a:pt x="128135" y="3470"/>
                  <a:pt x="125551" y="1846"/>
                  <a:pt x="114475" y="812"/>
                </a:cubicBezTo>
                <a:cubicBezTo>
                  <a:pt x="103400" y="-222"/>
                  <a:pt x="80658" y="-74"/>
                  <a:pt x="64857" y="369"/>
                </a:cubicBezTo>
                <a:cubicBezTo>
                  <a:pt x="49056" y="812"/>
                  <a:pt x="30153" y="-591"/>
                  <a:pt x="19668" y="3470"/>
                </a:cubicBezTo>
                <a:cubicBezTo>
                  <a:pt x="9183" y="7531"/>
                  <a:pt x="4827" y="12921"/>
                  <a:pt x="1947" y="24735"/>
                </a:cubicBezTo>
                <a:cubicBezTo>
                  <a:pt x="-933" y="36549"/>
                  <a:pt x="-342" y="61137"/>
                  <a:pt x="2390" y="74354"/>
                </a:cubicBezTo>
                <a:cubicBezTo>
                  <a:pt x="5122" y="87571"/>
                  <a:pt x="11029" y="98499"/>
                  <a:pt x="18339" y="104037"/>
                </a:cubicBezTo>
                <a:close/>
              </a:path>
            </a:pathLst>
          </a:custGeom>
          <a:solidFill>
            <a:schemeClr val="dk2"/>
          </a:solidFill>
          <a:ln>
            <a:noFill/>
          </a:ln>
        </p:spPr>
      </p:sp>
      <p:sp>
        <p:nvSpPr>
          <p:cNvPr id="12" name="Google Shape;12;p2"/>
          <p:cNvSpPr/>
          <p:nvPr/>
        </p:nvSpPr>
        <p:spPr>
          <a:xfrm>
            <a:off x="7730409" y="4179197"/>
            <a:ext cx="1774275" cy="1140225"/>
          </a:xfrm>
          <a:custGeom>
            <a:avLst/>
            <a:gdLst/>
            <a:ahLst/>
            <a:cxnLst/>
            <a:rect l="l" t="t" r="r" b="b"/>
            <a:pathLst>
              <a:path w="70971" h="45609" extrusionOk="0">
                <a:moveTo>
                  <a:pt x="50519" y="45572"/>
                </a:moveTo>
                <a:cubicBezTo>
                  <a:pt x="40625" y="45646"/>
                  <a:pt x="13896" y="43653"/>
                  <a:pt x="5774" y="41142"/>
                </a:cubicBezTo>
                <a:cubicBezTo>
                  <a:pt x="-2348" y="38632"/>
                  <a:pt x="88" y="33389"/>
                  <a:pt x="1786" y="30509"/>
                </a:cubicBezTo>
                <a:cubicBezTo>
                  <a:pt x="3484" y="27629"/>
                  <a:pt x="10868" y="25267"/>
                  <a:pt x="15963" y="23864"/>
                </a:cubicBezTo>
                <a:cubicBezTo>
                  <a:pt x="21058" y="22461"/>
                  <a:pt x="27851" y="24529"/>
                  <a:pt x="32355" y="22092"/>
                </a:cubicBezTo>
                <a:cubicBezTo>
                  <a:pt x="36859" y="19655"/>
                  <a:pt x="39664" y="12715"/>
                  <a:pt x="42987" y="9244"/>
                </a:cubicBezTo>
                <a:cubicBezTo>
                  <a:pt x="46310" y="5774"/>
                  <a:pt x="48451" y="2451"/>
                  <a:pt x="52291" y="1269"/>
                </a:cubicBezTo>
                <a:cubicBezTo>
                  <a:pt x="56131" y="88"/>
                  <a:pt x="62924" y="-1168"/>
                  <a:pt x="66025" y="2155"/>
                </a:cubicBezTo>
                <a:cubicBezTo>
                  <a:pt x="69126" y="5478"/>
                  <a:pt x="71046" y="14781"/>
                  <a:pt x="70898" y="21205"/>
                </a:cubicBezTo>
                <a:cubicBezTo>
                  <a:pt x="70750" y="27629"/>
                  <a:pt x="68536" y="36638"/>
                  <a:pt x="65139" y="40699"/>
                </a:cubicBezTo>
                <a:cubicBezTo>
                  <a:pt x="61743" y="44760"/>
                  <a:pt x="60413" y="45498"/>
                  <a:pt x="50519" y="45572"/>
                </a:cubicBezTo>
                <a:close/>
              </a:path>
            </a:pathLst>
          </a:custGeom>
          <a:solidFill>
            <a:schemeClr val="dk2"/>
          </a:solidFill>
          <a:ln>
            <a:noFill/>
          </a:ln>
        </p:spPr>
      </p:sp>
      <p:sp>
        <p:nvSpPr>
          <p:cNvPr id="13" name="Google Shape;13;p2"/>
          <p:cNvSpPr/>
          <p:nvPr/>
        </p:nvSpPr>
        <p:spPr>
          <a:xfrm>
            <a:off x="-425734" y="3033522"/>
            <a:ext cx="1977975" cy="2388150"/>
          </a:xfrm>
          <a:custGeom>
            <a:avLst/>
            <a:gdLst/>
            <a:ahLst/>
            <a:cxnLst/>
            <a:rect l="l" t="t" r="r" b="b"/>
            <a:pathLst>
              <a:path w="79119" h="95526" extrusionOk="0">
                <a:moveTo>
                  <a:pt x="6396" y="3773"/>
                </a:moveTo>
                <a:cubicBezTo>
                  <a:pt x="9733" y="229"/>
                  <a:pt x="15330" y="-435"/>
                  <a:pt x="21015" y="229"/>
                </a:cubicBezTo>
                <a:cubicBezTo>
                  <a:pt x="26700" y="894"/>
                  <a:pt x="36617" y="2987"/>
                  <a:pt x="40508" y="7760"/>
                </a:cubicBezTo>
                <a:cubicBezTo>
                  <a:pt x="44399" y="12533"/>
                  <a:pt x="45445" y="19839"/>
                  <a:pt x="44361" y="28868"/>
                </a:cubicBezTo>
                <a:cubicBezTo>
                  <a:pt x="43277" y="37898"/>
                  <a:pt x="34135" y="54500"/>
                  <a:pt x="34002" y="61937"/>
                </a:cubicBezTo>
                <a:cubicBezTo>
                  <a:pt x="33869" y="69374"/>
                  <a:pt x="36662" y="71949"/>
                  <a:pt x="43565" y="73492"/>
                </a:cubicBezTo>
                <a:cubicBezTo>
                  <a:pt x="50468" y="75035"/>
                  <a:pt x="70022" y="68566"/>
                  <a:pt x="75419" y="71197"/>
                </a:cubicBezTo>
                <a:cubicBezTo>
                  <a:pt x="80817" y="73828"/>
                  <a:pt x="79701" y="85451"/>
                  <a:pt x="75950" y="89276"/>
                </a:cubicBezTo>
                <a:cubicBezTo>
                  <a:pt x="72199" y="93101"/>
                  <a:pt x="64284" y="93485"/>
                  <a:pt x="52913" y="94149"/>
                </a:cubicBezTo>
                <a:cubicBezTo>
                  <a:pt x="41542" y="94814"/>
                  <a:pt x="16438" y="97324"/>
                  <a:pt x="7725" y="93263"/>
                </a:cubicBezTo>
                <a:cubicBezTo>
                  <a:pt x="-988" y="89202"/>
                  <a:pt x="1758" y="81745"/>
                  <a:pt x="636" y="69783"/>
                </a:cubicBezTo>
                <a:cubicBezTo>
                  <a:pt x="-486" y="57822"/>
                  <a:pt x="31" y="32496"/>
                  <a:pt x="991" y="21494"/>
                </a:cubicBezTo>
                <a:cubicBezTo>
                  <a:pt x="1951" y="10492"/>
                  <a:pt x="3059" y="7317"/>
                  <a:pt x="6396" y="3773"/>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7"/>
        <p:cNvGrpSpPr/>
        <p:nvPr/>
      </p:nvGrpSpPr>
      <p:grpSpPr>
        <a:xfrm>
          <a:off x="0" y="0"/>
          <a:ext cx="0" cy="0"/>
          <a:chOff x="0" y="0"/>
          <a:chExt cx="0" cy="0"/>
        </a:xfrm>
      </p:grpSpPr>
      <p:sp>
        <p:nvSpPr>
          <p:cNvPr id="68" name="Google Shape;68;p13"/>
          <p:cNvSpPr/>
          <p:nvPr/>
        </p:nvSpPr>
        <p:spPr>
          <a:xfrm>
            <a:off x="-535104" y="2733312"/>
            <a:ext cx="1456125" cy="2986950"/>
          </a:xfrm>
          <a:custGeom>
            <a:avLst/>
            <a:gdLst/>
            <a:ahLst/>
            <a:cxnLst/>
            <a:rect l="l" t="t" r="r" b="b"/>
            <a:pathLst>
              <a:path w="58245" h="119478" extrusionOk="0">
                <a:moveTo>
                  <a:pt x="50617" y="116610"/>
                </a:moveTo>
                <a:cubicBezTo>
                  <a:pt x="56819" y="111884"/>
                  <a:pt x="59478" y="95344"/>
                  <a:pt x="57706" y="88256"/>
                </a:cubicBezTo>
                <a:cubicBezTo>
                  <a:pt x="55934" y="81168"/>
                  <a:pt x="43677" y="79692"/>
                  <a:pt x="39985" y="74080"/>
                </a:cubicBezTo>
                <a:cubicBezTo>
                  <a:pt x="36293" y="68469"/>
                  <a:pt x="35999" y="62709"/>
                  <a:pt x="35556" y="54587"/>
                </a:cubicBezTo>
                <a:cubicBezTo>
                  <a:pt x="35113" y="46465"/>
                  <a:pt x="37771" y="33765"/>
                  <a:pt x="37328" y="25347"/>
                </a:cubicBezTo>
                <a:cubicBezTo>
                  <a:pt x="36885" y="16930"/>
                  <a:pt x="37033" y="8217"/>
                  <a:pt x="32898" y="4082"/>
                </a:cubicBezTo>
                <a:cubicBezTo>
                  <a:pt x="28763" y="-53"/>
                  <a:pt x="17834" y="-643"/>
                  <a:pt x="12518" y="538"/>
                </a:cubicBezTo>
                <a:cubicBezTo>
                  <a:pt x="7202" y="1719"/>
                  <a:pt x="2920" y="1276"/>
                  <a:pt x="1000" y="11170"/>
                </a:cubicBezTo>
                <a:cubicBezTo>
                  <a:pt x="-920" y="21064"/>
                  <a:pt x="409" y="45136"/>
                  <a:pt x="1000" y="59903"/>
                </a:cubicBezTo>
                <a:cubicBezTo>
                  <a:pt x="1591" y="74671"/>
                  <a:pt x="1295" y="90324"/>
                  <a:pt x="4544" y="99775"/>
                </a:cubicBezTo>
                <a:cubicBezTo>
                  <a:pt x="7793" y="109226"/>
                  <a:pt x="12814" y="113804"/>
                  <a:pt x="20493" y="116610"/>
                </a:cubicBezTo>
                <a:cubicBezTo>
                  <a:pt x="28172" y="119416"/>
                  <a:pt x="44415" y="121336"/>
                  <a:pt x="50617" y="116610"/>
                </a:cubicBezTo>
                <a:close/>
              </a:path>
            </a:pathLst>
          </a:custGeom>
          <a:solidFill>
            <a:schemeClr val="dk2"/>
          </a:solidFill>
          <a:ln>
            <a:noFill/>
          </a:ln>
        </p:spPr>
      </p:sp>
      <p:sp>
        <p:nvSpPr>
          <p:cNvPr id="69" name="Google Shape;69;p13"/>
          <p:cNvSpPr/>
          <p:nvPr/>
        </p:nvSpPr>
        <p:spPr>
          <a:xfrm>
            <a:off x="7726361" y="-434723"/>
            <a:ext cx="1963375" cy="1777875"/>
          </a:xfrm>
          <a:custGeom>
            <a:avLst/>
            <a:gdLst/>
            <a:ahLst/>
            <a:cxnLst/>
            <a:rect l="l" t="t" r="r" b="b"/>
            <a:pathLst>
              <a:path w="78535" h="71115" extrusionOk="0">
                <a:moveTo>
                  <a:pt x="3720" y="8529"/>
                </a:moveTo>
                <a:cubicBezTo>
                  <a:pt x="1653" y="13550"/>
                  <a:pt x="-2187" y="25955"/>
                  <a:pt x="1948" y="30680"/>
                </a:cubicBezTo>
                <a:cubicBezTo>
                  <a:pt x="6083" y="35406"/>
                  <a:pt x="23214" y="30827"/>
                  <a:pt x="28530" y="36882"/>
                </a:cubicBezTo>
                <a:cubicBezTo>
                  <a:pt x="33846" y="42937"/>
                  <a:pt x="28087" y="61839"/>
                  <a:pt x="33846" y="67008"/>
                </a:cubicBezTo>
                <a:cubicBezTo>
                  <a:pt x="39605" y="72177"/>
                  <a:pt x="55702" y="72324"/>
                  <a:pt x="63086" y="67894"/>
                </a:cubicBezTo>
                <a:cubicBezTo>
                  <a:pt x="70470" y="63464"/>
                  <a:pt x="77262" y="50763"/>
                  <a:pt x="78148" y="40426"/>
                </a:cubicBezTo>
                <a:cubicBezTo>
                  <a:pt x="79034" y="30089"/>
                  <a:pt x="79035" y="12515"/>
                  <a:pt x="68402" y="5870"/>
                </a:cubicBezTo>
                <a:cubicBezTo>
                  <a:pt x="57770" y="-775"/>
                  <a:pt x="25133" y="111"/>
                  <a:pt x="14353" y="554"/>
                </a:cubicBezTo>
                <a:cubicBezTo>
                  <a:pt x="3573" y="997"/>
                  <a:pt x="5788" y="3508"/>
                  <a:pt x="3720" y="8529"/>
                </a:cubicBezTo>
                <a:close/>
              </a:path>
            </a:pathLst>
          </a:custGeom>
          <a:solidFill>
            <a:schemeClr val="dk2"/>
          </a:solidFill>
          <a:ln>
            <a:noFill/>
          </a:ln>
        </p:spPr>
      </p:sp>
      <p:sp>
        <p:nvSpPr>
          <p:cNvPr id="70" name="Google Shape;70;p13"/>
          <p:cNvSpPr/>
          <p:nvPr/>
        </p:nvSpPr>
        <p:spPr>
          <a:xfrm>
            <a:off x="-334117" y="-394575"/>
            <a:ext cx="1053100" cy="1040650"/>
          </a:xfrm>
          <a:custGeom>
            <a:avLst/>
            <a:gdLst/>
            <a:ahLst/>
            <a:cxnLst/>
            <a:rect l="l" t="t" r="r" b="b"/>
            <a:pathLst>
              <a:path w="42124" h="41626" extrusionOk="0">
                <a:moveTo>
                  <a:pt x="1846" y="19327"/>
                </a:moveTo>
                <a:cubicBezTo>
                  <a:pt x="4504" y="25972"/>
                  <a:pt x="13808" y="40887"/>
                  <a:pt x="20453" y="41478"/>
                </a:cubicBezTo>
                <a:cubicBezTo>
                  <a:pt x="27098" y="42069"/>
                  <a:pt x="40094" y="29221"/>
                  <a:pt x="41718" y="22871"/>
                </a:cubicBezTo>
                <a:cubicBezTo>
                  <a:pt x="43343" y="16521"/>
                  <a:pt x="36402" y="6922"/>
                  <a:pt x="30200" y="3378"/>
                </a:cubicBezTo>
                <a:cubicBezTo>
                  <a:pt x="23998" y="-166"/>
                  <a:pt x="9231" y="-1052"/>
                  <a:pt x="4505" y="1606"/>
                </a:cubicBezTo>
                <a:cubicBezTo>
                  <a:pt x="-221" y="4264"/>
                  <a:pt x="-812" y="12682"/>
                  <a:pt x="1846" y="19327"/>
                </a:cubicBezTo>
                <a:close/>
              </a:path>
            </a:pathLst>
          </a:custGeom>
          <a:noFill/>
          <a:ln w="38100" cap="flat" cmpd="sng">
            <a:solidFill>
              <a:schemeClr val="dk2"/>
            </a:solidFill>
            <a:prstDash val="solid"/>
            <a:round/>
            <a:headEnd type="none" w="med" len="med"/>
            <a:tailEnd type="none" w="med" len="med"/>
          </a:ln>
        </p:spPr>
      </p:sp>
      <p:sp>
        <p:nvSpPr>
          <p:cNvPr id="71" name="Google Shape;71;p13"/>
          <p:cNvSpPr/>
          <p:nvPr/>
        </p:nvSpPr>
        <p:spPr>
          <a:xfrm rot="1742699">
            <a:off x="8348933" y="4265271"/>
            <a:ext cx="577429" cy="668304"/>
          </a:xfrm>
          <a:custGeom>
            <a:avLst/>
            <a:gdLst/>
            <a:ahLst/>
            <a:cxnLst/>
            <a:rect l="l" t="t" r="r" b="b"/>
            <a:pathLst>
              <a:path w="26604" h="26733" extrusionOk="0">
                <a:moveTo>
                  <a:pt x="24869" y="2192"/>
                </a:moveTo>
                <a:cubicBezTo>
                  <a:pt x="21251" y="346"/>
                  <a:pt x="5450" y="-1500"/>
                  <a:pt x="1832" y="2192"/>
                </a:cubicBezTo>
                <a:cubicBezTo>
                  <a:pt x="-1786" y="5884"/>
                  <a:pt x="1020" y="20577"/>
                  <a:pt x="3161" y="24343"/>
                </a:cubicBezTo>
                <a:cubicBezTo>
                  <a:pt x="5302" y="28109"/>
                  <a:pt x="11283" y="26632"/>
                  <a:pt x="14679" y="24786"/>
                </a:cubicBezTo>
                <a:cubicBezTo>
                  <a:pt x="18076" y="22940"/>
                  <a:pt x="21842" y="17034"/>
                  <a:pt x="23540" y="13268"/>
                </a:cubicBezTo>
                <a:cubicBezTo>
                  <a:pt x="25238" y="9502"/>
                  <a:pt x="28487" y="4038"/>
                  <a:pt x="24869" y="2192"/>
                </a:cubicBezTo>
                <a:close/>
              </a:path>
            </a:pathLst>
          </a:custGeom>
          <a:solidFill>
            <a:schemeClr val="dk2"/>
          </a:solidFill>
          <a:ln>
            <a:noFill/>
          </a:ln>
        </p:spPr>
      </p:sp>
      <p:sp>
        <p:nvSpPr>
          <p:cNvPr id="72" name="Google Shape;72;p13"/>
          <p:cNvSpPr txBox="1">
            <a:spLocks noGrp="1"/>
          </p:cNvSpPr>
          <p:nvPr>
            <p:ph type="title"/>
          </p:nvPr>
        </p:nvSpPr>
        <p:spPr>
          <a:xfrm>
            <a:off x="921013" y="2013258"/>
            <a:ext cx="3517200" cy="63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b="1"/>
            </a:lvl1pPr>
            <a:lvl2pPr lvl="1" rtl="0">
              <a:spcBef>
                <a:spcPts val="0"/>
              </a:spcBef>
              <a:spcAft>
                <a:spcPts val="0"/>
              </a:spcAft>
              <a:buSzPts val="3500"/>
              <a:buNone/>
              <a:defRPr>
                <a:latin typeface="DM Sans"/>
                <a:ea typeface="DM Sans"/>
                <a:cs typeface="DM Sans"/>
                <a:sym typeface="DM Sans"/>
              </a:defRPr>
            </a:lvl2pPr>
            <a:lvl3pPr lvl="2" rtl="0">
              <a:spcBef>
                <a:spcPts val="0"/>
              </a:spcBef>
              <a:spcAft>
                <a:spcPts val="0"/>
              </a:spcAft>
              <a:buSzPts val="3500"/>
              <a:buNone/>
              <a:defRPr>
                <a:latin typeface="DM Sans"/>
                <a:ea typeface="DM Sans"/>
                <a:cs typeface="DM Sans"/>
                <a:sym typeface="DM Sans"/>
              </a:defRPr>
            </a:lvl3pPr>
            <a:lvl4pPr lvl="3" rtl="0">
              <a:spcBef>
                <a:spcPts val="0"/>
              </a:spcBef>
              <a:spcAft>
                <a:spcPts val="0"/>
              </a:spcAft>
              <a:buSzPts val="3500"/>
              <a:buNone/>
              <a:defRPr>
                <a:latin typeface="DM Sans"/>
                <a:ea typeface="DM Sans"/>
                <a:cs typeface="DM Sans"/>
                <a:sym typeface="DM Sans"/>
              </a:defRPr>
            </a:lvl4pPr>
            <a:lvl5pPr lvl="4" rtl="0">
              <a:spcBef>
                <a:spcPts val="0"/>
              </a:spcBef>
              <a:spcAft>
                <a:spcPts val="0"/>
              </a:spcAft>
              <a:buSzPts val="3500"/>
              <a:buNone/>
              <a:defRPr>
                <a:latin typeface="DM Sans"/>
                <a:ea typeface="DM Sans"/>
                <a:cs typeface="DM Sans"/>
                <a:sym typeface="DM Sans"/>
              </a:defRPr>
            </a:lvl5pPr>
            <a:lvl6pPr lvl="5" rtl="0">
              <a:spcBef>
                <a:spcPts val="0"/>
              </a:spcBef>
              <a:spcAft>
                <a:spcPts val="0"/>
              </a:spcAft>
              <a:buSzPts val="3500"/>
              <a:buNone/>
              <a:defRPr>
                <a:latin typeface="DM Sans"/>
                <a:ea typeface="DM Sans"/>
                <a:cs typeface="DM Sans"/>
                <a:sym typeface="DM Sans"/>
              </a:defRPr>
            </a:lvl6pPr>
            <a:lvl7pPr lvl="6" rtl="0">
              <a:spcBef>
                <a:spcPts val="0"/>
              </a:spcBef>
              <a:spcAft>
                <a:spcPts val="0"/>
              </a:spcAft>
              <a:buSzPts val="3500"/>
              <a:buNone/>
              <a:defRPr>
                <a:latin typeface="DM Sans"/>
                <a:ea typeface="DM Sans"/>
                <a:cs typeface="DM Sans"/>
                <a:sym typeface="DM Sans"/>
              </a:defRPr>
            </a:lvl7pPr>
            <a:lvl8pPr lvl="7" rtl="0">
              <a:spcBef>
                <a:spcPts val="0"/>
              </a:spcBef>
              <a:spcAft>
                <a:spcPts val="0"/>
              </a:spcAft>
              <a:buSzPts val="3500"/>
              <a:buNone/>
              <a:defRPr>
                <a:latin typeface="DM Sans"/>
                <a:ea typeface="DM Sans"/>
                <a:cs typeface="DM Sans"/>
                <a:sym typeface="DM Sans"/>
              </a:defRPr>
            </a:lvl8pPr>
            <a:lvl9pPr lvl="8" rtl="0">
              <a:spcBef>
                <a:spcPts val="0"/>
              </a:spcBef>
              <a:spcAft>
                <a:spcPts val="0"/>
              </a:spcAft>
              <a:buSzPts val="3500"/>
              <a:buNone/>
              <a:defRPr>
                <a:latin typeface="DM Sans"/>
                <a:ea typeface="DM Sans"/>
                <a:cs typeface="DM Sans"/>
                <a:sym typeface="DM Sans"/>
              </a:defRPr>
            </a:lvl9pPr>
          </a:lstStyle>
          <a:p>
            <a:endParaRPr/>
          </a:p>
        </p:txBody>
      </p:sp>
      <p:sp>
        <p:nvSpPr>
          <p:cNvPr id="73" name="Google Shape;73;p13"/>
          <p:cNvSpPr txBox="1">
            <a:spLocks noGrp="1"/>
          </p:cNvSpPr>
          <p:nvPr>
            <p:ph type="title" idx="2"/>
          </p:nvPr>
        </p:nvSpPr>
        <p:spPr>
          <a:xfrm>
            <a:off x="921013" y="3538600"/>
            <a:ext cx="3517200" cy="63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b="1"/>
            </a:lvl1pPr>
            <a:lvl2pPr lvl="1" rtl="0">
              <a:spcBef>
                <a:spcPts val="0"/>
              </a:spcBef>
              <a:spcAft>
                <a:spcPts val="0"/>
              </a:spcAft>
              <a:buSzPts val="3500"/>
              <a:buNone/>
              <a:defRPr>
                <a:latin typeface="DM Sans"/>
                <a:ea typeface="DM Sans"/>
                <a:cs typeface="DM Sans"/>
                <a:sym typeface="DM Sans"/>
              </a:defRPr>
            </a:lvl2pPr>
            <a:lvl3pPr lvl="2" rtl="0">
              <a:spcBef>
                <a:spcPts val="0"/>
              </a:spcBef>
              <a:spcAft>
                <a:spcPts val="0"/>
              </a:spcAft>
              <a:buSzPts val="3500"/>
              <a:buNone/>
              <a:defRPr>
                <a:latin typeface="DM Sans"/>
                <a:ea typeface="DM Sans"/>
                <a:cs typeface="DM Sans"/>
                <a:sym typeface="DM Sans"/>
              </a:defRPr>
            </a:lvl3pPr>
            <a:lvl4pPr lvl="3" rtl="0">
              <a:spcBef>
                <a:spcPts val="0"/>
              </a:spcBef>
              <a:spcAft>
                <a:spcPts val="0"/>
              </a:spcAft>
              <a:buSzPts val="3500"/>
              <a:buNone/>
              <a:defRPr>
                <a:latin typeface="DM Sans"/>
                <a:ea typeface="DM Sans"/>
                <a:cs typeface="DM Sans"/>
                <a:sym typeface="DM Sans"/>
              </a:defRPr>
            </a:lvl4pPr>
            <a:lvl5pPr lvl="4" rtl="0">
              <a:spcBef>
                <a:spcPts val="0"/>
              </a:spcBef>
              <a:spcAft>
                <a:spcPts val="0"/>
              </a:spcAft>
              <a:buSzPts val="3500"/>
              <a:buNone/>
              <a:defRPr>
                <a:latin typeface="DM Sans"/>
                <a:ea typeface="DM Sans"/>
                <a:cs typeface="DM Sans"/>
                <a:sym typeface="DM Sans"/>
              </a:defRPr>
            </a:lvl5pPr>
            <a:lvl6pPr lvl="5" rtl="0">
              <a:spcBef>
                <a:spcPts val="0"/>
              </a:spcBef>
              <a:spcAft>
                <a:spcPts val="0"/>
              </a:spcAft>
              <a:buSzPts val="3500"/>
              <a:buNone/>
              <a:defRPr>
                <a:latin typeface="DM Sans"/>
                <a:ea typeface="DM Sans"/>
                <a:cs typeface="DM Sans"/>
                <a:sym typeface="DM Sans"/>
              </a:defRPr>
            </a:lvl6pPr>
            <a:lvl7pPr lvl="6" rtl="0">
              <a:spcBef>
                <a:spcPts val="0"/>
              </a:spcBef>
              <a:spcAft>
                <a:spcPts val="0"/>
              </a:spcAft>
              <a:buSzPts val="3500"/>
              <a:buNone/>
              <a:defRPr>
                <a:latin typeface="DM Sans"/>
                <a:ea typeface="DM Sans"/>
                <a:cs typeface="DM Sans"/>
                <a:sym typeface="DM Sans"/>
              </a:defRPr>
            </a:lvl7pPr>
            <a:lvl8pPr lvl="7" rtl="0">
              <a:spcBef>
                <a:spcPts val="0"/>
              </a:spcBef>
              <a:spcAft>
                <a:spcPts val="0"/>
              </a:spcAft>
              <a:buSzPts val="3500"/>
              <a:buNone/>
              <a:defRPr>
                <a:latin typeface="DM Sans"/>
                <a:ea typeface="DM Sans"/>
                <a:cs typeface="DM Sans"/>
                <a:sym typeface="DM Sans"/>
              </a:defRPr>
            </a:lvl8pPr>
            <a:lvl9pPr lvl="8" rtl="0">
              <a:spcBef>
                <a:spcPts val="0"/>
              </a:spcBef>
              <a:spcAft>
                <a:spcPts val="0"/>
              </a:spcAft>
              <a:buSzPts val="3500"/>
              <a:buNone/>
              <a:defRPr>
                <a:latin typeface="DM Sans"/>
                <a:ea typeface="DM Sans"/>
                <a:cs typeface="DM Sans"/>
                <a:sym typeface="DM Sans"/>
              </a:defRPr>
            </a:lvl9pPr>
          </a:lstStyle>
          <a:p>
            <a:endParaRPr/>
          </a:p>
        </p:txBody>
      </p:sp>
      <p:sp>
        <p:nvSpPr>
          <p:cNvPr id="74" name="Google Shape;74;p13"/>
          <p:cNvSpPr txBox="1">
            <a:spLocks noGrp="1"/>
          </p:cNvSpPr>
          <p:nvPr>
            <p:ph type="title" idx="3" hasCustomPrompt="1"/>
          </p:nvPr>
        </p:nvSpPr>
        <p:spPr>
          <a:xfrm>
            <a:off x="921013" y="1590006"/>
            <a:ext cx="878700" cy="62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4" hasCustomPrompt="1"/>
          </p:nvPr>
        </p:nvSpPr>
        <p:spPr>
          <a:xfrm>
            <a:off x="921013" y="3127500"/>
            <a:ext cx="878700" cy="62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title" idx="5"/>
          </p:nvPr>
        </p:nvSpPr>
        <p:spPr>
          <a:xfrm>
            <a:off x="720000" y="474850"/>
            <a:ext cx="77040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3"/>
          <p:cNvSpPr txBox="1">
            <a:spLocks noGrp="1"/>
          </p:cNvSpPr>
          <p:nvPr>
            <p:ph type="title" idx="6"/>
          </p:nvPr>
        </p:nvSpPr>
        <p:spPr>
          <a:xfrm>
            <a:off x="4706688" y="2013258"/>
            <a:ext cx="3516300" cy="63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b="1"/>
            </a:lvl1pPr>
            <a:lvl2pPr lvl="1" rtl="0">
              <a:spcBef>
                <a:spcPts val="0"/>
              </a:spcBef>
              <a:spcAft>
                <a:spcPts val="0"/>
              </a:spcAft>
              <a:buSzPts val="3500"/>
              <a:buNone/>
              <a:defRPr>
                <a:latin typeface="DM Sans"/>
                <a:ea typeface="DM Sans"/>
                <a:cs typeface="DM Sans"/>
                <a:sym typeface="DM Sans"/>
              </a:defRPr>
            </a:lvl2pPr>
            <a:lvl3pPr lvl="2" rtl="0">
              <a:spcBef>
                <a:spcPts val="0"/>
              </a:spcBef>
              <a:spcAft>
                <a:spcPts val="0"/>
              </a:spcAft>
              <a:buSzPts val="3500"/>
              <a:buNone/>
              <a:defRPr>
                <a:latin typeface="DM Sans"/>
                <a:ea typeface="DM Sans"/>
                <a:cs typeface="DM Sans"/>
                <a:sym typeface="DM Sans"/>
              </a:defRPr>
            </a:lvl3pPr>
            <a:lvl4pPr lvl="3" rtl="0">
              <a:spcBef>
                <a:spcPts val="0"/>
              </a:spcBef>
              <a:spcAft>
                <a:spcPts val="0"/>
              </a:spcAft>
              <a:buSzPts val="3500"/>
              <a:buNone/>
              <a:defRPr>
                <a:latin typeface="DM Sans"/>
                <a:ea typeface="DM Sans"/>
                <a:cs typeface="DM Sans"/>
                <a:sym typeface="DM Sans"/>
              </a:defRPr>
            </a:lvl4pPr>
            <a:lvl5pPr lvl="4" rtl="0">
              <a:spcBef>
                <a:spcPts val="0"/>
              </a:spcBef>
              <a:spcAft>
                <a:spcPts val="0"/>
              </a:spcAft>
              <a:buSzPts val="3500"/>
              <a:buNone/>
              <a:defRPr>
                <a:latin typeface="DM Sans"/>
                <a:ea typeface="DM Sans"/>
                <a:cs typeface="DM Sans"/>
                <a:sym typeface="DM Sans"/>
              </a:defRPr>
            </a:lvl5pPr>
            <a:lvl6pPr lvl="5" rtl="0">
              <a:spcBef>
                <a:spcPts val="0"/>
              </a:spcBef>
              <a:spcAft>
                <a:spcPts val="0"/>
              </a:spcAft>
              <a:buSzPts val="3500"/>
              <a:buNone/>
              <a:defRPr>
                <a:latin typeface="DM Sans"/>
                <a:ea typeface="DM Sans"/>
                <a:cs typeface="DM Sans"/>
                <a:sym typeface="DM Sans"/>
              </a:defRPr>
            </a:lvl6pPr>
            <a:lvl7pPr lvl="6" rtl="0">
              <a:spcBef>
                <a:spcPts val="0"/>
              </a:spcBef>
              <a:spcAft>
                <a:spcPts val="0"/>
              </a:spcAft>
              <a:buSzPts val="3500"/>
              <a:buNone/>
              <a:defRPr>
                <a:latin typeface="DM Sans"/>
                <a:ea typeface="DM Sans"/>
                <a:cs typeface="DM Sans"/>
                <a:sym typeface="DM Sans"/>
              </a:defRPr>
            </a:lvl7pPr>
            <a:lvl8pPr lvl="7" rtl="0">
              <a:spcBef>
                <a:spcPts val="0"/>
              </a:spcBef>
              <a:spcAft>
                <a:spcPts val="0"/>
              </a:spcAft>
              <a:buSzPts val="3500"/>
              <a:buNone/>
              <a:defRPr>
                <a:latin typeface="DM Sans"/>
                <a:ea typeface="DM Sans"/>
                <a:cs typeface="DM Sans"/>
                <a:sym typeface="DM Sans"/>
              </a:defRPr>
            </a:lvl8pPr>
            <a:lvl9pPr lvl="8" rtl="0">
              <a:spcBef>
                <a:spcPts val="0"/>
              </a:spcBef>
              <a:spcAft>
                <a:spcPts val="0"/>
              </a:spcAft>
              <a:buSzPts val="3500"/>
              <a:buNone/>
              <a:defRPr>
                <a:latin typeface="DM Sans"/>
                <a:ea typeface="DM Sans"/>
                <a:cs typeface="DM Sans"/>
                <a:sym typeface="DM Sans"/>
              </a:defRPr>
            </a:lvl9pPr>
          </a:lstStyle>
          <a:p>
            <a:endParaRPr/>
          </a:p>
        </p:txBody>
      </p:sp>
      <p:sp>
        <p:nvSpPr>
          <p:cNvPr id="78" name="Google Shape;78;p13"/>
          <p:cNvSpPr txBox="1">
            <a:spLocks noGrp="1"/>
          </p:cNvSpPr>
          <p:nvPr>
            <p:ph type="title" idx="7"/>
          </p:nvPr>
        </p:nvSpPr>
        <p:spPr>
          <a:xfrm>
            <a:off x="4706688" y="3538600"/>
            <a:ext cx="3516300" cy="63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b="1"/>
            </a:lvl1pPr>
            <a:lvl2pPr lvl="1" rtl="0">
              <a:spcBef>
                <a:spcPts val="0"/>
              </a:spcBef>
              <a:spcAft>
                <a:spcPts val="0"/>
              </a:spcAft>
              <a:buSzPts val="3500"/>
              <a:buNone/>
              <a:defRPr>
                <a:latin typeface="DM Sans"/>
                <a:ea typeface="DM Sans"/>
                <a:cs typeface="DM Sans"/>
                <a:sym typeface="DM Sans"/>
              </a:defRPr>
            </a:lvl2pPr>
            <a:lvl3pPr lvl="2" rtl="0">
              <a:spcBef>
                <a:spcPts val="0"/>
              </a:spcBef>
              <a:spcAft>
                <a:spcPts val="0"/>
              </a:spcAft>
              <a:buSzPts val="3500"/>
              <a:buNone/>
              <a:defRPr>
                <a:latin typeface="DM Sans"/>
                <a:ea typeface="DM Sans"/>
                <a:cs typeface="DM Sans"/>
                <a:sym typeface="DM Sans"/>
              </a:defRPr>
            </a:lvl3pPr>
            <a:lvl4pPr lvl="3" rtl="0">
              <a:spcBef>
                <a:spcPts val="0"/>
              </a:spcBef>
              <a:spcAft>
                <a:spcPts val="0"/>
              </a:spcAft>
              <a:buSzPts val="3500"/>
              <a:buNone/>
              <a:defRPr>
                <a:latin typeface="DM Sans"/>
                <a:ea typeface="DM Sans"/>
                <a:cs typeface="DM Sans"/>
                <a:sym typeface="DM Sans"/>
              </a:defRPr>
            </a:lvl4pPr>
            <a:lvl5pPr lvl="4" rtl="0">
              <a:spcBef>
                <a:spcPts val="0"/>
              </a:spcBef>
              <a:spcAft>
                <a:spcPts val="0"/>
              </a:spcAft>
              <a:buSzPts val="3500"/>
              <a:buNone/>
              <a:defRPr>
                <a:latin typeface="DM Sans"/>
                <a:ea typeface="DM Sans"/>
                <a:cs typeface="DM Sans"/>
                <a:sym typeface="DM Sans"/>
              </a:defRPr>
            </a:lvl5pPr>
            <a:lvl6pPr lvl="5" rtl="0">
              <a:spcBef>
                <a:spcPts val="0"/>
              </a:spcBef>
              <a:spcAft>
                <a:spcPts val="0"/>
              </a:spcAft>
              <a:buSzPts val="3500"/>
              <a:buNone/>
              <a:defRPr>
                <a:latin typeface="DM Sans"/>
                <a:ea typeface="DM Sans"/>
                <a:cs typeface="DM Sans"/>
                <a:sym typeface="DM Sans"/>
              </a:defRPr>
            </a:lvl6pPr>
            <a:lvl7pPr lvl="6" rtl="0">
              <a:spcBef>
                <a:spcPts val="0"/>
              </a:spcBef>
              <a:spcAft>
                <a:spcPts val="0"/>
              </a:spcAft>
              <a:buSzPts val="3500"/>
              <a:buNone/>
              <a:defRPr>
                <a:latin typeface="DM Sans"/>
                <a:ea typeface="DM Sans"/>
                <a:cs typeface="DM Sans"/>
                <a:sym typeface="DM Sans"/>
              </a:defRPr>
            </a:lvl7pPr>
            <a:lvl8pPr lvl="7" rtl="0">
              <a:spcBef>
                <a:spcPts val="0"/>
              </a:spcBef>
              <a:spcAft>
                <a:spcPts val="0"/>
              </a:spcAft>
              <a:buSzPts val="3500"/>
              <a:buNone/>
              <a:defRPr>
                <a:latin typeface="DM Sans"/>
                <a:ea typeface="DM Sans"/>
                <a:cs typeface="DM Sans"/>
                <a:sym typeface="DM Sans"/>
              </a:defRPr>
            </a:lvl8pPr>
            <a:lvl9pPr lvl="8" rtl="0">
              <a:spcBef>
                <a:spcPts val="0"/>
              </a:spcBef>
              <a:spcAft>
                <a:spcPts val="0"/>
              </a:spcAft>
              <a:buSzPts val="3500"/>
              <a:buNone/>
              <a:defRPr>
                <a:latin typeface="DM Sans"/>
                <a:ea typeface="DM Sans"/>
                <a:cs typeface="DM Sans"/>
                <a:sym typeface="DM Sans"/>
              </a:defRPr>
            </a:lvl9pPr>
          </a:lstStyle>
          <a:p>
            <a:endParaRPr/>
          </a:p>
        </p:txBody>
      </p:sp>
      <p:sp>
        <p:nvSpPr>
          <p:cNvPr id="79" name="Google Shape;79;p13"/>
          <p:cNvSpPr txBox="1">
            <a:spLocks noGrp="1"/>
          </p:cNvSpPr>
          <p:nvPr>
            <p:ph type="title" idx="8" hasCustomPrompt="1"/>
          </p:nvPr>
        </p:nvSpPr>
        <p:spPr>
          <a:xfrm>
            <a:off x="4706688" y="1590006"/>
            <a:ext cx="878700" cy="62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9" hasCustomPrompt="1"/>
          </p:nvPr>
        </p:nvSpPr>
        <p:spPr>
          <a:xfrm>
            <a:off x="4706688" y="3127500"/>
            <a:ext cx="878700" cy="62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b="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1"/>
        <p:cNvGrpSpPr/>
        <p:nvPr/>
      </p:nvGrpSpPr>
      <p:grpSpPr>
        <a:xfrm>
          <a:off x="0" y="0"/>
          <a:ext cx="0" cy="0"/>
          <a:chOff x="0" y="0"/>
          <a:chExt cx="0" cy="0"/>
        </a:xfrm>
      </p:grpSpPr>
      <p:sp>
        <p:nvSpPr>
          <p:cNvPr id="82" name="Google Shape;82;p14"/>
          <p:cNvSpPr/>
          <p:nvPr/>
        </p:nvSpPr>
        <p:spPr>
          <a:xfrm>
            <a:off x="-536318" y="-201404"/>
            <a:ext cx="2335175" cy="1986500"/>
          </a:xfrm>
          <a:custGeom>
            <a:avLst/>
            <a:gdLst/>
            <a:ahLst/>
            <a:cxnLst/>
            <a:rect l="l" t="t" r="r" b="b"/>
            <a:pathLst>
              <a:path w="93407" h="79460" extrusionOk="0">
                <a:moveTo>
                  <a:pt x="6811" y="67460"/>
                </a:moveTo>
                <a:cubicBezTo>
                  <a:pt x="9269" y="74834"/>
                  <a:pt x="10976" y="75995"/>
                  <a:pt x="16643" y="77702"/>
                </a:cubicBezTo>
                <a:cubicBezTo>
                  <a:pt x="22310" y="79409"/>
                  <a:pt x="35283" y="80502"/>
                  <a:pt x="40814" y="77702"/>
                </a:cubicBezTo>
                <a:cubicBezTo>
                  <a:pt x="46345" y="74903"/>
                  <a:pt x="47642" y="67801"/>
                  <a:pt x="49827" y="60905"/>
                </a:cubicBezTo>
                <a:cubicBezTo>
                  <a:pt x="52012" y="54009"/>
                  <a:pt x="50852" y="42469"/>
                  <a:pt x="53924" y="36324"/>
                </a:cubicBezTo>
                <a:cubicBezTo>
                  <a:pt x="56997" y="30179"/>
                  <a:pt x="62800" y="26492"/>
                  <a:pt x="68262" y="24034"/>
                </a:cubicBezTo>
                <a:cubicBezTo>
                  <a:pt x="73724" y="21576"/>
                  <a:pt x="82533" y="23898"/>
                  <a:pt x="86698" y="21576"/>
                </a:cubicBezTo>
                <a:cubicBezTo>
                  <a:pt x="90863" y="19255"/>
                  <a:pt x="92843" y="13314"/>
                  <a:pt x="93253" y="10105"/>
                </a:cubicBezTo>
                <a:cubicBezTo>
                  <a:pt x="93663" y="6896"/>
                  <a:pt x="93253" y="3823"/>
                  <a:pt x="89156" y="2321"/>
                </a:cubicBezTo>
                <a:cubicBezTo>
                  <a:pt x="85059" y="819"/>
                  <a:pt x="76934" y="1433"/>
                  <a:pt x="68672" y="1092"/>
                </a:cubicBezTo>
                <a:cubicBezTo>
                  <a:pt x="60410" y="751"/>
                  <a:pt x="50442" y="-273"/>
                  <a:pt x="39585" y="273"/>
                </a:cubicBezTo>
                <a:cubicBezTo>
                  <a:pt x="28729" y="819"/>
                  <a:pt x="9815" y="-1161"/>
                  <a:pt x="3533" y="4370"/>
                </a:cubicBezTo>
                <a:cubicBezTo>
                  <a:pt x="-2749" y="9901"/>
                  <a:pt x="1349" y="22942"/>
                  <a:pt x="1895" y="33457"/>
                </a:cubicBezTo>
                <a:cubicBezTo>
                  <a:pt x="2441" y="43972"/>
                  <a:pt x="4353" y="60086"/>
                  <a:pt x="6811" y="67460"/>
                </a:cubicBezTo>
                <a:close/>
              </a:path>
            </a:pathLst>
          </a:custGeom>
          <a:solidFill>
            <a:schemeClr val="dk2"/>
          </a:solidFill>
          <a:ln>
            <a:noFill/>
          </a:ln>
        </p:spPr>
      </p:sp>
      <p:sp>
        <p:nvSpPr>
          <p:cNvPr id="83" name="Google Shape;83;p14"/>
          <p:cNvSpPr/>
          <p:nvPr/>
        </p:nvSpPr>
        <p:spPr>
          <a:xfrm>
            <a:off x="8737328" y="790958"/>
            <a:ext cx="1317375" cy="3466475"/>
          </a:xfrm>
          <a:custGeom>
            <a:avLst/>
            <a:gdLst/>
            <a:ahLst/>
            <a:cxnLst/>
            <a:rect l="l" t="t" r="r" b="b"/>
            <a:pathLst>
              <a:path w="52695" h="138659" extrusionOk="0">
                <a:moveTo>
                  <a:pt x="24952" y="235"/>
                </a:moveTo>
                <a:cubicBezTo>
                  <a:pt x="19831" y="781"/>
                  <a:pt x="10546" y="3444"/>
                  <a:pt x="6517" y="10067"/>
                </a:cubicBezTo>
                <a:cubicBezTo>
                  <a:pt x="2489" y="16690"/>
                  <a:pt x="1123" y="27479"/>
                  <a:pt x="781" y="39974"/>
                </a:cubicBezTo>
                <a:cubicBezTo>
                  <a:pt x="440" y="52469"/>
                  <a:pt x="4536" y="70426"/>
                  <a:pt x="4468" y="85038"/>
                </a:cubicBezTo>
                <a:cubicBezTo>
                  <a:pt x="4400" y="99650"/>
                  <a:pt x="-1472" y="118837"/>
                  <a:pt x="372" y="127645"/>
                </a:cubicBezTo>
                <a:cubicBezTo>
                  <a:pt x="2216" y="136453"/>
                  <a:pt x="9863" y="136726"/>
                  <a:pt x="15530" y="137887"/>
                </a:cubicBezTo>
                <a:cubicBezTo>
                  <a:pt x="21197" y="139048"/>
                  <a:pt x="28571" y="139389"/>
                  <a:pt x="34375" y="134609"/>
                </a:cubicBezTo>
                <a:cubicBezTo>
                  <a:pt x="40179" y="129829"/>
                  <a:pt x="47553" y="124572"/>
                  <a:pt x="50352" y="109209"/>
                </a:cubicBezTo>
                <a:cubicBezTo>
                  <a:pt x="53152" y="93846"/>
                  <a:pt x="53357" y="59502"/>
                  <a:pt x="51172" y="42432"/>
                </a:cubicBezTo>
                <a:cubicBezTo>
                  <a:pt x="48987" y="25362"/>
                  <a:pt x="41612" y="13823"/>
                  <a:pt x="37242" y="6790"/>
                </a:cubicBezTo>
                <a:cubicBezTo>
                  <a:pt x="32872" y="-243"/>
                  <a:pt x="30073" y="-311"/>
                  <a:pt x="24952" y="235"/>
                </a:cubicBezTo>
                <a:close/>
              </a:path>
            </a:pathLst>
          </a:custGeom>
          <a:solidFill>
            <a:schemeClr val="dk2"/>
          </a:solidFill>
          <a:ln>
            <a:noFill/>
          </a:ln>
        </p:spPr>
      </p:sp>
      <p:sp>
        <p:nvSpPr>
          <p:cNvPr id="84" name="Google Shape;84;p14"/>
          <p:cNvSpPr/>
          <p:nvPr/>
        </p:nvSpPr>
        <p:spPr>
          <a:xfrm>
            <a:off x="88997" y="4644549"/>
            <a:ext cx="3526200" cy="680925"/>
          </a:xfrm>
          <a:custGeom>
            <a:avLst/>
            <a:gdLst/>
            <a:ahLst/>
            <a:cxnLst/>
            <a:rect l="l" t="t" r="r" b="b"/>
            <a:pathLst>
              <a:path w="141048" h="27237" extrusionOk="0">
                <a:moveTo>
                  <a:pt x="24708" y="25939"/>
                </a:moveTo>
                <a:cubicBezTo>
                  <a:pt x="45670" y="27168"/>
                  <a:pt x="108419" y="27919"/>
                  <a:pt x="127537" y="26349"/>
                </a:cubicBezTo>
                <a:cubicBezTo>
                  <a:pt x="146655" y="24779"/>
                  <a:pt x="140100" y="20614"/>
                  <a:pt x="139417" y="16517"/>
                </a:cubicBezTo>
                <a:cubicBezTo>
                  <a:pt x="138734" y="12420"/>
                  <a:pt x="133545" y="4431"/>
                  <a:pt x="123440" y="1768"/>
                </a:cubicBezTo>
                <a:cubicBezTo>
                  <a:pt x="113335" y="-895"/>
                  <a:pt x="92304" y="129"/>
                  <a:pt x="78785" y="539"/>
                </a:cubicBezTo>
                <a:cubicBezTo>
                  <a:pt x="65266" y="949"/>
                  <a:pt x="52429" y="3748"/>
                  <a:pt x="42324" y="4226"/>
                </a:cubicBezTo>
                <a:cubicBezTo>
                  <a:pt x="32219" y="4704"/>
                  <a:pt x="24640" y="3066"/>
                  <a:pt x="18153" y="3407"/>
                </a:cubicBezTo>
                <a:cubicBezTo>
                  <a:pt x="11667" y="3749"/>
                  <a:pt x="6136" y="3680"/>
                  <a:pt x="3405" y="6275"/>
                </a:cubicBezTo>
                <a:cubicBezTo>
                  <a:pt x="674" y="8870"/>
                  <a:pt x="-1784" y="15698"/>
                  <a:pt x="1766" y="18975"/>
                </a:cubicBezTo>
                <a:cubicBezTo>
                  <a:pt x="5317" y="22252"/>
                  <a:pt x="3746" y="24710"/>
                  <a:pt x="24708" y="25939"/>
                </a:cubicBezTo>
                <a:close/>
              </a:path>
            </a:pathLst>
          </a:custGeom>
          <a:noFill/>
          <a:ln w="38100" cap="flat" cmpd="sng">
            <a:solidFill>
              <a:schemeClr val="dk2"/>
            </a:solidFill>
            <a:prstDash val="solid"/>
            <a:round/>
            <a:headEnd type="none" w="med" len="med"/>
            <a:tailEnd type="none" w="med" len="med"/>
          </a:ln>
        </p:spPr>
      </p:sp>
      <p:sp>
        <p:nvSpPr>
          <p:cNvPr id="85" name="Google Shape;85;p14"/>
          <p:cNvSpPr/>
          <p:nvPr/>
        </p:nvSpPr>
        <p:spPr>
          <a:xfrm>
            <a:off x="991350" y="618743"/>
            <a:ext cx="581800" cy="504425"/>
          </a:xfrm>
          <a:custGeom>
            <a:avLst/>
            <a:gdLst/>
            <a:ahLst/>
            <a:cxnLst/>
            <a:rect l="l" t="t" r="r" b="b"/>
            <a:pathLst>
              <a:path w="23272" h="20177" extrusionOk="0">
                <a:moveTo>
                  <a:pt x="22765" y="2001"/>
                </a:moveTo>
                <a:cubicBezTo>
                  <a:pt x="20738" y="-836"/>
                  <a:pt x="6012" y="-431"/>
                  <a:pt x="2499" y="2001"/>
                </a:cubicBezTo>
                <a:cubicBezTo>
                  <a:pt x="-1014" y="4433"/>
                  <a:pt x="-338" y="13756"/>
                  <a:pt x="1689" y="16593"/>
                </a:cubicBezTo>
                <a:cubicBezTo>
                  <a:pt x="3716" y="19430"/>
                  <a:pt x="11146" y="21456"/>
                  <a:pt x="14659" y="19024"/>
                </a:cubicBezTo>
                <a:cubicBezTo>
                  <a:pt x="18172" y="16592"/>
                  <a:pt x="24792" y="4838"/>
                  <a:pt x="22765" y="2001"/>
                </a:cubicBezTo>
                <a:close/>
              </a:path>
            </a:pathLst>
          </a:custGeom>
          <a:solidFill>
            <a:schemeClr val="dk2"/>
          </a:solidFill>
          <a:ln>
            <a:noFill/>
          </a:ln>
        </p:spPr>
      </p:sp>
      <p:sp>
        <p:nvSpPr>
          <p:cNvPr id="86" name="Google Shape;86;p14"/>
          <p:cNvSpPr txBox="1">
            <a:spLocks noGrp="1"/>
          </p:cNvSpPr>
          <p:nvPr>
            <p:ph type="title"/>
          </p:nvPr>
        </p:nvSpPr>
        <p:spPr>
          <a:xfrm>
            <a:off x="1795150" y="2646750"/>
            <a:ext cx="5553600" cy="79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7" name="Google Shape;87;p14"/>
          <p:cNvSpPr txBox="1">
            <a:spLocks noGrp="1"/>
          </p:cNvSpPr>
          <p:nvPr>
            <p:ph type="title" idx="2" hasCustomPrompt="1"/>
          </p:nvPr>
        </p:nvSpPr>
        <p:spPr>
          <a:xfrm>
            <a:off x="3941100" y="1222337"/>
            <a:ext cx="1261800" cy="1134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6000"/>
              <a:buFont typeface="Libre Franklin Black"/>
              <a:buNone/>
              <a:defRPr sz="6000" b="1">
                <a:solidFill>
                  <a:schemeClr val="accent4"/>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88"/>
        <p:cNvGrpSpPr/>
        <p:nvPr/>
      </p:nvGrpSpPr>
      <p:grpSpPr>
        <a:xfrm>
          <a:off x="0" y="0"/>
          <a:ext cx="0" cy="0"/>
          <a:chOff x="0" y="0"/>
          <a:chExt cx="0" cy="0"/>
        </a:xfrm>
      </p:grpSpPr>
      <p:sp>
        <p:nvSpPr>
          <p:cNvPr id="89" name="Google Shape;89;p15"/>
          <p:cNvSpPr/>
          <p:nvPr/>
        </p:nvSpPr>
        <p:spPr>
          <a:xfrm>
            <a:off x="4319744" y="-209115"/>
            <a:ext cx="5506975" cy="1533325"/>
          </a:xfrm>
          <a:custGeom>
            <a:avLst/>
            <a:gdLst/>
            <a:ahLst/>
            <a:cxnLst/>
            <a:rect l="l" t="t" r="r" b="b"/>
            <a:pathLst>
              <a:path w="220279" h="61333" extrusionOk="0">
                <a:moveTo>
                  <a:pt x="9107" y="4268"/>
                </a:moveTo>
                <a:cubicBezTo>
                  <a:pt x="1869" y="7204"/>
                  <a:pt x="-1682" y="14101"/>
                  <a:pt x="913" y="19836"/>
                </a:cubicBezTo>
                <a:cubicBezTo>
                  <a:pt x="3508" y="25572"/>
                  <a:pt x="5352" y="36018"/>
                  <a:pt x="24675" y="38681"/>
                </a:cubicBezTo>
                <a:cubicBezTo>
                  <a:pt x="43998" y="41344"/>
                  <a:pt x="93364" y="35813"/>
                  <a:pt x="116852" y="35813"/>
                </a:cubicBezTo>
                <a:cubicBezTo>
                  <a:pt x="140340" y="35813"/>
                  <a:pt x="154748" y="35062"/>
                  <a:pt x="165604" y="38681"/>
                </a:cubicBezTo>
                <a:cubicBezTo>
                  <a:pt x="176461" y="42300"/>
                  <a:pt x="174344" y="54249"/>
                  <a:pt x="181991" y="57526"/>
                </a:cubicBezTo>
                <a:cubicBezTo>
                  <a:pt x="189638" y="60804"/>
                  <a:pt x="205137" y="63535"/>
                  <a:pt x="211487" y="58346"/>
                </a:cubicBezTo>
                <a:cubicBezTo>
                  <a:pt x="217837" y="53157"/>
                  <a:pt x="220842" y="35541"/>
                  <a:pt x="220091" y="26391"/>
                </a:cubicBezTo>
                <a:cubicBezTo>
                  <a:pt x="219340" y="17242"/>
                  <a:pt x="216472" y="7819"/>
                  <a:pt x="206981" y="3449"/>
                </a:cubicBezTo>
                <a:cubicBezTo>
                  <a:pt x="197490" y="-921"/>
                  <a:pt x="190252" y="376"/>
                  <a:pt x="163145" y="171"/>
                </a:cubicBezTo>
                <a:cubicBezTo>
                  <a:pt x="136038" y="-34"/>
                  <a:pt x="70012" y="1537"/>
                  <a:pt x="44339" y="2220"/>
                </a:cubicBezTo>
                <a:cubicBezTo>
                  <a:pt x="18666" y="2903"/>
                  <a:pt x="16345" y="1332"/>
                  <a:pt x="9107" y="4268"/>
                </a:cubicBezTo>
                <a:close/>
              </a:path>
            </a:pathLst>
          </a:custGeom>
          <a:solidFill>
            <a:schemeClr val="dk2"/>
          </a:solidFill>
          <a:ln>
            <a:noFill/>
          </a:ln>
        </p:spPr>
      </p:sp>
      <p:sp>
        <p:nvSpPr>
          <p:cNvPr id="90" name="Google Shape;90;p15"/>
          <p:cNvSpPr/>
          <p:nvPr/>
        </p:nvSpPr>
        <p:spPr>
          <a:xfrm>
            <a:off x="-471505" y="4446915"/>
            <a:ext cx="2704825" cy="825075"/>
          </a:xfrm>
          <a:custGeom>
            <a:avLst/>
            <a:gdLst/>
            <a:ahLst/>
            <a:cxnLst/>
            <a:rect l="l" t="t" r="r" b="b"/>
            <a:pathLst>
              <a:path w="108193" h="33003" extrusionOk="0">
                <a:moveTo>
                  <a:pt x="15" y="18522"/>
                </a:moveTo>
                <a:cubicBezTo>
                  <a:pt x="-258" y="13538"/>
                  <a:pt x="3156" y="4866"/>
                  <a:pt x="9847" y="2053"/>
                </a:cubicBezTo>
                <a:cubicBezTo>
                  <a:pt x="16538" y="-760"/>
                  <a:pt x="31765" y="-473"/>
                  <a:pt x="40163" y="1644"/>
                </a:cubicBezTo>
                <a:cubicBezTo>
                  <a:pt x="48561" y="3761"/>
                  <a:pt x="53409" y="13183"/>
                  <a:pt x="60237" y="14753"/>
                </a:cubicBezTo>
                <a:cubicBezTo>
                  <a:pt x="67065" y="16323"/>
                  <a:pt x="74644" y="11271"/>
                  <a:pt x="81131" y="11066"/>
                </a:cubicBezTo>
                <a:cubicBezTo>
                  <a:pt x="87618" y="10861"/>
                  <a:pt x="94651" y="11271"/>
                  <a:pt x="99157" y="13524"/>
                </a:cubicBezTo>
                <a:cubicBezTo>
                  <a:pt x="103664" y="15777"/>
                  <a:pt x="107965" y="21718"/>
                  <a:pt x="108170" y="24586"/>
                </a:cubicBezTo>
                <a:cubicBezTo>
                  <a:pt x="108375" y="27454"/>
                  <a:pt x="107282" y="29502"/>
                  <a:pt x="100386" y="30731"/>
                </a:cubicBezTo>
                <a:cubicBezTo>
                  <a:pt x="93490" y="31960"/>
                  <a:pt x="81609" y="31755"/>
                  <a:pt x="66792" y="31960"/>
                </a:cubicBezTo>
                <a:cubicBezTo>
                  <a:pt x="51975" y="32165"/>
                  <a:pt x="22616" y="34200"/>
                  <a:pt x="11486" y="31960"/>
                </a:cubicBezTo>
                <a:cubicBezTo>
                  <a:pt x="357" y="29720"/>
                  <a:pt x="288" y="23507"/>
                  <a:pt x="15" y="18522"/>
                </a:cubicBezTo>
                <a:close/>
              </a:path>
            </a:pathLst>
          </a:custGeom>
          <a:solidFill>
            <a:schemeClr val="dk2"/>
          </a:solidFill>
          <a:ln>
            <a:noFill/>
          </a:ln>
        </p:spPr>
      </p:sp>
      <p:sp>
        <p:nvSpPr>
          <p:cNvPr id="91" name="Google Shape;91;p15"/>
          <p:cNvSpPr/>
          <p:nvPr/>
        </p:nvSpPr>
        <p:spPr>
          <a:xfrm>
            <a:off x="7151342" y="4304828"/>
            <a:ext cx="2701925" cy="1393825"/>
          </a:xfrm>
          <a:custGeom>
            <a:avLst/>
            <a:gdLst/>
            <a:ahLst/>
            <a:cxnLst/>
            <a:rect l="l" t="t" r="r" b="b"/>
            <a:pathLst>
              <a:path w="108077" h="55753" extrusionOk="0">
                <a:moveTo>
                  <a:pt x="20367" y="54786"/>
                </a:moveTo>
                <a:cubicBezTo>
                  <a:pt x="4154" y="53030"/>
                  <a:pt x="506" y="47491"/>
                  <a:pt x="101" y="39384"/>
                </a:cubicBezTo>
                <a:cubicBezTo>
                  <a:pt x="-304" y="31278"/>
                  <a:pt x="7802" y="11687"/>
                  <a:pt x="17935" y="6147"/>
                </a:cubicBezTo>
                <a:cubicBezTo>
                  <a:pt x="28068" y="608"/>
                  <a:pt x="49145" y="7093"/>
                  <a:pt x="60899" y="6147"/>
                </a:cubicBezTo>
                <a:cubicBezTo>
                  <a:pt x="72653" y="5201"/>
                  <a:pt x="80895" y="-1418"/>
                  <a:pt x="88461" y="473"/>
                </a:cubicBezTo>
                <a:cubicBezTo>
                  <a:pt x="96027" y="2365"/>
                  <a:pt x="104809" y="9255"/>
                  <a:pt x="106295" y="17496"/>
                </a:cubicBezTo>
                <a:cubicBezTo>
                  <a:pt x="107781" y="25738"/>
                  <a:pt x="111699" y="43707"/>
                  <a:pt x="97378" y="49922"/>
                </a:cubicBezTo>
                <a:cubicBezTo>
                  <a:pt x="83057" y="56137"/>
                  <a:pt x="36580" y="56542"/>
                  <a:pt x="20367" y="54786"/>
                </a:cubicBezTo>
                <a:close/>
              </a:path>
            </a:pathLst>
          </a:custGeom>
          <a:noFill/>
          <a:ln w="38100" cap="flat" cmpd="sng">
            <a:solidFill>
              <a:schemeClr val="dk2"/>
            </a:solidFill>
            <a:prstDash val="solid"/>
            <a:round/>
            <a:headEnd type="none" w="med" len="med"/>
            <a:tailEnd type="none" w="med" len="med"/>
          </a:ln>
        </p:spPr>
      </p:sp>
      <p:sp>
        <p:nvSpPr>
          <p:cNvPr id="92" name="Google Shape;92;p15"/>
          <p:cNvSpPr/>
          <p:nvPr/>
        </p:nvSpPr>
        <p:spPr>
          <a:xfrm>
            <a:off x="7605015" y="868054"/>
            <a:ext cx="1029975" cy="613050"/>
          </a:xfrm>
          <a:custGeom>
            <a:avLst/>
            <a:gdLst/>
            <a:ahLst/>
            <a:cxnLst/>
            <a:rect l="l" t="t" r="r" b="b"/>
            <a:pathLst>
              <a:path w="41199" h="24522" extrusionOk="0">
                <a:moveTo>
                  <a:pt x="41131" y="13916"/>
                </a:moveTo>
                <a:cubicBezTo>
                  <a:pt x="41401" y="10268"/>
                  <a:pt x="34781" y="4729"/>
                  <a:pt x="28161" y="2567"/>
                </a:cubicBezTo>
                <a:cubicBezTo>
                  <a:pt x="21541" y="405"/>
                  <a:pt x="5058" y="-675"/>
                  <a:pt x="1410" y="946"/>
                </a:cubicBezTo>
                <a:cubicBezTo>
                  <a:pt x="-2238" y="2567"/>
                  <a:pt x="2085" y="8377"/>
                  <a:pt x="6273" y="12295"/>
                </a:cubicBezTo>
                <a:cubicBezTo>
                  <a:pt x="10461" y="16213"/>
                  <a:pt x="20729" y="24185"/>
                  <a:pt x="26539" y="24455"/>
                </a:cubicBezTo>
                <a:cubicBezTo>
                  <a:pt x="32349" y="24725"/>
                  <a:pt x="40861" y="17564"/>
                  <a:pt x="41131" y="13916"/>
                </a:cubicBezTo>
                <a:close/>
              </a:path>
            </a:pathLst>
          </a:custGeom>
          <a:solidFill>
            <a:schemeClr val="dk2"/>
          </a:solidFill>
          <a:ln>
            <a:noFill/>
          </a:ln>
        </p:spPr>
      </p:sp>
      <p:sp>
        <p:nvSpPr>
          <p:cNvPr id="93" name="Google Shape;93;p15"/>
          <p:cNvSpPr txBox="1">
            <a:spLocks noGrp="1"/>
          </p:cNvSpPr>
          <p:nvPr>
            <p:ph type="title"/>
          </p:nvPr>
        </p:nvSpPr>
        <p:spPr>
          <a:xfrm>
            <a:off x="713225" y="2278340"/>
            <a:ext cx="4406100" cy="1527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94" name="Google Shape;94;p15"/>
          <p:cNvSpPr txBox="1">
            <a:spLocks noGrp="1"/>
          </p:cNvSpPr>
          <p:nvPr>
            <p:ph type="title" idx="2" hasCustomPrompt="1"/>
          </p:nvPr>
        </p:nvSpPr>
        <p:spPr>
          <a:xfrm>
            <a:off x="713222" y="1337860"/>
            <a:ext cx="1261800" cy="1134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6000"/>
              <a:buFont typeface="Libre Franklin Black"/>
              <a:buNone/>
              <a:defRPr sz="6000" b="1">
                <a:solidFill>
                  <a:schemeClr val="accent4"/>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6"/>
        <p:cNvGrpSpPr/>
        <p:nvPr/>
      </p:nvGrpSpPr>
      <p:grpSpPr>
        <a:xfrm>
          <a:off x="0" y="0"/>
          <a:ext cx="0" cy="0"/>
          <a:chOff x="0" y="0"/>
          <a:chExt cx="0" cy="0"/>
        </a:xfrm>
      </p:grpSpPr>
      <p:sp>
        <p:nvSpPr>
          <p:cNvPr id="117" name="Google Shape;117;p20"/>
          <p:cNvSpPr/>
          <p:nvPr/>
        </p:nvSpPr>
        <p:spPr>
          <a:xfrm>
            <a:off x="6611765" y="4321816"/>
            <a:ext cx="2957350" cy="942800"/>
          </a:xfrm>
          <a:custGeom>
            <a:avLst/>
            <a:gdLst/>
            <a:ahLst/>
            <a:cxnLst/>
            <a:rect l="l" t="t" r="r" b="b"/>
            <a:pathLst>
              <a:path w="118294" h="37712" extrusionOk="0">
                <a:moveTo>
                  <a:pt x="10203" y="36854"/>
                </a:moveTo>
                <a:cubicBezTo>
                  <a:pt x="2081" y="35008"/>
                  <a:pt x="-207" y="30061"/>
                  <a:pt x="14" y="25867"/>
                </a:cubicBezTo>
                <a:cubicBezTo>
                  <a:pt x="236" y="21673"/>
                  <a:pt x="2672" y="13684"/>
                  <a:pt x="11532" y="11690"/>
                </a:cubicBezTo>
                <a:cubicBezTo>
                  <a:pt x="20393" y="9697"/>
                  <a:pt x="41806" y="14349"/>
                  <a:pt x="53177" y="13906"/>
                </a:cubicBezTo>
                <a:cubicBezTo>
                  <a:pt x="64548" y="13463"/>
                  <a:pt x="72744" y="11247"/>
                  <a:pt x="79758" y="9032"/>
                </a:cubicBezTo>
                <a:cubicBezTo>
                  <a:pt x="86773" y="6817"/>
                  <a:pt x="89800" y="1501"/>
                  <a:pt x="95264" y="615"/>
                </a:cubicBezTo>
                <a:cubicBezTo>
                  <a:pt x="100728" y="-271"/>
                  <a:pt x="108776" y="-862"/>
                  <a:pt x="112542" y="3716"/>
                </a:cubicBezTo>
                <a:cubicBezTo>
                  <a:pt x="116308" y="8294"/>
                  <a:pt x="119483" y="22692"/>
                  <a:pt x="117858" y="28082"/>
                </a:cubicBezTo>
                <a:cubicBezTo>
                  <a:pt x="116234" y="33472"/>
                  <a:pt x="107816" y="34654"/>
                  <a:pt x="102795" y="36057"/>
                </a:cubicBezTo>
                <a:cubicBezTo>
                  <a:pt x="97774" y="37460"/>
                  <a:pt x="96740" y="36352"/>
                  <a:pt x="87732" y="36500"/>
                </a:cubicBezTo>
                <a:cubicBezTo>
                  <a:pt x="78724" y="36648"/>
                  <a:pt x="61668" y="36884"/>
                  <a:pt x="48746" y="36943"/>
                </a:cubicBezTo>
                <a:cubicBezTo>
                  <a:pt x="35825" y="37002"/>
                  <a:pt x="18325" y="38700"/>
                  <a:pt x="10203" y="36854"/>
                </a:cubicBezTo>
                <a:close/>
              </a:path>
            </a:pathLst>
          </a:custGeom>
          <a:solidFill>
            <a:schemeClr val="dk2"/>
          </a:solidFill>
          <a:ln>
            <a:noFill/>
          </a:ln>
        </p:spPr>
      </p:sp>
      <p:sp>
        <p:nvSpPr>
          <p:cNvPr id="118" name="Google Shape;118;p20"/>
          <p:cNvSpPr/>
          <p:nvPr/>
        </p:nvSpPr>
        <p:spPr>
          <a:xfrm>
            <a:off x="-323724" y="-138940"/>
            <a:ext cx="1910175" cy="1819950"/>
          </a:xfrm>
          <a:custGeom>
            <a:avLst/>
            <a:gdLst/>
            <a:ahLst/>
            <a:cxnLst/>
            <a:rect l="l" t="t" r="r" b="b"/>
            <a:pathLst>
              <a:path w="76407" h="72798" extrusionOk="0">
                <a:moveTo>
                  <a:pt x="543" y="53315"/>
                </a:moveTo>
                <a:cubicBezTo>
                  <a:pt x="1503" y="59414"/>
                  <a:pt x="2685" y="65794"/>
                  <a:pt x="6303" y="68644"/>
                </a:cubicBezTo>
                <a:cubicBezTo>
                  <a:pt x="9921" y="71494"/>
                  <a:pt x="18339" y="75378"/>
                  <a:pt x="22252" y="70416"/>
                </a:cubicBezTo>
                <a:cubicBezTo>
                  <a:pt x="26165" y="65454"/>
                  <a:pt x="26091" y="44411"/>
                  <a:pt x="29783" y="38873"/>
                </a:cubicBezTo>
                <a:cubicBezTo>
                  <a:pt x="33475" y="33335"/>
                  <a:pt x="41007" y="40113"/>
                  <a:pt x="44403" y="37189"/>
                </a:cubicBezTo>
                <a:cubicBezTo>
                  <a:pt x="47800" y="34265"/>
                  <a:pt x="45510" y="24563"/>
                  <a:pt x="50162" y="21329"/>
                </a:cubicBezTo>
                <a:cubicBezTo>
                  <a:pt x="54814" y="18095"/>
                  <a:pt x="68400" y="21004"/>
                  <a:pt x="72313" y="17785"/>
                </a:cubicBezTo>
                <a:cubicBezTo>
                  <a:pt x="76227" y="14566"/>
                  <a:pt x="78516" y="4938"/>
                  <a:pt x="73643" y="2014"/>
                </a:cubicBezTo>
                <a:cubicBezTo>
                  <a:pt x="68770" y="-910"/>
                  <a:pt x="51862" y="405"/>
                  <a:pt x="43075" y="242"/>
                </a:cubicBezTo>
                <a:cubicBezTo>
                  <a:pt x="34288" y="79"/>
                  <a:pt x="27569" y="-498"/>
                  <a:pt x="20923" y="1038"/>
                </a:cubicBezTo>
                <a:cubicBezTo>
                  <a:pt x="14278" y="2574"/>
                  <a:pt x="6599" y="4287"/>
                  <a:pt x="3202" y="9456"/>
                </a:cubicBezTo>
                <a:cubicBezTo>
                  <a:pt x="-195" y="14625"/>
                  <a:pt x="986" y="24740"/>
                  <a:pt x="543" y="32050"/>
                </a:cubicBezTo>
                <a:cubicBezTo>
                  <a:pt x="100" y="39360"/>
                  <a:pt x="-417" y="47216"/>
                  <a:pt x="543" y="53315"/>
                </a:cubicBezTo>
                <a:close/>
              </a:path>
            </a:pathLst>
          </a:custGeom>
          <a:solidFill>
            <a:schemeClr val="dk2"/>
          </a:solidFill>
          <a:ln>
            <a:noFill/>
          </a:ln>
        </p:spPr>
      </p:sp>
      <p:sp>
        <p:nvSpPr>
          <p:cNvPr id="119" name="Google Shape;119;p20"/>
          <p:cNvSpPr/>
          <p:nvPr/>
        </p:nvSpPr>
        <p:spPr>
          <a:xfrm>
            <a:off x="7983766" y="-124867"/>
            <a:ext cx="1526925" cy="1251975"/>
          </a:xfrm>
          <a:custGeom>
            <a:avLst/>
            <a:gdLst/>
            <a:ahLst/>
            <a:cxnLst/>
            <a:rect l="l" t="t" r="r" b="b"/>
            <a:pathLst>
              <a:path w="61077" h="50079" extrusionOk="0">
                <a:moveTo>
                  <a:pt x="2284" y="2160"/>
                </a:moveTo>
                <a:cubicBezTo>
                  <a:pt x="-1482" y="4597"/>
                  <a:pt x="69" y="12423"/>
                  <a:pt x="3170" y="15007"/>
                </a:cubicBezTo>
                <a:cubicBezTo>
                  <a:pt x="6271" y="17591"/>
                  <a:pt x="16461" y="15524"/>
                  <a:pt x="20891" y="17665"/>
                </a:cubicBezTo>
                <a:cubicBezTo>
                  <a:pt x="25321" y="19806"/>
                  <a:pt x="27758" y="23129"/>
                  <a:pt x="29751" y="27855"/>
                </a:cubicBezTo>
                <a:cubicBezTo>
                  <a:pt x="31745" y="32581"/>
                  <a:pt x="30858" y="42327"/>
                  <a:pt x="32852" y="46019"/>
                </a:cubicBezTo>
                <a:cubicBezTo>
                  <a:pt x="34846" y="49711"/>
                  <a:pt x="37578" y="50154"/>
                  <a:pt x="41713" y="50006"/>
                </a:cubicBezTo>
                <a:cubicBezTo>
                  <a:pt x="45848" y="49858"/>
                  <a:pt x="54487" y="49489"/>
                  <a:pt x="57662" y="45133"/>
                </a:cubicBezTo>
                <a:cubicBezTo>
                  <a:pt x="60837" y="40777"/>
                  <a:pt x="61354" y="30956"/>
                  <a:pt x="60763" y="23868"/>
                </a:cubicBezTo>
                <a:cubicBezTo>
                  <a:pt x="60172" y="16780"/>
                  <a:pt x="59951" y="6516"/>
                  <a:pt x="54118" y="2603"/>
                </a:cubicBezTo>
                <a:cubicBezTo>
                  <a:pt x="48285" y="-1310"/>
                  <a:pt x="34403" y="462"/>
                  <a:pt x="25764" y="388"/>
                </a:cubicBezTo>
                <a:cubicBezTo>
                  <a:pt x="17125" y="314"/>
                  <a:pt x="6050" y="-276"/>
                  <a:pt x="2284" y="2160"/>
                </a:cubicBezTo>
                <a:close/>
              </a:path>
            </a:pathLst>
          </a:custGeom>
          <a:noFill/>
          <a:ln w="38100" cap="flat" cmpd="sng">
            <a:solidFill>
              <a:schemeClr val="dk2"/>
            </a:solidFill>
            <a:prstDash val="solid"/>
            <a:round/>
            <a:headEnd type="none" w="med" len="med"/>
            <a:tailEnd type="none" w="med" len="med"/>
          </a:ln>
        </p:spPr>
      </p:sp>
      <p:sp>
        <p:nvSpPr>
          <p:cNvPr id="120" name="Google Shape;120;p20"/>
          <p:cNvSpPr txBox="1">
            <a:spLocks noGrp="1"/>
          </p:cNvSpPr>
          <p:nvPr>
            <p:ph type="subTitle" idx="1"/>
          </p:nvPr>
        </p:nvSpPr>
        <p:spPr>
          <a:xfrm>
            <a:off x="4300075" y="2082625"/>
            <a:ext cx="4058700" cy="212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 name="Google Shape;121;p20"/>
          <p:cNvSpPr txBox="1">
            <a:spLocks noGrp="1"/>
          </p:cNvSpPr>
          <p:nvPr>
            <p:ph type="title"/>
          </p:nvPr>
        </p:nvSpPr>
        <p:spPr>
          <a:xfrm>
            <a:off x="4300075" y="931175"/>
            <a:ext cx="4058700" cy="1249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8"/>
        <p:cNvGrpSpPr/>
        <p:nvPr/>
      </p:nvGrpSpPr>
      <p:grpSpPr>
        <a:xfrm>
          <a:off x="0" y="0"/>
          <a:ext cx="0" cy="0"/>
          <a:chOff x="0" y="0"/>
          <a:chExt cx="0" cy="0"/>
        </a:xfrm>
      </p:grpSpPr>
      <p:sp>
        <p:nvSpPr>
          <p:cNvPr id="149" name="Google Shape;149;p25"/>
          <p:cNvSpPr/>
          <p:nvPr/>
        </p:nvSpPr>
        <p:spPr>
          <a:xfrm>
            <a:off x="6543204" y="-770564"/>
            <a:ext cx="3205000" cy="2785325"/>
          </a:xfrm>
          <a:custGeom>
            <a:avLst/>
            <a:gdLst/>
            <a:ahLst/>
            <a:cxnLst/>
            <a:rect l="l" t="t" r="r" b="b"/>
            <a:pathLst>
              <a:path w="128200" h="111413" extrusionOk="0">
                <a:moveTo>
                  <a:pt x="4161" y="8936"/>
                </a:moveTo>
                <a:cubicBezTo>
                  <a:pt x="-2189" y="17178"/>
                  <a:pt x="-972" y="38930"/>
                  <a:pt x="5783" y="49468"/>
                </a:cubicBezTo>
                <a:cubicBezTo>
                  <a:pt x="12538" y="60006"/>
                  <a:pt x="33074" y="68113"/>
                  <a:pt x="44693" y="72166"/>
                </a:cubicBezTo>
                <a:cubicBezTo>
                  <a:pt x="56312" y="76219"/>
                  <a:pt x="69688" y="68383"/>
                  <a:pt x="75498" y="73787"/>
                </a:cubicBezTo>
                <a:cubicBezTo>
                  <a:pt x="81308" y="79191"/>
                  <a:pt x="74417" y="98376"/>
                  <a:pt x="79551" y="104591"/>
                </a:cubicBezTo>
                <a:cubicBezTo>
                  <a:pt x="84685" y="110806"/>
                  <a:pt x="98466" y="112157"/>
                  <a:pt x="106302" y="111076"/>
                </a:cubicBezTo>
                <a:cubicBezTo>
                  <a:pt x="114138" y="109995"/>
                  <a:pt x="123326" y="108779"/>
                  <a:pt x="126568" y="98106"/>
                </a:cubicBezTo>
                <a:cubicBezTo>
                  <a:pt x="129811" y="87433"/>
                  <a:pt x="127514" y="62033"/>
                  <a:pt x="125757" y="47036"/>
                </a:cubicBezTo>
                <a:cubicBezTo>
                  <a:pt x="124001" y="32039"/>
                  <a:pt x="129675" y="15961"/>
                  <a:pt x="116029" y="8125"/>
                </a:cubicBezTo>
                <a:cubicBezTo>
                  <a:pt x="102383" y="289"/>
                  <a:pt x="62528" y="-116"/>
                  <a:pt x="43883" y="19"/>
                </a:cubicBezTo>
                <a:cubicBezTo>
                  <a:pt x="25238" y="154"/>
                  <a:pt x="10511" y="695"/>
                  <a:pt x="4161" y="8936"/>
                </a:cubicBezTo>
                <a:close/>
              </a:path>
            </a:pathLst>
          </a:custGeom>
          <a:solidFill>
            <a:schemeClr val="dk2"/>
          </a:solidFill>
          <a:ln>
            <a:noFill/>
          </a:ln>
        </p:spPr>
      </p:sp>
      <p:sp>
        <p:nvSpPr>
          <p:cNvPr id="150" name="Google Shape;150;p25"/>
          <p:cNvSpPr/>
          <p:nvPr/>
        </p:nvSpPr>
        <p:spPr>
          <a:xfrm>
            <a:off x="-346215" y="2649447"/>
            <a:ext cx="927175" cy="2205700"/>
          </a:xfrm>
          <a:custGeom>
            <a:avLst/>
            <a:gdLst/>
            <a:ahLst/>
            <a:cxnLst/>
            <a:rect l="l" t="t" r="r" b="b"/>
            <a:pathLst>
              <a:path w="37087" h="88228" extrusionOk="0">
                <a:moveTo>
                  <a:pt x="6553" y="84521"/>
                </a:moveTo>
                <a:cubicBezTo>
                  <a:pt x="12498" y="93168"/>
                  <a:pt x="31548" y="83981"/>
                  <a:pt x="35736" y="77226"/>
                </a:cubicBezTo>
                <a:cubicBezTo>
                  <a:pt x="39924" y="70471"/>
                  <a:pt x="32223" y="54123"/>
                  <a:pt x="31683" y="43990"/>
                </a:cubicBezTo>
                <a:cubicBezTo>
                  <a:pt x="31143" y="33857"/>
                  <a:pt x="33575" y="23589"/>
                  <a:pt x="32494" y="16428"/>
                </a:cubicBezTo>
                <a:cubicBezTo>
                  <a:pt x="31413" y="9267"/>
                  <a:pt x="29386" y="3053"/>
                  <a:pt x="25198" y="1026"/>
                </a:cubicBezTo>
                <a:cubicBezTo>
                  <a:pt x="21010" y="-1001"/>
                  <a:pt x="11552" y="215"/>
                  <a:pt x="7364" y="4268"/>
                </a:cubicBezTo>
                <a:cubicBezTo>
                  <a:pt x="3176" y="8321"/>
                  <a:pt x="203" y="11970"/>
                  <a:pt x="68" y="25345"/>
                </a:cubicBezTo>
                <a:cubicBezTo>
                  <a:pt x="-67" y="38721"/>
                  <a:pt x="608" y="75874"/>
                  <a:pt x="6553" y="84521"/>
                </a:cubicBezTo>
                <a:close/>
              </a:path>
            </a:pathLst>
          </a:custGeom>
          <a:solidFill>
            <a:schemeClr val="dk2"/>
          </a:solidFill>
          <a:ln>
            <a:noFill/>
          </a:ln>
        </p:spPr>
      </p:sp>
      <p:sp>
        <p:nvSpPr>
          <p:cNvPr id="151" name="Google Shape;151;p25"/>
          <p:cNvSpPr/>
          <p:nvPr/>
        </p:nvSpPr>
        <p:spPr>
          <a:xfrm>
            <a:off x="7452605" y="4255010"/>
            <a:ext cx="2149875" cy="1372600"/>
          </a:xfrm>
          <a:custGeom>
            <a:avLst/>
            <a:gdLst/>
            <a:ahLst/>
            <a:cxnLst/>
            <a:rect l="l" t="t" r="r" b="b"/>
            <a:pathLst>
              <a:path w="85995" h="54904" extrusionOk="0">
                <a:moveTo>
                  <a:pt x="21287" y="52726"/>
                </a:moveTo>
                <a:cubicBezTo>
                  <a:pt x="10344" y="51240"/>
                  <a:pt x="3454" y="50294"/>
                  <a:pt x="1022" y="43809"/>
                </a:cubicBezTo>
                <a:cubicBezTo>
                  <a:pt x="-1410" y="37324"/>
                  <a:pt x="751" y="19490"/>
                  <a:pt x="6696" y="13815"/>
                </a:cubicBezTo>
                <a:cubicBezTo>
                  <a:pt x="12641" y="8141"/>
                  <a:pt x="28584" y="11924"/>
                  <a:pt x="36690" y="9762"/>
                </a:cubicBezTo>
                <a:cubicBezTo>
                  <a:pt x="44796" y="7600"/>
                  <a:pt x="48309" y="1791"/>
                  <a:pt x="55334" y="845"/>
                </a:cubicBezTo>
                <a:cubicBezTo>
                  <a:pt x="62360" y="-101"/>
                  <a:pt x="73844" y="-642"/>
                  <a:pt x="78843" y="4087"/>
                </a:cubicBezTo>
                <a:cubicBezTo>
                  <a:pt x="83842" y="8816"/>
                  <a:pt x="87355" y="21111"/>
                  <a:pt x="85328" y="29217"/>
                </a:cubicBezTo>
                <a:cubicBezTo>
                  <a:pt x="83301" y="37324"/>
                  <a:pt x="77357" y="48808"/>
                  <a:pt x="66683" y="52726"/>
                </a:cubicBezTo>
                <a:cubicBezTo>
                  <a:pt x="56010" y="56644"/>
                  <a:pt x="32231" y="54212"/>
                  <a:pt x="21287" y="52726"/>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6878C524-8729-4EE5-89C2-6253D9B872AA}" type="datetimeFigureOut">
              <a:rPr lang="pt-BR" smtClean="0"/>
              <a:t>22/04/2026</a:t>
            </a:fld>
            <a:endParaRPr lang="pt-BR"/>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fld id="{D87EC6F1-2AE7-4FBF-81F3-85E3FC80DEF1}" type="slidenum">
              <a:rPr lang="pt-BR" smtClean="0"/>
              <a:t>‹Nº›</a:t>
            </a:fld>
            <a:endParaRPr lang="pt-BR"/>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8326794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601307" y="-155629"/>
            <a:ext cx="3139000" cy="1962050"/>
          </a:xfrm>
          <a:custGeom>
            <a:avLst/>
            <a:gdLst/>
            <a:ahLst/>
            <a:cxnLst/>
            <a:rect l="l" t="t" r="r" b="b"/>
            <a:pathLst>
              <a:path w="125560" h="78482" extrusionOk="0">
                <a:moveTo>
                  <a:pt x="4559" y="55401"/>
                </a:moveTo>
                <a:cubicBezTo>
                  <a:pt x="7513" y="63154"/>
                  <a:pt x="11205" y="68617"/>
                  <a:pt x="18293" y="72235"/>
                </a:cubicBezTo>
                <a:cubicBezTo>
                  <a:pt x="25381" y="75853"/>
                  <a:pt x="40296" y="80949"/>
                  <a:pt x="47089" y="77109"/>
                </a:cubicBezTo>
                <a:cubicBezTo>
                  <a:pt x="53882" y="73270"/>
                  <a:pt x="53956" y="57246"/>
                  <a:pt x="59051" y="49198"/>
                </a:cubicBezTo>
                <a:cubicBezTo>
                  <a:pt x="64146" y="41150"/>
                  <a:pt x="70422" y="32585"/>
                  <a:pt x="77658" y="28819"/>
                </a:cubicBezTo>
                <a:cubicBezTo>
                  <a:pt x="84894" y="25053"/>
                  <a:pt x="94936" y="27859"/>
                  <a:pt x="102467" y="26604"/>
                </a:cubicBezTo>
                <a:cubicBezTo>
                  <a:pt x="109998" y="25349"/>
                  <a:pt x="119154" y="24611"/>
                  <a:pt x="122846" y="21288"/>
                </a:cubicBezTo>
                <a:cubicBezTo>
                  <a:pt x="126538" y="17965"/>
                  <a:pt x="125652" y="10065"/>
                  <a:pt x="124618" y="6668"/>
                </a:cubicBezTo>
                <a:cubicBezTo>
                  <a:pt x="123584" y="3272"/>
                  <a:pt x="124840" y="1869"/>
                  <a:pt x="116644" y="909"/>
                </a:cubicBezTo>
                <a:cubicBezTo>
                  <a:pt x="108448" y="-51"/>
                  <a:pt x="92426" y="688"/>
                  <a:pt x="75443" y="909"/>
                </a:cubicBezTo>
                <a:cubicBezTo>
                  <a:pt x="58461" y="1131"/>
                  <a:pt x="27228" y="-1897"/>
                  <a:pt x="14749" y="2238"/>
                </a:cubicBezTo>
                <a:cubicBezTo>
                  <a:pt x="2271" y="6373"/>
                  <a:pt x="2270" y="16858"/>
                  <a:pt x="572" y="25718"/>
                </a:cubicBezTo>
                <a:cubicBezTo>
                  <a:pt x="-1126" y="34579"/>
                  <a:pt x="1606" y="47648"/>
                  <a:pt x="4559" y="55401"/>
                </a:cubicBezTo>
                <a:close/>
              </a:path>
            </a:pathLst>
          </a:custGeom>
          <a:solidFill>
            <a:schemeClr val="dk2"/>
          </a:solidFill>
          <a:ln>
            <a:noFill/>
          </a:ln>
        </p:spPr>
      </p:sp>
      <p:sp>
        <p:nvSpPr>
          <p:cNvPr id="16" name="Google Shape;16;p3"/>
          <p:cNvSpPr/>
          <p:nvPr/>
        </p:nvSpPr>
        <p:spPr>
          <a:xfrm>
            <a:off x="5519200" y="2699049"/>
            <a:ext cx="4216309" cy="2697964"/>
          </a:xfrm>
          <a:custGeom>
            <a:avLst/>
            <a:gdLst/>
            <a:ahLst/>
            <a:cxnLst/>
            <a:rect l="l" t="t" r="r" b="b"/>
            <a:pathLst>
              <a:path w="189988" h="121571" extrusionOk="0">
                <a:moveTo>
                  <a:pt x="123018" y="120026"/>
                </a:moveTo>
                <a:cubicBezTo>
                  <a:pt x="99169" y="120026"/>
                  <a:pt x="37588" y="123054"/>
                  <a:pt x="17135" y="120470"/>
                </a:cubicBezTo>
                <a:cubicBezTo>
                  <a:pt x="-3318" y="117886"/>
                  <a:pt x="1112" y="109247"/>
                  <a:pt x="300" y="104521"/>
                </a:cubicBezTo>
                <a:cubicBezTo>
                  <a:pt x="-512" y="99795"/>
                  <a:pt x="374" y="94996"/>
                  <a:pt x="12262" y="92116"/>
                </a:cubicBezTo>
                <a:cubicBezTo>
                  <a:pt x="24150" y="89236"/>
                  <a:pt x="57893" y="90935"/>
                  <a:pt x="71627" y="87243"/>
                </a:cubicBezTo>
                <a:cubicBezTo>
                  <a:pt x="85361" y="83551"/>
                  <a:pt x="85213" y="74174"/>
                  <a:pt x="94664" y="69965"/>
                </a:cubicBezTo>
                <a:cubicBezTo>
                  <a:pt x="104115" y="65756"/>
                  <a:pt x="120360" y="66494"/>
                  <a:pt x="128334" y="61990"/>
                </a:cubicBezTo>
                <a:cubicBezTo>
                  <a:pt x="136309" y="57486"/>
                  <a:pt x="138450" y="52391"/>
                  <a:pt x="142511" y="42940"/>
                </a:cubicBezTo>
                <a:cubicBezTo>
                  <a:pt x="146572" y="33489"/>
                  <a:pt x="146645" y="11190"/>
                  <a:pt x="152700" y="5283"/>
                </a:cubicBezTo>
                <a:cubicBezTo>
                  <a:pt x="158755" y="-624"/>
                  <a:pt x="172858" y="-3577"/>
                  <a:pt x="178839" y="7499"/>
                </a:cubicBezTo>
                <a:cubicBezTo>
                  <a:pt x="184820" y="18575"/>
                  <a:pt x="187256" y="54016"/>
                  <a:pt x="188585" y="71737"/>
                </a:cubicBezTo>
                <a:cubicBezTo>
                  <a:pt x="189914" y="89458"/>
                  <a:pt x="191539" y="105702"/>
                  <a:pt x="186813" y="113824"/>
                </a:cubicBezTo>
                <a:cubicBezTo>
                  <a:pt x="182088" y="121946"/>
                  <a:pt x="170865" y="119436"/>
                  <a:pt x="160232" y="120470"/>
                </a:cubicBezTo>
                <a:cubicBezTo>
                  <a:pt x="149600" y="121504"/>
                  <a:pt x="146868" y="120026"/>
                  <a:pt x="123018" y="120026"/>
                </a:cubicBezTo>
                <a:close/>
              </a:path>
            </a:pathLst>
          </a:custGeom>
          <a:solidFill>
            <a:schemeClr val="dk2"/>
          </a:solidFill>
          <a:ln>
            <a:noFill/>
          </a:ln>
        </p:spPr>
      </p:sp>
      <p:sp>
        <p:nvSpPr>
          <p:cNvPr id="17" name="Google Shape;17;p3"/>
          <p:cNvSpPr/>
          <p:nvPr/>
        </p:nvSpPr>
        <p:spPr>
          <a:xfrm>
            <a:off x="6734132" y="-272368"/>
            <a:ext cx="2843175" cy="801175"/>
          </a:xfrm>
          <a:custGeom>
            <a:avLst/>
            <a:gdLst/>
            <a:ahLst/>
            <a:cxnLst/>
            <a:rect l="l" t="t" r="r" b="b"/>
            <a:pathLst>
              <a:path w="113727" h="32047" extrusionOk="0">
                <a:moveTo>
                  <a:pt x="7525" y="2921"/>
                </a:moveTo>
                <a:cubicBezTo>
                  <a:pt x="-5766" y="7174"/>
                  <a:pt x="1471" y="20982"/>
                  <a:pt x="7082" y="25781"/>
                </a:cubicBezTo>
                <a:cubicBezTo>
                  <a:pt x="12694" y="30580"/>
                  <a:pt x="28568" y="32972"/>
                  <a:pt x="41194" y="31717"/>
                </a:cubicBezTo>
                <a:cubicBezTo>
                  <a:pt x="53820" y="30462"/>
                  <a:pt x="72796" y="19578"/>
                  <a:pt x="82838" y="18249"/>
                </a:cubicBezTo>
                <a:cubicBezTo>
                  <a:pt x="92880" y="16920"/>
                  <a:pt x="96719" y="23448"/>
                  <a:pt x="101445" y="23743"/>
                </a:cubicBezTo>
                <a:cubicBezTo>
                  <a:pt x="106171" y="24038"/>
                  <a:pt x="109494" y="23565"/>
                  <a:pt x="111192" y="20021"/>
                </a:cubicBezTo>
                <a:cubicBezTo>
                  <a:pt x="112890" y="16477"/>
                  <a:pt x="115696" y="5771"/>
                  <a:pt x="111635" y="2478"/>
                </a:cubicBezTo>
                <a:cubicBezTo>
                  <a:pt x="107574" y="-815"/>
                  <a:pt x="104178" y="188"/>
                  <a:pt x="86826" y="262"/>
                </a:cubicBezTo>
                <a:cubicBezTo>
                  <a:pt x="69474" y="336"/>
                  <a:pt x="20816" y="-1332"/>
                  <a:pt x="7525" y="2921"/>
                </a:cubicBezTo>
                <a:close/>
              </a:path>
            </a:pathLst>
          </a:custGeom>
          <a:noFill/>
          <a:ln w="38100" cap="flat" cmpd="sng">
            <a:solidFill>
              <a:schemeClr val="dk2"/>
            </a:solidFill>
            <a:prstDash val="solid"/>
            <a:round/>
            <a:headEnd type="none" w="med" len="med"/>
            <a:tailEnd type="none" w="med" len="med"/>
          </a:ln>
        </p:spPr>
      </p:sp>
      <p:sp>
        <p:nvSpPr>
          <p:cNvPr id="18" name="Google Shape;18;p3"/>
          <p:cNvSpPr/>
          <p:nvPr/>
        </p:nvSpPr>
        <p:spPr>
          <a:xfrm>
            <a:off x="-432846" y="4121336"/>
            <a:ext cx="1329675" cy="1576050"/>
          </a:xfrm>
          <a:custGeom>
            <a:avLst/>
            <a:gdLst/>
            <a:ahLst/>
            <a:cxnLst/>
            <a:rect l="l" t="t" r="r" b="b"/>
            <a:pathLst>
              <a:path w="53187" h="63042" extrusionOk="0">
                <a:moveTo>
                  <a:pt x="25289" y="63038"/>
                </a:moveTo>
                <a:cubicBezTo>
                  <a:pt x="31935" y="63186"/>
                  <a:pt x="41977" y="59493"/>
                  <a:pt x="46555" y="55063"/>
                </a:cubicBezTo>
                <a:cubicBezTo>
                  <a:pt x="51133" y="50633"/>
                  <a:pt x="54397" y="41684"/>
                  <a:pt x="52757" y="36456"/>
                </a:cubicBezTo>
                <a:cubicBezTo>
                  <a:pt x="51118" y="31229"/>
                  <a:pt x="40484" y="29073"/>
                  <a:pt x="36718" y="23698"/>
                </a:cubicBezTo>
                <a:cubicBezTo>
                  <a:pt x="32952" y="18323"/>
                  <a:pt x="33618" y="8119"/>
                  <a:pt x="30162" y="4205"/>
                </a:cubicBezTo>
                <a:cubicBezTo>
                  <a:pt x="26707" y="292"/>
                  <a:pt x="20652" y="-447"/>
                  <a:pt x="15985" y="217"/>
                </a:cubicBezTo>
                <a:cubicBezTo>
                  <a:pt x="11319" y="882"/>
                  <a:pt x="4747" y="2743"/>
                  <a:pt x="2163" y="8192"/>
                </a:cubicBezTo>
                <a:cubicBezTo>
                  <a:pt x="-421" y="13641"/>
                  <a:pt x="-273" y="25248"/>
                  <a:pt x="480" y="32912"/>
                </a:cubicBezTo>
                <a:cubicBezTo>
                  <a:pt x="1233" y="40576"/>
                  <a:pt x="2547" y="49156"/>
                  <a:pt x="6682" y="54177"/>
                </a:cubicBezTo>
                <a:cubicBezTo>
                  <a:pt x="10817" y="59198"/>
                  <a:pt x="18644" y="62890"/>
                  <a:pt x="25289" y="63038"/>
                </a:cubicBezTo>
                <a:close/>
              </a:path>
            </a:pathLst>
          </a:custGeom>
          <a:noFill/>
          <a:ln w="38100" cap="flat" cmpd="sng">
            <a:solidFill>
              <a:schemeClr val="dk2"/>
            </a:solidFill>
            <a:prstDash val="solid"/>
            <a:round/>
            <a:headEnd type="none" w="med" len="med"/>
            <a:tailEnd type="none" w="med" len="med"/>
          </a:ln>
        </p:spPr>
      </p:sp>
      <p:sp>
        <p:nvSpPr>
          <p:cNvPr id="19" name="Google Shape;19;p3"/>
          <p:cNvSpPr/>
          <p:nvPr/>
        </p:nvSpPr>
        <p:spPr>
          <a:xfrm rot="-511727">
            <a:off x="1244137" y="636895"/>
            <a:ext cx="485005" cy="377009"/>
          </a:xfrm>
          <a:custGeom>
            <a:avLst/>
            <a:gdLst/>
            <a:ahLst/>
            <a:cxnLst/>
            <a:rect l="l" t="t" r="r" b="b"/>
            <a:pathLst>
              <a:path w="19401" h="15081" extrusionOk="0">
                <a:moveTo>
                  <a:pt x="13586" y="0"/>
                </a:moveTo>
                <a:cubicBezTo>
                  <a:pt x="10780" y="0"/>
                  <a:pt x="4726" y="2585"/>
                  <a:pt x="2511" y="3988"/>
                </a:cubicBezTo>
                <a:cubicBezTo>
                  <a:pt x="296" y="5391"/>
                  <a:pt x="-296" y="6572"/>
                  <a:pt x="295" y="8418"/>
                </a:cubicBezTo>
                <a:cubicBezTo>
                  <a:pt x="886" y="10264"/>
                  <a:pt x="3618" y="14989"/>
                  <a:pt x="6055" y="15063"/>
                </a:cubicBezTo>
                <a:cubicBezTo>
                  <a:pt x="8492" y="15137"/>
                  <a:pt x="12700" y="10707"/>
                  <a:pt x="14915" y="8861"/>
                </a:cubicBezTo>
                <a:cubicBezTo>
                  <a:pt x="17130" y="7015"/>
                  <a:pt x="19567" y="5465"/>
                  <a:pt x="19345" y="3988"/>
                </a:cubicBezTo>
                <a:cubicBezTo>
                  <a:pt x="19124" y="2511"/>
                  <a:pt x="16392" y="0"/>
                  <a:pt x="13586" y="0"/>
                </a:cubicBezTo>
                <a:close/>
              </a:path>
            </a:pathLst>
          </a:custGeom>
          <a:solidFill>
            <a:schemeClr val="dk2"/>
          </a:solidFill>
          <a:ln>
            <a:noFill/>
          </a:ln>
        </p:spPr>
      </p:sp>
      <p:sp>
        <p:nvSpPr>
          <p:cNvPr id="20" name="Google Shape;20;p3"/>
          <p:cNvSpPr txBox="1">
            <a:spLocks noGrp="1"/>
          </p:cNvSpPr>
          <p:nvPr>
            <p:ph type="title" hasCustomPrompt="1"/>
          </p:nvPr>
        </p:nvSpPr>
        <p:spPr>
          <a:xfrm>
            <a:off x="2034438" y="1644688"/>
            <a:ext cx="1617000" cy="9000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6000"/>
              <a:buFont typeface="Libre Franklin Black"/>
              <a:buNone/>
              <a:defRPr sz="6000" b="1">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title" idx="2"/>
          </p:nvPr>
        </p:nvSpPr>
        <p:spPr>
          <a:xfrm>
            <a:off x="1178425" y="2597325"/>
            <a:ext cx="3329100" cy="90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3800"/>
            </a:lvl1pPr>
            <a:lvl2pPr lvl="1">
              <a:spcBef>
                <a:spcPts val="0"/>
              </a:spcBef>
              <a:spcAft>
                <a:spcPts val="0"/>
              </a:spcAft>
              <a:buSzPts val="3500"/>
              <a:buNone/>
              <a:defRPr>
                <a:latin typeface="DM Sans"/>
                <a:ea typeface="DM Sans"/>
                <a:cs typeface="DM Sans"/>
                <a:sym typeface="DM Sans"/>
              </a:defRPr>
            </a:lvl2pPr>
            <a:lvl3pPr lvl="2">
              <a:spcBef>
                <a:spcPts val="0"/>
              </a:spcBef>
              <a:spcAft>
                <a:spcPts val="0"/>
              </a:spcAft>
              <a:buSzPts val="3500"/>
              <a:buNone/>
              <a:defRPr>
                <a:latin typeface="DM Sans"/>
                <a:ea typeface="DM Sans"/>
                <a:cs typeface="DM Sans"/>
                <a:sym typeface="DM Sans"/>
              </a:defRPr>
            </a:lvl3pPr>
            <a:lvl4pPr lvl="3">
              <a:spcBef>
                <a:spcPts val="0"/>
              </a:spcBef>
              <a:spcAft>
                <a:spcPts val="0"/>
              </a:spcAft>
              <a:buSzPts val="3500"/>
              <a:buNone/>
              <a:defRPr>
                <a:latin typeface="DM Sans"/>
                <a:ea typeface="DM Sans"/>
                <a:cs typeface="DM Sans"/>
                <a:sym typeface="DM Sans"/>
              </a:defRPr>
            </a:lvl4pPr>
            <a:lvl5pPr lvl="4">
              <a:spcBef>
                <a:spcPts val="0"/>
              </a:spcBef>
              <a:spcAft>
                <a:spcPts val="0"/>
              </a:spcAft>
              <a:buSzPts val="3500"/>
              <a:buNone/>
              <a:defRPr>
                <a:latin typeface="DM Sans"/>
                <a:ea typeface="DM Sans"/>
                <a:cs typeface="DM Sans"/>
                <a:sym typeface="DM Sans"/>
              </a:defRPr>
            </a:lvl5pPr>
            <a:lvl6pPr lvl="5">
              <a:spcBef>
                <a:spcPts val="0"/>
              </a:spcBef>
              <a:spcAft>
                <a:spcPts val="0"/>
              </a:spcAft>
              <a:buSzPts val="3500"/>
              <a:buNone/>
              <a:defRPr>
                <a:latin typeface="DM Sans"/>
                <a:ea typeface="DM Sans"/>
                <a:cs typeface="DM Sans"/>
                <a:sym typeface="DM Sans"/>
              </a:defRPr>
            </a:lvl6pPr>
            <a:lvl7pPr lvl="6">
              <a:spcBef>
                <a:spcPts val="0"/>
              </a:spcBef>
              <a:spcAft>
                <a:spcPts val="0"/>
              </a:spcAft>
              <a:buSzPts val="3500"/>
              <a:buNone/>
              <a:defRPr>
                <a:latin typeface="DM Sans"/>
                <a:ea typeface="DM Sans"/>
                <a:cs typeface="DM Sans"/>
                <a:sym typeface="DM Sans"/>
              </a:defRPr>
            </a:lvl7pPr>
            <a:lvl8pPr lvl="7">
              <a:spcBef>
                <a:spcPts val="0"/>
              </a:spcBef>
              <a:spcAft>
                <a:spcPts val="0"/>
              </a:spcAft>
              <a:buSzPts val="3500"/>
              <a:buNone/>
              <a:defRPr>
                <a:latin typeface="DM Sans"/>
                <a:ea typeface="DM Sans"/>
                <a:cs typeface="DM Sans"/>
                <a:sym typeface="DM Sans"/>
              </a:defRPr>
            </a:lvl8pPr>
            <a:lvl9pPr lvl="8">
              <a:spcBef>
                <a:spcPts val="0"/>
              </a:spcBef>
              <a:spcAft>
                <a:spcPts val="0"/>
              </a:spcAft>
              <a:buSzPts val="3500"/>
              <a:buNone/>
              <a:defRPr>
                <a:latin typeface="DM Sans"/>
                <a:ea typeface="DM Sans"/>
                <a:cs typeface="DM Sans"/>
                <a:sym typeface="DM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425734" y="3033522"/>
            <a:ext cx="1959775" cy="2388150"/>
          </a:xfrm>
          <a:custGeom>
            <a:avLst/>
            <a:gdLst/>
            <a:ahLst/>
            <a:cxnLst/>
            <a:rect l="l" t="t" r="r" b="b"/>
            <a:pathLst>
              <a:path w="78391" h="95526" extrusionOk="0">
                <a:moveTo>
                  <a:pt x="6396" y="3773"/>
                </a:moveTo>
                <a:cubicBezTo>
                  <a:pt x="9733" y="229"/>
                  <a:pt x="15330" y="-435"/>
                  <a:pt x="21015" y="229"/>
                </a:cubicBezTo>
                <a:cubicBezTo>
                  <a:pt x="26700" y="894"/>
                  <a:pt x="37333" y="2296"/>
                  <a:pt x="40508" y="7760"/>
                </a:cubicBezTo>
                <a:cubicBezTo>
                  <a:pt x="43683" y="13224"/>
                  <a:pt x="39474" y="23635"/>
                  <a:pt x="40065" y="33012"/>
                </a:cubicBezTo>
                <a:cubicBezTo>
                  <a:pt x="40656" y="42389"/>
                  <a:pt x="41469" y="57955"/>
                  <a:pt x="44053" y="64024"/>
                </a:cubicBezTo>
                <a:cubicBezTo>
                  <a:pt x="46638" y="70093"/>
                  <a:pt x="50344" y="68230"/>
                  <a:pt x="55572" y="69425"/>
                </a:cubicBezTo>
                <a:cubicBezTo>
                  <a:pt x="60800" y="70621"/>
                  <a:pt x="72023" y="67889"/>
                  <a:pt x="75419" y="71197"/>
                </a:cubicBezTo>
                <a:cubicBezTo>
                  <a:pt x="78815" y="74506"/>
                  <a:pt x="79701" y="85451"/>
                  <a:pt x="75950" y="89276"/>
                </a:cubicBezTo>
                <a:cubicBezTo>
                  <a:pt x="72199" y="93101"/>
                  <a:pt x="64284" y="93485"/>
                  <a:pt x="52913" y="94149"/>
                </a:cubicBezTo>
                <a:cubicBezTo>
                  <a:pt x="41542" y="94814"/>
                  <a:pt x="16438" y="97324"/>
                  <a:pt x="7725" y="93263"/>
                </a:cubicBezTo>
                <a:cubicBezTo>
                  <a:pt x="-988" y="89202"/>
                  <a:pt x="1758" y="81745"/>
                  <a:pt x="636" y="69783"/>
                </a:cubicBezTo>
                <a:cubicBezTo>
                  <a:pt x="-486" y="57822"/>
                  <a:pt x="31" y="32496"/>
                  <a:pt x="991" y="21494"/>
                </a:cubicBezTo>
                <a:cubicBezTo>
                  <a:pt x="1951" y="10492"/>
                  <a:pt x="3059" y="7317"/>
                  <a:pt x="6396" y="3773"/>
                </a:cubicBezTo>
                <a:close/>
              </a:path>
            </a:pathLst>
          </a:custGeom>
          <a:noFill/>
          <a:ln w="38100" cap="flat" cmpd="sng">
            <a:solidFill>
              <a:schemeClr val="dk2"/>
            </a:solidFill>
            <a:prstDash val="solid"/>
            <a:round/>
            <a:headEnd type="none" w="med" len="med"/>
            <a:tailEnd type="none" w="med" len="med"/>
          </a:ln>
        </p:spPr>
      </p:sp>
      <p:sp>
        <p:nvSpPr>
          <p:cNvPr id="24" name="Google Shape;24;p4"/>
          <p:cNvSpPr/>
          <p:nvPr/>
        </p:nvSpPr>
        <p:spPr>
          <a:xfrm flipH="1">
            <a:off x="364167" y="-101075"/>
            <a:ext cx="3215050" cy="575925"/>
          </a:xfrm>
          <a:custGeom>
            <a:avLst/>
            <a:gdLst/>
            <a:ahLst/>
            <a:cxnLst/>
            <a:rect l="l" t="t" r="r" b="b"/>
            <a:pathLst>
              <a:path w="128602" h="23037" extrusionOk="0">
                <a:moveTo>
                  <a:pt x="4836" y="3101"/>
                </a:moveTo>
                <a:cubicBezTo>
                  <a:pt x="-111" y="5759"/>
                  <a:pt x="-1735" y="13439"/>
                  <a:pt x="2621" y="16392"/>
                </a:cubicBezTo>
                <a:cubicBezTo>
                  <a:pt x="6978" y="19346"/>
                  <a:pt x="18570" y="21118"/>
                  <a:pt x="30975" y="20822"/>
                </a:cubicBezTo>
                <a:cubicBezTo>
                  <a:pt x="43380" y="20527"/>
                  <a:pt x="63611" y="14250"/>
                  <a:pt x="77049" y="14619"/>
                </a:cubicBezTo>
                <a:cubicBezTo>
                  <a:pt x="90487" y="14988"/>
                  <a:pt x="103114" y="23037"/>
                  <a:pt x="111605" y="23037"/>
                </a:cubicBezTo>
                <a:cubicBezTo>
                  <a:pt x="120096" y="23037"/>
                  <a:pt x="126299" y="18163"/>
                  <a:pt x="127997" y="14619"/>
                </a:cubicBezTo>
                <a:cubicBezTo>
                  <a:pt x="129695" y="11075"/>
                  <a:pt x="127481" y="4135"/>
                  <a:pt x="121795" y="1772"/>
                </a:cubicBezTo>
                <a:cubicBezTo>
                  <a:pt x="116110" y="-591"/>
                  <a:pt x="108799" y="665"/>
                  <a:pt x="93884" y="443"/>
                </a:cubicBezTo>
                <a:cubicBezTo>
                  <a:pt x="78969" y="222"/>
                  <a:pt x="47145" y="0"/>
                  <a:pt x="32304" y="443"/>
                </a:cubicBezTo>
                <a:cubicBezTo>
                  <a:pt x="17463" y="886"/>
                  <a:pt x="9783" y="443"/>
                  <a:pt x="4836" y="3101"/>
                </a:cubicBezTo>
                <a:close/>
              </a:path>
            </a:pathLst>
          </a:custGeom>
          <a:solidFill>
            <a:schemeClr val="dk2"/>
          </a:solidFill>
          <a:ln>
            <a:noFill/>
          </a:ln>
        </p:spPr>
      </p:sp>
      <p:sp>
        <p:nvSpPr>
          <p:cNvPr id="25" name="Google Shape;25;p4"/>
          <p:cNvSpPr/>
          <p:nvPr/>
        </p:nvSpPr>
        <p:spPr>
          <a:xfrm>
            <a:off x="8029125" y="3497555"/>
            <a:ext cx="1448475" cy="1861400"/>
          </a:xfrm>
          <a:custGeom>
            <a:avLst/>
            <a:gdLst/>
            <a:ahLst/>
            <a:cxnLst/>
            <a:rect l="l" t="t" r="r" b="b"/>
            <a:pathLst>
              <a:path w="57939" h="74456" extrusionOk="0">
                <a:moveTo>
                  <a:pt x="18191" y="73104"/>
                </a:moveTo>
                <a:cubicBezTo>
                  <a:pt x="9463" y="73178"/>
                  <a:pt x="4885" y="74064"/>
                  <a:pt x="2153" y="71775"/>
                </a:cubicBezTo>
                <a:cubicBezTo>
                  <a:pt x="-579" y="69486"/>
                  <a:pt x="-726" y="63062"/>
                  <a:pt x="1799" y="59370"/>
                </a:cubicBezTo>
                <a:cubicBezTo>
                  <a:pt x="4324" y="55678"/>
                  <a:pt x="13982" y="53241"/>
                  <a:pt x="17305" y="49623"/>
                </a:cubicBezTo>
                <a:cubicBezTo>
                  <a:pt x="20628" y="46005"/>
                  <a:pt x="20406" y="45267"/>
                  <a:pt x="21735" y="37662"/>
                </a:cubicBezTo>
                <a:cubicBezTo>
                  <a:pt x="23064" y="30057"/>
                  <a:pt x="21292" y="9530"/>
                  <a:pt x="25279" y="3992"/>
                </a:cubicBezTo>
                <a:cubicBezTo>
                  <a:pt x="29266" y="-1546"/>
                  <a:pt x="40637" y="-1250"/>
                  <a:pt x="45658" y="4435"/>
                </a:cubicBezTo>
                <a:cubicBezTo>
                  <a:pt x="50679" y="10121"/>
                  <a:pt x="53928" y="26956"/>
                  <a:pt x="55405" y="38105"/>
                </a:cubicBezTo>
                <a:cubicBezTo>
                  <a:pt x="56882" y="49254"/>
                  <a:pt x="60721" y="65498"/>
                  <a:pt x="54519" y="71331"/>
                </a:cubicBezTo>
                <a:cubicBezTo>
                  <a:pt x="48317" y="77164"/>
                  <a:pt x="26919" y="73030"/>
                  <a:pt x="18191" y="73104"/>
                </a:cubicBezTo>
                <a:close/>
              </a:path>
            </a:pathLst>
          </a:custGeom>
          <a:solidFill>
            <a:schemeClr val="dk2"/>
          </a:solidFill>
          <a:ln>
            <a:noFill/>
          </a:ln>
        </p:spPr>
      </p:sp>
      <p:sp>
        <p:nvSpPr>
          <p:cNvPr id="26" name="Google Shape;26;p4"/>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1157350" y="1783200"/>
            <a:ext cx="3211200" cy="2080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Font typeface="Roboto"/>
              <a:buChar char="●"/>
              <a:defRPr sz="1600"/>
            </a:lvl1pPr>
            <a:lvl2pPr marL="914400" lvl="1" indent="-317500" rtl="0">
              <a:lnSpc>
                <a:spcPct val="100000"/>
              </a:lnSpc>
              <a:spcBef>
                <a:spcPts val="0"/>
              </a:spcBef>
              <a:spcAft>
                <a:spcPts val="0"/>
              </a:spcAft>
              <a:buClr>
                <a:schemeClr val="lt2"/>
              </a:buClr>
              <a:buSzPts val="1400"/>
              <a:buFont typeface="Roboto"/>
              <a:buChar char="○"/>
              <a:defRPr/>
            </a:lvl2pPr>
            <a:lvl3pPr marL="1371600" lvl="2" indent="-317500" rtl="0">
              <a:lnSpc>
                <a:spcPct val="100000"/>
              </a:lnSpc>
              <a:spcBef>
                <a:spcPts val="0"/>
              </a:spcBef>
              <a:spcAft>
                <a:spcPts val="0"/>
              </a:spcAft>
              <a:buClr>
                <a:schemeClr val="lt2"/>
              </a:buClr>
              <a:buSzPts val="1400"/>
              <a:buFont typeface="Roboto"/>
              <a:buChar char="■"/>
              <a:defRPr/>
            </a:lvl3pPr>
            <a:lvl4pPr marL="1828800" lvl="3" indent="-317500" rtl="0">
              <a:lnSpc>
                <a:spcPct val="100000"/>
              </a:lnSpc>
              <a:spcBef>
                <a:spcPts val="0"/>
              </a:spcBef>
              <a:spcAft>
                <a:spcPts val="0"/>
              </a:spcAft>
              <a:buClr>
                <a:schemeClr val="lt2"/>
              </a:buClr>
              <a:buSzPts val="1400"/>
              <a:buFont typeface="Roboto"/>
              <a:buChar char="●"/>
              <a:defRPr/>
            </a:lvl4pPr>
            <a:lvl5pPr marL="2286000" lvl="4" indent="-317500" rtl="0">
              <a:lnSpc>
                <a:spcPct val="100000"/>
              </a:lnSpc>
              <a:spcBef>
                <a:spcPts val="0"/>
              </a:spcBef>
              <a:spcAft>
                <a:spcPts val="0"/>
              </a:spcAft>
              <a:buClr>
                <a:schemeClr val="lt2"/>
              </a:buClr>
              <a:buSzPts val="1400"/>
              <a:buFont typeface="Roboto"/>
              <a:buChar char="○"/>
              <a:defRPr/>
            </a:lvl5pPr>
            <a:lvl6pPr marL="2743200" lvl="5" indent="-317500" rtl="0">
              <a:lnSpc>
                <a:spcPct val="100000"/>
              </a:lnSpc>
              <a:spcBef>
                <a:spcPts val="0"/>
              </a:spcBef>
              <a:spcAft>
                <a:spcPts val="0"/>
              </a:spcAft>
              <a:buClr>
                <a:schemeClr val="lt2"/>
              </a:buClr>
              <a:buSzPts val="1400"/>
              <a:buFont typeface="Roboto"/>
              <a:buChar char="■"/>
              <a:defRPr/>
            </a:lvl6pPr>
            <a:lvl7pPr marL="3200400" lvl="6" indent="-317500" rtl="0">
              <a:lnSpc>
                <a:spcPct val="100000"/>
              </a:lnSpc>
              <a:spcBef>
                <a:spcPts val="0"/>
              </a:spcBef>
              <a:spcAft>
                <a:spcPts val="0"/>
              </a:spcAft>
              <a:buClr>
                <a:schemeClr val="lt2"/>
              </a:buClr>
              <a:buSzPts val="1400"/>
              <a:buFont typeface="Roboto"/>
              <a:buChar char="●"/>
              <a:defRPr/>
            </a:lvl7pPr>
            <a:lvl8pPr marL="3657600" lvl="7" indent="-317500" rtl="0">
              <a:lnSpc>
                <a:spcPct val="100000"/>
              </a:lnSpc>
              <a:spcBef>
                <a:spcPts val="0"/>
              </a:spcBef>
              <a:spcAft>
                <a:spcPts val="0"/>
              </a:spcAft>
              <a:buClr>
                <a:schemeClr val="lt2"/>
              </a:buClr>
              <a:buSzPts val="1400"/>
              <a:buFont typeface="Roboto"/>
              <a:buChar char="○"/>
              <a:defRPr/>
            </a:lvl8pPr>
            <a:lvl9pPr marL="4114800" lvl="8" indent="-317500" rtl="0">
              <a:lnSpc>
                <a:spcPct val="100000"/>
              </a:lnSpc>
              <a:spcBef>
                <a:spcPts val="0"/>
              </a:spcBef>
              <a:spcAft>
                <a:spcPts val="0"/>
              </a:spcAft>
              <a:buClr>
                <a:schemeClr val="lt2"/>
              </a:buClr>
              <a:buSzPts val="1400"/>
              <a:buFont typeface="Roboto"/>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13224" y="474850"/>
            <a:ext cx="7717500" cy="6918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7"/>
          <p:cNvSpPr txBox="1">
            <a:spLocks noGrp="1"/>
          </p:cNvSpPr>
          <p:nvPr>
            <p:ph type="subTitle" idx="1"/>
          </p:nvPr>
        </p:nvSpPr>
        <p:spPr>
          <a:xfrm>
            <a:off x="713225" y="1319050"/>
            <a:ext cx="6743100" cy="230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42" name="Google Shape;42;p7"/>
          <p:cNvSpPr/>
          <p:nvPr/>
        </p:nvSpPr>
        <p:spPr>
          <a:xfrm>
            <a:off x="-335864" y="3396240"/>
            <a:ext cx="1696225" cy="2154100"/>
          </a:xfrm>
          <a:custGeom>
            <a:avLst/>
            <a:gdLst/>
            <a:ahLst/>
            <a:cxnLst/>
            <a:rect l="l" t="t" r="r" b="b"/>
            <a:pathLst>
              <a:path w="67849" h="86164" extrusionOk="0">
                <a:moveTo>
                  <a:pt x="54778" y="85454"/>
                </a:moveTo>
                <a:cubicBezTo>
                  <a:pt x="65316" y="83563"/>
                  <a:pt x="68153" y="73025"/>
                  <a:pt x="67748" y="65999"/>
                </a:cubicBezTo>
                <a:cubicBezTo>
                  <a:pt x="67343" y="58974"/>
                  <a:pt x="58426" y="48840"/>
                  <a:pt x="52346" y="43301"/>
                </a:cubicBezTo>
                <a:cubicBezTo>
                  <a:pt x="46266" y="37762"/>
                  <a:pt x="34782" y="37762"/>
                  <a:pt x="31269" y="32763"/>
                </a:cubicBezTo>
                <a:cubicBezTo>
                  <a:pt x="27756" y="27764"/>
                  <a:pt x="32620" y="18576"/>
                  <a:pt x="31269" y="13307"/>
                </a:cubicBezTo>
                <a:cubicBezTo>
                  <a:pt x="29918" y="8038"/>
                  <a:pt x="27351" y="2499"/>
                  <a:pt x="23163" y="1148"/>
                </a:cubicBezTo>
                <a:cubicBezTo>
                  <a:pt x="18975" y="-203"/>
                  <a:pt x="9517" y="-744"/>
                  <a:pt x="6139" y="5201"/>
                </a:cubicBezTo>
                <a:cubicBezTo>
                  <a:pt x="2761" y="11146"/>
                  <a:pt x="3167" y="24792"/>
                  <a:pt x="2897" y="36816"/>
                </a:cubicBezTo>
                <a:cubicBezTo>
                  <a:pt x="2627" y="48841"/>
                  <a:pt x="-4129" y="69242"/>
                  <a:pt x="4518" y="77348"/>
                </a:cubicBezTo>
                <a:cubicBezTo>
                  <a:pt x="13165" y="85454"/>
                  <a:pt x="44240" y="87346"/>
                  <a:pt x="54778" y="85454"/>
                </a:cubicBezTo>
                <a:close/>
              </a:path>
            </a:pathLst>
          </a:custGeom>
          <a:solidFill>
            <a:schemeClr val="dk2"/>
          </a:solidFill>
          <a:ln>
            <a:noFill/>
          </a:ln>
        </p:spPr>
      </p:sp>
      <p:sp>
        <p:nvSpPr>
          <p:cNvPr id="43" name="Google Shape;43;p7"/>
          <p:cNvSpPr/>
          <p:nvPr/>
        </p:nvSpPr>
        <p:spPr>
          <a:xfrm>
            <a:off x="8562050" y="123485"/>
            <a:ext cx="1967800" cy="4612425"/>
          </a:xfrm>
          <a:custGeom>
            <a:avLst/>
            <a:gdLst/>
            <a:ahLst/>
            <a:cxnLst/>
            <a:rect l="l" t="t" r="r" b="b"/>
            <a:pathLst>
              <a:path w="78712" h="184497" extrusionOk="0">
                <a:moveTo>
                  <a:pt x="34465" y="735"/>
                </a:moveTo>
                <a:cubicBezTo>
                  <a:pt x="22576" y="-3994"/>
                  <a:pt x="5822" y="19921"/>
                  <a:pt x="2039" y="33972"/>
                </a:cubicBezTo>
                <a:cubicBezTo>
                  <a:pt x="-1744" y="48023"/>
                  <a:pt x="12037" y="66262"/>
                  <a:pt x="11767" y="85042"/>
                </a:cubicBezTo>
                <a:cubicBezTo>
                  <a:pt x="11497" y="103822"/>
                  <a:pt x="-2284" y="130167"/>
                  <a:pt x="418" y="146650"/>
                </a:cubicBezTo>
                <a:cubicBezTo>
                  <a:pt x="3120" y="163133"/>
                  <a:pt x="15821" y="181778"/>
                  <a:pt x="27980" y="183940"/>
                </a:cubicBezTo>
                <a:cubicBezTo>
                  <a:pt x="40140" y="186102"/>
                  <a:pt x="65809" y="179887"/>
                  <a:pt x="73375" y="159621"/>
                </a:cubicBezTo>
                <a:cubicBezTo>
                  <a:pt x="80941" y="139355"/>
                  <a:pt x="79860" y="88825"/>
                  <a:pt x="73375" y="62344"/>
                </a:cubicBezTo>
                <a:cubicBezTo>
                  <a:pt x="66890" y="35863"/>
                  <a:pt x="46354" y="5464"/>
                  <a:pt x="34465" y="735"/>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6" name="Google Shape;46;p8"/>
          <p:cNvSpPr/>
          <p:nvPr/>
        </p:nvSpPr>
        <p:spPr>
          <a:xfrm>
            <a:off x="-640905" y="-689425"/>
            <a:ext cx="3541175" cy="1810650"/>
          </a:xfrm>
          <a:custGeom>
            <a:avLst/>
            <a:gdLst/>
            <a:ahLst/>
            <a:cxnLst/>
            <a:rect l="l" t="t" r="r" b="b"/>
            <a:pathLst>
              <a:path w="141647" h="72426" extrusionOk="0">
                <a:moveTo>
                  <a:pt x="7802" y="65677"/>
                </a:moveTo>
                <a:cubicBezTo>
                  <a:pt x="14017" y="75135"/>
                  <a:pt x="34689" y="73108"/>
                  <a:pt x="44281" y="68920"/>
                </a:cubicBezTo>
                <a:cubicBezTo>
                  <a:pt x="53874" y="64732"/>
                  <a:pt x="58737" y="46222"/>
                  <a:pt x="65357" y="40547"/>
                </a:cubicBezTo>
                <a:cubicBezTo>
                  <a:pt x="71977" y="34873"/>
                  <a:pt x="72653" y="34198"/>
                  <a:pt x="84002" y="34873"/>
                </a:cubicBezTo>
                <a:cubicBezTo>
                  <a:pt x="95351" y="35549"/>
                  <a:pt x="124669" y="48653"/>
                  <a:pt x="133451" y="44600"/>
                </a:cubicBezTo>
                <a:cubicBezTo>
                  <a:pt x="142233" y="40547"/>
                  <a:pt x="144935" y="17985"/>
                  <a:pt x="136693" y="10554"/>
                </a:cubicBezTo>
                <a:cubicBezTo>
                  <a:pt x="128452" y="3123"/>
                  <a:pt x="105619" y="-255"/>
                  <a:pt x="84002" y="15"/>
                </a:cubicBezTo>
                <a:cubicBezTo>
                  <a:pt x="62385" y="285"/>
                  <a:pt x="19691" y="1231"/>
                  <a:pt x="6991" y="12175"/>
                </a:cubicBezTo>
                <a:cubicBezTo>
                  <a:pt x="-5709" y="23119"/>
                  <a:pt x="1587" y="56220"/>
                  <a:pt x="7802" y="65677"/>
                </a:cubicBezTo>
                <a:close/>
              </a:path>
            </a:pathLst>
          </a:custGeom>
          <a:solidFill>
            <a:schemeClr val="dk2"/>
          </a:solidFill>
          <a:ln>
            <a:noFill/>
          </a:ln>
        </p:spPr>
      </p:sp>
      <p:sp>
        <p:nvSpPr>
          <p:cNvPr id="47" name="Google Shape;47;p8"/>
          <p:cNvSpPr/>
          <p:nvPr/>
        </p:nvSpPr>
        <p:spPr>
          <a:xfrm>
            <a:off x="8284553" y="2713961"/>
            <a:ext cx="1403400" cy="2671300"/>
          </a:xfrm>
          <a:custGeom>
            <a:avLst/>
            <a:gdLst/>
            <a:ahLst/>
            <a:cxnLst/>
            <a:rect l="l" t="t" r="r" b="b"/>
            <a:pathLst>
              <a:path w="56136" h="106852" extrusionOk="0">
                <a:moveTo>
                  <a:pt x="50429" y="10606"/>
                </a:moveTo>
                <a:cubicBezTo>
                  <a:pt x="44484" y="2905"/>
                  <a:pt x="27595" y="-202"/>
                  <a:pt x="19624" y="68"/>
                </a:cubicBezTo>
                <a:cubicBezTo>
                  <a:pt x="11653" y="338"/>
                  <a:pt x="3141" y="4256"/>
                  <a:pt x="2601" y="12227"/>
                </a:cubicBezTo>
                <a:cubicBezTo>
                  <a:pt x="2061" y="20198"/>
                  <a:pt x="16787" y="36411"/>
                  <a:pt x="16382" y="47895"/>
                </a:cubicBezTo>
                <a:cubicBezTo>
                  <a:pt x="15977" y="59379"/>
                  <a:pt x="845" y="71674"/>
                  <a:pt x="169" y="81131"/>
                </a:cubicBezTo>
                <a:cubicBezTo>
                  <a:pt x="-506" y="90589"/>
                  <a:pt x="3817" y="101668"/>
                  <a:pt x="12329" y="104640"/>
                </a:cubicBezTo>
                <a:cubicBezTo>
                  <a:pt x="20841" y="107612"/>
                  <a:pt x="44079" y="108693"/>
                  <a:pt x="51239" y="98965"/>
                </a:cubicBezTo>
                <a:cubicBezTo>
                  <a:pt x="58400" y="89237"/>
                  <a:pt x="55427" y="61001"/>
                  <a:pt x="55292" y="46274"/>
                </a:cubicBezTo>
                <a:cubicBezTo>
                  <a:pt x="55157" y="31548"/>
                  <a:pt x="56374" y="18307"/>
                  <a:pt x="50429" y="10606"/>
                </a:cubicBezTo>
                <a:close/>
              </a:path>
            </a:pathLst>
          </a:custGeom>
          <a:solidFill>
            <a:schemeClr val="dk2"/>
          </a:solidFill>
          <a:ln>
            <a:noFill/>
          </a:ln>
        </p:spPr>
      </p:sp>
      <p:sp>
        <p:nvSpPr>
          <p:cNvPr id="48" name="Google Shape;48;p8"/>
          <p:cNvSpPr/>
          <p:nvPr/>
        </p:nvSpPr>
        <p:spPr>
          <a:xfrm>
            <a:off x="-548653" y="3947627"/>
            <a:ext cx="2138050" cy="1500750"/>
          </a:xfrm>
          <a:custGeom>
            <a:avLst/>
            <a:gdLst/>
            <a:ahLst/>
            <a:cxnLst/>
            <a:rect l="l" t="t" r="r" b="b"/>
            <a:pathLst>
              <a:path w="85522" h="60030" extrusionOk="0">
                <a:moveTo>
                  <a:pt x="74637" y="59346"/>
                </a:moveTo>
                <a:cubicBezTo>
                  <a:pt x="87202" y="57049"/>
                  <a:pt x="87067" y="40431"/>
                  <a:pt x="82744" y="35027"/>
                </a:cubicBezTo>
                <a:cubicBezTo>
                  <a:pt x="78421" y="29623"/>
                  <a:pt x="55723" y="31245"/>
                  <a:pt x="48697" y="26921"/>
                </a:cubicBezTo>
                <a:cubicBezTo>
                  <a:pt x="41672" y="22598"/>
                  <a:pt x="45455" y="13545"/>
                  <a:pt x="40591" y="9086"/>
                </a:cubicBezTo>
                <a:cubicBezTo>
                  <a:pt x="35727" y="4627"/>
                  <a:pt x="25729" y="-507"/>
                  <a:pt x="19514" y="169"/>
                </a:cubicBezTo>
                <a:cubicBezTo>
                  <a:pt x="13299" y="845"/>
                  <a:pt x="5328" y="5034"/>
                  <a:pt x="3301" y="13140"/>
                </a:cubicBezTo>
                <a:cubicBezTo>
                  <a:pt x="1275" y="21247"/>
                  <a:pt x="-4534" y="41107"/>
                  <a:pt x="7355" y="48808"/>
                </a:cubicBezTo>
                <a:cubicBezTo>
                  <a:pt x="19244" y="56509"/>
                  <a:pt x="62072" y="61643"/>
                  <a:pt x="74637" y="59346"/>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135550" y="12653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 name="Google Shape;51;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 name="Google Shape;52;p9"/>
          <p:cNvSpPr/>
          <p:nvPr/>
        </p:nvSpPr>
        <p:spPr>
          <a:xfrm>
            <a:off x="8106597" y="1613175"/>
            <a:ext cx="1798375" cy="4045600"/>
          </a:xfrm>
          <a:custGeom>
            <a:avLst/>
            <a:gdLst/>
            <a:ahLst/>
            <a:cxnLst/>
            <a:rect l="l" t="t" r="r" b="b"/>
            <a:pathLst>
              <a:path w="71935" h="161824" extrusionOk="0">
                <a:moveTo>
                  <a:pt x="58357" y="17023"/>
                </a:moveTo>
                <a:cubicBezTo>
                  <a:pt x="51197" y="7025"/>
                  <a:pt x="37957" y="0"/>
                  <a:pt x="28364" y="0"/>
                </a:cubicBezTo>
                <a:cubicBezTo>
                  <a:pt x="18772" y="0"/>
                  <a:pt x="3234" y="4728"/>
                  <a:pt x="802" y="17023"/>
                </a:cubicBezTo>
                <a:cubicBezTo>
                  <a:pt x="-1630" y="29318"/>
                  <a:pt x="13367" y="57825"/>
                  <a:pt x="13772" y="73768"/>
                </a:cubicBezTo>
                <a:cubicBezTo>
                  <a:pt x="14177" y="89711"/>
                  <a:pt x="4990" y="100384"/>
                  <a:pt x="3234" y="112679"/>
                </a:cubicBezTo>
                <a:cubicBezTo>
                  <a:pt x="1478" y="124974"/>
                  <a:pt x="-2846" y="139430"/>
                  <a:pt x="3234" y="147536"/>
                </a:cubicBezTo>
                <a:cubicBezTo>
                  <a:pt x="9314" y="155642"/>
                  <a:pt x="29310" y="163344"/>
                  <a:pt x="39713" y="161317"/>
                </a:cubicBezTo>
                <a:cubicBezTo>
                  <a:pt x="50116" y="159290"/>
                  <a:pt x="60384" y="152264"/>
                  <a:pt x="65653" y="135376"/>
                </a:cubicBezTo>
                <a:cubicBezTo>
                  <a:pt x="70922" y="118488"/>
                  <a:pt x="72543" y="79713"/>
                  <a:pt x="71327" y="59987"/>
                </a:cubicBezTo>
                <a:cubicBezTo>
                  <a:pt x="70111" y="40262"/>
                  <a:pt x="65518" y="27021"/>
                  <a:pt x="58357" y="17023"/>
                </a:cubicBezTo>
                <a:close/>
              </a:path>
            </a:pathLst>
          </a:custGeom>
          <a:solidFill>
            <a:schemeClr val="dk2"/>
          </a:solidFill>
          <a:ln>
            <a:noFill/>
          </a:ln>
        </p:spPr>
      </p:sp>
      <p:sp>
        <p:nvSpPr>
          <p:cNvPr id="53" name="Google Shape;53;p9"/>
          <p:cNvSpPr/>
          <p:nvPr/>
        </p:nvSpPr>
        <p:spPr>
          <a:xfrm>
            <a:off x="-808002" y="-604251"/>
            <a:ext cx="1945425" cy="2096675"/>
          </a:xfrm>
          <a:custGeom>
            <a:avLst/>
            <a:gdLst/>
            <a:ahLst/>
            <a:cxnLst/>
            <a:rect l="l" t="t" r="r" b="b"/>
            <a:pathLst>
              <a:path w="77817" h="83867" extrusionOk="0">
                <a:moveTo>
                  <a:pt x="20160" y="61946"/>
                </a:moveTo>
                <a:cubicBezTo>
                  <a:pt x="26105" y="72484"/>
                  <a:pt x="29483" y="83698"/>
                  <a:pt x="36373" y="83833"/>
                </a:cubicBezTo>
                <a:cubicBezTo>
                  <a:pt x="43264" y="83968"/>
                  <a:pt x="56639" y="70457"/>
                  <a:pt x="61503" y="62756"/>
                </a:cubicBezTo>
                <a:cubicBezTo>
                  <a:pt x="66367" y="55055"/>
                  <a:pt x="62989" y="43977"/>
                  <a:pt x="65556" y="37627"/>
                </a:cubicBezTo>
                <a:cubicBezTo>
                  <a:pt x="68123" y="31277"/>
                  <a:pt x="75689" y="30331"/>
                  <a:pt x="76905" y="24656"/>
                </a:cubicBezTo>
                <a:cubicBezTo>
                  <a:pt x="78121" y="18982"/>
                  <a:pt x="78121" y="7363"/>
                  <a:pt x="72852" y="3580"/>
                </a:cubicBezTo>
                <a:cubicBezTo>
                  <a:pt x="67583" y="-203"/>
                  <a:pt x="57315" y="-878"/>
                  <a:pt x="45290" y="1959"/>
                </a:cubicBezTo>
                <a:cubicBezTo>
                  <a:pt x="33266" y="4796"/>
                  <a:pt x="4893" y="10605"/>
                  <a:pt x="705" y="20603"/>
                </a:cubicBezTo>
                <a:cubicBezTo>
                  <a:pt x="-3483" y="30601"/>
                  <a:pt x="14215" y="51408"/>
                  <a:pt x="20160" y="61946"/>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720000" y="4014450"/>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Font typeface="Calistoga"/>
              <a:buNone/>
              <a:defRPr>
                <a:latin typeface="Calistoga"/>
                <a:ea typeface="Calistoga"/>
                <a:cs typeface="Calistoga"/>
                <a:sym typeface="Calistoga"/>
              </a:defRPr>
            </a:lvl2pPr>
            <a:lvl3pPr lvl="2" algn="ctr" rtl="0">
              <a:spcBef>
                <a:spcPts val="0"/>
              </a:spcBef>
              <a:spcAft>
                <a:spcPts val="0"/>
              </a:spcAft>
              <a:buSzPts val="3500"/>
              <a:buFont typeface="Calistoga"/>
              <a:buNone/>
              <a:defRPr>
                <a:latin typeface="Calistoga"/>
                <a:ea typeface="Calistoga"/>
                <a:cs typeface="Calistoga"/>
                <a:sym typeface="Calistoga"/>
              </a:defRPr>
            </a:lvl3pPr>
            <a:lvl4pPr lvl="3" algn="ctr" rtl="0">
              <a:spcBef>
                <a:spcPts val="0"/>
              </a:spcBef>
              <a:spcAft>
                <a:spcPts val="0"/>
              </a:spcAft>
              <a:buSzPts val="3500"/>
              <a:buFont typeface="Calistoga"/>
              <a:buNone/>
              <a:defRPr>
                <a:latin typeface="Calistoga"/>
                <a:ea typeface="Calistoga"/>
                <a:cs typeface="Calistoga"/>
                <a:sym typeface="Calistoga"/>
              </a:defRPr>
            </a:lvl4pPr>
            <a:lvl5pPr lvl="4" algn="ctr" rtl="0">
              <a:spcBef>
                <a:spcPts val="0"/>
              </a:spcBef>
              <a:spcAft>
                <a:spcPts val="0"/>
              </a:spcAft>
              <a:buSzPts val="3500"/>
              <a:buFont typeface="Calistoga"/>
              <a:buNone/>
              <a:defRPr>
                <a:latin typeface="Calistoga"/>
                <a:ea typeface="Calistoga"/>
                <a:cs typeface="Calistoga"/>
                <a:sym typeface="Calistoga"/>
              </a:defRPr>
            </a:lvl5pPr>
            <a:lvl6pPr lvl="5" algn="ctr" rtl="0">
              <a:spcBef>
                <a:spcPts val="0"/>
              </a:spcBef>
              <a:spcAft>
                <a:spcPts val="0"/>
              </a:spcAft>
              <a:buSzPts val="3500"/>
              <a:buFont typeface="Calistoga"/>
              <a:buNone/>
              <a:defRPr>
                <a:latin typeface="Calistoga"/>
                <a:ea typeface="Calistoga"/>
                <a:cs typeface="Calistoga"/>
                <a:sym typeface="Calistoga"/>
              </a:defRPr>
            </a:lvl6pPr>
            <a:lvl7pPr lvl="6" algn="ctr" rtl="0">
              <a:spcBef>
                <a:spcPts val="0"/>
              </a:spcBef>
              <a:spcAft>
                <a:spcPts val="0"/>
              </a:spcAft>
              <a:buSzPts val="3500"/>
              <a:buFont typeface="Calistoga"/>
              <a:buNone/>
              <a:defRPr>
                <a:latin typeface="Calistoga"/>
                <a:ea typeface="Calistoga"/>
                <a:cs typeface="Calistoga"/>
                <a:sym typeface="Calistoga"/>
              </a:defRPr>
            </a:lvl7pPr>
            <a:lvl8pPr lvl="7" algn="ctr" rtl="0">
              <a:spcBef>
                <a:spcPts val="0"/>
              </a:spcBef>
              <a:spcAft>
                <a:spcPts val="0"/>
              </a:spcAft>
              <a:buSzPts val="3500"/>
              <a:buFont typeface="Calistoga"/>
              <a:buNone/>
              <a:defRPr>
                <a:latin typeface="Calistoga"/>
                <a:ea typeface="Calistoga"/>
                <a:cs typeface="Calistoga"/>
                <a:sym typeface="Calistoga"/>
              </a:defRPr>
            </a:lvl8pPr>
            <a:lvl9pPr lvl="8" algn="ctr" rtl="0">
              <a:spcBef>
                <a:spcPts val="0"/>
              </a:spcBef>
              <a:spcAft>
                <a:spcPts val="0"/>
              </a:spcAft>
              <a:buSzPts val="3500"/>
              <a:buFont typeface="Calistoga"/>
              <a:buNone/>
              <a:defRPr>
                <a:latin typeface="Calistoga"/>
                <a:ea typeface="Calistoga"/>
                <a:cs typeface="Calistoga"/>
                <a:sym typeface="Calistoga"/>
              </a:defRPr>
            </a:lvl9pPr>
          </a:lstStyle>
          <a:p>
            <a:endParaRPr/>
          </a:p>
        </p:txBody>
      </p:sp>
      <p:sp>
        <p:nvSpPr>
          <p:cNvPr id="56" name="Google Shape;56;p10"/>
          <p:cNvSpPr/>
          <p:nvPr/>
        </p:nvSpPr>
        <p:spPr>
          <a:xfrm>
            <a:off x="4849787" y="-438246"/>
            <a:ext cx="4724175" cy="1371125"/>
          </a:xfrm>
          <a:custGeom>
            <a:avLst/>
            <a:gdLst/>
            <a:ahLst/>
            <a:cxnLst/>
            <a:rect l="l" t="t" r="r" b="b"/>
            <a:pathLst>
              <a:path w="188967" h="54845" extrusionOk="0">
                <a:moveTo>
                  <a:pt x="10289" y="10234"/>
                </a:moveTo>
                <a:cubicBezTo>
                  <a:pt x="-10112" y="16179"/>
                  <a:pt x="4345" y="31311"/>
                  <a:pt x="15964" y="36175"/>
                </a:cubicBezTo>
                <a:cubicBezTo>
                  <a:pt x="27583" y="41039"/>
                  <a:pt x="57712" y="39687"/>
                  <a:pt x="80004" y="39417"/>
                </a:cubicBezTo>
                <a:cubicBezTo>
                  <a:pt x="102297" y="39147"/>
                  <a:pt x="135533" y="32121"/>
                  <a:pt x="149719" y="34553"/>
                </a:cubicBezTo>
                <a:cubicBezTo>
                  <a:pt x="163905" y="36985"/>
                  <a:pt x="159582" y="51577"/>
                  <a:pt x="165121" y="54009"/>
                </a:cubicBezTo>
                <a:cubicBezTo>
                  <a:pt x="170660" y="56441"/>
                  <a:pt x="179037" y="52793"/>
                  <a:pt x="182955" y="49145"/>
                </a:cubicBezTo>
                <a:cubicBezTo>
                  <a:pt x="186873" y="45497"/>
                  <a:pt x="189306" y="39417"/>
                  <a:pt x="188630" y="32121"/>
                </a:cubicBezTo>
                <a:cubicBezTo>
                  <a:pt x="187955" y="24825"/>
                  <a:pt x="187279" y="10639"/>
                  <a:pt x="178902" y="5370"/>
                </a:cubicBezTo>
                <a:cubicBezTo>
                  <a:pt x="170525" y="101"/>
                  <a:pt x="166472" y="-304"/>
                  <a:pt x="138370" y="507"/>
                </a:cubicBezTo>
                <a:cubicBezTo>
                  <a:pt x="110268" y="1318"/>
                  <a:pt x="30690" y="4289"/>
                  <a:pt x="10289" y="10234"/>
                </a:cubicBezTo>
                <a:close/>
              </a:path>
            </a:pathLst>
          </a:custGeom>
          <a:solidFill>
            <a:schemeClr val="dk2"/>
          </a:solidFill>
          <a:ln>
            <a:noFill/>
          </a:ln>
        </p:spPr>
      </p:sp>
      <p:sp>
        <p:nvSpPr>
          <p:cNvPr id="57" name="Google Shape;57;p10"/>
          <p:cNvSpPr/>
          <p:nvPr/>
        </p:nvSpPr>
        <p:spPr>
          <a:xfrm>
            <a:off x="-754917" y="-487549"/>
            <a:ext cx="2060275" cy="4930225"/>
          </a:xfrm>
          <a:custGeom>
            <a:avLst/>
            <a:gdLst/>
            <a:ahLst/>
            <a:cxnLst/>
            <a:rect l="l" t="t" r="r" b="b"/>
            <a:pathLst>
              <a:path w="82411" h="197209" extrusionOk="0">
                <a:moveTo>
                  <a:pt x="20469" y="196221"/>
                </a:moveTo>
                <a:cubicBezTo>
                  <a:pt x="26279" y="197977"/>
                  <a:pt x="42222" y="198248"/>
                  <a:pt x="46410" y="187304"/>
                </a:cubicBezTo>
                <a:cubicBezTo>
                  <a:pt x="50598" y="176360"/>
                  <a:pt x="44788" y="148123"/>
                  <a:pt x="45599" y="130559"/>
                </a:cubicBezTo>
                <a:cubicBezTo>
                  <a:pt x="46410" y="112995"/>
                  <a:pt x="46140" y="95161"/>
                  <a:pt x="51274" y="81921"/>
                </a:cubicBezTo>
                <a:cubicBezTo>
                  <a:pt x="56408" y="68681"/>
                  <a:pt x="71404" y="61115"/>
                  <a:pt x="76403" y="51117"/>
                </a:cubicBezTo>
                <a:cubicBezTo>
                  <a:pt x="81402" y="41119"/>
                  <a:pt x="83969" y="29500"/>
                  <a:pt x="81267" y="21934"/>
                </a:cubicBezTo>
                <a:cubicBezTo>
                  <a:pt x="78565" y="14368"/>
                  <a:pt x="71000" y="8423"/>
                  <a:pt x="60191" y="5721"/>
                </a:cubicBezTo>
                <a:cubicBezTo>
                  <a:pt x="49383" y="3019"/>
                  <a:pt x="26414" y="-5223"/>
                  <a:pt x="16416" y="5721"/>
                </a:cubicBezTo>
                <a:cubicBezTo>
                  <a:pt x="6418" y="16665"/>
                  <a:pt x="1014" y="42876"/>
                  <a:pt x="203" y="71383"/>
                </a:cubicBezTo>
                <a:cubicBezTo>
                  <a:pt x="-608" y="99891"/>
                  <a:pt x="8174" y="155960"/>
                  <a:pt x="11552" y="176766"/>
                </a:cubicBezTo>
                <a:cubicBezTo>
                  <a:pt x="14930" y="197572"/>
                  <a:pt x="14659" y="194465"/>
                  <a:pt x="20469" y="196221"/>
                </a:cubicBezTo>
                <a:close/>
              </a:path>
            </a:pathLst>
          </a:custGeom>
          <a:noFill/>
          <a:ln w="38100" cap="flat" cmpd="sng">
            <a:solidFill>
              <a:schemeClr val="dk2"/>
            </a:solidFill>
            <a:prstDash val="solid"/>
            <a:round/>
            <a:headEnd type="none" w="med" len="med"/>
            <a:tailEnd type="none" w="med" len="med"/>
          </a:ln>
        </p:spPr>
      </p:sp>
      <p:sp>
        <p:nvSpPr>
          <p:cNvPr id="58" name="Google Shape;58;p10"/>
          <p:cNvSpPr/>
          <p:nvPr/>
        </p:nvSpPr>
        <p:spPr>
          <a:xfrm>
            <a:off x="8416177" y="4308206"/>
            <a:ext cx="1093725" cy="1207525"/>
          </a:xfrm>
          <a:custGeom>
            <a:avLst/>
            <a:gdLst/>
            <a:ahLst/>
            <a:cxnLst/>
            <a:rect l="l" t="t" r="r" b="b"/>
            <a:pathLst>
              <a:path w="43749" h="48301" extrusionOk="0">
                <a:moveTo>
                  <a:pt x="41921" y="17361"/>
                </a:moveTo>
                <a:cubicBezTo>
                  <a:pt x="38543" y="10741"/>
                  <a:pt x="26249" y="1689"/>
                  <a:pt x="20034" y="338"/>
                </a:cubicBezTo>
                <a:cubicBezTo>
                  <a:pt x="13819" y="-1013"/>
                  <a:pt x="7740" y="3175"/>
                  <a:pt x="4632" y="9255"/>
                </a:cubicBezTo>
                <a:cubicBezTo>
                  <a:pt x="1525" y="15335"/>
                  <a:pt x="-1853" y="30332"/>
                  <a:pt x="1389" y="36817"/>
                </a:cubicBezTo>
                <a:cubicBezTo>
                  <a:pt x="4632" y="43302"/>
                  <a:pt x="17602" y="47626"/>
                  <a:pt x="24087" y="48166"/>
                </a:cubicBezTo>
                <a:cubicBezTo>
                  <a:pt x="30572" y="48706"/>
                  <a:pt x="37328" y="45193"/>
                  <a:pt x="40300" y="40059"/>
                </a:cubicBezTo>
                <a:cubicBezTo>
                  <a:pt x="43272" y="34925"/>
                  <a:pt x="45299" y="23981"/>
                  <a:pt x="41921" y="17361"/>
                </a:cubicBezTo>
                <a:close/>
              </a:path>
            </a:pathLst>
          </a:custGeom>
          <a:solidFill>
            <a:schemeClr val="dk2"/>
          </a:solidFill>
          <a:ln>
            <a:noFill/>
          </a:ln>
        </p:spPr>
      </p:sp>
      <p:sp>
        <p:nvSpPr>
          <p:cNvPr id="59" name="Google Shape;59;p10"/>
          <p:cNvSpPr/>
          <p:nvPr/>
        </p:nvSpPr>
        <p:spPr>
          <a:xfrm>
            <a:off x="8017842" y="539508"/>
            <a:ext cx="825850" cy="617275"/>
          </a:xfrm>
          <a:custGeom>
            <a:avLst/>
            <a:gdLst/>
            <a:ahLst/>
            <a:cxnLst/>
            <a:rect l="l" t="t" r="r" b="b"/>
            <a:pathLst>
              <a:path w="33034" h="24691" extrusionOk="0">
                <a:moveTo>
                  <a:pt x="32831" y="15673"/>
                </a:moveTo>
                <a:cubicBezTo>
                  <a:pt x="32021" y="12025"/>
                  <a:pt x="25265" y="5135"/>
                  <a:pt x="19861" y="2703"/>
                </a:cubicBezTo>
                <a:cubicBezTo>
                  <a:pt x="14457" y="271"/>
                  <a:pt x="2026" y="-675"/>
                  <a:pt x="405" y="1081"/>
                </a:cubicBezTo>
                <a:cubicBezTo>
                  <a:pt x="-1216" y="2837"/>
                  <a:pt x="6080" y="9323"/>
                  <a:pt x="10133" y="13241"/>
                </a:cubicBezTo>
                <a:cubicBezTo>
                  <a:pt x="14186" y="17159"/>
                  <a:pt x="20941" y="24185"/>
                  <a:pt x="24724" y="24590"/>
                </a:cubicBezTo>
                <a:cubicBezTo>
                  <a:pt x="28507" y="24995"/>
                  <a:pt x="33642" y="19321"/>
                  <a:pt x="32831" y="15673"/>
                </a:cubicBezTo>
                <a:close/>
              </a:path>
            </a:pathLst>
          </a:custGeom>
          <a:solidFill>
            <a:schemeClr val="dk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3" name="Google Shape;63;p11"/>
          <p:cNvSpPr/>
          <p:nvPr/>
        </p:nvSpPr>
        <p:spPr>
          <a:xfrm>
            <a:off x="-568724" y="4052549"/>
            <a:ext cx="1818675" cy="1427275"/>
          </a:xfrm>
          <a:custGeom>
            <a:avLst/>
            <a:gdLst/>
            <a:ahLst/>
            <a:cxnLst/>
            <a:rect l="l" t="t" r="r" b="b"/>
            <a:pathLst>
              <a:path w="72747" h="57091" extrusionOk="0">
                <a:moveTo>
                  <a:pt x="51932" y="52717"/>
                </a:moveTo>
                <a:cubicBezTo>
                  <a:pt x="57066" y="50015"/>
                  <a:pt x="70171" y="45962"/>
                  <a:pt x="72198" y="40558"/>
                </a:cubicBezTo>
                <a:cubicBezTo>
                  <a:pt x="74225" y="35154"/>
                  <a:pt x="68821" y="24886"/>
                  <a:pt x="64092" y="20292"/>
                </a:cubicBezTo>
                <a:cubicBezTo>
                  <a:pt x="59363" y="15698"/>
                  <a:pt x="48420" y="15563"/>
                  <a:pt x="43826" y="12996"/>
                </a:cubicBezTo>
                <a:cubicBezTo>
                  <a:pt x="39232" y="10429"/>
                  <a:pt x="42205" y="6916"/>
                  <a:pt x="36530" y="4889"/>
                </a:cubicBezTo>
                <a:cubicBezTo>
                  <a:pt x="30856" y="2862"/>
                  <a:pt x="15589" y="-1731"/>
                  <a:pt x="9779" y="836"/>
                </a:cubicBezTo>
                <a:cubicBezTo>
                  <a:pt x="3969" y="3403"/>
                  <a:pt x="2618" y="12726"/>
                  <a:pt x="1672" y="20292"/>
                </a:cubicBezTo>
                <a:cubicBezTo>
                  <a:pt x="726" y="27858"/>
                  <a:pt x="-2516" y="40152"/>
                  <a:pt x="4104" y="46232"/>
                </a:cubicBezTo>
                <a:cubicBezTo>
                  <a:pt x="10724" y="52312"/>
                  <a:pt x="33423" y="55689"/>
                  <a:pt x="41394" y="56770"/>
                </a:cubicBezTo>
                <a:cubicBezTo>
                  <a:pt x="49365" y="57851"/>
                  <a:pt x="46798" y="55419"/>
                  <a:pt x="51932" y="52717"/>
                </a:cubicBezTo>
                <a:close/>
              </a:path>
            </a:pathLst>
          </a:custGeom>
          <a:solidFill>
            <a:schemeClr val="dk2"/>
          </a:solidFill>
          <a:ln>
            <a:noFill/>
          </a:ln>
        </p:spPr>
      </p:sp>
      <p:sp>
        <p:nvSpPr>
          <p:cNvPr id="64" name="Google Shape;64;p11"/>
          <p:cNvSpPr/>
          <p:nvPr/>
        </p:nvSpPr>
        <p:spPr>
          <a:xfrm>
            <a:off x="6629714" y="-1017090"/>
            <a:ext cx="2960725" cy="1913000"/>
          </a:xfrm>
          <a:custGeom>
            <a:avLst/>
            <a:gdLst/>
            <a:ahLst/>
            <a:cxnLst/>
            <a:rect l="l" t="t" r="r" b="b"/>
            <a:pathLst>
              <a:path w="118429" h="76520" extrusionOk="0">
                <a:moveTo>
                  <a:pt x="1511" y="15554"/>
                </a:moveTo>
                <a:cubicBezTo>
                  <a:pt x="-2812" y="24471"/>
                  <a:pt x="3268" y="48385"/>
                  <a:pt x="11239" y="58518"/>
                </a:cubicBezTo>
                <a:cubicBezTo>
                  <a:pt x="19210" y="68651"/>
                  <a:pt x="38531" y="75677"/>
                  <a:pt x="49339" y="76352"/>
                </a:cubicBezTo>
                <a:cubicBezTo>
                  <a:pt x="60148" y="77028"/>
                  <a:pt x="68524" y="65543"/>
                  <a:pt x="76090" y="62571"/>
                </a:cubicBezTo>
                <a:cubicBezTo>
                  <a:pt x="83656" y="59599"/>
                  <a:pt x="87979" y="61085"/>
                  <a:pt x="94734" y="58518"/>
                </a:cubicBezTo>
                <a:cubicBezTo>
                  <a:pt x="101489" y="55951"/>
                  <a:pt x="113650" y="53249"/>
                  <a:pt x="116622" y="47169"/>
                </a:cubicBezTo>
                <a:cubicBezTo>
                  <a:pt x="119594" y="41089"/>
                  <a:pt x="119053" y="29740"/>
                  <a:pt x="112568" y="22039"/>
                </a:cubicBezTo>
                <a:cubicBezTo>
                  <a:pt x="106083" y="14338"/>
                  <a:pt x="90276" y="3800"/>
                  <a:pt x="77711" y="963"/>
                </a:cubicBezTo>
                <a:cubicBezTo>
                  <a:pt x="65146" y="-1874"/>
                  <a:pt x="49879" y="2584"/>
                  <a:pt x="37179" y="5016"/>
                </a:cubicBezTo>
                <a:cubicBezTo>
                  <a:pt x="24479" y="7448"/>
                  <a:pt x="5834" y="6637"/>
                  <a:pt x="1511" y="15554"/>
                </a:cubicBezTo>
                <a:close/>
              </a:path>
            </a:pathLst>
          </a:custGeom>
          <a:solidFill>
            <a:schemeClr val="dk2"/>
          </a:solidFill>
          <a:ln>
            <a:noFill/>
          </a:ln>
        </p:spPr>
      </p:sp>
      <p:sp>
        <p:nvSpPr>
          <p:cNvPr id="65" name="Google Shape;65;p11"/>
          <p:cNvSpPr/>
          <p:nvPr/>
        </p:nvSpPr>
        <p:spPr>
          <a:xfrm>
            <a:off x="-366042" y="-491027"/>
            <a:ext cx="2860875" cy="1346425"/>
          </a:xfrm>
          <a:custGeom>
            <a:avLst/>
            <a:gdLst/>
            <a:ahLst/>
            <a:cxnLst/>
            <a:rect l="l" t="t" r="r" b="b"/>
            <a:pathLst>
              <a:path w="114435" h="53857" extrusionOk="0">
                <a:moveTo>
                  <a:pt x="51" y="35043"/>
                </a:moveTo>
                <a:cubicBezTo>
                  <a:pt x="-354" y="43420"/>
                  <a:pt x="20587" y="53013"/>
                  <a:pt x="30855" y="53688"/>
                </a:cubicBezTo>
                <a:cubicBezTo>
                  <a:pt x="41123" y="54364"/>
                  <a:pt x="48554" y="42474"/>
                  <a:pt x="61659" y="39096"/>
                </a:cubicBezTo>
                <a:cubicBezTo>
                  <a:pt x="74764" y="35718"/>
                  <a:pt x="101381" y="36935"/>
                  <a:pt x="109487" y="33422"/>
                </a:cubicBezTo>
                <a:cubicBezTo>
                  <a:pt x="117593" y="29909"/>
                  <a:pt x="113810" y="23154"/>
                  <a:pt x="110297" y="18020"/>
                </a:cubicBezTo>
                <a:cubicBezTo>
                  <a:pt x="106784" y="12886"/>
                  <a:pt x="101245" y="5050"/>
                  <a:pt x="88410" y="2618"/>
                </a:cubicBezTo>
                <a:cubicBezTo>
                  <a:pt x="75575" y="186"/>
                  <a:pt x="48014" y="-1976"/>
                  <a:pt x="33287" y="3428"/>
                </a:cubicBezTo>
                <a:cubicBezTo>
                  <a:pt x="18561" y="8832"/>
                  <a:pt x="456" y="26666"/>
                  <a:pt x="51" y="35043"/>
                </a:cubicBezTo>
                <a:close/>
              </a:path>
            </a:pathLst>
          </a:custGeom>
          <a:noFill/>
          <a:ln w="38100" cap="flat" cmpd="sng">
            <a:solidFill>
              <a:schemeClr val="dk2"/>
            </a:solidFill>
            <a:prstDash val="solid"/>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Candal"/>
              <a:buNone/>
              <a:defRPr sz="3500" b="1">
                <a:solidFill>
                  <a:schemeClr val="dk1"/>
                </a:solidFill>
                <a:latin typeface="Candal"/>
                <a:ea typeface="Candal"/>
                <a:cs typeface="Candal"/>
                <a:sym typeface="Candal"/>
              </a:defRPr>
            </a:lvl1pPr>
            <a:lvl2pPr lvl="1"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2pPr>
            <a:lvl3pPr lvl="2"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3pPr>
            <a:lvl4pPr lvl="3"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4pPr>
            <a:lvl5pPr lvl="4"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5pPr>
            <a:lvl6pPr lvl="5"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6pPr>
            <a:lvl7pPr lvl="6"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7pPr>
            <a:lvl8pPr lvl="7"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8pPr>
            <a:lvl9pPr lvl="8" rtl="0">
              <a:lnSpc>
                <a:spcPct val="115000"/>
              </a:lnSpc>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Cabin"/>
              <a:buChar char="●"/>
              <a:defRPr>
                <a:solidFill>
                  <a:schemeClr val="dk1"/>
                </a:solidFill>
                <a:latin typeface="Cabin"/>
                <a:ea typeface="Cabin"/>
                <a:cs typeface="Cabin"/>
                <a:sym typeface="Cabin"/>
              </a:defRPr>
            </a:lvl1pPr>
            <a:lvl2pPr marL="914400" lvl="1"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15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6" r:id="rId13"/>
    <p:sldLayoutId id="2147483671" r:id="rId14"/>
    <p:sldLayoutId id="214748367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s/photo/168394"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s/photo/1590813" TargetMode="External"/><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ctrTitle"/>
          </p:nvPr>
        </p:nvSpPr>
        <p:spPr>
          <a:xfrm>
            <a:off x="559123" y="1527221"/>
            <a:ext cx="3828727" cy="21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800" dirty="0">
                <a:solidFill>
                  <a:schemeClr val="accent4"/>
                </a:solidFill>
                <a:highlight>
                  <a:schemeClr val="dk2"/>
                </a:highlight>
              </a:rPr>
              <a:t>LA IA Gen en el contexto de los Agronegocios y el aprendizaje</a:t>
            </a:r>
            <a:br>
              <a:rPr lang="es" sz="2800" dirty="0">
                <a:solidFill>
                  <a:schemeClr val="accent4"/>
                </a:solidFill>
                <a:highlight>
                  <a:schemeClr val="dk2"/>
                </a:highlight>
              </a:rPr>
            </a:br>
            <a:br>
              <a:rPr lang="es" sz="2800" dirty="0">
                <a:solidFill>
                  <a:schemeClr val="accent4"/>
                </a:solidFill>
                <a:highlight>
                  <a:schemeClr val="dk2"/>
                </a:highlight>
              </a:rPr>
            </a:br>
            <a:r>
              <a:rPr lang="es" sz="1600" b="0" dirty="0">
                <a:solidFill>
                  <a:schemeClr val="tx1"/>
                </a:solidFill>
                <a:highlight>
                  <a:schemeClr val="dk2"/>
                </a:highlight>
              </a:rPr>
              <a:t>Dra. Ana María Casnati</a:t>
            </a:r>
            <a:br>
              <a:rPr lang="es" sz="1600" b="0" dirty="0">
                <a:solidFill>
                  <a:schemeClr val="tx1"/>
                </a:solidFill>
                <a:highlight>
                  <a:schemeClr val="dk2"/>
                </a:highlight>
              </a:rPr>
            </a:br>
            <a:r>
              <a:rPr lang="es" sz="1600" b="0" dirty="0">
                <a:solidFill>
                  <a:schemeClr val="tx1"/>
                </a:solidFill>
                <a:highlight>
                  <a:schemeClr val="dk2"/>
                </a:highlight>
              </a:rPr>
              <a:t>Lic. </a:t>
            </a:r>
            <a:r>
              <a:rPr lang="es" sz="1600" b="0">
                <a:solidFill>
                  <a:schemeClr val="tx1"/>
                </a:solidFill>
                <a:highlight>
                  <a:schemeClr val="dk2"/>
                </a:highlight>
              </a:rPr>
              <a:t>Nadia Rodríguez </a:t>
            </a:r>
            <a:endParaRPr sz="2800" dirty="0">
              <a:solidFill>
                <a:schemeClr val="accent4"/>
              </a:solidFill>
              <a:highlight>
                <a:schemeClr val="dk2"/>
              </a:highlight>
            </a:endParaRPr>
          </a:p>
        </p:txBody>
      </p:sp>
      <p:grpSp>
        <p:nvGrpSpPr>
          <p:cNvPr id="163" name="Google Shape;163;p29"/>
          <p:cNvGrpSpPr/>
          <p:nvPr/>
        </p:nvGrpSpPr>
        <p:grpSpPr>
          <a:xfrm>
            <a:off x="4618994" y="944154"/>
            <a:ext cx="3612401" cy="3312694"/>
            <a:chOff x="4618994" y="944154"/>
            <a:chExt cx="3612401" cy="3312694"/>
          </a:xfrm>
        </p:grpSpPr>
        <p:sp>
          <p:nvSpPr>
            <p:cNvPr id="164" name="Google Shape;164;p29"/>
            <p:cNvSpPr/>
            <p:nvPr/>
          </p:nvSpPr>
          <p:spPr>
            <a:xfrm>
              <a:off x="4618994" y="1037610"/>
              <a:ext cx="3501607" cy="3066209"/>
            </a:xfrm>
            <a:custGeom>
              <a:avLst/>
              <a:gdLst/>
              <a:ahLst/>
              <a:cxnLst/>
              <a:rect l="l" t="t" r="r" b="b"/>
              <a:pathLst>
                <a:path w="50430" h="44161" extrusionOk="0">
                  <a:moveTo>
                    <a:pt x="24058" y="1"/>
                  </a:moveTo>
                  <a:cubicBezTo>
                    <a:pt x="19624" y="1"/>
                    <a:pt x="15195" y="1153"/>
                    <a:pt x="11417" y="3449"/>
                  </a:cubicBezTo>
                  <a:cubicBezTo>
                    <a:pt x="5447" y="7080"/>
                    <a:pt x="1236" y="13565"/>
                    <a:pt x="618" y="20527"/>
                  </a:cubicBezTo>
                  <a:cubicBezTo>
                    <a:pt x="1" y="27489"/>
                    <a:pt x="3079" y="34732"/>
                    <a:pt x="8675" y="38906"/>
                  </a:cubicBezTo>
                  <a:cubicBezTo>
                    <a:pt x="11061" y="40684"/>
                    <a:pt x="13822" y="41891"/>
                    <a:pt x="16704" y="42621"/>
                  </a:cubicBezTo>
                  <a:cubicBezTo>
                    <a:pt x="20026" y="43483"/>
                    <a:pt x="23632" y="44160"/>
                    <a:pt x="27140" y="44160"/>
                  </a:cubicBezTo>
                  <a:cubicBezTo>
                    <a:pt x="28731" y="44160"/>
                    <a:pt x="30302" y="44021"/>
                    <a:pt x="31817" y="43697"/>
                  </a:cubicBezTo>
                  <a:cubicBezTo>
                    <a:pt x="34400" y="43135"/>
                    <a:pt x="36767" y="42518"/>
                    <a:pt x="39294" y="41582"/>
                  </a:cubicBezTo>
                  <a:cubicBezTo>
                    <a:pt x="41652" y="40712"/>
                    <a:pt x="43861" y="39392"/>
                    <a:pt x="45629" y="37577"/>
                  </a:cubicBezTo>
                  <a:cubicBezTo>
                    <a:pt x="48530" y="34601"/>
                    <a:pt x="50102" y="30446"/>
                    <a:pt x="50261" y="26282"/>
                  </a:cubicBezTo>
                  <a:cubicBezTo>
                    <a:pt x="50430" y="22118"/>
                    <a:pt x="49260" y="17963"/>
                    <a:pt x="47276" y="14304"/>
                  </a:cubicBezTo>
                  <a:cubicBezTo>
                    <a:pt x="43954" y="8146"/>
                    <a:pt x="38274" y="3262"/>
                    <a:pt x="31621" y="1156"/>
                  </a:cubicBezTo>
                  <a:cubicBezTo>
                    <a:pt x="29181" y="385"/>
                    <a:pt x="26619" y="1"/>
                    <a:pt x="24058" y="1"/>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4703820" y="1453025"/>
              <a:ext cx="2179981" cy="1962787"/>
            </a:xfrm>
            <a:custGeom>
              <a:avLst/>
              <a:gdLst/>
              <a:ahLst/>
              <a:cxnLst/>
              <a:rect l="l" t="t" r="r" b="b"/>
              <a:pathLst>
                <a:path w="31396" h="28269" extrusionOk="0">
                  <a:moveTo>
                    <a:pt x="28994" y="0"/>
                  </a:moveTo>
                  <a:cubicBezTo>
                    <a:pt x="22025" y="0"/>
                    <a:pt x="15323" y="95"/>
                    <a:pt x="8168" y="95"/>
                  </a:cubicBezTo>
                  <a:cubicBezTo>
                    <a:pt x="6128" y="95"/>
                    <a:pt x="4050" y="87"/>
                    <a:pt x="1919" y="67"/>
                  </a:cubicBezTo>
                  <a:cubicBezTo>
                    <a:pt x="1498" y="67"/>
                    <a:pt x="1058" y="77"/>
                    <a:pt x="730" y="348"/>
                  </a:cubicBezTo>
                  <a:cubicBezTo>
                    <a:pt x="403" y="601"/>
                    <a:pt x="234" y="928"/>
                    <a:pt x="225" y="1349"/>
                  </a:cubicBezTo>
                  <a:cubicBezTo>
                    <a:pt x="225" y="1443"/>
                    <a:pt x="216" y="1536"/>
                    <a:pt x="216" y="1630"/>
                  </a:cubicBezTo>
                  <a:cubicBezTo>
                    <a:pt x="0" y="7619"/>
                    <a:pt x="131" y="13617"/>
                    <a:pt x="188" y="19606"/>
                  </a:cubicBezTo>
                  <a:cubicBezTo>
                    <a:pt x="188" y="19887"/>
                    <a:pt x="150" y="20187"/>
                    <a:pt x="337" y="20393"/>
                  </a:cubicBezTo>
                  <a:cubicBezTo>
                    <a:pt x="524" y="20589"/>
                    <a:pt x="833" y="20589"/>
                    <a:pt x="1114" y="20608"/>
                  </a:cubicBezTo>
                  <a:cubicBezTo>
                    <a:pt x="6785" y="20814"/>
                    <a:pt x="12175" y="20842"/>
                    <a:pt x="17481" y="20851"/>
                  </a:cubicBezTo>
                  <a:cubicBezTo>
                    <a:pt x="17762" y="21824"/>
                    <a:pt x="18753" y="23060"/>
                    <a:pt x="19100" y="23527"/>
                  </a:cubicBezTo>
                  <a:cubicBezTo>
                    <a:pt x="20035" y="24781"/>
                    <a:pt x="21177" y="25876"/>
                    <a:pt x="22459" y="26784"/>
                  </a:cubicBezTo>
                  <a:cubicBezTo>
                    <a:pt x="23653" y="27606"/>
                    <a:pt x="25040" y="28269"/>
                    <a:pt x="26461" y="28269"/>
                  </a:cubicBezTo>
                  <a:cubicBezTo>
                    <a:pt x="26689" y="28269"/>
                    <a:pt x="26918" y="28252"/>
                    <a:pt x="27147" y="28216"/>
                  </a:cubicBezTo>
                  <a:cubicBezTo>
                    <a:pt x="24434" y="27018"/>
                    <a:pt x="22515" y="24173"/>
                    <a:pt x="22450" y="21197"/>
                  </a:cubicBezTo>
                  <a:cubicBezTo>
                    <a:pt x="22450" y="21094"/>
                    <a:pt x="22450" y="20982"/>
                    <a:pt x="22440" y="20860"/>
                  </a:cubicBezTo>
                  <a:cubicBezTo>
                    <a:pt x="24873" y="20860"/>
                    <a:pt x="27288" y="20870"/>
                    <a:pt x="29721" y="20907"/>
                  </a:cubicBezTo>
                  <a:cubicBezTo>
                    <a:pt x="29730" y="20907"/>
                    <a:pt x="29739" y="20907"/>
                    <a:pt x="29749" y="20907"/>
                  </a:cubicBezTo>
                  <a:cubicBezTo>
                    <a:pt x="30262" y="20907"/>
                    <a:pt x="30975" y="20655"/>
                    <a:pt x="30975" y="20159"/>
                  </a:cubicBezTo>
                  <a:cubicBezTo>
                    <a:pt x="30975" y="13917"/>
                    <a:pt x="31171" y="6636"/>
                    <a:pt x="31237" y="1583"/>
                  </a:cubicBezTo>
                  <a:cubicBezTo>
                    <a:pt x="31237" y="1209"/>
                    <a:pt x="31396" y="872"/>
                    <a:pt x="31246" y="582"/>
                  </a:cubicBezTo>
                  <a:cubicBezTo>
                    <a:pt x="31087" y="283"/>
                    <a:pt x="30769" y="2"/>
                    <a:pt x="30432" y="2"/>
                  </a:cubicBezTo>
                  <a:cubicBezTo>
                    <a:pt x="29951" y="1"/>
                    <a:pt x="29472" y="0"/>
                    <a:pt x="2899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4931219" y="2104579"/>
              <a:ext cx="352244" cy="511440"/>
            </a:xfrm>
            <a:custGeom>
              <a:avLst/>
              <a:gdLst/>
              <a:ahLst/>
              <a:cxnLst/>
              <a:rect l="l" t="t" r="r" b="b"/>
              <a:pathLst>
                <a:path w="5073" h="7366" extrusionOk="0">
                  <a:moveTo>
                    <a:pt x="2233" y="0"/>
                  </a:moveTo>
                  <a:cubicBezTo>
                    <a:pt x="1413" y="0"/>
                    <a:pt x="628" y="496"/>
                    <a:pt x="328" y="1267"/>
                  </a:cubicBezTo>
                  <a:cubicBezTo>
                    <a:pt x="1" y="2109"/>
                    <a:pt x="169" y="3064"/>
                    <a:pt x="422" y="3934"/>
                  </a:cubicBezTo>
                  <a:cubicBezTo>
                    <a:pt x="684" y="4776"/>
                    <a:pt x="1021" y="5590"/>
                    <a:pt x="1442" y="6367"/>
                  </a:cubicBezTo>
                  <a:cubicBezTo>
                    <a:pt x="1620" y="6695"/>
                    <a:pt x="1825" y="7031"/>
                    <a:pt x="2172" y="7219"/>
                  </a:cubicBezTo>
                  <a:cubicBezTo>
                    <a:pt x="2362" y="7325"/>
                    <a:pt x="2572" y="7365"/>
                    <a:pt x="2789" y="7365"/>
                  </a:cubicBezTo>
                  <a:cubicBezTo>
                    <a:pt x="3125" y="7365"/>
                    <a:pt x="3479" y="7269"/>
                    <a:pt x="3809" y="7172"/>
                  </a:cubicBezTo>
                  <a:cubicBezTo>
                    <a:pt x="4249" y="7041"/>
                    <a:pt x="4745" y="6863"/>
                    <a:pt x="4932" y="6442"/>
                  </a:cubicBezTo>
                  <a:cubicBezTo>
                    <a:pt x="5073" y="6133"/>
                    <a:pt x="4998" y="5768"/>
                    <a:pt x="4932" y="5441"/>
                  </a:cubicBezTo>
                  <a:cubicBezTo>
                    <a:pt x="4661" y="4243"/>
                    <a:pt x="4343" y="3064"/>
                    <a:pt x="3968" y="1903"/>
                  </a:cubicBezTo>
                  <a:cubicBezTo>
                    <a:pt x="3734" y="1173"/>
                    <a:pt x="3351" y="125"/>
                    <a:pt x="2462" y="13"/>
                  </a:cubicBezTo>
                  <a:cubicBezTo>
                    <a:pt x="2385" y="4"/>
                    <a:pt x="2309" y="0"/>
                    <a:pt x="2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5054675" y="2104510"/>
              <a:ext cx="228788" cy="505885"/>
            </a:xfrm>
            <a:custGeom>
              <a:avLst/>
              <a:gdLst/>
              <a:ahLst/>
              <a:cxnLst/>
              <a:rect l="l" t="t" r="r" b="b"/>
              <a:pathLst>
                <a:path w="3295" h="7286" extrusionOk="0">
                  <a:moveTo>
                    <a:pt x="419" y="0"/>
                  </a:moveTo>
                  <a:cubicBezTo>
                    <a:pt x="333" y="0"/>
                    <a:pt x="249" y="5"/>
                    <a:pt x="169" y="14"/>
                  </a:cubicBezTo>
                  <a:cubicBezTo>
                    <a:pt x="1" y="557"/>
                    <a:pt x="38" y="1305"/>
                    <a:pt x="38" y="1727"/>
                  </a:cubicBezTo>
                  <a:cubicBezTo>
                    <a:pt x="66" y="3523"/>
                    <a:pt x="656" y="5283"/>
                    <a:pt x="1395" y="6901"/>
                  </a:cubicBezTo>
                  <a:cubicBezTo>
                    <a:pt x="1451" y="7032"/>
                    <a:pt x="1517" y="7163"/>
                    <a:pt x="1582" y="7285"/>
                  </a:cubicBezTo>
                  <a:cubicBezTo>
                    <a:pt x="1732" y="7257"/>
                    <a:pt x="1891" y="7210"/>
                    <a:pt x="2031" y="7173"/>
                  </a:cubicBezTo>
                  <a:cubicBezTo>
                    <a:pt x="2471" y="7042"/>
                    <a:pt x="2967" y="6864"/>
                    <a:pt x="3154" y="6443"/>
                  </a:cubicBezTo>
                  <a:cubicBezTo>
                    <a:pt x="3295" y="6134"/>
                    <a:pt x="3220" y="5769"/>
                    <a:pt x="3154" y="5442"/>
                  </a:cubicBezTo>
                  <a:cubicBezTo>
                    <a:pt x="2883" y="4263"/>
                    <a:pt x="2565" y="3083"/>
                    <a:pt x="2190" y="1914"/>
                  </a:cubicBezTo>
                  <a:cubicBezTo>
                    <a:pt x="1956" y="1174"/>
                    <a:pt x="1573" y="136"/>
                    <a:pt x="684" y="14"/>
                  </a:cubicBezTo>
                  <a:cubicBezTo>
                    <a:pt x="595" y="5"/>
                    <a:pt x="506" y="0"/>
                    <a:pt x="419"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6220974" y="1886214"/>
              <a:ext cx="297668" cy="516231"/>
            </a:xfrm>
            <a:custGeom>
              <a:avLst/>
              <a:gdLst/>
              <a:ahLst/>
              <a:cxnLst/>
              <a:rect l="l" t="t" r="r" b="b"/>
              <a:pathLst>
                <a:path w="4287" h="7435" extrusionOk="0">
                  <a:moveTo>
                    <a:pt x="1807" y="1"/>
                  </a:moveTo>
                  <a:cubicBezTo>
                    <a:pt x="1447" y="1"/>
                    <a:pt x="1085" y="98"/>
                    <a:pt x="768" y="295"/>
                  </a:cubicBezTo>
                  <a:cubicBezTo>
                    <a:pt x="1" y="734"/>
                    <a:pt x="48" y="1848"/>
                    <a:pt x="132" y="2625"/>
                  </a:cubicBezTo>
                  <a:cubicBezTo>
                    <a:pt x="254" y="3841"/>
                    <a:pt x="422" y="5039"/>
                    <a:pt x="647" y="6246"/>
                  </a:cubicBezTo>
                  <a:cubicBezTo>
                    <a:pt x="703" y="6583"/>
                    <a:pt x="787" y="6939"/>
                    <a:pt x="1049" y="7173"/>
                  </a:cubicBezTo>
                  <a:cubicBezTo>
                    <a:pt x="1266" y="7377"/>
                    <a:pt x="1560" y="7435"/>
                    <a:pt x="1865" y="7435"/>
                  </a:cubicBezTo>
                  <a:cubicBezTo>
                    <a:pt x="2033" y="7435"/>
                    <a:pt x="2205" y="7417"/>
                    <a:pt x="2368" y="7397"/>
                  </a:cubicBezTo>
                  <a:cubicBezTo>
                    <a:pt x="2930" y="7322"/>
                    <a:pt x="3538" y="7229"/>
                    <a:pt x="3884" y="6789"/>
                  </a:cubicBezTo>
                  <a:cubicBezTo>
                    <a:pt x="4118" y="6480"/>
                    <a:pt x="4184" y="6087"/>
                    <a:pt x="4212" y="5713"/>
                  </a:cubicBezTo>
                  <a:cubicBezTo>
                    <a:pt x="4287" y="4833"/>
                    <a:pt x="4287" y="3944"/>
                    <a:pt x="4184" y="3064"/>
                  </a:cubicBezTo>
                  <a:cubicBezTo>
                    <a:pt x="4072" y="2166"/>
                    <a:pt x="3856" y="1221"/>
                    <a:pt x="3211" y="575"/>
                  </a:cubicBezTo>
                  <a:cubicBezTo>
                    <a:pt x="2832" y="196"/>
                    <a:pt x="2320" y="1"/>
                    <a:pt x="1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6220349" y="1891699"/>
              <a:ext cx="198931" cy="510745"/>
            </a:xfrm>
            <a:custGeom>
              <a:avLst/>
              <a:gdLst/>
              <a:ahLst/>
              <a:cxnLst/>
              <a:rect l="l" t="t" r="r" b="b"/>
              <a:pathLst>
                <a:path w="2865" h="7356" extrusionOk="0">
                  <a:moveTo>
                    <a:pt x="1226" y="0"/>
                  </a:moveTo>
                  <a:cubicBezTo>
                    <a:pt x="1067" y="47"/>
                    <a:pt x="918" y="113"/>
                    <a:pt x="759" y="206"/>
                  </a:cubicBezTo>
                  <a:cubicBezTo>
                    <a:pt x="1" y="646"/>
                    <a:pt x="47" y="1760"/>
                    <a:pt x="132" y="2527"/>
                  </a:cubicBezTo>
                  <a:cubicBezTo>
                    <a:pt x="244" y="3743"/>
                    <a:pt x="422" y="4951"/>
                    <a:pt x="646" y="6167"/>
                  </a:cubicBezTo>
                  <a:cubicBezTo>
                    <a:pt x="702" y="6504"/>
                    <a:pt x="787" y="6860"/>
                    <a:pt x="1039" y="7094"/>
                  </a:cubicBezTo>
                  <a:cubicBezTo>
                    <a:pt x="1262" y="7298"/>
                    <a:pt x="1559" y="7356"/>
                    <a:pt x="1861" y="7356"/>
                  </a:cubicBezTo>
                  <a:cubicBezTo>
                    <a:pt x="2029" y="7356"/>
                    <a:pt x="2199" y="7338"/>
                    <a:pt x="2359" y="7318"/>
                  </a:cubicBezTo>
                  <a:lnTo>
                    <a:pt x="2817" y="7243"/>
                  </a:lnTo>
                  <a:cubicBezTo>
                    <a:pt x="2817" y="7103"/>
                    <a:pt x="2827" y="6953"/>
                    <a:pt x="2827" y="6813"/>
                  </a:cubicBezTo>
                  <a:cubicBezTo>
                    <a:pt x="2864" y="5035"/>
                    <a:pt x="2714" y="3182"/>
                    <a:pt x="2022" y="1526"/>
                  </a:cubicBezTo>
                  <a:cubicBezTo>
                    <a:pt x="1863" y="1142"/>
                    <a:pt x="1591" y="440"/>
                    <a:pt x="1226"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5288601" y="1669446"/>
              <a:ext cx="129566" cy="154696"/>
            </a:xfrm>
            <a:custGeom>
              <a:avLst/>
              <a:gdLst/>
              <a:ahLst/>
              <a:cxnLst/>
              <a:rect l="l" t="t" r="r" b="b"/>
              <a:pathLst>
                <a:path w="1866" h="2228" extrusionOk="0">
                  <a:moveTo>
                    <a:pt x="163" y="0"/>
                  </a:moveTo>
                  <a:cubicBezTo>
                    <a:pt x="97" y="0"/>
                    <a:pt x="27" y="61"/>
                    <a:pt x="19" y="123"/>
                  </a:cubicBezTo>
                  <a:cubicBezTo>
                    <a:pt x="0" y="207"/>
                    <a:pt x="47" y="291"/>
                    <a:pt x="113" y="347"/>
                  </a:cubicBezTo>
                  <a:cubicBezTo>
                    <a:pt x="169" y="403"/>
                    <a:pt x="253" y="441"/>
                    <a:pt x="319" y="488"/>
                  </a:cubicBezTo>
                  <a:cubicBezTo>
                    <a:pt x="740" y="731"/>
                    <a:pt x="1058" y="1152"/>
                    <a:pt x="1170" y="1620"/>
                  </a:cubicBezTo>
                  <a:cubicBezTo>
                    <a:pt x="1208" y="1742"/>
                    <a:pt x="1282" y="2060"/>
                    <a:pt x="1329" y="2172"/>
                  </a:cubicBezTo>
                  <a:cubicBezTo>
                    <a:pt x="1345" y="2211"/>
                    <a:pt x="1415" y="2227"/>
                    <a:pt x="1498" y="2227"/>
                  </a:cubicBezTo>
                  <a:cubicBezTo>
                    <a:pt x="1657" y="2227"/>
                    <a:pt x="1866" y="2167"/>
                    <a:pt x="1853" y="2088"/>
                  </a:cubicBezTo>
                  <a:cubicBezTo>
                    <a:pt x="1638" y="1208"/>
                    <a:pt x="1020" y="422"/>
                    <a:pt x="206" y="10"/>
                  </a:cubicBezTo>
                  <a:cubicBezTo>
                    <a:pt x="193" y="3"/>
                    <a:pt x="178" y="0"/>
                    <a:pt x="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5190489" y="1611331"/>
              <a:ext cx="134982" cy="116091"/>
            </a:xfrm>
            <a:custGeom>
              <a:avLst/>
              <a:gdLst/>
              <a:ahLst/>
              <a:cxnLst/>
              <a:rect l="l" t="t" r="r" b="b"/>
              <a:pathLst>
                <a:path w="1944" h="1672" extrusionOk="0">
                  <a:moveTo>
                    <a:pt x="904" y="1"/>
                  </a:moveTo>
                  <a:cubicBezTo>
                    <a:pt x="682" y="1"/>
                    <a:pt x="462" y="89"/>
                    <a:pt x="309" y="248"/>
                  </a:cubicBezTo>
                  <a:cubicBezTo>
                    <a:pt x="94" y="473"/>
                    <a:pt x="0" y="847"/>
                    <a:pt x="131" y="1119"/>
                  </a:cubicBezTo>
                  <a:cubicBezTo>
                    <a:pt x="244" y="1353"/>
                    <a:pt x="450" y="1605"/>
                    <a:pt x="702" y="1652"/>
                  </a:cubicBezTo>
                  <a:cubicBezTo>
                    <a:pt x="762" y="1665"/>
                    <a:pt x="824" y="1671"/>
                    <a:pt x="886" y="1671"/>
                  </a:cubicBezTo>
                  <a:cubicBezTo>
                    <a:pt x="1409" y="1671"/>
                    <a:pt x="1944" y="1227"/>
                    <a:pt x="1760" y="641"/>
                  </a:cubicBezTo>
                  <a:cubicBezTo>
                    <a:pt x="1666" y="361"/>
                    <a:pt x="1432" y="108"/>
                    <a:pt x="1133" y="33"/>
                  </a:cubicBezTo>
                  <a:cubicBezTo>
                    <a:pt x="1058" y="12"/>
                    <a:pt x="981" y="1"/>
                    <a:pt x="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5907822" y="1600707"/>
              <a:ext cx="98806" cy="170804"/>
            </a:xfrm>
            <a:custGeom>
              <a:avLst/>
              <a:gdLst/>
              <a:ahLst/>
              <a:cxnLst/>
              <a:rect l="l" t="t" r="r" b="b"/>
              <a:pathLst>
                <a:path w="1423" h="2460" extrusionOk="0">
                  <a:moveTo>
                    <a:pt x="1263" y="1"/>
                  </a:moveTo>
                  <a:cubicBezTo>
                    <a:pt x="1243" y="1"/>
                    <a:pt x="1224" y="6"/>
                    <a:pt x="1208" y="18"/>
                  </a:cubicBezTo>
                  <a:cubicBezTo>
                    <a:pt x="487" y="579"/>
                    <a:pt x="38" y="1468"/>
                    <a:pt x="0" y="2385"/>
                  </a:cubicBezTo>
                  <a:cubicBezTo>
                    <a:pt x="0" y="2436"/>
                    <a:pt x="103" y="2460"/>
                    <a:pt x="217" y="2460"/>
                  </a:cubicBezTo>
                  <a:cubicBezTo>
                    <a:pt x="357" y="2460"/>
                    <a:pt x="514" y="2424"/>
                    <a:pt x="524" y="2357"/>
                  </a:cubicBezTo>
                  <a:cubicBezTo>
                    <a:pt x="553" y="2245"/>
                    <a:pt x="562" y="1917"/>
                    <a:pt x="562" y="1786"/>
                  </a:cubicBezTo>
                  <a:cubicBezTo>
                    <a:pt x="581" y="1309"/>
                    <a:pt x="805" y="823"/>
                    <a:pt x="1170" y="514"/>
                  </a:cubicBezTo>
                  <a:cubicBezTo>
                    <a:pt x="1226" y="448"/>
                    <a:pt x="1301" y="401"/>
                    <a:pt x="1348" y="336"/>
                  </a:cubicBezTo>
                  <a:cubicBezTo>
                    <a:pt x="1395" y="261"/>
                    <a:pt x="1423" y="186"/>
                    <a:pt x="1395" y="102"/>
                  </a:cubicBezTo>
                  <a:cubicBezTo>
                    <a:pt x="1381" y="46"/>
                    <a:pt x="1320" y="1"/>
                    <a:pt x="1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5974688" y="1533913"/>
              <a:ext cx="126163" cy="115744"/>
            </a:xfrm>
            <a:custGeom>
              <a:avLst/>
              <a:gdLst/>
              <a:ahLst/>
              <a:cxnLst/>
              <a:rect l="l" t="t" r="r" b="b"/>
              <a:pathLst>
                <a:path w="1817" h="1667" extrusionOk="0">
                  <a:moveTo>
                    <a:pt x="930" y="1"/>
                  </a:moveTo>
                  <a:cubicBezTo>
                    <a:pt x="800" y="1"/>
                    <a:pt x="671" y="30"/>
                    <a:pt x="553" y="91"/>
                  </a:cubicBezTo>
                  <a:cubicBezTo>
                    <a:pt x="291" y="231"/>
                    <a:pt x="104" y="512"/>
                    <a:pt x="67" y="802"/>
                  </a:cubicBezTo>
                  <a:cubicBezTo>
                    <a:pt x="0" y="1343"/>
                    <a:pt x="473" y="1667"/>
                    <a:pt x="938" y="1667"/>
                  </a:cubicBezTo>
                  <a:cubicBezTo>
                    <a:pt x="1060" y="1667"/>
                    <a:pt x="1182" y="1644"/>
                    <a:pt x="1293" y="1597"/>
                  </a:cubicBezTo>
                  <a:cubicBezTo>
                    <a:pt x="1527" y="1494"/>
                    <a:pt x="1695" y="1204"/>
                    <a:pt x="1751" y="961"/>
                  </a:cubicBezTo>
                  <a:cubicBezTo>
                    <a:pt x="1817" y="680"/>
                    <a:pt x="1658" y="325"/>
                    <a:pt x="1414" y="147"/>
                  </a:cubicBezTo>
                  <a:cubicBezTo>
                    <a:pt x="1271" y="51"/>
                    <a:pt x="1100" y="1"/>
                    <a:pt x="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5076130" y="1750334"/>
              <a:ext cx="1313849" cy="979693"/>
            </a:xfrm>
            <a:custGeom>
              <a:avLst/>
              <a:gdLst/>
              <a:ahLst/>
              <a:cxnLst/>
              <a:rect l="l" t="t" r="r" b="b"/>
              <a:pathLst>
                <a:path w="18922" h="14110" extrusionOk="0">
                  <a:moveTo>
                    <a:pt x="11829" y="0"/>
                  </a:moveTo>
                  <a:cubicBezTo>
                    <a:pt x="10523" y="0"/>
                    <a:pt x="9179" y="74"/>
                    <a:pt x="7964" y="183"/>
                  </a:cubicBezTo>
                  <a:cubicBezTo>
                    <a:pt x="6523" y="305"/>
                    <a:pt x="5072" y="567"/>
                    <a:pt x="3762" y="1175"/>
                  </a:cubicBezTo>
                  <a:cubicBezTo>
                    <a:pt x="2452" y="1784"/>
                    <a:pt x="1292" y="2804"/>
                    <a:pt x="740" y="4132"/>
                  </a:cubicBezTo>
                  <a:cubicBezTo>
                    <a:pt x="0" y="5901"/>
                    <a:pt x="253" y="7492"/>
                    <a:pt x="749" y="9354"/>
                  </a:cubicBezTo>
                  <a:cubicBezTo>
                    <a:pt x="936" y="10009"/>
                    <a:pt x="1544" y="11432"/>
                    <a:pt x="1975" y="12264"/>
                  </a:cubicBezTo>
                  <a:cubicBezTo>
                    <a:pt x="2630" y="13518"/>
                    <a:pt x="3734" y="14080"/>
                    <a:pt x="5147" y="14099"/>
                  </a:cubicBezTo>
                  <a:cubicBezTo>
                    <a:pt x="5550" y="14105"/>
                    <a:pt x="5993" y="14109"/>
                    <a:pt x="6458" y="14109"/>
                  </a:cubicBezTo>
                  <a:cubicBezTo>
                    <a:pt x="7917" y="14109"/>
                    <a:pt x="9585" y="14070"/>
                    <a:pt x="10856" y="13949"/>
                  </a:cubicBezTo>
                  <a:cubicBezTo>
                    <a:pt x="12867" y="13752"/>
                    <a:pt x="14879" y="13200"/>
                    <a:pt x="16573" y="12096"/>
                  </a:cubicBezTo>
                  <a:cubicBezTo>
                    <a:pt x="17359" y="11600"/>
                    <a:pt x="18080" y="10954"/>
                    <a:pt x="18463" y="10112"/>
                  </a:cubicBezTo>
                  <a:cubicBezTo>
                    <a:pt x="18922" y="9073"/>
                    <a:pt x="18819" y="7885"/>
                    <a:pt x="18697" y="6762"/>
                  </a:cubicBezTo>
                  <a:cubicBezTo>
                    <a:pt x="18594" y="5714"/>
                    <a:pt x="18482" y="4647"/>
                    <a:pt x="18136" y="3646"/>
                  </a:cubicBezTo>
                  <a:cubicBezTo>
                    <a:pt x="17799" y="2635"/>
                    <a:pt x="16966" y="296"/>
                    <a:pt x="13887" y="71"/>
                  </a:cubicBezTo>
                  <a:cubicBezTo>
                    <a:pt x="13231" y="22"/>
                    <a:pt x="12536" y="0"/>
                    <a:pt x="11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5233400" y="1866495"/>
              <a:ext cx="1061731" cy="780282"/>
            </a:xfrm>
            <a:custGeom>
              <a:avLst/>
              <a:gdLst/>
              <a:ahLst/>
              <a:cxnLst/>
              <a:rect l="l" t="t" r="r" b="b"/>
              <a:pathLst>
                <a:path w="15291" h="11238" extrusionOk="0">
                  <a:moveTo>
                    <a:pt x="11570" y="0"/>
                  </a:moveTo>
                  <a:cubicBezTo>
                    <a:pt x="11305" y="0"/>
                    <a:pt x="11038" y="18"/>
                    <a:pt x="10780" y="36"/>
                  </a:cubicBezTo>
                  <a:cubicBezTo>
                    <a:pt x="9021" y="167"/>
                    <a:pt x="7252" y="298"/>
                    <a:pt x="5502" y="419"/>
                  </a:cubicBezTo>
                  <a:cubicBezTo>
                    <a:pt x="4052" y="532"/>
                    <a:pt x="2480" y="681"/>
                    <a:pt x="1385" y="1617"/>
                  </a:cubicBezTo>
                  <a:cubicBezTo>
                    <a:pt x="440" y="2422"/>
                    <a:pt x="0" y="3685"/>
                    <a:pt x="0" y="4921"/>
                  </a:cubicBezTo>
                  <a:cubicBezTo>
                    <a:pt x="0" y="6146"/>
                    <a:pt x="374" y="7335"/>
                    <a:pt x="833" y="8486"/>
                  </a:cubicBezTo>
                  <a:cubicBezTo>
                    <a:pt x="1142" y="9253"/>
                    <a:pt x="1497" y="10039"/>
                    <a:pt x="2134" y="10601"/>
                  </a:cubicBezTo>
                  <a:cubicBezTo>
                    <a:pt x="2633" y="11049"/>
                    <a:pt x="3193" y="11215"/>
                    <a:pt x="3821" y="11215"/>
                  </a:cubicBezTo>
                  <a:cubicBezTo>
                    <a:pt x="3888" y="11215"/>
                    <a:pt x="3956" y="11213"/>
                    <a:pt x="4024" y="11209"/>
                  </a:cubicBezTo>
                  <a:cubicBezTo>
                    <a:pt x="5259" y="11172"/>
                    <a:pt x="6410" y="11237"/>
                    <a:pt x="7645" y="10984"/>
                  </a:cubicBezTo>
                  <a:cubicBezTo>
                    <a:pt x="9030" y="10713"/>
                    <a:pt x="10743" y="10358"/>
                    <a:pt x="12090" y="9908"/>
                  </a:cubicBezTo>
                  <a:cubicBezTo>
                    <a:pt x="12951" y="9628"/>
                    <a:pt x="13915" y="9272"/>
                    <a:pt x="14505" y="8589"/>
                  </a:cubicBezTo>
                  <a:cubicBezTo>
                    <a:pt x="15057" y="7962"/>
                    <a:pt x="15113" y="7082"/>
                    <a:pt x="15188" y="6249"/>
                  </a:cubicBezTo>
                  <a:cubicBezTo>
                    <a:pt x="15291" y="5033"/>
                    <a:pt x="14898" y="3779"/>
                    <a:pt x="14551" y="2609"/>
                  </a:cubicBezTo>
                  <a:cubicBezTo>
                    <a:pt x="14271" y="1645"/>
                    <a:pt x="13775" y="635"/>
                    <a:pt x="12839" y="223"/>
                  </a:cubicBezTo>
                  <a:cubicBezTo>
                    <a:pt x="12443" y="48"/>
                    <a:pt x="12007" y="0"/>
                    <a:pt x="11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5836999" y="1989668"/>
              <a:ext cx="180114" cy="176706"/>
            </a:xfrm>
            <a:custGeom>
              <a:avLst/>
              <a:gdLst/>
              <a:ahLst/>
              <a:cxnLst/>
              <a:rect l="l" t="t" r="r" b="b"/>
              <a:pathLst>
                <a:path w="2594" h="2545" extrusionOk="0">
                  <a:moveTo>
                    <a:pt x="1536" y="0"/>
                  </a:moveTo>
                  <a:cubicBezTo>
                    <a:pt x="1476" y="0"/>
                    <a:pt x="1424" y="32"/>
                    <a:pt x="1385" y="77"/>
                  </a:cubicBezTo>
                  <a:cubicBezTo>
                    <a:pt x="946" y="639"/>
                    <a:pt x="515" y="1210"/>
                    <a:pt x="85" y="1771"/>
                  </a:cubicBezTo>
                  <a:cubicBezTo>
                    <a:pt x="75" y="1799"/>
                    <a:pt x="57" y="1808"/>
                    <a:pt x="57" y="1837"/>
                  </a:cubicBezTo>
                  <a:cubicBezTo>
                    <a:pt x="0" y="1930"/>
                    <a:pt x="29" y="2052"/>
                    <a:pt x="150" y="2080"/>
                  </a:cubicBezTo>
                  <a:cubicBezTo>
                    <a:pt x="871" y="2230"/>
                    <a:pt x="1591" y="2379"/>
                    <a:pt x="2302" y="2538"/>
                  </a:cubicBezTo>
                  <a:cubicBezTo>
                    <a:pt x="2319" y="2543"/>
                    <a:pt x="2336" y="2545"/>
                    <a:pt x="2351" y="2545"/>
                  </a:cubicBezTo>
                  <a:cubicBezTo>
                    <a:pt x="2530" y="2545"/>
                    <a:pt x="2594" y="2263"/>
                    <a:pt x="2387" y="2220"/>
                  </a:cubicBezTo>
                  <a:cubicBezTo>
                    <a:pt x="1760" y="2080"/>
                    <a:pt x="1114" y="1949"/>
                    <a:pt x="478" y="1808"/>
                  </a:cubicBezTo>
                  <a:lnTo>
                    <a:pt x="1675" y="255"/>
                  </a:lnTo>
                  <a:cubicBezTo>
                    <a:pt x="1732" y="180"/>
                    <a:pt x="1685" y="68"/>
                    <a:pt x="1619" y="21"/>
                  </a:cubicBezTo>
                  <a:cubicBezTo>
                    <a:pt x="1590" y="7"/>
                    <a:pt x="1562" y="0"/>
                    <a:pt x="1536"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5433512" y="2063197"/>
              <a:ext cx="217748" cy="207117"/>
            </a:xfrm>
            <a:custGeom>
              <a:avLst/>
              <a:gdLst/>
              <a:ahLst/>
              <a:cxnLst/>
              <a:rect l="l" t="t" r="r" b="b"/>
              <a:pathLst>
                <a:path w="3136" h="2983" extrusionOk="0">
                  <a:moveTo>
                    <a:pt x="1545" y="0"/>
                  </a:moveTo>
                  <a:cubicBezTo>
                    <a:pt x="1532" y="0"/>
                    <a:pt x="1520" y="0"/>
                    <a:pt x="1507" y="1"/>
                  </a:cubicBezTo>
                  <a:cubicBezTo>
                    <a:pt x="852" y="29"/>
                    <a:pt x="272" y="544"/>
                    <a:pt x="113" y="1171"/>
                  </a:cubicBezTo>
                  <a:cubicBezTo>
                    <a:pt x="0" y="1666"/>
                    <a:pt x="197" y="2443"/>
                    <a:pt x="702" y="2761"/>
                  </a:cubicBezTo>
                  <a:cubicBezTo>
                    <a:pt x="941" y="2919"/>
                    <a:pt x="1238" y="2982"/>
                    <a:pt x="1531" y="2982"/>
                  </a:cubicBezTo>
                  <a:cubicBezTo>
                    <a:pt x="1917" y="2982"/>
                    <a:pt x="2294" y="2873"/>
                    <a:pt x="2517" y="2724"/>
                  </a:cubicBezTo>
                  <a:cubicBezTo>
                    <a:pt x="2967" y="2424"/>
                    <a:pt x="3135" y="1629"/>
                    <a:pt x="3042" y="1086"/>
                  </a:cubicBezTo>
                  <a:cubicBezTo>
                    <a:pt x="2922" y="462"/>
                    <a:pt x="2191" y="0"/>
                    <a:pt x="154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5651121" y="2318570"/>
              <a:ext cx="240523" cy="148447"/>
            </a:xfrm>
            <a:custGeom>
              <a:avLst/>
              <a:gdLst/>
              <a:ahLst/>
              <a:cxnLst/>
              <a:rect l="l" t="t" r="r" b="b"/>
              <a:pathLst>
                <a:path w="3464" h="2138" extrusionOk="0">
                  <a:moveTo>
                    <a:pt x="3183" y="0"/>
                  </a:moveTo>
                  <a:cubicBezTo>
                    <a:pt x="3071" y="0"/>
                    <a:pt x="2948" y="120"/>
                    <a:pt x="3005" y="253"/>
                  </a:cubicBezTo>
                  <a:cubicBezTo>
                    <a:pt x="3145" y="581"/>
                    <a:pt x="3089" y="964"/>
                    <a:pt x="2902" y="1264"/>
                  </a:cubicBezTo>
                  <a:cubicBezTo>
                    <a:pt x="2706" y="1573"/>
                    <a:pt x="2341" y="1760"/>
                    <a:pt x="1966" y="1788"/>
                  </a:cubicBezTo>
                  <a:cubicBezTo>
                    <a:pt x="1933" y="1790"/>
                    <a:pt x="1899" y="1791"/>
                    <a:pt x="1866" y="1791"/>
                  </a:cubicBezTo>
                  <a:cubicBezTo>
                    <a:pt x="1110" y="1791"/>
                    <a:pt x="527" y="1186"/>
                    <a:pt x="366" y="468"/>
                  </a:cubicBezTo>
                  <a:cubicBezTo>
                    <a:pt x="347" y="379"/>
                    <a:pt x="275" y="340"/>
                    <a:pt x="204" y="340"/>
                  </a:cubicBezTo>
                  <a:cubicBezTo>
                    <a:pt x="103" y="340"/>
                    <a:pt x="0" y="417"/>
                    <a:pt x="39" y="543"/>
                  </a:cubicBezTo>
                  <a:cubicBezTo>
                    <a:pt x="188" y="1264"/>
                    <a:pt x="712" y="1919"/>
                    <a:pt x="1442" y="2087"/>
                  </a:cubicBezTo>
                  <a:cubicBezTo>
                    <a:pt x="1580" y="2121"/>
                    <a:pt x="1720" y="2137"/>
                    <a:pt x="1858" y="2137"/>
                  </a:cubicBezTo>
                  <a:cubicBezTo>
                    <a:pt x="2455" y="2137"/>
                    <a:pt x="3029" y="1830"/>
                    <a:pt x="3295" y="1245"/>
                  </a:cubicBezTo>
                  <a:cubicBezTo>
                    <a:pt x="3463" y="871"/>
                    <a:pt x="3463" y="450"/>
                    <a:pt x="3314" y="94"/>
                  </a:cubicBezTo>
                  <a:cubicBezTo>
                    <a:pt x="3287" y="27"/>
                    <a:pt x="3236" y="0"/>
                    <a:pt x="3183"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5482880" y="2509162"/>
              <a:ext cx="925083" cy="277313"/>
            </a:xfrm>
            <a:custGeom>
              <a:avLst/>
              <a:gdLst/>
              <a:ahLst/>
              <a:cxnLst/>
              <a:rect l="l" t="t" r="r" b="b"/>
              <a:pathLst>
                <a:path w="13323" h="3994" extrusionOk="0">
                  <a:moveTo>
                    <a:pt x="13172" y="0"/>
                  </a:moveTo>
                  <a:cubicBezTo>
                    <a:pt x="13148" y="0"/>
                    <a:pt x="13123" y="11"/>
                    <a:pt x="13101" y="35"/>
                  </a:cubicBezTo>
                  <a:cubicBezTo>
                    <a:pt x="12531" y="643"/>
                    <a:pt x="11922" y="1186"/>
                    <a:pt x="11211" y="1654"/>
                  </a:cubicBezTo>
                  <a:cubicBezTo>
                    <a:pt x="10509" y="2103"/>
                    <a:pt x="9733" y="2468"/>
                    <a:pt x="8937" y="2758"/>
                  </a:cubicBezTo>
                  <a:cubicBezTo>
                    <a:pt x="7169" y="3413"/>
                    <a:pt x="5288" y="3675"/>
                    <a:pt x="3416" y="3768"/>
                  </a:cubicBezTo>
                  <a:cubicBezTo>
                    <a:pt x="2293" y="3825"/>
                    <a:pt x="1170" y="3778"/>
                    <a:pt x="47" y="3871"/>
                  </a:cubicBezTo>
                  <a:cubicBezTo>
                    <a:pt x="0" y="3871"/>
                    <a:pt x="0" y="3946"/>
                    <a:pt x="47" y="3946"/>
                  </a:cubicBezTo>
                  <a:cubicBezTo>
                    <a:pt x="516" y="3981"/>
                    <a:pt x="987" y="3993"/>
                    <a:pt x="1458" y="3993"/>
                  </a:cubicBezTo>
                  <a:cubicBezTo>
                    <a:pt x="2012" y="3993"/>
                    <a:pt x="2565" y="3976"/>
                    <a:pt x="3117" y="3956"/>
                  </a:cubicBezTo>
                  <a:cubicBezTo>
                    <a:pt x="4118" y="3918"/>
                    <a:pt x="5129" y="3853"/>
                    <a:pt x="6130" y="3694"/>
                  </a:cubicBezTo>
                  <a:cubicBezTo>
                    <a:pt x="7861" y="3432"/>
                    <a:pt x="9573" y="2926"/>
                    <a:pt x="11071" y="2009"/>
                  </a:cubicBezTo>
                  <a:cubicBezTo>
                    <a:pt x="11875" y="1523"/>
                    <a:pt x="12662" y="933"/>
                    <a:pt x="13251" y="203"/>
                  </a:cubicBezTo>
                  <a:cubicBezTo>
                    <a:pt x="13323" y="110"/>
                    <a:pt x="13252" y="0"/>
                    <a:pt x="1317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6005934" y="2686285"/>
              <a:ext cx="267116" cy="109564"/>
            </a:xfrm>
            <a:custGeom>
              <a:avLst/>
              <a:gdLst/>
              <a:ahLst/>
              <a:cxnLst/>
              <a:rect l="l" t="t" r="r" b="b"/>
              <a:pathLst>
                <a:path w="3847" h="1578" extrusionOk="0">
                  <a:moveTo>
                    <a:pt x="3729" y="0"/>
                  </a:moveTo>
                  <a:cubicBezTo>
                    <a:pt x="3612" y="0"/>
                    <a:pt x="3501" y="103"/>
                    <a:pt x="3397" y="151"/>
                  </a:cubicBezTo>
                  <a:cubicBezTo>
                    <a:pt x="3238" y="235"/>
                    <a:pt x="3079" y="328"/>
                    <a:pt x="2911" y="413"/>
                  </a:cubicBezTo>
                  <a:cubicBezTo>
                    <a:pt x="2602" y="562"/>
                    <a:pt x="2274" y="712"/>
                    <a:pt x="1928" y="843"/>
                  </a:cubicBezTo>
                  <a:cubicBezTo>
                    <a:pt x="1619" y="955"/>
                    <a:pt x="1292" y="1086"/>
                    <a:pt x="964" y="1180"/>
                  </a:cubicBezTo>
                  <a:cubicBezTo>
                    <a:pt x="787" y="1236"/>
                    <a:pt x="618" y="1283"/>
                    <a:pt x="450" y="1348"/>
                  </a:cubicBezTo>
                  <a:cubicBezTo>
                    <a:pt x="309" y="1395"/>
                    <a:pt x="141" y="1414"/>
                    <a:pt x="29" y="1508"/>
                  </a:cubicBezTo>
                  <a:cubicBezTo>
                    <a:pt x="0" y="1517"/>
                    <a:pt x="10" y="1554"/>
                    <a:pt x="38" y="1564"/>
                  </a:cubicBezTo>
                  <a:cubicBezTo>
                    <a:pt x="74" y="1573"/>
                    <a:pt x="113" y="1577"/>
                    <a:pt x="154" y="1577"/>
                  </a:cubicBezTo>
                  <a:cubicBezTo>
                    <a:pt x="268" y="1577"/>
                    <a:pt x="393" y="1545"/>
                    <a:pt x="496" y="1517"/>
                  </a:cubicBezTo>
                  <a:cubicBezTo>
                    <a:pt x="665" y="1489"/>
                    <a:pt x="843" y="1451"/>
                    <a:pt x="1020" y="1395"/>
                  </a:cubicBezTo>
                  <a:cubicBezTo>
                    <a:pt x="1367" y="1302"/>
                    <a:pt x="1713" y="1180"/>
                    <a:pt x="2040" y="1049"/>
                  </a:cubicBezTo>
                  <a:cubicBezTo>
                    <a:pt x="2349" y="927"/>
                    <a:pt x="2667" y="796"/>
                    <a:pt x="2986" y="647"/>
                  </a:cubicBezTo>
                  <a:cubicBezTo>
                    <a:pt x="3145" y="562"/>
                    <a:pt x="3313" y="488"/>
                    <a:pt x="3463" y="394"/>
                  </a:cubicBezTo>
                  <a:cubicBezTo>
                    <a:pt x="3594" y="328"/>
                    <a:pt x="3790" y="272"/>
                    <a:pt x="3828" y="104"/>
                  </a:cubicBezTo>
                  <a:cubicBezTo>
                    <a:pt x="3847" y="66"/>
                    <a:pt x="3828" y="20"/>
                    <a:pt x="3790" y="10"/>
                  </a:cubicBezTo>
                  <a:cubicBezTo>
                    <a:pt x="3770" y="3"/>
                    <a:pt x="3749" y="0"/>
                    <a:pt x="372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5062729" y="1830737"/>
              <a:ext cx="171504" cy="195661"/>
            </a:xfrm>
            <a:custGeom>
              <a:avLst/>
              <a:gdLst/>
              <a:ahLst/>
              <a:cxnLst/>
              <a:rect l="l" t="t" r="r" b="b"/>
              <a:pathLst>
                <a:path w="2470" h="2818" extrusionOk="0">
                  <a:moveTo>
                    <a:pt x="2318" y="0"/>
                  </a:moveTo>
                  <a:cubicBezTo>
                    <a:pt x="2300" y="0"/>
                    <a:pt x="2281" y="5"/>
                    <a:pt x="2262" y="17"/>
                  </a:cubicBezTo>
                  <a:cubicBezTo>
                    <a:pt x="1737" y="317"/>
                    <a:pt x="1260" y="729"/>
                    <a:pt x="858" y="1196"/>
                  </a:cubicBezTo>
                  <a:cubicBezTo>
                    <a:pt x="484" y="1646"/>
                    <a:pt x="119" y="2188"/>
                    <a:pt x="6" y="2778"/>
                  </a:cubicBezTo>
                  <a:cubicBezTo>
                    <a:pt x="1" y="2801"/>
                    <a:pt x="16" y="2817"/>
                    <a:pt x="33" y="2817"/>
                  </a:cubicBezTo>
                  <a:cubicBezTo>
                    <a:pt x="44" y="2817"/>
                    <a:pt x="55" y="2811"/>
                    <a:pt x="62" y="2797"/>
                  </a:cubicBezTo>
                  <a:cubicBezTo>
                    <a:pt x="212" y="2544"/>
                    <a:pt x="334" y="2282"/>
                    <a:pt x="493" y="2039"/>
                  </a:cubicBezTo>
                  <a:cubicBezTo>
                    <a:pt x="661" y="1795"/>
                    <a:pt x="820" y="1552"/>
                    <a:pt x="1026" y="1318"/>
                  </a:cubicBezTo>
                  <a:cubicBezTo>
                    <a:pt x="1410" y="860"/>
                    <a:pt x="1868" y="485"/>
                    <a:pt x="2383" y="195"/>
                  </a:cubicBezTo>
                  <a:cubicBezTo>
                    <a:pt x="2469" y="140"/>
                    <a:pt x="2411" y="0"/>
                    <a:pt x="2318"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6093631" y="1714160"/>
              <a:ext cx="209971" cy="114078"/>
            </a:xfrm>
            <a:custGeom>
              <a:avLst/>
              <a:gdLst/>
              <a:ahLst/>
              <a:cxnLst/>
              <a:rect l="l" t="t" r="r" b="b"/>
              <a:pathLst>
                <a:path w="3024" h="1643" extrusionOk="0">
                  <a:moveTo>
                    <a:pt x="170" y="0"/>
                  </a:moveTo>
                  <a:cubicBezTo>
                    <a:pt x="133" y="0"/>
                    <a:pt x="95" y="1"/>
                    <a:pt x="57" y="3"/>
                  </a:cubicBezTo>
                  <a:cubicBezTo>
                    <a:pt x="10" y="3"/>
                    <a:pt x="1" y="78"/>
                    <a:pt x="48" y="78"/>
                  </a:cubicBezTo>
                  <a:cubicBezTo>
                    <a:pt x="590" y="162"/>
                    <a:pt x="1105" y="302"/>
                    <a:pt x="1592" y="545"/>
                  </a:cubicBezTo>
                  <a:cubicBezTo>
                    <a:pt x="2088" y="807"/>
                    <a:pt x="2518" y="1154"/>
                    <a:pt x="2846" y="1593"/>
                  </a:cubicBezTo>
                  <a:cubicBezTo>
                    <a:pt x="2862" y="1618"/>
                    <a:pt x="2892" y="1642"/>
                    <a:pt x="2930" y="1642"/>
                  </a:cubicBezTo>
                  <a:cubicBezTo>
                    <a:pt x="2936" y="1642"/>
                    <a:pt x="2942" y="1642"/>
                    <a:pt x="2948" y="1640"/>
                  </a:cubicBezTo>
                  <a:cubicBezTo>
                    <a:pt x="2977" y="1622"/>
                    <a:pt x="2986" y="1612"/>
                    <a:pt x="3005" y="1593"/>
                  </a:cubicBezTo>
                  <a:cubicBezTo>
                    <a:pt x="3023" y="1575"/>
                    <a:pt x="3023" y="1528"/>
                    <a:pt x="3005" y="1509"/>
                  </a:cubicBezTo>
                  <a:cubicBezTo>
                    <a:pt x="2353" y="659"/>
                    <a:pt x="1281" y="0"/>
                    <a:pt x="17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5510168" y="1686318"/>
              <a:ext cx="299612" cy="38049"/>
            </a:xfrm>
            <a:custGeom>
              <a:avLst/>
              <a:gdLst/>
              <a:ahLst/>
              <a:cxnLst/>
              <a:rect l="l" t="t" r="r" b="b"/>
              <a:pathLst>
                <a:path w="4315" h="548" extrusionOk="0">
                  <a:moveTo>
                    <a:pt x="3407" y="1"/>
                  </a:moveTo>
                  <a:cubicBezTo>
                    <a:pt x="3319" y="1"/>
                    <a:pt x="3231" y="1"/>
                    <a:pt x="3145" y="1"/>
                  </a:cubicBezTo>
                  <a:cubicBezTo>
                    <a:pt x="2780" y="1"/>
                    <a:pt x="2415" y="29"/>
                    <a:pt x="2050" y="57"/>
                  </a:cubicBezTo>
                  <a:cubicBezTo>
                    <a:pt x="1713" y="95"/>
                    <a:pt x="1376" y="142"/>
                    <a:pt x="1039" y="216"/>
                  </a:cubicBezTo>
                  <a:cubicBezTo>
                    <a:pt x="861" y="245"/>
                    <a:pt x="684" y="291"/>
                    <a:pt x="506" y="329"/>
                  </a:cubicBezTo>
                  <a:cubicBezTo>
                    <a:pt x="347" y="366"/>
                    <a:pt x="150" y="404"/>
                    <a:pt x="19" y="507"/>
                  </a:cubicBezTo>
                  <a:cubicBezTo>
                    <a:pt x="0" y="516"/>
                    <a:pt x="0" y="544"/>
                    <a:pt x="29" y="544"/>
                  </a:cubicBezTo>
                  <a:cubicBezTo>
                    <a:pt x="49" y="547"/>
                    <a:pt x="70" y="548"/>
                    <a:pt x="91" y="548"/>
                  </a:cubicBezTo>
                  <a:cubicBezTo>
                    <a:pt x="224" y="548"/>
                    <a:pt x="367" y="501"/>
                    <a:pt x="496" y="469"/>
                  </a:cubicBezTo>
                  <a:cubicBezTo>
                    <a:pt x="656" y="432"/>
                    <a:pt x="833" y="404"/>
                    <a:pt x="1011" y="376"/>
                  </a:cubicBezTo>
                  <a:cubicBezTo>
                    <a:pt x="1376" y="319"/>
                    <a:pt x="1741" y="273"/>
                    <a:pt x="2097" y="235"/>
                  </a:cubicBezTo>
                  <a:cubicBezTo>
                    <a:pt x="2433" y="198"/>
                    <a:pt x="2789" y="188"/>
                    <a:pt x="3135" y="188"/>
                  </a:cubicBezTo>
                  <a:cubicBezTo>
                    <a:pt x="3491" y="188"/>
                    <a:pt x="3856" y="226"/>
                    <a:pt x="4202" y="226"/>
                  </a:cubicBezTo>
                  <a:cubicBezTo>
                    <a:pt x="4286" y="226"/>
                    <a:pt x="4314" y="57"/>
                    <a:pt x="4202" y="48"/>
                  </a:cubicBezTo>
                  <a:cubicBezTo>
                    <a:pt x="3942" y="6"/>
                    <a:pt x="3672" y="1"/>
                    <a:pt x="3407"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4867547" y="2344191"/>
              <a:ext cx="258020" cy="345566"/>
            </a:xfrm>
            <a:custGeom>
              <a:avLst/>
              <a:gdLst/>
              <a:ahLst/>
              <a:cxnLst/>
              <a:rect l="l" t="t" r="r" b="b"/>
              <a:pathLst>
                <a:path w="3716" h="4977" extrusionOk="0">
                  <a:moveTo>
                    <a:pt x="35" y="0"/>
                  </a:moveTo>
                  <a:cubicBezTo>
                    <a:pt x="24" y="0"/>
                    <a:pt x="10" y="9"/>
                    <a:pt x="10" y="15"/>
                  </a:cubicBezTo>
                  <a:cubicBezTo>
                    <a:pt x="1" y="492"/>
                    <a:pt x="66" y="998"/>
                    <a:pt x="141" y="1475"/>
                  </a:cubicBezTo>
                  <a:cubicBezTo>
                    <a:pt x="216" y="1952"/>
                    <a:pt x="347" y="2439"/>
                    <a:pt x="534" y="2879"/>
                  </a:cubicBezTo>
                  <a:cubicBezTo>
                    <a:pt x="871" y="3674"/>
                    <a:pt x="1470" y="4404"/>
                    <a:pt x="2275" y="4750"/>
                  </a:cubicBezTo>
                  <a:cubicBezTo>
                    <a:pt x="2578" y="4881"/>
                    <a:pt x="2932" y="4977"/>
                    <a:pt x="3270" y="4977"/>
                  </a:cubicBezTo>
                  <a:cubicBezTo>
                    <a:pt x="3390" y="4977"/>
                    <a:pt x="3509" y="4964"/>
                    <a:pt x="3622" y="4937"/>
                  </a:cubicBezTo>
                  <a:cubicBezTo>
                    <a:pt x="3716" y="4928"/>
                    <a:pt x="3706" y="4760"/>
                    <a:pt x="3603" y="4760"/>
                  </a:cubicBezTo>
                  <a:cubicBezTo>
                    <a:pt x="3496" y="4767"/>
                    <a:pt x="3390" y="4772"/>
                    <a:pt x="3286" y="4772"/>
                  </a:cubicBezTo>
                  <a:cubicBezTo>
                    <a:pt x="3001" y="4772"/>
                    <a:pt x="2726" y="4736"/>
                    <a:pt x="2452" y="4619"/>
                  </a:cubicBezTo>
                  <a:cubicBezTo>
                    <a:pt x="2069" y="4469"/>
                    <a:pt x="1713" y="4226"/>
                    <a:pt x="1432" y="3936"/>
                  </a:cubicBezTo>
                  <a:cubicBezTo>
                    <a:pt x="805" y="3281"/>
                    <a:pt x="515" y="2420"/>
                    <a:pt x="328" y="1559"/>
                  </a:cubicBezTo>
                  <a:cubicBezTo>
                    <a:pt x="216" y="1044"/>
                    <a:pt x="169" y="520"/>
                    <a:pt x="47" y="15"/>
                  </a:cubicBezTo>
                  <a:cubicBezTo>
                    <a:pt x="47" y="4"/>
                    <a:pt x="42" y="0"/>
                    <a:pt x="3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6421780" y="1822197"/>
              <a:ext cx="153382" cy="382643"/>
            </a:xfrm>
            <a:custGeom>
              <a:avLst/>
              <a:gdLst/>
              <a:ahLst/>
              <a:cxnLst/>
              <a:rect l="l" t="t" r="r" b="b"/>
              <a:pathLst>
                <a:path w="2209" h="5511" extrusionOk="0">
                  <a:moveTo>
                    <a:pt x="38" y="0"/>
                  </a:moveTo>
                  <a:cubicBezTo>
                    <a:pt x="10" y="0"/>
                    <a:pt x="0" y="19"/>
                    <a:pt x="29" y="47"/>
                  </a:cubicBezTo>
                  <a:cubicBezTo>
                    <a:pt x="178" y="197"/>
                    <a:pt x="403" y="281"/>
                    <a:pt x="571" y="421"/>
                  </a:cubicBezTo>
                  <a:cubicBezTo>
                    <a:pt x="749" y="562"/>
                    <a:pt x="918" y="711"/>
                    <a:pt x="1058" y="889"/>
                  </a:cubicBezTo>
                  <a:cubicBezTo>
                    <a:pt x="1357" y="1254"/>
                    <a:pt x="1582" y="1675"/>
                    <a:pt x="1732" y="2115"/>
                  </a:cubicBezTo>
                  <a:cubicBezTo>
                    <a:pt x="1909" y="2639"/>
                    <a:pt x="1994" y="3200"/>
                    <a:pt x="2012" y="3762"/>
                  </a:cubicBezTo>
                  <a:cubicBezTo>
                    <a:pt x="2022" y="4061"/>
                    <a:pt x="2022" y="4351"/>
                    <a:pt x="2022" y="4632"/>
                  </a:cubicBezTo>
                  <a:cubicBezTo>
                    <a:pt x="2022" y="4773"/>
                    <a:pt x="2012" y="4922"/>
                    <a:pt x="2012" y="5063"/>
                  </a:cubicBezTo>
                  <a:cubicBezTo>
                    <a:pt x="2012" y="5194"/>
                    <a:pt x="1975" y="5334"/>
                    <a:pt x="2022" y="5465"/>
                  </a:cubicBezTo>
                  <a:cubicBezTo>
                    <a:pt x="2035" y="5497"/>
                    <a:pt x="2064" y="5511"/>
                    <a:pt x="2092" y="5511"/>
                  </a:cubicBezTo>
                  <a:cubicBezTo>
                    <a:pt x="2123" y="5511"/>
                    <a:pt x="2152" y="5494"/>
                    <a:pt x="2162" y="5465"/>
                  </a:cubicBezTo>
                  <a:cubicBezTo>
                    <a:pt x="2200" y="5353"/>
                    <a:pt x="2200" y="5250"/>
                    <a:pt x="2200" y="5147"/>
                  </a:cubicBezTo>
                  <a:cubicBezTo>
                    <a:pt x="2200" y="5016"/>
                    <a:pt x="2209" y="4885"/>
                    <a:pt x="2209" y="4763"/>
                  </a:cubicBezTo>
                  <a:cubicBezTo>
                    <a:pt x="2200" y="4529"/>
                    <a:pt x="2209" y="4295"/>
                    <a:pt x="2200" y="4061"/>
                  </a:cubicBezTo>
                  <a:cubicBezTo>
                    <a:pt x="2190" y="3575"/>
                    <a:pt x="2153" y="3097"/>
                    <a:pt x="2050" y="2630"/>
                  </a:cubicBezTo>
                  <a:cubicBezTo>
                    <a:pt x="1900" y="1890"/>
                    <a:pt x="1573" y="1170"/>
                    <a:pt x="1030" y="618"/>
                  </a:cubicBezTo>
                  <a:cubicBezTo>
                    <a:pt x="889" y="477"/>
                    <a:pt x="740" y="337"/>
                    <a:pt x="562" y="234"/>
                  </a:cubicBezTo>
                  <a:cubicBezTo>
                    <a:pt x="412" y="131"/>
                    <a:pt x="225" y="0"/>
                    <a:pt x="38"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6358039" y="944154"/>
              <a:ext cx="1275590" cy="845480"/>
            </a:xfrm>
            <a:custGeom>
              <a:avLst/>
              <a:gdLst/>
              <a:ahLst/>
              <a:cxnLst/>
              <a:rect l="l" t="t" r="r" b="b"/>
              <a:pathLst>
                <a:path w="18371" h="12177" extrusionOk="0">
                  <a:moveTo>
                    <a:pt x="16389" y="0"/>
                  </a:moveTo>
                  <a:cubicBezTo>
                    <a:pt x="12750" y="0"/>
                    <a:pt x="9528" y="77"/>
                    <a:pt x="5465" y="77"/>
                  </a:cubicBezTo>
                  <a:cubicBezTo>
                    <a:pt x="4449" y="77"/>
                    <a:pt x="3380" y="72"/>
                    <a:pt x="2238" y="60"/>
                  </a:cubicBezTo>
                  <a:cubicBezTo>
                    <a:pt x="1910" y="60"/>
                    <a:pt x="1489" y="209"/>
                    <a:pt x="1489" y="537"/>
                  </a:cubicBezTo>
                  <a:cubicBezTo>
                    <a:pt x="1443" y="3541"/>
                    <a:pt x="1396" y="6563"/>
                    <a:pt x="1349" y="9567"/>
                  </a:cubicBezTo>
                  <a:cubicBezTo>
                    <a:pt x="1321" y="9614"/>
                    <a:pt x="1293" y="9670"/>
                    <a:pt x="1255" y="9717"/>
                  </a:cubicBezTo>
                  <a:cubicBezTo>
                    <a:pt x="1021" y="10138"/>
                    <a:pt x="787" y="10578"/>
                    <a:pt x="544" y="10999"/>
                  </a:cubicBezTo>
                  <a:cubicBezTo>
                    <a:pt x="404" y="11252"/>
                    <a:pt x="58" y="11663"/>
                    <a:pt x="20" y="11963"/>
                  </a:cubicBezTo>
                  <a:cubicBezTo>
                    <a:pt x="0" y="12122"/>
                    <a:pt x="43" y="12176"/>
                    <a:pt x="118" y="12176"/>
                  </a:cubicBezTo>
                  <a:cubicBezTo>
                    <a:pt x="221" y="12176"/>
                    <a:pt x="384" y="12076"/>
                    <a:pt x="535" y="12000"/>
                  </a:cubicBezTo>
                  <a:cubicBezTo>
                    <a:pt x="900" y="11823"/>
                    <a:pt x="1209" y="11570"/>
                    <a:pt x="1517" y="11327"/>
                  </a:cubicBezTo>
                  <a:cubicBezTo>
                    <a:pt x="1957" y="10971"/>
                    <a:pt x="2406" y="10625"/>
                    <a:pt x="2837" y="10269"/>
                  </a:cubicBezTo>
                  <a:cubicBezTo>
                    <a:pt x="3513" y="10261"/>
                    <a:pt x="4191" y="10258"/>
                    <a:pt x="4870" y="10258"/>
                  </a:cubicBezTo>
                  <a:cubicBezTo>
                    <a:pt x="7952" y="10258"/>
                    <a:pt x="11060" y="10325"/>
                    <a:pt x="14143" y="10325"/>
                  </a:cubicBezTo>
                  <a:cubicBezTo>
                    <a:pt x="15178" y="10325"/>
                    <a:pt x="16211" y="10317"/>
                    <a:pt x="17238" y="10297"/>
                  </a:cubicBezTo>
                  <a:cubicBezTo>
                    <a:pt x="17291" y="10309"/>
                    <a:pt x="17348" y="10315"/>
                    <a:pt x="17408" y="10315"/>
                  </a:cubicBezTo>
                  <a:cubicBezTo>
                    <a:pt x="17721" y="10315"/>
                    <a:pt x="18093" y="10156"/>
                    <a:pt x="18109" y="9904"/>
                  </a:cubicBezTo>
                  <a:cubicBezTo>
                    <a:pt x="18193" y="6900"/>
                    <a:pt x="18371" y="3840"/>
                    <a:pt x="18361" y="818"/>
                  </a:cubicBezTo>
                  <a:cubicBezTo>
                    <a:pt x="18361" y="612"/>
                    <a:pt x="18361" y="387"/>
                    <a:pt x="18249" y="209"/>
                  </a:cubicBezTo>
                  <a:cubicBezTo>
                    <a:pt x="18146" y="22"/>
                    <a:pt x="17922" y="4"/>
                    <a:pt x="17716" y="4"/>
                  </a:cubicBezTo>
                  <a:cubicBezTo>
                    <a:pt x="17266" y="1"/>
                    <a:pt x="16824" y="0"/>
                    <a:pt x="16389"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6674524" y="1119818"/>
              <a:ext cx="738233" cy="87763"/>
            </a:xfrm>
            <a:custGeom>
              <a:avLst/>
              <a:gdLst/>
              <a:ahLst/>
              <a:cxnLst/>
              <a:rect l="l" t="t" r="r" b="b"/>
              <a:pathLst>
                <a:path w="10632" h="1264" extrusionOk="0">
                  <a:moveTo>
                    <a:pt x="2396" y="0"/>
                  </a:moveTo>
                  <a:cubicBezTo>
                    <a:pt x="1629" y="0"/>
                    <a:pt x="862" y="0"/>
                    <a:pt x="94" y="10"/>
                  </a:cubicBezTo>
                  <a:cubicBezTo>
                    <a:pt x="66" y="10"/>
                    <a:pt x="47" y="10"/>
                    <a:pt x="47" y="19"/>
                  </a:cubicBezTo>
                  <a:cubicBezTo>
                    <a:pt x="19" y="19"/>
                    <a:pt x="10" y="19"/>
                    <a:pt x="10" y="28"/>
                  </a:cubicBezTo>
                  <a:cubicBezTo>
                    <a:pt x="1" y="346"/>
                    <a:pt x="10" y="655"/>
                    <a:pt x="10" y="964"/>
                  </a:cubicBezTo>
                  <a:lnTo>
                    <a:pt x="10" y="1095"/>
                  </a:lnTo>
                  <a:cubicBezTo>
                    <a:pt x="10" y="1142"/>
                    <a:pt x="1" y="1189"/>
                    <a:pt x="19" y="1235"/>
                  </a:cubicBezTo>
                  <a:cubicBezTo>
                    <a:pt x="19" y="1235"/>
                    <a:pt x="36" y="1240"/>
                    <a:pt x="50" y="1240"/>
                  </a:cubicBezTo>
                  <a:cubicBezTo>
                    <a:pt x="57" y="1240"/>
                    <a:pt x="63" y="1239"/>
                    <a:pt x="66" y="1235"/>
                  </a:cubicBezTo>
                  <a:lnTo>
                    <a:pt x="85" y="1235"/>
                  </a:lnTo>
                  <a:cubicBezTo>
                    <a:pt x="422" y="1245"/>
                    <a:pt x="3500" y="1264"/>
                    <a:pt x="4174" y="1264"/>
                  </a:cubicBezTo>
                  <a:lnTo>
                    <a:pt x="8273" y="1264"/>
                  </a:lnTo>
                  <a:cubicBezTo>
                    <a:pt x="9040" y="1264"/>
                    <a:pt x="9686" y="1245"/>
                    <a:pt x="10453" y="1245"/>
                  </a:cubicBezTo>
                  <a:cubicBezTo>
                    <a:pt x="10538" y="1235"/>
                    <a:pt x="10584" y="1235"/>
                    <a:pt x="10594" y="1217"/>
                  </a:cubicBezTo>
                  <a:cubicBezTo>
                    <a:pt x="10631" y="1142"/>
                    <a:pt x="10612" y="1058"/>
                    <a:pt x="10612" y="992"/>
                  </a:cubicBezTo>
                  <a:lnTo>
                    <a:pt x="10612" y="758"/>
                  </a:lnTo>
                  <a:cubicBezTo>
                    <a:pt x="10612" y="608"/>
                    <a:pt x="10622" y="440"/>
                    <a:pt x="10622" y="290"/>
                  </a:cubicBezTo>
                  <a:lnTo>
                    <a:pt x="10622" y="19"/>
                  </a:lnTo>
                  <a:cubicBezTo>
                    <a:pt x="10622" y="19"/>
                    <a:pt x="10594" y="10"/>
                    <a:pt x="10584" y="10"/>
                  </a:cubicBezTo>
                  <a:lnTo>
                    <a:pt x="10547" y="10"/>
                  </a:lnTo>
                  <a:cubicBezTo>
                    <a:pt x="9190" y="0"/>
                    <a:pt x="3753" y="0"/>
                    <a:pt x="2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6674524" y="1266668"/>
              <a:ext cx="738233" cy="87138"/>
            </a:xfrm>
            <a:custGeom>
              <a:avLst/>
              <a:gdLst/>
              <a:ahLst/>
              <a:cxnLst/>
              <a:rect l="l" t="t" r="r" b="b"/>
              <a:pathLst>
                <a:path w="10632" h="1255" extrusionOk="0">
                  <a:moveTo>
                    <a:pt x="2396" y="0"/>
                  </a:moveTo>
                  <a:cubicBezTo>
                    <a:pt x="1629" y="0"/>
                    <a:pt x="862" y="0"/>
                    <a:pt x="94" y="9"/>
                  </a:cubicBezTo>
                  <a:cubicBezTo>
                    <a:pt x="66" y="9"/>
                    <a:pt x="47" y="9"/>
                    <a:pt x="47" y="19"/>
                  </a:cubicBezTo>
                  <a:cubicBezTo>
                    <a:pt x="19" y="19"/>
                    <a:pt x="10" y="19"/>
                    <a:pt x="10" y="38"/>
                  </a:cubicBezTo>
                  <a:cubicBezTo>
                    <a:pt x="1" y="346"/>
                    <a:pt x="10" y="655"/>
                    <a:pt x="10" y="973"/>
                  </a:cubicBezTo>
                  <a:lnTo>
                    <a:pt x="10" y="1095"/>
                  </a:lnTo>
                  <a:cubicBezTo>
                    <a:pt x="10" y="1142"/>
                    <a:pt x="1" y="1189"/>
                    <a:pt x="19" y="1235"/>
                  </a:cubicBezTo>
                  <a:cubicBezTo>
                    <a:pt x="19" y="1235"/>
                    <a:pt x="36" y="1244"/>
                    <a:pt x="50" y="1244"/>
                  </a:cubicBezTo>
                  <a:cubicBezTo>
                    <a:pt x="57" y="1244"/>
                    <a:pt x="63" y="1242"/>
                    <a:pt x="66" y="1235"/>
                  </a:cubicBezTo>
                  <a:lnTo>
                    <a:pt x="85" y="1235"/>
                  </a:lnTo>
                  <a:cubicBezTo>
                    <a:pt x="422" y="1254"/>
                    <a:pt x="1788" y="1254"/>
                    <a:pt x="2144" y="1254"/>
                  </a:cubicBezTo>
                  <a:lnTo>
                    <a:pt x="8273" y="1254"/>
                  </a:lnTo>
                  <a:cubicBezTo>
                    <a:pt x="9040" y="1254"/>
                    <a:pt x="9686" y="1235"/>
                    <a:pt x="10453" y="1235"/>
                  </a:cubicBezTo>
                  <a:cubicBezTo>
                    <a:pt x="10538" y="1235"/>
                    <a:pt x="10584" y="1235"/>
                    <a:pt x="10594" y="1217"/>
                  </a:cubicBezTo>
                  <a:cubicBezTo>
                    <a:pt x="10631" y="1142"/>
                    <a:pt x="10612" y="1067"/>
                    <a:pt x="10612" y="992"/>
                  </a:cubicBezTo>
                  <a:lnTo>
                    <a:pt x="10612" y="758"/>
                  </a:lnTo>
                  <a:cubicBezTo>
                    <a:pt x="10612" y="608"/>
                    <a:pt x="10622" y="440"/>
                    <a:pt x="10622" y="290"/>
                  </a:cubicBezTo>
                  <a:lnTo>
                    <a:pt x="10622" y="19"/>
                  </a:lnTo>
                  <a:cubicBezTo>
                    <a:pt x="10622" y="19"/>
                    <a:pt x="10594" y="9"/>
                    <a:pt x="10584" y="9"/>
                  </a:cubicBezTo>
                  <a:lnTo>
                    <a:pt x="10547" y="9"/>
                  </a:lnTo>
                  <a:cubicBezTo>
                    <a:pt x="9190" y="0"/>
                    <a:pt x="3753" y="0"/>
                    <a:pt x="2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6675218" y="1413448"/>
              <a:ext cx="515971" cy="87138"/>
            </a:xfrm>
            <a:custGeom>
              <a:avLst/>
              <a:gdLst/>
              <a:ahLst/>
              <a:cxnLst/>
              <a:rect l="l" t="t" r="r" b="b"/>
              <a:pathLst>
                <a:path w="7431" h="1255" extrusionOk="0">
                  <a:moveTo>
                    <a:pt x="1684" y="1"/>
                  </a:moveTo>
                  <a:cubicBezTo>
                    <a:pt x="1142" y="1"/>
                    <a:pt x="608" y="1"/>
                    <a:pt x="66" y="10"/>
                  </a:cubicBezTo>
                  <a:cubicBezTo>
                    <a:pt x="47" y="10"/>
                    <a:pt x="37" y="10"/>
                    <a:pt x="37" y="29"/>
                  </a:cubicBezTo>
                  <a:cubicBezTo>
                    <a:pt x="19" y="29"/>
                    <a:pt x="9" y="29"/>
                    <a:pt x="9" y="38"/>
                  </a:cubicBezTo>
                  <a:cubicBezTo>
                    <a:pt x="0" y="357"/>
                    <a:pt x="9" y="656"/>
                    <a:pt x="9" y="974"/>
                  </a:cubicBezTo>
                  <a:lnTo>
                    <a:pt x="9" y="1105"/>
                  </a:lnTo>
                  <a:cubicBezTo>
                    <a:pt x="9" y="1152"/>
                    <a:pt x="0" y="1199"/>
                    <a:pt x="19" y="1246"/>
                  </a:cubicBezTo>
                  <a:cubicBezTo>
                    <a:pt x="19" y="1246"/>
                    <a:pt x="31" y="1250"/>
                    <a:pt x="42" y="1250"/>
                  </a:cubicBezTo>
                  <a:cubicBezTo>
                    <a:pt x="48" y="1250"/>
                    <a:pt x="53" y="1249"/>
                    <a:pt x="56" y="1246"/>
                  </a:cubicBezTo>
                  <a:lnTo>
                    <a:pt x="66" y="1246"/>
                  </a:lnTo>
                  <a:cubicBezTo>
                    <a:pt x="299" y="1255"/>
                    <a:pt x="1263" y="1255"/>
                    <a:pt x="1507" y="1255"/>
                  </a:cubicBezTo>
                  <a:lnTo>
                    <a:pt x="5802" y="1255"/>
                  </a:lnTo>
                  <a:cubicBezTo>
                    <a:pt x="6335" y="1255"/>
                    <a:pt x="6794" y="1246"/>
                    <a:pt x="7337" y="1246"/>
                  </a:cubicBezTo>
                  <a:cubicBezTo>
                    <a:pt x="7355" y="1246"/>
                    <a:pt x="7393" y="1246"/>
                    <a:pt x="7402" y="1217"/>
                  </a:cubicBezTo>
                  <a:cubicBezTo>
                    <a:pt x="7430" y="1152"/>
                    <a:pt x="7421" y="1068"/>
                    <a:pt x="7421" y="993"/>
                  </a:cubicBezTo>
                  <a:lnTo>
                    <a:pt x="7421" y="759"/>
                  </a:lnTo>
                  <a:cubicBezTo>
                    <a:pt x="7421" y="609"/>
                    <a:pt x="7421" y="450"/>
                    <a:pt x="7430" y="291"/>
                  </a:cubicBezTo>
                  <a:lnTo>
                    <a:pt x="7430" y="29"/>
                  </a:lnTo>
                  <a:cubicBezTo>
                    <a:pt x="7430" y="29"/>
                    <a:pt x="7421" y="10"/>
                    <a:pt x="7402" y="10"/>
                  </a:cubicBezTo>
                  <a:lnTo>
                    <a:pt x="7383" y="10"/>
                  </a:lnTo>
                  <a:cubicBezTo>
                    <a:pt x="6429" y="1"/>
                    <a:pt x="2630"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4846786" y="2759119"/>
              <a:ext cx="1230041" cy="973999"/>
            </a:xfrm>
            <a:custGeom>
              <a:avLst/>
              <a:gdLst/>
              <a:ahLst/>
              <a:cxnLst/>
              <a:rect l="l" t="t" r="r" b="b"/>
              <a:pathLst>
                <a:path w="17715" h="14028" extrusionOk="0">
                  <a:moveTo>
                    <a:pt x="14346" y="0"/>
                  </a:moveTo>
                  <a:lnTo>
                    <a:pt x="14346" y="0"/>
                  </a:lnTo>
                  <a:cubicBezTo>
                    <a:pt x="13915" y="75"/>
                    <a:pt x="13616" y="487"/>
                    <a:pt x="13382" y="861"/>
                  </a:cubicBezTo>
                  <a:cubicBezTo>
                    <a:pt x="12942" y="1563"/>
                    <a:pt x="12493" y="2265"/>
                    <a:pt x="12062" y="2948"/>
                  </a:cubicBezTo>
                  <a:cubicBezTo>
                    <a:pt x="11782" y="3397"/>
                    <a:pt x="11389" y="3902"/>
                    <a:pt x="11089" y="4389"/>
                  </a:cubicBezTo>
                  <a:cubicBezTo>
                    <a:pt x="8029" y="4361"/>
                    <a:pt x="4894" y="4351"/>
                    <a:pt x="1001" y="4249"/>
                  </a:cubicBezTo>
                  <a:cubicBezTo>
                    <a:pt x="908" y="4244"/>
                    <a:pt x="812" y="4235"/>
                    <a:pt x="720" y="4235"/>
                  </a:cubicBezTo>
                  <a:cubicBezTo>
                    <a:pt x="601" y="4235"/>
                    <a:pt x="488" y="4251"/>
                    <a:pt x="393" y="4314"/>
                  </a:cubicBezTo>
                  <a:cubicBezTo>
                    <a:pt x="215" y="4436"/>
                    <a:pt x="94" y="4754"/>
                    <a:pt x="94" y="4960"/>
                  </a:cubicBezTo>
                  <a:cubicBezTo>
                    <a:pt x="84" y="6738"/>
                    <a:pt x="66" y="8506"/>
                    <a:pt x="47" y="10284"/>
                  </a:cubicBezTo>
                  <a:cubicBezTo>
                    <a:pt x="47" y="10855"/>
                    <a:pt x="38" y="11445"/>
                    <a:pt x="38" y="12016"/>
                  </a:cubicBezTo>
                  <a:cubicBezTo>
                    <a:pt x="38" y="12296"/>
                    <a:pt x="38" y="12577"/>
                    <a:pt x="28" y="12858"/>
                  </a:cubicBezTo>
                  <a:cubicBezTo>
                    <a:pt x="28" y="13064"/>
                    <a:pt x="0" y="13279"/>
                    <a:pt x="19" y="13485"/>
                  </a:cubicBezTo>
                  <a:cubicBezTo>
                    <a:pt x="28" y="13662"/>
                    <a:pt x="141" y="13653"/>
                    <a:pt x="300" y="13662"/>
                  </a:cubicBezTo>
                  <a:cubicBezTo>
                    <a:pt x="515" y="13691"/>
                    <a:pt x="739" y="13709"/>
                    <a:pt x="973" y="13737"/>
                  </a:cubicBezTo>
                  <a:cubicBezTo>
                    <a:pt x="1497" y="13784"/>
                    <a:pt x="2021" y="13812"/>
                    <a:pt x="2555" y="13840"/>
                  </a:cubicBezTo>
                  <a:cubicBezTo>
                    <a:pt x="3837" y="13906"/>
                    <a:pt x="5138" y="13943"/>
                    <a:pt x="6429" y="13981"/>
                  </a:cubicBezTo>
                  <a:cubicBezTo>
                    <a:pt x="7870" y="14018"/>
                    <a:pt x="9339" y="14027"/>
                    <a:pt x="10790" y="14027"/>
                  </a:cubicBezTo>
                  <a:lnTo>
                    <a:pt x="15104" y="14027"/>
                  </a:lnTo>
                  <a:cubicBezTo>
                    <a:pt x="15609" y="14027"/>
                    <a:pt x="16105" y="14027"/>
                    <a:pt x="16610" y="14018"/>
                  </a:cubicBezTo>
                  <a:cubicBezTo>
                    <a:pt x="16645" y="14022"/>
                    <a:pt x="16680" y="14024"/>
                    <a:pt x="16716" y="14024"/>
                  </a:cubicBezTo>
                  <a:cubicBezTo>
                    <a:pt x="17101" y="14024"/>
                    <a:pt x="17510" y="13796"/>
                    <a:pt x="17527" y="13419"/>
                  </a:cubicBezTo>
                  <a:cubicBezTo>
                    <a:pt x="17612" y="10705"/>
                    <a:pt x="17658" y="7702"/>
                    <a:pt x="17705" y="5259"/>
                  </a:cubicBezTo>
                  <a:cubicBezTo>
                    <a:pt x="17714" y="4894"/>
                    <a:pt x="17518" y="4511"/>
                    <a:pt x="17153" y="4492"/>
                  </a:cubicBezTo>
                  <a:cubicBezTo>
                    <a:pt x="15862" y="4464"/>
                    <a:pt x="14636" y="4436"/>
                    <a:pt x="13429" y="4426"/>
                  </a:cubicBezTo>
                  <a:cubicBezTo>
                    <a:pt x="13457" y="4351"/>
                    <a:pt x="13466" y="4286"/>
                    <a:pt x="13475" y="4211"/>
                  </a:cubicBezTo>
                  <a:cubicBezTo>
                    <a:pt x="13775" y="2807"/>
                    <a:pt x="14065" y="1404"/>
                    <a:pt x="14346"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4986767" y="3172034"/>
              <a:ext cx="950287" cy="460199"/>
            </a:xfrm>
            <a:custGeom>
              <a:avLst/>
              <a:gdLst/>
              <a:ahLst/>
              <a:cxnLst/>
              <a:rect l="l" t="t" r="r" b="b"/>
              <a:pathLst>
                <a:path w="13686" h="6628" extrusionOk="0">
                  <a:moveTo>
                    <a:pt x="8975" y="1"/>
                  </a:moveTo>
                  <a:cubicBezTo>
                    <a:pt x="8919" y="1"/>
                    <a:pt x="8855" y="36"/>
                    <a:pt x="8839" y="89"/>
                  </a:cubicBezTo>
                  <a:cubicBezTo>
                    <a:pt x="8484" y="1446"/>
                    <a:pt x="8128" y="2793"/>
                    <a:pt x="7782" y="4150"/>
                  </a:cubicBezTo>
                  <a:cubicBezTo>
                    <a:pt x="7501" y="3635"/>
                    <a:pt x="7276" y="3111"/>
                    <a:pt x="7099" y="2559"/>
                  </a:cubicBezTo>
                  <a:cubicBezTo>
                    <a:pt x="7089" y="2515"/>
                    <a:pt x="7038" y="2489"/>
                    <a:pt x="6986" y="2489"/>
                  </a:cubicBezTo>
                  <a:cubicBezTo>
                    <a:pt x="6939" y="2489"/>
                    <a:pt x="6892" y="2510"/>
                    <a:pt x="6874" y="2559"/>
                  </a:cubicBezTo>
                  <a:cubicBezTo>
                    <a:pt x="6715" y="3130"/>
                    <a:pt x="6490" y="3701"/>
                    <a:pt x="6219" y="4272"/>
                  </a:cubicBezTo>
                  <a:cubicBezTo>
                    <a:pt x="6144" y="3860"/>
                    <a:pt x="6069" y="3439"/>
                    <a:pt x="5985" y="3027"/>
                  </a:cubicBezTo>
                  <a:cubicBezTo>
                    <a:pt x="5976" y="2978"/>
                    <a:pt x="5938" y="2957"/>
                    <a:pt x="5895" y="2957"/>
                  </a:cubicBezTo>
                  <a:cubicBezTo>
                    <a:pt x="5847" y="2957"/>
                    <a:pt x="5794" y="2983"/>
                    <a:pt x="5770" y="3027"/>
                  </a:cubicBezTo>
                  <a:cubicBezTo>
                    <a:pt x="5489" y="3486"/>
                    <a:pt x="5255" y="3935"/>
                    <a:pt x="5068" y="4403"/>
                  </a:cubicBezTo>
                  <a:cubicBezTo>
                    <a:pt x="4974" y="3645"/>
                    <a:pt x="4862" y="2896"/>
                    <a:pt x="4769" y="2138"/>
                  </a:cubicBezTo>
                  <a:cubicBezTo>
                    <a:pt x="4765" y="2087"/>
                    <a:pt x="4728" y="2066"/>
                    <a:pt x="4684" y="2066"/>
                  </a:cubicBezTo>
                  <a:cubicBezTo>
                    <a:pt x="4624" y="2066"/>
                    <a:pt x="4551" y="2107"/>
                    <a:pt x="4535" y="2166"/>
                  </a:cubicBezTo>
                  <a:cubicBezTo>
                    <a:pt x="4291" y="3289"/>
                    <a:pt x="4048" y="4422"/>
                    <a:pt x="3786" y="5544"/>
                  </a:cubicBezTo>
                  <a:cubicBezTo>
                    <a:pt x="3524" y="3879"/>
                    <a:pt x="3253" y="2222"/>
                    <a:pt x="2991" y="547"/>
                  </a:cubicBezTo>
                  <a:cubicBezTo>
                    <a:pt x="2987" y="508"/>
                    <a:pt x="2956" y="492"/>
                    <a:pt x="2920" y="492"/>
                  </a:cubicBezTo>
                  <a:cubicBezTo>
                    <a:pt x="2871" y="492"/>
                    <a:pt x="2810" y="523"/>
                    <a:pt x="2794" y="566"/>
                  </a:cubicBezTo>
                  <a:cubicBezTo>
                    <a:pt x="2495" y="1726"/>
                    <a:pt x="2186" y="2877"/>
                    <a:pt x="1886" y="4038"/>
                  </a:cubicBezTo>
                  <a:cubicBezTo>
                    <a:pt x="1671" y="3495"/>
                    <a:pt x="1540" y="2924"/>
                    <a:pt x="1493" y="2335"/>
                  </a:cubicBezTo>
                  <a:cubicBezTo>
                    <a:pt x="1489" y="2295"/>
                    <a:pt x="1454" y="2278"/>
                    <a:pt x="1414" y="2278"/>
                  </a:cubicBezTo>
                  <a:cubicBezTo>
                    <a:pt x="1368" y="2278"/>
                    <a:pt x="1317" y="2300"/>
                    <a:pt x="1297" y="2335"/>
                  </a:cubicBezTo>
                  <a:cubicBezTo>
                    <a:pt x="1119" y="2821"/>
                    <a:pt x="969" y="3308"/>
                    <a:pt x="866" y="3785"/>
                  </a:cubicBezTo>
                  <a:cubicBezTo>
                    <a:pt x="782" y="3411"/>
                    <a:pt x="717" y="3027"/>
                    <a:pt x="632" y="2653"/>
                  </a:cubicBezTo>
                  <a:cubicBezTo>
                    <a:pt x="620" y="2611"/>
                    <a:pt x="582" y="2591"/>
                    <a:pt x="543" y="2591"/>
                  </a:cubicBezTo>
                  <a:cubicBezTo>
                    <a:pt x="496" y="2591"/>
                    <a:pt x="446" y="2620"/>
                    <a:pt x="436" y="2672"/>
                  </a:cubicBezTo>
                  <a:cubicBezTo>
                    <a:pt x="296" y="3214"/>
                    <a:pt x="155" y="3766"/>
                    <a:pt x="15" y="4300"/>
                  </a:cubicBezTo>
                  <a:cubicBezTo>
                    <a:pt x="1" y="4351"/>
                    <a:pt x="43" y="4377"/>
                    <a:pt x="92" y="4377"/>
                  </a:cubicBezTo>
                  <a:cubicBezTo>
                    <a:pt x="141" y="4377"/>
                    <a:pt x="197" y="4351"/>
                    <a:pt x="211" y="4300"/>
                  </a:cubicBezTo>
                  <a:cubicBezTo>
                    <a:pt x="314" y="3907"/>
                    <a:pt x="417" y="3504"/>
                    <a:pt x="511" y="3111"/>
                  </a:cubicBezTo>
                  <a:cubicBezTo>
                    <a:pt x="595" y="3495"/>
                    <a:pt x="679" y="3888"/>
                    <a:pt x="763" y="4281"/>
                  </a:cubicBezTo>
                  <a:cubicBezTo>
                    <a:pt x="771" y="4321"/>
                    <a:pt x="803" y="4339"/>
                    <a:pt x="839" y="4339"/>
                  </a:cubicBezTo>
                  <a:cubicBezTo>
                    <a:pt x="888" y="4339"/>
                    <a:pt x="944" y="4307"/>
                    <a:pt x="960" y="4253"/>
                  </a:cubicBezTo>
                  <a:cubicBezTo>
                    <a:pt x="1054" y="3766"/>
                    <a:pt x="1185" y="3271"/>
                    <a:pt x="1344" y="2784"/>
                  </a:cubicBezTo>
                  <a:cubicBezTo>
                    <a:pt x="1428" y="3317"/>
                    <a:pt x="1578" y="3841"/>
                    <a:pt x="1811" y="4347"/>
                  </a:cubicBezTo>
                  <a:cubicBezTo>
                    <a:pt x="1825" y="4377"/>
                    <a:pt x="1851" y="4389"/>
                    <a:pt x="1880" y="4389"/>
                  </a:cubicBezTo>
                  <a:cubicBezTo>
                    <a:pt x="1932" y="4389"/>
                    <a:pt x="1993" y="4348"/>
                    <a:pt x="1999" y="4300"/>
                  </a:cubicBezTo>
                  <a:cubicBezTo>
                    <a:pt x="2289" y="3205"/>
                    <a:pt x="2569" y="2110"/>
                    <a:pt x="2869" y="1015"/>
                  </a:cubicBezTo>
                  <a:cubicBezTo>
                    <a:pt x="3131" y="2718"/>
                    <a:pt x="3393" y="4440"/>
                    <a:pt x="3646" y="6153"/>
                  </a:cubicBezTo>
                  <a:cubicBezTo>
                    <a:pt x="3657" y="6199"/>
                    <a:pt x="3696" y="6218"/>
                    <a:pt x="3739" y="6218"/>
                  </a:cubicBezTo>
                  <a:cubicBezTo>
                    <a:pt x="3800" y="6218"/>
                    <a:pt x="3869" y="6180"/>
                    <a:pt x="3880" y="6125"/>
                  </a:cubicBezTo>
                  <a:lnTo>
                    <a:pt x="4619" y="2793"/>
                  </a:lnTo>
                  <a:cubicBezTo>
                    <a:pt x="4712" y="3486"/>
                    <a:pt x="4797" y="4169"/>
                    <a:pt x="4890" y="4852"/>
                  </a:cubicBezTo>
                  <a:cubicBezTo>
                    <a:pt x="4895" y="4899"/>
                    <a:pt x="4942" y="4922"/>
                    <a:pt x="4992" y="4922"/>
                  </a:cubicBezTo>
                  <a:cubicBezTo>
                    <a:pt x="5042" y="4922"/>
                    <a:pt x="5096" y="4899"/>
                    <a:pt x="5115" y="4852"/>
                  </a:cubicBezTo>
                  <a:cubicBezTo>
                    <a:pt x="5283" y="4328"/>
                    <a:pt x="5517" y="3813"/>
                    <a:pt x="5817" y="3317"/>
                  </a:cubicBezTo>
                  <a:cubicBezTo>
                    <a:pt x="5891" y="3738"/>
                    <a:pt x="5966" y="4169"/>
                    <a:pt x="6051" y="4590"/>
                  </a:cubicBezTo>
                  <a:cubicBezTo>
                    <a:pt x="6060" y="4636"/>
                    <a:pt x="6100" y="4657"/>
                    <a:pt x="6144" y="4657"/>
                  </a:cubicBezTo>
                  <a:cubicBezTo>
                    <a:pt x="6191" y="4657"/>
                    <a:pt x="6242" y="4633"/>
                    <a:pt x="6266" y="4590"/>
                  </a:cubicBezTo>
                  <a:cubicBezTo>
                    <a:pt x="6565" y="4047"/>
                    <a:pt x="6799" y="3486"/>
                    <a:pt x="6986" y="2906"/>
                  </a:cubicBezTo>
                  <a:cubicBezTo>
                    <a:pt x="7174" y="3448"/>
                    <a:pt x="7407" y="3963"/>
                    <a:pt x="7698" y="4450"/>
                  </a:cubicBezTo>
                  <a:cubicBezTo>
                    <a:pt x="7715" y="4484"/>
                    <a:pt x="7746" y="4498"/>
                    <a:pt x="7780" y="4498"/>
                  </a:cubicBezTo>
                  <a:cubicBezTo>
                    <a:pt x="7838" y="4498"/>
                    <a:pt x="7904" y="4456"/>
                    <a:pt x="7922" y="4403"/>
                  </a:cubicBezTo>
                  <a:cubicBezTo>
                    <a:pt x="8259" y="3111"/>
                    <a:pt x="8596" y="1820"/>
                    <a:pt x="8933" y="519"/>
                  </a:cubicBezTo>
                  <a:cubicBezTo>
                    <a:pt x="9167" y="1539"/>
                    <a:pt x="9419" y="2559"/>
                    <a:pt x="9653" y="3561"/>
                  </a:cubicBezTo>
                  <a:cubicBezTo>
                    <a:pt x="9766" y="4571"/>
                    <a:pt x="10000" y="5554"/>
                    <a:pt x="10140" y="6546"/>
                  </a:cubicBezTo>
                  <a:cubicBezTo>
                    <a:pt x="10152" y="6602"/>
                    <a:pt x="10190" y="6627"/>
                    <a:pt x="10232" y="6627"/>
                  </a:cubicBezTo>
                  <a:cubicBezTo>
                    <a:pt x="10287" y="6627"/>
                    <a:pt x="10349" y="6583"/>
                    <a:pt x="10365" y="6508"/>
                  </a:cubicBezTo>
                  <a:cubicBezTo>
                    <a:pt x="10617" y="5376"/>
                    <a:pt x="10926" y="4253"/>
                    <a:pt x="11300" y="3158"/>
                  </a:cubicBezTo>
                  <a:lnTo>
                    <a:pt x="11618" y="4590"/>
                  </a:lnTo>
                  <a:cubicBezTo>
                    <a:pt x="11628" y="4650"/>
                    <a:pt x="11668" y="4678"/>
                    <a:pt x="11713" y="4678"/>
                  </a:cubicBezTo>
                  <a:cubicBezTo>
                    <a:pt x="11759" y="4678"/>
                    <a:pt x="11810" y="4647"/>
                    <a:pt x="11834" y="4590"/>
                  </a:cubicBezTo>
                  <a:cubicBezTo>
                    <a:pt x="12068" y="4103"/>
                    <a:pt x="12283" y="3589"/>
                    <a:pt x="12442" y="3074"/>
                  </a:cubicBezTo>
                  <a:cubicBezTo>
                    <a:pt x="12573" y="3514"/>
                    <a:pt x="12713" y="3954"/>
                    <a:pt x="12844" y="4393"/>
                  </a:cubicBezTo>
                  <a:cubicBezTo>
                    <a:pt x="12864" y="4447"/>
                    <a:pt x="12911" y="4478"/>
                    <a:pt x="12959" y="4478"/>
                  </a:cubicBezTo>
                  <a:cubicBezTo>
                    <a:pt x="13003" y="4478"/>
                    <a:pt x="13047" y="4452"/>
                    <a:pt x="13069" y="4393"/>
                  </a:cubicBezTo>
                  <a:cubicBezTo>
                    <a:pt x="13265" y="3907"/>
                    <a:pt x="13462" y="3420"/>
                    <a:pt x="13658" y="2934"/>
                  </a:cubicBezTo>
                  <a:cubicBezTo>
                    <a:pt x="13685" y="2880"/>
                    <a:pt x="13629" y="2836"/>
                    <a:pt x="13566" y="2836"/>
                  </a:cubicBezTo>
                  <a:cubicBezTo>
                    <a:pt x="13519" y="2836"/>
                    <a:pt x="13467" y="2860"/>
                    <a:pt x="13443" y="2924"/>
                  </a:cubicBezTo>
                  <a:cubicBezTo>
                    <a:pt x="13284" y="3308"/>
                    <a:pt x="13125" y="3682"/>
                    <a:pt x="12975" y="4066"/>
                  </a:cubicBezTo>
                  <a:cubicBezTo>
                    <a:pt x="12835" y="3617"/>
                    <a:pt x="12704" y="3158"/>
                    <a:pt x="12564" y="2700"/>
                  </a:cubicBezTo>
                  <a:cubicBezTo>
                    <a:pt x="12548" y="2649"/>
                    <a:pt x="12495" y="2615"/>
                    <a:pt x="12443" y="2615"/>
                  </a:cubicBezTo>
                  <a:cubicBezTo>
                    <a:pt x="12399" y="2615"/>
                    <a:pt x="12356" y="2640"/>
                    <a:pt x="12339" y="2700"/>
                  </a:cubicBezTo>
                  <a:cubicBezTo>
                    <a:pt x="12189" y="3224"/>
                    <a:pt x="12002" y="3757"/>
                    <a:pt x="11768" y="4253"/>
                  </a:cubicBezTo>
                  <a:cubicBezTo>
                    <a:pt x="11647" y="3757"/>
                    <a:pt x="11544" y="3252"/>
                    <a:pt x="11431" y="2746"/>
                  </a:cubicBezTo>
                  <a:cubicBezTo>
                    <a:pt x="11417" y="2694"/>
                    <a:pt x="11371" y="2666"/>
                    <a:pt x="11323" y="2666"/>
                  </a:cubicBezTo>
                  <a:cubicBezTo>
                    <a:pt x="11277" y="2666"/>
                    <a:pt x="11230" y="2692"/>
                    <a:pt x="11207" y="2746"/>
                  </a:cubicBezTo>
                  <a:cubicBezTo>
                    <a:pt x="10842" y="3813"/>
                    <a:pt x="10524" y="4880"/>
                    <a:pt x="10271" y="5947"/>
                  </a:cubicBezTo>
                  <a:cubicBezTo>
                    <a:pt x="10234" y="5685"/>
                    <a:pt x="10187" y="5413"/>
                    <a:pt x="10140" y="5142"/>
                  </a:cubicBezTo>
                  <a:cubicBezTo>
                    <a:pt x="10121" y="5030"/>
                    <a:pt x="10093" y="4908"/>
                    <a:pt x="10056" y="4796"/>
                  </a:cubicBezTo>
                  <a:cubicBezTo>
                    <a:pt x="10028" y="4702"/>
                    <a:pt x="10037" y="4581"/>
                    <a:pt x="10000" y="4487"/>
                  </a:cubicBezTo>
                  <a:cubicBezTo>
                    <a:pt x="9943" y="4141"/>
                    <a:pt x="9915" y="3757"/>
                    <a:pt x="9840" y="3411"/>
                  </a:cubicBezTo>
                  <a:cubicBezTo>
                    <a:pt x="9756" y="3037"/>
                    <a:pt x="9663" y="2662"/>
                    <a:pt x="9578" y="2288"/>
                  </a:cubicBezTo>
                  <a:cubicBezTo>
                    <a:pt x="9401" y="1549"/>
                    <a:pt x="9232" y="800"/>
                    <a:pt x="9064" y="70"/>
                  </a:cubicBezTo>
                  <a:cubicBezTo>
                    <a:pt x="9056" y="21"/>
                    <a:pt x="9018" y="1"/>
                    <a:pt x="8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29"/>
            <p:cNvGrpSpPr/>
            <p:nvPr/>
          </p:nvGrpSpPr>
          <p:grpSpPr>
            <a:xfrm>
              <a:off x="7571207" y="2066322"/>
              <a:ext cx="660188" cy="563861"/>
              <a:chOff x="7571207" y="2066322"/>
              <a:chExt cx="660188" cy="563861"/>
            </a:xfrm>
          </p:grpSpPr>
          <p:sp>
            <p:nvSpPr>
              <p:cNvPr id="193" name="Google Shape;193;p29"/>
              <p:cNvSpPr/>
              <p:nvPr/>
            </p:nvSpPr>
            <p:spPr>
              <a:xfrm>
                <a:off x="7571207" y="2066322"/>
                <a:ext cx="660188" cy="563861"/>
              </a:xfrm>
              <a:custGeom>
                <a:avLst/>
                <a:gdLst/>
                <a:ahLst/>
                <a:cxnLst/>
                <a:rect l="l" t="t" r="r" b="b"/>
                <a:pathLst>
                  <a:path w="9508" h="8121" extrusionOk="0">
                    <a:moveTo>
                      <a:pt x="4438" y="1"/>
                    </a:moveTo>
                    <a:cubicBezTo>
                      <a:pt x="3207" y="1"/>
                      <a:pt x="1976" y="49"/>
                      <a:pt x="749" y="143"/>
                    </a:cubicBezTo>
                    <a:cubicBezTo>
                      <a:pt x="609" y="152"/>
                      <a:pt x="468" y="171"/>
                      <a:pt x="337" y="237"/>
                    </a:cubicBezTo>
                    <a:cubicBezTo>
                      <a:pt x="206" y="311"/>
                      <a:pt x="150" y="470"/>
                      <a:pt x="141" y="611"/>
                    </a:cubicBezTo>
                    <a:cubicBezTo>
                      <a:pt x="131" y="2351"/>
                      <a:pt x="113" y="4083"/>
                      <a:pt x="103" y="5833"/>
                    </a:cubicBezTo>
                    <a:cubicBezTo>
                      <a:pt x="111" y="6087"/>
                      <a:pt x="593" y="6116"/>
                      <a:pt x="1059" y="6116"/>
                    </a:cubicBezTo>
                    <a:cubicBezTo>
                      <a:pt x="1192" y="6116"/>
                      <a:pt x="1323" y="6113"/>
                      <a:pt x="1442" y="6113"/>
                    </a:cubicBezTo>
                    <a:cubicBezTo>
                      <a:pt x="1357" y="6188"/>
                      <a:pt x="1273" y="6300"/>
                      <a:pt x="1189" y="6394"/>
                    </a:cubicBezTo>
                    <a:cubicBezTo>
                      <a:pt x="1067" y="6534"/>
                      <a:pt x="0" y="8106"/>
                      <a:pt x="0" y="8106"/>
                    </a:cubicBezTo>
                    <a:cubicBezTo>
                      <a:pt x="40" y="8116"/>
                      <a:pt x="79" y="8120"/>
                      <a:pt x="118" y="8120"/>
                    </a:cubicBezTo>
                    <a:cubicBezTo>
                      <a:pt x="347" y="8120"/>
                      <a:pt x="567" y="7970"/>
                      <a:pt x="758" y="7826"/>
                    </a:cubicBezTo>
                    <a:cubicBezTo>
                      <a:pt x="1311" y="7433"/>
                      <a:pt x="1872" y="7021"/>
                      <a:pt x="2424" y="6609"/>
                    </a:cubicBezTo>
                    <a:cubicBezTo>
                      <a:pt x="2611" y="6469"/>
                      <a:pt x="2808" y="6319"/>
                      <a:pt x="2948" y="6132"/>
                    </a:cubicBezTo>
                    <a:lnTo>
                      <a:pt x="8984" y="6235"/>
                    </a:lnTo>
                    <a:cubicBezTo>
                      <a:pt x="9124" y="6235"/>
                      <a:pt x="9265" y="6235"/>
                      <a:pt x="9377" y="6160"/>
                    </a:cubicBezTo>
                    <a:cubicBezTo>
                      <a:pt x="9499" y="6085"/>
                      <a:pt x="9508" y="2539"/>
                      <a:pt x="9461" y="901"/>
                    </a:cubicBezTo>
                    <a:cubicBezTo>
                      <a:pt x="9452" y="639"/>
                      <a:pt x="9414" y="274"/>
                      <a:pt x="9162" y="237"/>
                    </a:cubicBezTo>
                    <a:cubicBezTo>
                      <a:pt x="7591" y="79"/>
                      <a:pt x="6014" y="1"/>
                      <a:pt x="443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7688136" y="2146933"/>
                <a:ext cx="149563" cy="195730"/>
              </a:xfrm>
              <a:custGeom>
                <a:avLst/>
                <a:gdLst/>
                <a:ahLst/>
                <a:cxnLst/>
                <a:rect l="l" t="t" r="r" b="b"/>
                <a:pathLst>
                  <a:path w="2154" h="2819" extrusionOk="0">
                    <a:moveTo>
                      <a:pt x="1034" y="1"/>
                    </a:moveTo>
                    <a:cubicBezTo>
                      <a:pt x="1017" y="1"/>
                      <a:pt x="1000" y="1"/>
                      <a:pt x="983" y="2"/>
                    </a:cubicBezTo>
                    <a:cubicBezTo>
                      <a:pt x="469" y="39"/>
                      <a:pt x="10" y="489"/>
                      <a:pt x="1" y="1003"/>
                    </a:cubicBezTo>
                    <a:cubicBezTo>
                      <a:pt x="94" y="999"/>
                      <a:pt x="193" y="999"/>
                      <a:pt x="291" y="999"/>
                    </a:cubicBezTo>
                    <a:cubicBezTo>
                      <a:pt x="389" y="999"/>
                      <a:pt x="487" y="999"/>
                      <a:pt x="581" y="994"/>
                    </a:cubicBezTo>
                    <a:cubicBezTo>
                      <a:pt x="600" y="816"/>
                      <a:pt x="675" y="648"/>
                      <a:pt x="843" y="563"/>
                    </a:cubicBezTo>
                    <a:cubicBezTo>
                      <a:pt x="916" y="525"/>
                      <a:pt x="1000" y="506"/>
                      <a:pt x="1082" y="506"/>
                    </a:cubicBezTo>
                    <a:cubicBezTo>
                      <a:pt x="1178" y="506"/>
                      <a:pt x="1273" y="532"/>
                      <a:pt x="1348" y="582"/>
                    </a:cubicBezTo>
                    <a:cubicBezTo>
                      <a:pt x="1498" y="694"/>
                      <a:pt x="1582" y="882"/>
                      <a:pt x="1545" y="1050"/>
                    </a:cubicBezTo>
                    <a:cubicBezTo>
                      <a:pt x="1517" y="1218"/>
                      <a:pt x="1395" y="1368"/>
                      <a:pt x="1236" y="1452"/>
                    </a:cubicBezTo>
                    <a:cubicBezTo>
                      <a:pt x="1096" y="1518"/>
                      <a:pt x="899" y="1555"/>
                      <a:pt x="721" y="1565"/>
                    </a:cubicBezTo>
                    <a:cubicBezTo>
                      <a:pt x="693" y="1976"/>
                      <a:pt x="693" y="2398"/>
                      <a:pt x="712" y="2809"/>
                    </a:cubicBezTo>
                    <a:cubicBezTo>
                      <a:pt x="862" y="2809"/>
                      <a:pt x="1021" y="2809"/>
                      <a:pt x="1171" y="2819"/>
                    </a:cubicBezTo>
                    <a:cubicBezTo>
                      <a:pt x="1189" y="2575"/>
                      <a:pt x="1255" y="2332"/>
                      <a:pt x="1273" y="2098"/>
                    </a:cubicBezTo>
                    <a:cubicBezTo>
                      <a:pt x="1779" y="1976"/>
                      <a:pt x="2153" y="1406"/>
                      <a:pt x="2078" y="891"/>
                    </a:cubicBezTo>
                    <a:cubicBezTo>
                      <a:pt x="2006" y="393"/>
                      <a:pt x="153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7733616" y="2359188"/>
                <a:ext cx="45549" cy="40410"/>
              </a:xfrm>
              <a:custGeom>
                <a:avLst/>
                <a:gdLst/>
                <a:ahLst/>
                <a:cxnLst/>
                <a:rect l="l" t="t" r="r" b="b"/>
                <a:pathLst>
                  <a:path w="656" h="582" extrusionOk="0">
                    <a:moveTo>
                      <a:pt x="307" y="0"/>
                    </a:moveTo>
                    <a:cubicBezTo>
                      <a:pt x="235" y="0"/>
                      <a:pt x="160" y="12"/>
                      <a:pt x="113" y="52"/>
                    </a:cubicBezTo>
                    <a:cubicBezTo>
                      <a:pt x="66" y="89"/>
                      <a:pt x="48" y="145"/>
                      <a:pt x="38" y="192"/>
                    </a:cubicBezTo>
                    <a:cubicBezTo>
                      <a:pt x="1" y="323"/>
                      <a:pt x="57" y="464"/>
                      <a:pt x="160" y="538"/>
                    </a:cubicBezTo>
                    <a:cubicBezTo>
                      <a:pt x="209" y="567"/>
                      <a:pt x="265" y="581"/>
                      <a:pt x="322" y="581"/>
                    </a:cubicBezTo>
                    <a:cubicBezTo>
                      <a:pt x="394" y="581"/>
                      <a:pt x="467" y="558"/>
                      <a:pt x="525" y="510"/>
                    </a:cubicBezTo>
                    <a:cubicBezTo>
                      <a:pt x="618" y="426"/>
                      <a:pt x="656" y="276"/>
                      <a:pt x="609" y="164"/>
                    </a:cubicBezTo>
                    <a:cubicBezTo>
                      <a:pt x="572" y="80"/>
                      <a:pt x="487" y="24"/>
                      <a:pt x="394" y="5"/>
                    </a:cubicBezTo>
                    <a:cubicBezTo>
                      <a:pt x="367" y="2"/>
                      <a:pt x="337"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7879221" y="2158112"/>
                <a:ext cx="232677" cy="38396"/>
              </a:xfrm>
              <a:custGeom>
                <a:avLst/>
                <a:gdLst/>
                <a:ahLst/>
                <a:cxnLst/>
                <a:rect l="l" t="t" r="r" b="b"/>
                <a:pathLst>
                  <a:path w="3351" h="553" extrusionOk="0">
                    <a:moveTo>
                      <a:pt x="0" y="0"/>
                    </a:moveTo>
                    <a:lnTo>
                      <a:pt x="0" y="421"/>
                    </a:lnTo>
                    <a:lnTo>
                      <a:pt x="0" y="487"/>
                    </a:lnTo>
                    <a:lnTo>
                      <a:pt x="0" y="543"/>
                    </a:lnTo>
                    <a:lnTo>
                      <a:pt x="9" y="543"/>
                    </a:lnTo>
                    <a:cubicBezTo>
                      <a:pt x="112" y="543"/>
                      <a:pt x="1086" y="552"/>
                      <a:pt x="1291" y="552"/>
                    </a:cubicBezTo>
                    <a:lnTo>
                      <a:pt x="3275" y="552"/>
                    </a:lnTo>
                    <a:cubicBezTo>
                      <a:pt x="3322" y="543"/>
                      <a:pt x="3331" y="543"/>
                      <a:pt x="3341" y="543"/>
                    </a:cubicBezTo>
                    <a:cubicBezTo>
                      <a:pt x="3350" y="505"/>
                      <a:pt x="3341" y="468"/>
                      <a:pt x="3341" y="440"/>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7879221" y="2228933"/>
                <a:ext cx="181989" cy="38396"/>
              </a:xfrm>
              <a:custGeom>
                <a:avLst/>
                <a:gdLst/>
                <a:ahLst/>
                <a:cxnLst/>
                <a:rect l="l" t="t" r="r" b="b"/>
                <a:pathLst>
                  <a:path w="2621" h="553" extrusionOk="0">
                    <a:moveTo>
                      <a:pt x="0" y="0"/>
                    </a:moveTo>
                    <a:lnTo>
                      <a:pt x="0" y="421"/>
                    </a:lnTo>
                    <a:lnTo>
                      <a:pt x="0" y="477"/>
                    </a:lnTo>
                    <a:lnTo>
                      <a:pt x="0" y="543"/>
                    </a:lnTo>
                    <a:lnTo>
                      <a:pt x="9" y="543"/>
                    </a:lnTo>
                    <a:cubicBezTo>
                      <a:pt x="94" y="543"/>
                      <a:pt x="852" y="552"/>
                      <a:pt x="1011" y="552"/>
                    </a:cubicBezTo>
                    <a:lnTo>
                      <a:pt x="2555" y="552"/>
                    </a:lnTo>
                    <a:cubicBezTo>
                      <a:pt x="2583" y="552"/>
                      <a:pt x="2592" y="552"/>
                      <a:pt x="2601" y="543"/>
                    </a:cubicBezTo>
                    <a:cubicBezTo>
                      <a:pt x="2620" y="505"/>
                      <a:pt x="2601" y="468"/>
                      <a:pt x="2601" y="431"/>
                    </a:cubicBezTo>
                    <a:lnTo>
                      <a:pt x="2601" y="328"/>
                    </a:lnTo>
                    <a:lnTo>
                      <a:pt x="2601" y="122"/>
                    </a:lnTo>
                    <a:lnTo>
                      <a:pt x="2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7879221" y="2300379"/>
                <a:ext cx="232677" cy="38396"/>
              </a:xfrm>
              <a:custGeom>
                <a:avLst/>
                <a:gdLst/>
                <a:ahLst/>
                <a:cxnLst/>
                <a:rect l="l" t="t" r="r" b="b"/>
                <a:pathLst>
                  <a:path w="3351" h="553" extrusionOk="0">
                    <a:moveTo>
                      <a:pt x="0" y="0"/>
                    </a:moveTo>
                    <a:lnTo>
                      <a:pt x="0" y="422"/>
                    </a:lnTo>
                    <a:lnTo>
                      <a:pt x="0" y="478"/>
                    </a:lnTo>
                    <a:lnTo>
                      <a:pt x="0" y="543"/>
                    </a:lnTo>
                    <a:lnTo>
                      <a:pt x="9" y="543"/>
                    </a:lnTo>
                    <a:cubicBezTo>
                      <a:pt x="112" y="543"/>
                      <a:pt x="1086" y="553"/>
                      <a:pt x="1291" y="553"/>
                    </a:cubicBezTo>
                    <a:lnTo>
                      <a:pt x="3275" y="553"/>
                    </a:lnTo>
                    <a:cubicBezTo>
                      <a:pt x="3322" y="543"/>
                      <a:pt x="3331" y="543"/>
                      <a:pt x="3341" y="543"/>
                    </a:cubicBezTo>
                    <a:cubicBezTo>
                      <a:pt x="3350" y="506"/>
                      <a:pt x="3341" y="468"/>
                      <a:pt x="3341" y="431"/>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7877902" y="2371200"/>
                <a:ext cx="157965" cy="38396"/>
              </a:xfrm>
              <a:custGeom>
                <a:avLst/>
                <a:gdLst/>
                <a:ahLst/>
                <a:cxnLst/>
                <a:rect l="l" t="t" r="r" b="b"/>
                <a:pathLst>
                  <a:path w="2275" h="553" extrusionOk="0">
                    <a:moveTo>
                      <a:pt x="0" y="0"/>
                    </a:moveTo>
                    <a:lnTo>
                      <a:pt x="0" y="422"/>
                    </a:lnTo>
                    <a:lnTo>
                      <a:pt x="0" y="478"/>
                    </a:lnTo>
                    <a:lnTo>
                      <a:pt x="0" y="534"/>
                    </a:lnTo>
                    <a:lnTo>
                      <a:pt x="19" y="534"/>
                    </a:lnTo>
                    <a:cubicBezTo>
                      <a:pt x="85" y="534"/>
                      <a:pt x="740" y="553"/>
                      <a:pt x="880" y="553"/>
                    </a:cubicBezTo>
                    <a:lnTo>
                      <a:pt x="2218" y="553"/>
                    </a:lnTo>
                    <a:cubicBezTo>
                      <a:pt x="2246" y="553"/>
                      <a:pt x="2265" y="553"/>
                      <a:pt x="2265" y="534"/>
                    </a:cubicBezTo>
                    <a:cubicBezTo>
                      <a:pt x="2274" y="506"/>
                      <a:pt x="2265" y="468"/>
                      <a:pt x="2265" y="431"/>
                    </a:cubicBezTo>
                    <a:lnTo>
                      <a:pt x="2265" y="328"/>
                    </a:lnTo>
                    <a:lnTo>
                      <a:pt x="2265" y="113"/>
                    </a:lnTo>
                    <a:lnTo>
                      <a:pt x="22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9"/>
            <p:cNvSpPr/>
            <p:nvPr/>
          </p:nvSpPr>
          <p:spPr>
            <a:xfrm>
              <a:off x="6629669" y="3110864"/>
              <a:ext cx="161922" cy="345566"/>
            </a:xfrm>
            <a:custGeom>
              <a:avLst/>
              <a:gdLst/>
              <a:ahLst/>
              <a:cxnLst/>
              <a:rect l="l" t="t" r="r" b="b"/>
              <a:pathLst>
                <a:path w="2332" h="4977" extrusionOk="0">
                  <a:moveTo>
                    <a:pt x="768" y="0"/>
                  </a:moveTo>
                  <a:cubicBezTo>
                    <a:pt x="710" y="0"/>
                    <a:pt x="655" y="19"/>
                    <a:pt x="609" y="71"/>
                  </a:cubicBezTo>
                  <a:cubicBezTo>
                    <a:pt x="506" y="193"/>
                    <a:pt x="516" y="642"/>
                    <a:pt x="497" y="820"/>
                  </a:cubicBezTo>
                  <a:cubicBezTo>
                    <a:pt x="338" y="1831"/>
                    <a:pt x="197" y="2832"/>
                    <a:pt x="48" y="3852"/>
                  </a:cubicBezTo>
                  <a:cubicBezTo>
                    <a:pt x="29" y="4011"/>
                    <a:pt x="1" y="4180"/>
                    <a:pt x="48" y="4339"/>
                  </a:cubicBezTo>
                  <a:cubicBezTo>
                    <a:pt x="123" y="4601"/>
                    <a:pt x="338" y="4788"/>
                    <a:pt x="591" y="4872"/>
                  </a:cubicBezTo>
                  <a:cubicBezTo>
                    <a:pt x="834" y="4966"/>
                    <a:pt x="1105" y="4966"/>
                    <a:pt x="1367" y="4975"/>
                  </a:cubicBezTo>
                  <a:cubicBezTo>
                    <a:pt x="1395" y="4976"/>
                    <a:pt x="1423" y="4976"/>
                    <a:pt x="1452" y="4976"/>
                  </a:cubicBezTo>
                  <a:cubicBezTo>
                    <a:pt x="1761" y="4976"/>
                    <a:pt x="2110" y="4923"/>
                    <a:pt x="2247" y="4666"/>
                  </a:cubicBezTo>
                  <a:cubicBezTo>
                    <a:pt x="2331" y="4526"/>
                    <a:pt x="2322" y="4357"/>
                    <a:pt x="2303" y="4198"/>
                  </a:cubicBezTo>
                  <a:cubicBezTo>
                    <a:pt x="2275" y="3337"/>
                    <a:pt x="2228" y="2467"/>
                    <a:pt x="2191" y="1597"/>
                  </a:cubicBezTo>
                  <a:cubicBezTo>
                    <a:pt x="2181" y="1297"/>
                    <a:pt x="2153" y="998"/>
                    <a:pt x="2013" y="736"/>
                  </a:cubicBezTo>
                  <a:cubicBezTo>
                    <a:pt x="1816" y="390"/>
                    <a:pt x="1433" y="203"/>
                    <a:pt x="1068" y="81"/>
                  </a:cubicBezTo>
                  <a:cubicBezTo>
                    <a:pt x="974" y="52"/>
                    <a:pt x="866" y="0"/>
                    <a:pt x="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6645292" y="2758356"/>
              <a:ext cx="267741" cy="408055"/>
            </a:xfrm>
            <a:custGeom>
              <a:avLst/>
              <a:gdLst/>
              <a:ahLst/>
              <a:cxnLst/>
              <a:rect l="l" t="t" r="r" b="b"/>
              <a:pathLst>
                <a:path w="3856" h="5877" extrusionOk="0">
                  <a:moveTo>
                    <a:pt x="3692" y="0"/>
                  </a:moveTo>
                  <a:cubicBezTo>
                    <a:pt x="3327" y="0"/>
                    <a:pt x="2971" y="156"/>
                    <a:pt x="2686" y="376"/>
                  </a:cubicBezTo>
                  <a:cubicBezTo>
                    <a:pt x="2359" y="638"/>
                    <a:pt x="2106" y="984"/>
                    <a:pt x="1872" y="1340"/>
                  </a:cubicBezTo>
                  <a:cubicBezTo>
                    <a:pt x="1123" y="2463"/>
                    <a:pt x="487" y="3661"/>
                    <a:pt x="1" y="4924"/>
                  </a:cubicBezTo>
                  <a:cubicBezTo>
                    <a:pt x="394" y="5392"/>
                    <a:pt x="946" y="5738"/>
                    <a:pt x="1554" y="5850"/>
                  </a:cubicBezTo>
                  <a:cubicBezTo>
                    <a:pt x="1631" y="5866"/>
                    <a:pt x="1710" y="5876"/>
                    <a:pt x="1787" y="5876"/>
                  </a:cubicBezTo>
                  <a:cubicBezTo>
                    <a:pt x="1898" y="5876"/>
                    <a:pt x="2007" y="5855"/>
                    <a:pt x="2106" y="5794"/>
                  </a:cubicBezTo>
                  <a:cubicBezTo>
                    <a:pt x="2265" y="5691"/>
                    <a:pt x="2340" y="5485"/>
                    <a:pt x="2396" y="5298"/>
                  </a:cubicBezTo>
                  <a:cubicBezTo>
                    <a:pt x="2911" y="3548"/>
                    <a:pt x="3126" y="1714"/>
                    <a:pt x="3856" y="11"/>
                  </a:cubicBezTo>
                  <a:cubicBezTo>
                    <a:pt x="3801" y="4"/>
                    <a:pt x="3746" y="0"/>
                    <a:pt x="3692"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6315198" y="3555996"/>
              <a:ext cx="1464662" cy="472419"/>
            </a:xfrm>
            <a:custGeom>
              <a:avLst/>
              <a:gdLst/>
              <a:ahLst/>
              <a:cxnLst/>
              <a:rect l="l" t="t" r="r" b="b"/>
              <a:pathLst>
                <a:path w="21094" h="6804" extrusionOk="0">
                  <a:moveTo>
                    <a:pt x="2245" y="0"/>
                  </a:moveTo>
                  <a:cubicBezTo>
                    <a:pt x="1880" y="0"/>
                    <a:pt x="1513" y="43"/>
                    <a:pt x="1189" y="211"/>
                  </a:cubicBezTo>
                  <a:cubicBezTo>
                    <a:pt x="749" y="426"/>
                    <a:pt x="450" y="829"/>
                    <a:pt x="263" y="1278"/>
                  </a:cubicBezTo>
                  <a:cubicBezTo>
                    <a:pt x="85" y="1690"/>
                    <a:pt x="1" y="2129"/>
                    <a:pt x="29" y="2579"/>
                  </a:cubicBezTo>
                  <a:cubicBezTo>
                    <a:pt x="693" y="2747"/>
                    <a:pt x="1358" y="3018"/>
                    <a:pt x="2031" y="3196"/>
                  </a:cubicBezTo>
                  <a:cubicBezTo>
                    <a:pt x="2939" y="3439"/>
                    <a:pt x="3856" y="3683"/>
                    <a:pt x="4745" y="4001"/>
                  </a:cubicBezTo>
                  <a:cubicBezTo>
                    <a:pt x="5980" y="4450"/>
                    <a:pt x="7131" y="5274"/>
                    <a:pt x="8348" y="5816"/>
                  </a:cubicBezTo>
                  <a:cubicBezTo>
                    <a:pt x="9469" y="6305"/>
                    <a:pt x="10631" y="6803"/>
                    <a:pt x="11852" y="6803"/>
                  </a:cubicBezTo>
                  <a:cubicBezTo>
                    <a:pt x="11916" y="6803"/>
                    <a:pt x="11980" y="6802"/>
                    <a:pt x="12044" y="6799"/>
                  </a:cubicBezTo>
                  <a:cubicBezTo>
                    <a:pt x="12999" y="6752"/>
                    <a:pt x="13916" y="6387"/>
                    <a:pt x="14786" y="5975"/>
                  </a:cubicBezTo>
                  <a:cubicBezTo>
                    <a:pt x="15928" y="5451"/>
                    <a:pt x="17023" y="4871"/>
                    <a:pt x="18127" y="4282"/>
                  </a:cubicBezTo>
                  <a:cubicBezTo>
                    <a:pt x="19044" y="3795"/>
                    <a:pt x="19998" y="3280"/>
                    <a:pt x="20719" y="2532"/>
                  </a:cubicBezTo>
                  <a:cubicBezTo>
                    <a:pt x="20906" y="2326"/>
                    <a:pt x="21093" y="2083"/>
                    <a:pt x="21075" y="1811"/>
                  </a:cubicBezTo>
                  <a:cubicBezTo>
                    <a:pt x="21037" y="1502"/>
                    <a:pt x="20747" y="1287"/>
                    <a:pt x="20448" y="1156"/>
                  </a:cubicBezTo>
                  <a:cubicBezTo>
                    <a:pt x="19898" y="913"/>
                    <a:pt x="19306" y="834"/>
                    <a:pt x="18701" y="834"/>
                  </a:cubicBezTo>
                  <a:cubicBezTo>
                    <a:pt x="18141" y="834"/>
                    <a:pt x="17571" y="902"/>
                    <a:pt x="17013" y="969"/>
                  </a:cubicBezTo>
                  <a:cubicBezTo>
                    <a:pt x="15222" y="1190"/>
                    <a:pt x="13277" y="2030"/>
                    <a:pt x="11504" y="2030"/>
                  </a:cubicBezTo>
                  <a:cubicBezTo>
                    <a:pt x="10878" y="2030"/>
                    <a:pt x="10274" y="1926"/>
                    <a:pt x="9705" y="1652"/>
                  </a:cubicBezTo>
                  <a:cubicBezTo>
                    <a:pt x="7515" y="595"/>
                    <a:pt x="5091" y="145"/>
                    <a:pt x="2668" y="14"/>
                  </a:cubicBezTo>
                  <a:cubicBezTo>
                    <a:pt x="2529" y="7"/>
                    <a:pt x="2387" y="0"/>
                    <a:pt x="2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6722642" y="2757175"/>
              <a:ext cx="690739" cy="950184"/>
            </a:xfrm>
            <a:custGeom>
              <a:avLst/>
              <a:gdLst/>
              <a:ahLst/>
              <a:cxnLst/>
              <a:rect l="l" t="t" r="r" b="b"/>
              <a:pathLst>
                <a:path w="9948" h="13685" extrusionOk="0">
                  <a:moveTo>
                    <a:pt x="2630" y="1"/>
                  </a:moveTo>
                  <a:cubicBezTo>
                    <a:pt x="2562" y="1"/>
                    <a:pt x="2496" y="9"/>
                    <a:pt x="2433" y="28"/>
                  </a:cubicBezTo>
                  <a:cubicBezTo>
                    <a:pt x="2115" y="122"/>
                    <a:pt x="1937" y="440"/>
                    <a:pt x="1787" y="730"/>
                  </a:cubicBezTo>
                  <a:cubicBezTo>
                    <a:pt x="1151" y="1928"/>
                    <a:pt x="870" y="3285"/>
                    <a:pt x="449" y="4567"/>
                  </a:cubicBezTo>
                  <a:cubicBezTo>
                    <a:pt x="215" y="5268"/>
                    <a:pt x="0" y="6008"/>
                    <a:pt x="150" y="6719"/>
                  </a:cubicBezTo>
                  <a:cubicBezTo>
                    <a:pt x="449" y="8160"/>
                    <a:pt x="767" y="9526"/>
                    <a:pt x="1189" y="10930"/>
                  </a:cubicBezTo>
                  <a:cubicBezTo>
                    <a:pt x="1376" y="11557"/>
                    <a:pt x="1554" y="12221"/>
                    <a:pt x="1993" y="12680"/>
                  </a:cubicBezTo>
                  <a:cubicBezTo>
                    <a:pt x="2396" y="13082"/>
                    <a:pt x="2929" y="13344"/>
                    <a:pt x="3481" y="13475"/>
                  </a:cubicBezTo>
                  <a:cubicBezTo>
                    <a:pt x="4043" y="13597"/>
                    <a:pt x="4604" y="13634"/>
                    <a:pt x="5175" y="13653"/>
                  </a:cubicBezTo>
                  <a:cubicBezTo>
                    <a:pt x="5505" y="13668"/>
                    <a:pt x="5838" y="13685"/>
                    <a:pt x="6169" y="13685"/>
                  </a:cubicBezTo>
                  <a:cubicBezTo>
                    <a:pt x="6476" y="13685"/>
                    <a:pt x="6782" y="13670"/>
                    <a:pt x="7084" y="13625"/>
                  </a:cubicBezTo>
                  <a:cubicBezTo>
                    <a:pt x="7720" y="13531"/>
                    <a:pt x="8338" y="13297"/>
                    <a:pt x="8806" y="12858"/>
                  </a:cubicBezTo>
                  <a:cubicBezTo>
                    <a:pt x="9283" y="12408"/>
                    <a:pt x="9564" y="11772"/>
                    <a:pt x="9695" y="11136"/>
                  </a:cubicBezTo>
                  <a:cubicBezTo>
                    <a:pt x="9826" y="10490"/>
                    <a:pt x="9826" y="9826"/>
                    <a:pt x="9826" y="9171"/>
                  </a:cubicBezTo>
                  <a:cubicBezTo>
                    <a:pt x="9807" y="6485"/>
                    <a:pt x="9891" y="3790"/>
                    <a:pt x="9947" y="1123"/>
                  </a:cubicBezTo>
                  <a:cubicBezTo>
                    <a:pt x="9947" y="908"/>
                    <a:pt x="9629" y="842"/>
                    <a:pt x="9452" y="767"/>
                  </a:cubicBezTo>
                  <a:cubicBezTo>
                    <a:pt x="8113" y="393"/>
                    <a:pt x="6719" y="515"/>
                    <a:pt x="5343" y="440"/>
                  </a:cubicBezTo>
                  <a:cubicBezTo>
                    <a:pt x="4595" y="402"/>
                    <a:pt x="3846" y="290"/>
                    <a:pt x="3116" y="94"/>
                  </a:cubicBezTo>
                  <a:cubicBezTo>
                    <a:pt x="2964" y="47"/>
                    <a:pt x="2793" y="1"/>
                    <a:pt x="2630"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7330823" y="2821470"/>
              <a:ext cx="248230" cy="431315"/>
            </a:xfrm>
            <a:custGeom>
              <a:avLst/>
              <a:gdLst/>
              <a:ahLst/>
              <a:cxnLst/>
              <a:rect l="l" t="t" r="r" b="b"/>
              <a:pathLst>
                <a:path w="3575" h="6212" extrusionOk="0">
                  <a:moveTo>
                    <a:pt x="1048" y="0"/>
                  </a:moveTo>
                  <a:cubicBezTo>
                    <a:pt x="711" y="94"/>
                    <a:pt x="440" y="393"/>
                    <a:pt x="299" y="702"/>
                  </a:cubicBezTo>
                  <a:cubicBezTo>
                    <a:pt x="159" y="1020"/>
                    <a:pt x="112" y="1385"/>
                    <a:pt x="94" y="1732"/>
                  </a:cubicBezTo>
                  <a:cubicBezTo>
                    <a:pt x="0" y="2986"/>
                    <a:pt x="56" y="4239"/>
                    <a:pt x="253" y="5475"/>
                  </a:cubicBezTo>
                  <a:cubicBezTo>
                    <a:pt x="281" y="5653"/>
                    <a:pt x="328" y="5840"/>
                    <a:pt x="440" y="5971"/>
                  </a:cubicBezTo>
                  <a:cubicBezTo>
                    <a:pt x="580" y="6120"/>
                    <a:pt x="805" y="6158"/>
                    <a:pt x="1001" y="6177"/>
                  </a:cubicBezTo>
                  <a:cubicBezTo>
                    <a:pt x="1231" y="6200"/>
                    <a:pt x="1460" y="6212"/>
                    <a:pt x="1689" y="6212"/>
                  </a:cubicBezTo>
                  <a:cubicBezTo>
                    <a:pt x="1918" y="6212"/>
                    <a:pt x="2148" y="6200"/>
                    <a:pt x="2377" y="6177"/>
                  </a:cubicBezTo>
                  <a:cubicBezTo>
                    <a:pt x="2620" y="6158"/>
                    <a:pt x="2873" y="6120"/>
                    <a:pt x="3097" y="6017"/>
                  </a:cubicBezTo>
                  <a:cubicBezTo>
                    <a:pt x="3313" y="5915"/>
                    <a:pt x="3500" y="5784"/>
                    <a:pt x="3575" y="5550"/>
                  </a:cubicBezTo>
                  <a:cubicBezTo>
                    <a:pt x="3238" y="4371"/>
                    <a:pt x="2910" y="3201"/>
                    <a:pt x="2573" y="2022"/>
                  </a:cubicBezTo>
                  <a:cubicBezTo>
                    <a:pt x="2452" y="1582"/>
                    <a:pt x="2330" y="1151"/>
                    <a:pt x="2096" y="777"/>
                  </a:cubicBezTo>
                  <a:cubicBezTo>
                    <a:pt x="1862" y="403"/>
                    <a:pt x="1488" y="75"/>
                    <a:pt x="104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6976705" y="2778560"/>
              <a:ext cx="291141" cy="158931"/>
            </a:xfrm>
            <a:custGeom>
              <a:avLst/>
              <a:gdLst/>
              <a:ahLst/>
              <a:cxnLst/>
              <a:rect l="l" t="t" r="r" b="b"/>
              <a:pathLst>
                <a:path w="4193" h="2289" extrusionOk="0">
                  <a:moveTo>
                    <a:pt x="430" y="1"/>
                  </a:moveTo>
                  <a:cubicBezTo>
                    <a:pt x="271" y="319"/>
                    <a:pt x="112" y="637"/>
                    <a:pt x="56" y="983"/>
                  </a:cubicBezTo>
                  <a:cubicBezTo>
                    <a:pt x="0" y="1386"/>
                    <a:pt x="103" y="1826"/>
                    <a:pt x="430" y="2069"/>
                  </a:cubicBezTo>
                  <a:cubicBezTo>
                    <a:pt x="650" y="2241"/>
                    <a:pt x="928" y="2289"/>
                    <a:pt x="1205" y="2289"/>
                  </a:cubicBezTo>
                  <a:cubicBezTo>
                    <a:pt x="1259" y="2289"/>
                    <a:pt x="1313" y="2287"/>
                    <a:pt x="1366" y="2284"/>
                  </a:cubicBezTo>
                  <a:cubicBezTo>
                    <a:pt x="2040" y="2237"/>
                    <a:pt x="2695" y="1975"/>
                    <a:pt x="3210" y="1545"/>
                  </a:cubicBezTo>
                  <a:cubicBezTo>
                    <a:pt x="3650" y="1199"/>
                    <a:pt x="3986" y="731"/>
                    <a:pt x="4192" y="216"/>
                  </a:cubicBezTo>
                  <a:cubicBezTo>
                    <a:pt x="3359" y="169"/>
                    <a:pt x="2517" y="188"/>
                    <a:pt x="1675" y="141"/>
                  </a:cubicBezTo>
                  <a:cubicBezTo>
                    <a:pt x="1254" y="122"/>
                    <a:pt x="842" y="76"/>
                    <a:pt x="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6734307" y="2778491"/>
              <a:ext cx="130329" cy="352023"/>
            </a:xfrm>
            <a:custGeom>
              <a:avLst/>
              <a:gdLst/>
              <a:ahLst/>
              <a:cxnLst/>
              <a:rect l="l" t="t" r="r" b="b"/>
              <a:pathLst>
                <a:path w="1877" h="5070" extrusionOk="0">
                  <a:moveTo>
                    <a:pt x="1825" y="1"/>
                  </a:moveTo>
                  <a:cubicBezTo>
                    <a:pt x="1814" y="1"/>
                    <a:pt x="1803" y="6"/>
                    <a:pt x="1797" y="20"/>
                  </a:cubicBezTo>
                  <a:cubicBezTo>
                    <a:pt x="1386" y="816"/>
                    <a:pt x="1030" y="1639"/>
                    <a:pt x="730" y="2482"/>
                  </a:cubicBezTo>
                  <a:cubicBezTo>
                    <a:pt x="581" y="2921"/>
                    <a:pt x="440" y="3352"/>
                    <a:pt x="309" y="3782"/>
                  </a:cubicBezTo>
                  <a:cubicBezTo>
                    <a:pt x="253" y="4007"/>
                    <a:pt x="188" y="4232"/>
                    <a:pt x="132" y="4437"/>
                  </a:cubicBezTo>
                  <a:cubicBezTo>
                    <a:pt x="85" y="4634"/>
                    <a:pt x="19" y="4858"/>
                    <a:pt x="1" y="5055"/>
                  </a:cubicBezTo>
                  <a:cubicBezTo>
                    <a:pt x="1" y="5064"/>
                    <a:pt x="8" y="5069"/>
                    <a:pt x="15" y="5069"/>
                  </a:cubicBezTo>
                  <a:cubicBezTo>
                    <a:pt x="22" y="5069"/>
                    <a:pt x="29" y="5064"/>
                    <a:pt x="29" y="5055"/>
                  </a:cubicBezTo>
                  <a:cubicBezTo>
                    <a:pt x="113" y="4849"/>
                    <a:pt x="160" y="4615"/>
                    <a:pt x="206" y="4400"/>
                  </a:cubicBezTo>
                  <a:cubicBezTo>
                    <a:pt x="263" y="4203"/>
                    <a:pt x="309" y="3998"/>
                    <a:pt x="366" y="3792"/>
                  </a:cubicBezTo>
                  <a:cubicBezTo>
                    <a:pt x="497" y="3361"/>
                    <a:pt x="628" y="2940"/>
                    <a:pt x="777" y="2519"/>
                  </a:cubicBezTo>
                  <a:cubicBezTo>
                    <a:pt x="1077" y="1677"/>
                    <a:pt x="1432" y="844"/>
                    <a:pt x="1844" y="49"/>
                  </a:cubicBezTo>
                  <a:cubicBezTo>
                    <a:pt x="1877" y="29"/>
                    <a:pt x="1850" y="1"/>
                    <a:pt x="1825"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6629044" y="3369153"/>
              <a:ext cx="299612" cy="388336"/>
            </a:xfrm>
            <a:custGeom>
              <a:avLst/>
              <a:gdLst/>
              <a:ahLst/>
              <a:cxnLst/>
              <a:rect l="l" t="t" r="r" b="b"/>
              <a:pathLst>
                <a:path w="4315" h="5593" extrusionOk="0">
                  <a:moveTo>
                    <a:pt x="623" y="1"/>
                  </a:moveTo>
                  <a:cubicBezTo>
                    <a:pt x="457" y="1"/>
                    <a:pt x="294" y="28"/>
                    <a:pt x="150" y="85"/>
                  </a:cubicBezTo>
                  <a:cubicBezTo>
                    <a:pt x="1" y="338"/>
                    <a:pt x="1" y="665"/>
                    <a:pt x="85" y="965"/>
                  </a:cubicBezTo>
                  <a:cubicBezTo>
                    <a:pt x="160" y="1255"/>
                    <a:pt x="319" y="1508"/>
                    <a:pt x="478" y="1770"/>
                  </a:cubicBezTo>
                  <a:cubicBezTo>
                    <a:pt x="721" y="2181"/>
                    <a:pt x="974" y="2584"/>
                    <a:pt x="1226" y="2996"/>
                  </a:cubicBezTo>
                  <a:cubicBezTo>
                    <a:pt x="1535" y="3501"/>
                    <a:pt x="1844" y="4016"/>
                    <a:pt x="2218" y="4474"/>
                  </a:cubicBezTo>
                  <a:cubicBezTo>
                    <a:pt x="2602" y="4923"/>
                    <a:pt x="3061" y="5326"/>
                    <a:pt x="3603" y="5569"/>
                  </a:cubicBezTo>
                  <a:cubicBezTo>
                    <a:pt x="3642" y="5585"/>
                    <a:pt x="3681" y="5593"/>
                    <a:pt x="3720" y="5593"/>
                  </a:cubicBezTo>
                  <a:cubicBezTo>
                    <a:pt x="3930" y="5593"/>
                    <a:pt x="4142" y="5381"/>
                    <a:pt x="4221" y="5176"/>
                  </a:cubicBezTo>
                  <a:cubicBezTo>
                    <a:pt x="4315" y="4923"/>
                    <a:pt x="4268" y="4643"/>
                    <a:pt x="4165" y="4409"/>
                  </a:cubicBezTo>
                  <a:cubicBezTo>
                    <a:pt x="4053" y="4165"/>
                    <a:pt x="3893" y="3959"/>
                    <a:pt x="3744" y="3744"/>
                  </a:cubicBezTo>
                  <a:cubicBezTo>
                    <a:pt x="3388" y="3258"/>
                    <a:pt x="3070" y="2724"/>
                    <a:pt x="2789" y="2181"/>
                  </a:cubicBezTo>
                  <a:cubicBezTo>
                    <a:pt x="2602" y="1816"/>
                    <a:pt x="2443" y="1433"/>
                    <a:pt x="2228" y="1077"/>
                  </a:cubicBezTo>
                  <a:cubicBezTo>
                    <a:pt x="2013" y="731"/>
                    <a:pt x="1741" y="413"/>
                    <a:pt x="1376" y="198"/>
                  </a:cubicBezTo>
                  <a:cubicBezTo>
                    <a:pt x="1163" y="71"/>
                    <a:pt x="889" y="1"/>
                    <a:pt x="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7326866" y="2922633"/>
              <a:ext cx="11804" cy="192883"/>
            </a:xfrm>
            <a:custGeom>
              <a:avLst/>
              <a:gdLst/>
              <a:ahLst/>
              <a:cxnLst/>
              <a:rect l="l" t="t" r="r" b="b"/>
              <a:pathLst>
                <a:path w="170" h="2778" extrusionOk="0">
                  <a:moveTo>
                    <a:pt x="131" y="1"/>
                  </a:moveTo>
                  <a:cubicBezTo>
                    <a:pt x="119" y="1"/>
                    <a:pt x="108" y="7"/>
                    <a:pt x="104" y="22"/>
                  </a:cubicBezTo>
                  <a:cubicBezTo>
                    <a:pt x="48" y="247"/>
                    <a:pt x="48" y="490"/>
                    <a:pt x="20" y="714"/>
                  </a:cubicBezTo>
                  <a:cubicBezTo>
                    <a:pt x="10" y="948"/>
                    <a:pt x="1" y="1173"/>
                    <a:pt x="1" y="1407"/>
                  </a:cubicBezTo>
                  <a:cubicBezTo>
                    <a:pt x="1" y="1847"/>
                    <a:pt x="1" y="2343"/>
                    <a:pt x="113" y="2773"/>
                  </a:cubicBezTo>
                  <a:cubicBezTo>
                    <a:pt x="113" y="2776"/>
                    <a:pt x="114" y="2777"/>
                    <a:pt x="116" y="2777"/>
                  </a:cubicBezTo>
                  <a:cubicBezTo>
                    <a:pt x="118" y="2777"/>
                    <a:pt x="123" y="2773"/>
                    <a:pt x="123" y="2773"/>
                  </a:cubicBezTo>
                  <a:cubicBezTo>
                    <a:pt x="123" y="2549"/>
                    <a:pt x="104" y="2315"/>
                    <a:pt x="94" y="2090"/>
                  </a:cubicBezTo>
                  <a:lnTo>
                    <a:pt x="94" y="1407"/>
                  </a:lnTo>
                  <a:cubicBezTo>
                    <a:pt x="94" y="1173"/>
                    <a:pt x="104" y="948"/>
                    <a:pt x="113" y="714"/>
                  </a:cubicBezTo>
                  <a:cubicBezTo>
                    <a:pt x="123" y="490"/>
                    <a:pt x="169" y="256"/>
                    <a:pt x="169" y="31"/>
                  </a:cubicBezTo>
                  <a:cubicBezTo>
                    <a:pt x="169" y="14"/>
                    <a:pt x="149" y="1"/>
                    <a:pt x="131"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7831727" y="3476218"/>
              <a:ext cx="28677" cy="45617"/>
            </a:xfrm>
            <a:custGeom>
              <a:avLst/>
              <a:gdLst/>
              <a:ahLst/>
              <a:cxnLst/>
              <a:rect l="l" t="t" r="r" b="b"/>
              <a:pathLst>
                <a:path w="413" h="657" extrusionOk="0">
                  <a:moveTo>
                    <a:pt x="158" y="0"/>
                  </a:moveTo>
                  <a:cubicBezTo>
                    <a:pt x="145" y="0"/>
                    <a:pt x="128" y="10"/>
                    <a:pt x="104" y="31"/>
                  </a:cubicBezTo>
                  <a:cubicBezTo>
                    <a:pt x="57" y="59"/>
                    <a:pt x="38" y="190"/>
                    <a:pt x="29" y="237"/>
                  </a:cubicBezTo>
                  <a:cubicBezTo>
                    <a:pt x="1" y="340"/>
                    <a:pt x="1" y="452"/>
                    <a:pt x="57" y="546"/>
                  </a:cubicBezTo>
                  <a:cubicBezTo>
                    <a:pt x="111" y="607"/>
                    <a:pt x="190" y="656"/>
                    <a:pt x="273" y="656"/>
                  </a:cubicBezTo>
                  <a:cubicBezTo>
                    <a:pt x="292" y="656"/>
                    <a:pt x="310" y="654"/>
                    <a:pt x="328" y="649"/>
                  </a:cubicBezTo>
                  <a:cubicBezTo>
                    <a:pt x="366" y="649"/>
                    <a:pt x="385" y="621"/>
                    <a:pt x="403" y="602"/>
                  </a:cubicBezTo>
                  <a:cubicBezTo>
                    <a:pt x="413" y="574"/>
                    <a:pt x="413" y="546"/>
                    <a:pt x="403" y="508"/>
                  </a:cubicBezTo>
                  <a:cubicBezTo>
                    <a:pt x="357" y="359"/>
                    <a:pt x="291" y="218"/>
                    <a:pt x="225" y="97"/>
                  </a:cubicBezTo>
                  <a:cubicBezTo>
                    <a:pt x="194" y="40"/>
                    <a:pt x="184"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6831100" y="3150857"/>
              <a:ext cx="1110543" cy="665441"/>
            </a:xfrm>
            <a:custGeom>
              <a:avLst/>
              <a:gdLst/>
              <a:ahLst/>
              <a:cxnLst/>
              <a:rect l="l" t="t" r="r" b="b"/>
              <a:pathLst>
                <a:path w="15994" h="9584" extrusionOk="0">
                  <a:moveTo>
                    <a:pt x="15778" y="1"/>
                  </a:moveTo>
                  <a:cubicBezTo>
                    <a:pt x="12737" y="61"/>
                    <a:pt x="9787" y="155"/>
                    <a:pt x="6722" y="155"/>
                  </a:cubicBezTo>
                  <a:cubicBezTo>
                    <a:pt x="5514" y="155"/>
                    <a:pt x="4289" y="141"/>
                    <a:pt x="3033" y="104"/>
                  </a:cubicBezTo>
                  <a:cubicBezTo>
                    <a:pt x="2930" y="104"/>
                    <a:pt x="2818" y="141"/>
                    <a:pt x="2799" y="244"/>
                  </a:cubicBezTo>
                  <a:cubicBezTo>
                    <a:pt x="1919" y="3370"/>
                    <a:pt x="983" y="6476"/>
                    <a:pt x="1" y="9583"/>
                  </a:cubicBezTo>
                  <a:cubicBezTo>
                    <a:pt x="4558" y="9583"/>
                    <a:pt x="8844" y="9331"/>
                    <a:pt x="13345" y="8984"/>
                  </a:cubicBezTo>
                  <a:cubicBezTo>
                    <a:pt x="14318" y="6093"/>
                    <a:pt x="14964" y="3136"/>
                    <a:pt x="15956" y="253"/>
                  </a:cubicBezTo>
                  <a:cubicBezTo>
                    <a:pt x="15993" y="141"/>
                    <a:pt x="15909" y="1"/>
                    <a:pt x="15778"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6831100" y="3150857"/>
              <a:ext cx="1108530" cy="665441"/>
            </a:xfrm>
            <a:custGeom>
              <a:avLst/>
              <a:gdLst/>
              <a:ahLst/>
              <a:cxnLst/>
              <a:rect l="l" t="t" r="r" b="b"/>
              <a:pathLst>
                <a:path w="15965" h="9584" extrusionOk="0">
                  <a:moveTo>
                    <a:pt x="15790" y="0"/>
                  </a:moveTo>
                  <a:cubicBezTo>
                    <a:pt x="15786" y="0"/>
                    <a:pt x="15782" y="0"/>
                    <a:pt x="15778" y="1"/>
                  </a:cubicBezTo>
                  <a:cubicBezTo>
                    <a:pt x="12737" y="61"/>
                    <a:pt x="9787" y="155"/>
                    <a:pt x="6722" y="155"/>
                  </a:cubicBezTo>
                  <a:cubicBezTo>
                    <a:pt x="5514" y="155"/>
                    <a:pt x="4289" y="141"/>
                    <a:pt x="3033" y="104"/>
                  </a:cubicBezTo>
                  <a:cubicBezTo>
                    <a:pt x="2930" y="104"/>
                    <a:pt x="2818" y="141"/>
                    <a:pt x="2799" y="244"/>
                  </a:cubicBezTo>
                  <a:cubicBezTo>
                    <a:pt x="1919" y="3370"/>
                    <a:pt x="983" y="6476"/>
                    <a:pt x="1" y="9583"/>
                  </a:cubicBezTo>
                  <a:lnTo>
                    <a:pt x="197" y="9583"/>
                  </a:lnTo>
                  <a:cubicBezTo>
                    <a:pt x="1161" y="6542"/>
                    <a:pt x="2069" y="3510"/>
                    <a:pt x="2930" y="459"/>
                  </a:cubicBezTo>
                  <a:cubicBezTo>
                    <a:pt x="2958" y="347"/>
                    <a:pt x="3052" y="319"/>
                    <a:pt x="3164" y="319"/>
                  </a:cubicBezTo>
                  <a:cubicBezTo>
                    <a:pt x="4357" y="352"/>
                    <a:pt x="5524" y="365"/>
                    <a:pt x="6674" y="365"/>
                  </a:cubicBezTo>
                  <a:cubicBezTo>
                    <a:pt x="9799" y="365"/>
                    <a:pt x="12804" y="268"/>
                    <a:pt x="15909" y="207"/>
                  </a:cubicBezTo>
                  <a:cubicBezTo>
                    <a:pt x="15919" y="207"/>
                    <a:pt x="15947" y="207"/>
                    <a:pt x="15956" y="225"/>
                  </a:cubicBezTo>
                  <a:cubicBezTo>
                    <a:pt x="15965" y="117"/>
                    <a:pt x="15896" y="0"/>
                    <a:pt x="1579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7360055" y="3398662"/>
              <a:ext cx="136509" cy="135879"/>
            </a:xfrm>
            <a:custGeom>
              <a:avLst/>
              <a:gdLst/>
              <a:ahLst/>
              <a:cxnLst/>
              <a:rect l="l" t="t" r="r" b="b"/>
              <a:pathLst>
                <a:path w="1966" h="1957" extrusionOk="0">
                  <a:moveTo>
                    <a:pt x="1225" y="0"/>
                  </a:moveTo>
                  <a:cubicBezTo>
                    <a:pt x="809" y="0"/>
                    <a:pt x="342" y="360"/>
                    <a:pt x="159" y="708"/>
                  </a:cubicBezTo>
                  <a:cubicBezTo>
                    <a:pt x="0" y="1027"/>
                    <a:pt x="0" y="1438"/>
                    <a:pt x="234" y="1710"/>
                  </a:cubicBezTo>
                  <a:cubicBezTo>
                    <a:pt x="373" y="1875"/>
                    <a:pt x="588" y="1957"/>
                    <a:pt x="807" y="1957"/>
                  </a:cubicBezTo>
                  <a:cubicBezTo>
                    <a:pt x="898" y="1957"/>
                    <a:pt x="989" y="1943"/>
                    <a:pt x="1076" y="1916"/>
                  </a:cubicBezTo>
                  <a:cubicBezTo>
                    <a:pt x="1366" y="1822"/>
                    <a:pt x="1610" y="1597"/>
                    <a:pt x="1750" y="1335"/>
                  </a:cubicBezTo>
                  <a:cubicBezTo>
                    <a:pt x="1900" y="1027"/>
                    <a:pt x="1965" y="652"/>
                    <a:pt x="1797" y="362"/>
                  </a:cubicBezTo>
                  <a:cubicBezTo>
                    <a:pt x="1654" y="102"/>
                    <a:pt x="1446"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7779790" y="3493576"/>
              <a:ext cx="81933" cy="103732"/>
            </a:xfrm>
            <a:custGeom>
              <a:avLst/>
              <a:gdLst/>
              <a:ahLst/>
              <a:cxnLst/>
              <a:rect l="l" t="t" r="r" b="b"/>
              <a:pathLst>
                <a:path w="1180" h="1494" extrusionOk="0">
                  <a:moveTo>
                    <a:pt x="828" y="1"/>
                  </a:moveTo>
                  <a:cubicBezTo>
                    <a:pt x="785" y="1"/>
                    <a:pt x="743" y="6"/>
                    <a:pt x="702" y="15"/>
                  </a:cubicBezTo>
                  <a:cubicBezTo>
                    <a:pt x="562" y="34"/>
                    <a:pt x="431" y="71"/>
                    <a:pt x="328" y="155"/>
                  </a:cubicBezTo>
                  <a:cubicBezTo>
                    <a:pt x="225" y="221"/>
                    <a:pt x="122" y="352"/>
                    <a:pt x="94" y="483"/>
                  </a:cubicBezTo>
                  <a:cubicBezTo>
                    <a:pt x="38" y="764"/>
                    <a:pt x="0" y="1044"/>
                    <a:pt x="0" y="1325"/>
                  </a:cubicBezTo>
                  <a:cubicBezTo>
                    <a:pt x="0" y="1419"/>
                    <a:pt x="10" y="1438"/>
                    <a:pt x="75" y="1494"/>
                  </a:cubicBezTo>
                  <a:cubicBezTo>
                    <a:pt x="225" y="1409"/>
                    <a:pt x="403" y="1381"/>
                    <a:pt x="562" y="1316"/>
                  </a:cubicBezTo>
                  <a:cubicBezTo>
                    <a:pt x="730" y="1260"/>
                    <a:pt x="889" y="1185"/>
                    <a:pt x="992" y="1044"/>
                  </a:cubicBezTo>
                  <a:cubicBezTo>
                    <a:pt x="1086" y="913"/>
                    <a:pt x="1123" y="745"/>
                    <a:pt x="1151" y="586"/>
                  </a:cubicBezTo>
                  <a:cubicBezTo>
                    <a:pt x="1161" y="502"/>
                    <a:pt x="1179" y="408"/>
                    <a:pt x="1170" y="315"/>
                  </a:cubicBezTo>
                  <a:cubicBezTo>
                    <a:pt x="1161" y="221"/>
                    <a:pt x="1123" y="127"/>
                    <a:pt x="1058" y="71"/>
                  </a:cubicBezTo>
                  <a:cubicBezTo>
                    <a:pt x="995" y="21"/>
                    <a:pt x="912"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7054611" y="3944401"/>
              <a:ext cx="382170" cy="311752"/>
            </a:xfrm>
            <a:custGeom>
              <a:avLst/>
              <a:gdLst/>
              <a:ahLst/>
              <a:cxnLst/>
              <a:rect l="l" t="t" r="r" b="b"/>
              <a:pathLst>
                <a:path w="5504" h="4490" extrusionOk="0">
                  <a:moveTo>
                    <a:pt x="1508" y="1"/>
                  </a:moveTo>
                  <a:cubicBezTo>
                    <a:pt x="1396" y="1"/>
                    <a:pt x="1287" y="28"/>
                    <a:pt x="1189" y="91"/>
                  </a:cubicBezTo>
                  <a:cubicBezTo>
                    <a:pt x="890" y="278"/>
                    <a:pt x="534" y="400"/>
                    <a:pt x="169" y="419"/>
                  </a:cubicBezTo>
                  <a:cubicBezTo>
                    <a:pt x="95" y="1083"/>
                    <a:pt x="1" y="1813"/>
                    <a:pt x="48" y="2487"/>
                  </a:cubicBezTo>
                  <a:cubicBezTo>
                    <a:pt x="768" y="2646"/>
                    <a:pt x="1498" y="2880"/>
                    <a:pt x="2088" y="3320"/>
                  </a:cubicBezTo>
                  <a:cubicBezTo>
                    <a:pt x="2556" y="3657"/>
                    <a:pt x="2949" y="4115"/>
                    <a:pt x="3473" y="4330"/>
                  </a:cubicBezTo>
                  <a:cubicBezTo>
                    <a:pt x="3714" y="4431"/>
                    <a:pt x="4016" y="4490"/>
                    <a:pt x="4311" y="4490"/>
                  </a:cubicBezTo>
                  <a:cubicBezTo>
                    <a:pt x="4839" y="4490"/>
                    <a:pt x="5345" y="4303"/>
                    <a:pt x="5447" y="3834"/>
                  </a:cubicBezTo>
                  <a:cubicBezTo>
                    <a:pt x="5503" y="3544"/>
                    <a:pt x="5391" y="3226"/>
                    <a:pt x="5195" y="2992"/>
                  </a:cubicBezTo>
                  <a:cubicBezTo>
                    <a:pt x="4989" y="2758"/>
                    <a:pt x="4736" y="2581"/>
                    <a:pt x="4493" y="2412"/>
                  </a:cubicBezTo>
                  <a:cubicBezTo>
                    <a:pt x="3632" y="1804"/>
                    <a:pt x="2864" y="1149"/>
                    <a:pt x="2200" y="353"/>
                  </a:cubicBezTo>
                  <a:cubicBezTo>
                    <a:pt x="2031" y="145"/>
                    <a:pt x="1763" y="1"/>
                    <a:pt x="150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7137169" y="3944679"/>
              <a:ext cx="298918" cy="312169"/>
            </a:xfrm>
            <a:custGeom>
              <a:avLst/>
              <a:gdLst/>
              <a:ahLst/>
              <a:cxnLst/>
              <a:rect l="l" t="t" r="r" b="b"/>
              <a:pathLst>
                <a:path w="4305" h="4496" extrusionOk="0">
                  <a:moveTo>
                    <a:pt x="318" y="1"/>
                  </a:moveTo>
                  <a:cubicBezTo>
                    <a:pt x="206" y="1"/>
                    <a:pt x="97" y="28"/>
                    <a:pt x="0" y="87"/>
                  </a:cubicBezTo>
                  <a:cubicBezTo>
                    <a:pt x="281" y="181"/>
                    <a:pt x="534" y="321"/>
                    <a:pt x="749" y="565"/>
                  </a:cubicBezTo>
                  <a:cubicBezTo>
                    <a:pt x="1048" y="883"/>
                    <a:pt x="1254" y="1266"/>
                    <a:pt x="1535" y="1585"/>
                  </a:cubicBezTo>
                  <a:cubicBezTo>
                    <a:pt x="1863" y="1950"/>
                    <a:pt x="2284" y="2230"/>
                    <a:pt x="2695" y="2502"/>
                  </a:cubicBezTo>
                  <a:cubicBezTo>
                    <a:pt x="2855" y="2614"/>
                    <a:pt x="3023" y="2717"/>
                    <a:pt x="3182" y="2848"/>
                  </a:cubicBezTo>
                  <a:cubicBezTo>
                    <a:pt x="2752" y="3110"/>
                    <a:pt x="2424" y="3550"/>
                    <a:pt x="2321" y="4046"/>
                  </a:cubicBezTo>
                  <a:cubicBezTo>
                    <a:pt x="2293" y="4139"/>
                    <a:pt x="2284" y="4242"/>
                    <a:pt x="2284" y="4345"/>
                  </a:cubicBezTo>
                  <a:cubicBezTo>
                    <a:pt x="2527" y="4440"/>
                    <a:pt x="2819" y="4495"/>
                    <a:pt x="3104" y="4495"/>
                  </a:cubicBezTo>
                  <a:cubicBezTo>
                    <a:pt x="3631" y="4495"/>
                    <a:pt x="4130" y="4307"/>
                    <a:pt x="4239" y="3840"/>
                  </a:cubicBezTo>
                  <a:cubicBezTo>
                    <a:pt x="4305" y="3550"/>
                    <a:pt x="4183" y="3232"/>
                    <a:pt x="3977" y="2998"/>
                  </a:cubicBezTo>
                  <a:cubicBezTo>
                    <a:pt x="3790" y="2745"/>
                    <a:pt x="3538" y="2577"/>
                    <a:pt x="3294" y="2408"/>
                  </a:cubicBezTo>
                  <a:cubicBezTo>
                    <a:pt x="2452" y="1800"/>
                    <a:pt x="1666" y="1145"/>
                    <a:pt x="1002" y="349"/>
                  </a:cubicBezTo>
                  <a:cubicBezTo>
                    <a:pt x="839" y="141"/>
                    <a:pt x="572" y="1"/>
                    <a:pt x="318"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6308046" y="3574049"/>
              <a:ext cx="786282" cy="544490"/>
            </a:xfrm>
            <a:custGeom>
              <a:avLst/>
              <a:gdLst/>
              <a:ahLst/>
              <a:cxnLst/>
              <a:rect l="l" t="t" r="r" b="b"/>
              <a:pathLst>
                <a:path w="11324" h="7842" extrusionOk="0">
                  <a:moveTo>
                    <a:pt x="1577" y="1"/>
                  </a:moveTo>
                  <a:cubicBezTo>
                    <a:pt x="1481" y="1"/>
                    <a:pt x="1386" y="11"/>
                    <a:pt x="1292" y="35"/>
                  </a:cubicBezTo>
                  <a:cubicBezTo>
                    <a:pt x="909" y="129"/>
                    <a:pt x="618" y="419"/>
                    <a:pt x="422" y="746"/>
                  </a:cubicBezTo>
                  <a:cubicBezTo>
                    <a:pt x="94" y="1280"/>
                    <a:pt x="1" y="1963"/>
                    <a:pt x="151" y="2571"/>
                  </a:cubicBezTo>
                  <a:cubicBezTo>
                    <a:pt x="600" y="4293"/>
                    <a:pt x="2808" y="5014"/>
                    <a:pt x="4408" y="5762"/>
                  </a:cubicBezTo>
                  <a:cubicBezTo>
                    <a:pt x="6018" y="6520"/>
                    <a:pt x="7543" y="7063"/>
                    <a:pt x="9246" y="7578"/>
                  </a:cubicBezTo>
                  <a:cubicBezTo>
                    <a:pt x="9593" y="7681"/>
                    <a:pt x="9958" y="7802"/>
                    <a:pt x="10332" y="7821"/>
                  </a:cubicBezTo>
                  <a:cubicBezTo>
                    <a:pt x="10411" y="7835"/>
                    <a:pt x="10493" y="7842"/>
                    <a:pt x="10574" y="7842"/>
                  </a:cubicBezTo>
                  <a:cubicBezTo>
                    <a:pt x="10655" y="7842"/>
                    <a:pt x="10734" y="7835"/>
                    <a:pt x="10809" y="7821"/>
                  </a:cubicBezTo>
                  <a:cubicBezTo>
                    <a:pt x="11212" y="7344"/>
                    <a:pt x="11324" y="6417"/>
                    <a:pt x="11183" y="5790"/>
                  </a:cubicBezTo>
                  <a:cubicBezTo>
                    <a:pt x="9948" y="4695"/>
                    <a:pt x="8732" y="4078"/>
                    <a:pt x="7384" y="3095"/>
                  </a:cubicBezTo>
                  <a:cubicBezTo>
                    <a:pt x="5812" y="1925"/>
                    <a:pt x="4165" y="709"/>
                    <a:pt x="2294" y="138"/>
                  </a:cubicBezTo>
                  <a:cubicBezTo>
                    <a:pt x="2060" y="65"/>
                    <a:pt x="1817" y="1"/>
                    <a:pt x="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7220977" y="4144714"/>
              <a:ext cx="33884" cy="57490"/>
            </a:xfrm>
            <a:custGeom>
              <a:avLst/>
              <a:gdLst/>
              <a:ahLst/>
              <a:cxnLst/>
              <a:rect l="l" t="t" r="r" b="b"/>
              <a:pathLst>
                <a:path w="488" h="828" extrusionOk="0">
                  <a:moveTo>
                    <a:pt x="437" y="0"/>
                  </a:moveTo>
                  <a:cubicBezTo>
                    <a:pt x="426" y="0"/>
                    <a:pt x="415" y="4"/>
                    <a:pt x="403" y="14"/>
                  </a:cubicBezTo>
                  <a:cubicBezTo>
                    <a:pt x="281" y="107"/>
                    <a:pt x="188" y="248"/>
                    <a:pt x="132" y="379"/>
                  </a:cubicBezTo>
                  <a:cubicBezTo>
                    <a:pt x="94" y="444"/>
                    <a:pt x="75" y="519"/>
                    <a:pt x="47" y="584"/>
                  </a:cubicBezTo>
                  <a:cubicBezTo>
                    <a:pt x="38" y="622"/>
                    <a:pt x="29" y="659"/>
                    <a:pt x="29" y="706"/>
                  </a:cubicBezTo>
                  <a:cubicBezTo>
                    <a:pt x="10" y="734"/>
                    <a:pt x="1" y="781"/>
                    <a:pt x="38" y="818"/>
                  </a:cubicBezTo>
                  <a:cubicBezTo>
                    <a:pt x="47" y="828"/>
                    <a:pt x="66" y="828"/>
                    <a:pt x="94" y="828"/>
                  </a:cubicBezTo>
                  <a:cubicBezTo>
                    <a:pt x="132" y="809"/>
                    <a:pt x="132" y="772"/>
                    <a:pt x="132" y="734"/>
                  </a:cubicBezTo>
                  <a:cubicBezTo>
                    <a:pt x="132" y="706"/>
                    <a:pt x="141" y="669"/>
                    <a:pt x="150" y="631"/>
                  </a:cubicBezTo>
                  <a:cubicBezTo>
                    <a:pt x="178" y="566"/>
                    <a:pt x="197" y="491"/>
                    <a:pt x="225" y="435"/>
                  </a:cubicBezTo>
                  <a:cubicBezTo>
                    <a:pt x="281" y="304"/>
                    <a:pt x="366" y="191"/>
                    <a:pt x="459" y="79"/>
                  </a:cubicBezTo>
                  <a:cubicBezTo>
                    <a:pt x="487" y="37"/>
                    <a:pt x="468" y="0"/>
                    <a:pt x="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7193064" y="4123537"/>
              <a:ext cx="23469" cy="52908"/>
            </a:xfrm>
            <a:custGeom>
              <a:avLst/>
              <a:gdLst/>
              <a:ahLst/>
              <a:cxnLst/>
              <a:rect l="l" t="t" r="r" b="b"/>
              <a:pathLst>
                <a:path w="338" h="762" extrusionOk="0">
                  <a:moveTo>
                    <a:pt x="300" y="1"/>
                  </a:moveTo>
                  <a:cubicBezTo>
                    <a:pt x="272" y="19"/>
                    <a:pt x="253" y="38"/>
                    <a:pt x="243" y="66"/>
                  </a:cubicBezTo>
                  <a:cubicBezTo>
                    <a:pt x="215" y="85"/>
                    <a:pt x="206" y="122"/>
                    <a:pt x="197" y="141"/>
                  </a:cubicBezTo>
                  <a:cubicBezTo>
                    <a:pt x="159" y="206"/>
                    <a:pt x="131" y="263"/>
                    <a:pt x="112" y="328"/>
                  </a:cubicBezTo>
                  <a:cubicBezTo>
                    <a:pt x="84" y="394"/>
                    <a:pt x="66" y="459"/>
                    <a:pt x="47" y="515"/>
                  </a:cubicBezTo>
                  <a:cubicBezTo>
                    <a:pt x="38" y="553"/>
                    <a:pt x="38" y="590"/>
                    <a:pt x="28" y="609"/>
                  </a:cubicBezTo>
                  <a:cubicBezTo>
                    <a:pt x="19" y="646"/>
                    <a:pt x="0" y="684"/>
                    <a:pt x="19" y="721"/>
                  </a:cubicBezTo>
                  <a:cubicBezTo>
                    <a:pt x="19" y="739"/>
                    <a:pt x="43" y="762"/>
                    <a:pt x="68" y="762"/>
                  </a:cubicBezTo>
                  <a:cubicBezTo>
                    <a:pt x="81" y="762"/>
                    <a:pt x="93" y="756"/>
                    <a:pt x="103" y="740"/>
                  </a:cubicBezTo>
                  <a:cubicBezTo>
                    <a:pt x="112" y="702"/>
                    <a:pt x="112" y="684"/>
                    <a:pt x="122" y="646"/>
                  </a:cubicBezTo>
                  <a:cubicBezTo>
                    <a:pt x="131" y="609"/>
                    <a:pt x="131" y="581"/>
                    <a:pt x="150" y="553"/>
                  </a:cubicBezTo>
                  <a:cubicBezTo>
                    <a:pt x="159" y="496"/>
                    <a:pt x="178" y="422"/>
                    <a:pt x="206" y="365"/>
                  </a:cubicBezTo>
                  <a:lnTo>
                    <a:pt x="272" y="188"/>
                  </a:lnTo>
                  <a:cubicBezTo>
                    <a:pt x="281" y="160"/>
                    <a:pt x="309" y="132"/>
                    <a:pt x="318" y="94"/>
                  </a:cubicBezTo>
                  <a:cubicBezTo>
                    <a:pt x="309" y="66"/>
                    <a:pt x="337" y="38"/>
                    <a:pt x="318" y="19"/>
                  </a:cubicBezTo>
                  <a:cubicBezTo>
                    <a:pt x="318" y="1"/>
                    <a:pt x="309" y="1"/>
                    <a:pt x="3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7162513" y="4108957"/>
              <a:ext cx="24094" cy="51033"/>
            </a:xfrm>
            <a:custGeom>
              <a:avLst/>
              <a:gdLst/>
              <a:ahLst/>
              <a:cxnLst/>
              <a:rect l="l" t="t" r="r" b="b"/>
              <a:pathLst>
                <a:path w="347" h="735" extrusionOk="0">
                  <a:moveTo>
                    <a:pt x="327" y="1"/>
                  </a:moveTo>
                  <a:cubicBezTo>
                    <a:pt x="324" y="1"/>
                    <a:pt x="321" y="2"/>
                    <a:pt x="319" y="5"/>
                  </a:cubicBezTo>
                  <a:cubicBezTo>
                    <a:pt x="253" y="23"/>
                    <a:pt x="225" y="89"/>
                    <a:pt x="188" y="126"/>
                  </a:cubicBezTo>
                  <a:cubicBezTo>
                    <a:pt x="141" y="192"/>
                    <a:pt x="122" y="248"/>
                    <a:pt x="94" y="304"/>
                  </a:cubicBezTo>
                  <a:cubicBezTo>
                    <a:pt x="75" y="360"/>
                    <a:pt x="47" y="435"/>
                    <a:pt x="38" y="491"/>
                  </a:cubicBezTo>
                  <a:cubicBezTo>
                    <a:pt x="28" y="547"/>
                    <a:pt x="0" y="632"/>
                    <a:pt x="10" y="706"/>
                  </a:cubicBezTo>
                  <a:cubicBezTo>
                    <a:pt x="14" y="727"/>
                    <a:pt x="29" y="735"/>
                    <a:pt x="46" y="735"/>
                  </a:cubicBezTo>
                  <a:cubicBezTo>
                    <a:pt x="68" y="735"/>
                    <a:pt x="93" y="722"/>
                    <a:pt x="103" y="706"/>
                  </a:cubicBezTo>
                  <a:cubicBezTo>
                    <a:pt x="113" y="678"/>
                    <a:pt x="113" y="641"/>
                    <a:pt x="113" y="613"/>
                  </a:cubicBezTo>
                  <a:cubicBezTo>
                    <a:pt x="113" y="575"/>
                    <a:pt x="131" y="547"/>
                    <a:pt x="131" y="519"/>
                  </a:cubicBezTo>
                  <a:cubicBezTo>
                    <a:pt x="141" y="454"/>
                    <a:pt x="159" y="398"/>
                    <a:pt x="188" y="342"/>
                  </a:cubicBezTo>
                  <a:cubicBezTo>
                    <a:pt x="206" y="285"/>
                    <a:pt x="234" y="239"/>
                    <a:pt x="272" y="173"/>
                  </a:cubicBezTo>
                  <a:cubicBezTo>
                    <a:pt x="281" y="154"/>
                    <a:pt x="290" y="117"/>
                    <a:pt x="319" y="98"/>
                  </a:cubicBezTo>
                  <a:cubicBezTo>
                    <a:pt x="328" y="70"/>
                    <a:pt x="347" y="51"/>
                    <a:pt x="347" y="14"/>
                  </a:cubicBezTo>
                  <a:cubicBezTo>
                    <a:pt x="340" y="7"/>
                    <a:pt x="333"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6470246" y="3582033"/>
              <a:ext cx="346133" cy="205520"/>
            </a:xfrm>
            <a:custGeom>
              <a:avLst/>
              <a:gdLst/>
              <a:ahLst/>
              <a:cxnLst/>
              <a:rect l="l" t="t" r="r" b="b"/>
              <a:pathLst>
                <a:path w="4985" h="2960" extrusionOk="0">
                  <a:moveTo>
                    <a:pt x="35" y="0"/>
                  </a:moveTo>
                  <a:cubicBezTo>
                    <a:pt x="9" y="0"/>
                    <a:pt x="1" y="37"/>
                    <a:pt x="32" y="61"/>
                  </a:cubicBezTo>
                  <a:cubicBezTo>
                    <a:pt x="893" y="444"/>
                    <a:pt x="1735" y="847"/>
                    <a:pt x="2540" y="1324"/>
                  </a:cubicBezTo>
                  <a:cubicBezTo>
                    <a:pt x="3364" y="1810"/>
                    <a:pt x="4150" y="2353"/>
                    <a:pt x="4898" y="2952"/>
                  </a:cubicBezTo>
                  <a:cubicBezTo>
                    <a:pt x="4904" y="2957"/>
                    <a:pt x="4910" y="2960"/>
                    <a:pt x="4917" y="2960"/>
                  </a:cubicBezTo>
                  <a:cubicBezTo>
                    <a:pt x="4948" y="2960"/>
                    <a:pt x="4985" y="2917"/>
                    <a:pt x="4955" y="2887"/>
                  </a:cubicBezTo>
                  <a:cubicBezTo>
                    <a:pt x="3476" y="1698"/>
                    <a:pt x="1820" y="678"/>
                    <a:pt x="51" y="4"/>
                  </a:cubicBezTo>
                  <a:cubicBezTo>
                    <a:pt x="45" y="1"/>
                    <a:pt x="40" y="0"/>
                    <a:pt x="3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6861026" y="3820742"/>
              <a:ext cx="213721" cy="145183"/>
            </a:xfrm>
            <a:custGeom>
              <a:avLst/>
              <a:gdLst/>
              <a:ahLst/>
              <a:cxnLst/>
              <a:rect l="l" t="t" r="r" b="b"/>
              <a:pathLst>
                <a:path w="3078" h="2091" extrusionOk="0">
                  <a:moveTo>
                    <a:pt x="28" y="1"/>
                  </a:moveTo>
                  <a:cubicBezTo>
                    <a:pt x="10" y="1"/>
                    <a:pt x="0" y="10"/>
                    <a:pt x="10" y="29"/>
                  </a:cubicBezTo>
                  <a:cubicBezTo>
                    <a:pt x="225" y="197"/>
                    <a:pt x="496" y="338"/>
                    <a:pt x="730" y="497"/>
                  </a:cubicBezTo>
                  <a:cubicBezTo>
                    <a:pt x="983" y="656"/>
                    <a:pt x="1226" y="815"/>
                    <a:pt x="1488" y="993"/>
                  </a:cubicBezTo>
                  <a:cubicBezTo>
                    <a:pt x="2003" y="1348"/>
                    <a:pt x="2508" y="1704"/>
                    <a:pt x="2985" y="2078"/>
                  </a:cubicBezTo>
                  <a:cubicBezTo>
                    <a:pt x="2996" y="2087"/>
                    <a:pt x="3008" y="2091"/>
                    <a:pt x="3018" y="2091"/>
                  </a:cubicBezTo>
                  <a:cubicBezTo>
                    <a:pt x="3053" y="2091"/>
                    <a:pt x="3078" y="2051"/>
                    <a:pt x="3042" y="2022"/>
                  </a:cubicBezTo>
                  <a:cubicBezTo>
                    <a:pt x="2564" y="1648"/>
                    <a:pt x="2078" y="1292"/>
                    <a:pt x="1572" y="946"/>
                  </a:cubicBezTo>
                  <a:cubicBezTo>
                    <a:pt x="1320" y="777"/>
                    <a:pt x="1067" y="609"/>
                    <a:pt x="814" y="459"/>
                  </a:cubicBezTo>
                  <a:cubicBezTo>
                    <a:pt x="562" y="291"/>
                    <a:pt x="300" y="104"/>
                    <a:pt x="2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6795410" y="4002169"/>
              <a:ext cx="378837" cy="235723"/>
            </a:xfrm>
            <a:custGeom>
              <a:avLst/>
              <a:gdLst/>
              <a:ahLst/>
              <a:cxnLst/>
              <a:rect l="l" t="t" r="r" b="b"/>
              <a:pathLst>
                <a:path w="5456" h="3395" extrusionOk="0">
                  <a:moveTo>
                    <a:pt x="3686" y="1"/>
                  </a:moveTo>
                  <a:cubicBezTo>
                    <a:pt x="3563" y="1"/>
                    <a:pt x="3442" y="20"/>
                    <a:pt x="3332" y="64"/>
                  </a:cubicBezTo>
                  <a:cubicBezTo>
                    <a:pt x="3098" y="176"/>
                    <a:pt x="2901" y="335"/>
                    <a:pt x="2714" y="513"/>
                  </a:cubicBezTo>
                  <a:cubicBezTo>
                    <a:pt x="2527" y="691"/>
                    <a:pt x="2358" y="888"/>
                    <a:pt x="2153" y="1037"/>
                  </a:cubicBezTo>
                  <a:cubicBezTo>
                    <a:pt x="1890" y="1234"/>
                    <a:pt x="1591" y="1365"/>
                    <a:pt x="1301" y="1505"/>
                  </a:cubicBezTo>
                  <a:cubicBezTo>
                    <a:pt x="1011" y="1646"/>
                    <a:pt x="702" y="1786"/>
                    <a:pt x="459" y="2001"/>
                  </a:cubicBezTo>
                  <a:cubicBezTo>
                    <a:pt x="206" y="2207"/>
                    <a:pt x="19" y="2497"/>
                    <a:pt x="0" y="2825"/>
                  </a:cubicBezTo>
                  <a:cubicBezTo>
                    <a:pt x="0" y="2918"/>
                    <a:pt x="38" y="3002"/>
                    <a:pt x="84" y="3087"/>
                  </a:cubicBezTo>
                  <a:cubicBezTo>
                    <a:pt x="246" y="3332"/>
                    <a:pt x="563" y="3395"/>
                    <a:pt x="885" y="3395"/>
                  </a:cubicBezTo>
                  <a:cubicBezTo>
                    <a:pt x="1030" y="3395"/>
                    <a:pt x="1177" y="3382"/>
                    <a:pt x="1310" y="3367"/>
                  </a:cubicBezTo>
                  <a:cubicBezTo>
                    <a:pt x="1741" y="3321"/>
                    <a:pt x="2153" y="3171"/>
                    <a:pt x="2536" y="2965"/>
                  </a:cubicBezTo>
                  <a:cubicBezTo>
                    <a:pt x="2929" y="2769"/>
                    <a:pt x="3285" y="2535"/>
                    <a:pt x="3678" y="2347"/>
                  </a:cubicBezTo>
                  <a:cubicBezTo>
                    <a:pt x="4221" y="2067"/>
                    <a:pt x="4810" y="1870"/>
                    <a:pt x="5418" y="1767"/>
                  </a:cubicBezTo>
                  <a:cubicBezTo>
                    <a:pt x="5409" y="1299"/>
                    <a:pt x="5456" y="766"/>
                    <a:pt x="5428" y="289"/>
                  </a:cubicBezTo>
                  <a:cubicBezTo>
                    <a:pt x="4969" y="289"/>
                    <a:pt x="4520" y="223"/>
                    <a:pt x="4090" y="64"/>
                  </a:cubicBezTo>
                  <a:cubicBezTo>
                    <a:pt x="3961" y="25"/>
                    <a:pt x="3822" y="1"/>
                    <a:pt x="3686"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7153417" y="3514614"/>
              <a:ext cx="898003" cy="616213"/>
            </a:xfrm>
            <a:custGeom>
              <a:avLst/>
              <a:gdLst/>
              <a:ahLst/>
              <a:cxnLst/>
              <a:rect l="l" t="t" r="r" b="b"/>
              <a:pathLst>
                <a:path w="12933" h="8875" extrusionOk="0">
                  <a:moveTo>
                    <a:pt x="11104" y="0"/>
                  </a:moveTo>
                  <a:cubicBezTo>
                    <a:pt x="10968" y="0"/>
                    <a:pt x="10834" y="23"/>
                    <a:pt x="10706" y="77"/>
                  </a:cubicBezTo>
                  <a:cubicBezTo>
                    <a:pt x="8750" y="919"/>
                    <a:pt x="7112" y="2360"/>
                    <a:pt x="5512" y="3764"/>
                  </a:cubicBezTo>
                  <a:cubicBezTo>
                    <a:pt x="3893" y="5158"/>
                    <a:pt x="2228" y="6562"/>
                    <a:pt x="225" y="7301"/>
                  </a:cubicBezTo>
                  <a:cubicBezTo>
                    <a:pt x="0" y="7685"/>
                    <a:pt x="47" y="8415"/>
                    <a:pt x="244" y="8808"/>
                  </a:cubicBezTo>
                  <a:cubicBezTo>
                    <a:pt x="485" y="8858"/>
                    <a:pt x="726" y="8875"/>
                    <a:pt x="968" y="8875"/>
                  </a:cubicBezTo>
                  <a:cubicBezTo>
                    <a:pt x="1317" y="8875"/>
                    <a:pt x="1668" y="8839"/>
                    <a:pt x="2022" y="8817"/>
                  </a:cubicBezTo>
                  <a:cubicBezTo>
                    <a:pt x="3453" y="8752"/>
                    <a:pt x="4745" y="8265"/>
                    <a:pt x="6064" y="7722"/>
                  </a:cubicBezTo>
                  <a:cubicBezTo>
                    <a:pt x="7374" y="7170"/>
                    <a:pt x="8628" y="6468"/>
                    <a:pt x="9826" y="5720"/>
                  </a:cubicBezTo>
                  <a:cubicBezTo>
                    <a:pt x="10519" y="5299"/>
                    <a:pt x="11211" y="4850"/>
                    <a:pt x="11698" y="4213"/>
                  </a:cubicBezTo>
                  <a:cubicBezTo>
                    <a:pt x="12100" y="3699"/>
                    <a:pt x="12474" y="3137"/>
                    <a:pt x="12755" y="2548"/>
                  </a:cubicBezTo>
                  <a:cubicBezTo>
                    <a:pt x="12933" y="2173"/>
                    <a:pt x="12895" y="1733"/>
                    <a:pt x="12755" y="1340"/>
                  </a:cubicBezTo>
                  <a:cubicBezTo>
                    <a:pt x="12615" y="957"/>
                    <a:pt x="12521" y="517"/>
                    <a:pt x="12156" y="330"/>
                  </a:cubicBezTo>
                  <a:cubicBezTo>
                    <a:pt x="11837" y="160"/>
                    <a:pt x="11464" y="0"/>
                    <a:pt x="11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7244863" y="3560231"/>
              <a:ext cx="572561" cy="426663"/>
            </a:xfrm>
            <a:custGeom>
              <a:avLst/>
              <a:gdLst/>
              <a:ahLst/>
              <a:cxnLst/>
              <a:rect l="l" t="t" r="r" b="b"/>
              <a:pathLst>
                <a:path w="8246" h="6145" extrusionOk="0">
                  <a:moveTo>
                    <a:pt x="8162" y="1"/>
                  </a:moveTo>
                  <a:cubicBezTo>
                    <a:pt x="8153" y="1"/>
                    <a:pt x="8144" y="4"/>
                    <a:pt x="8135" y="10"/>
                  </a:cubicBezTo>
                  <a:cubicBezTo>
                    <a:pt x="5842" y="1366"/>
                    <a:pt x="4045" y="3360"/>
                    <a:pt x="1912" y="4913"/>
                  </a:cubicBezTo>
                  <a:cubicBezTo>
                    <a:pt x="1322" y="5344"/>
                    <a:pt x="686" y="5737"/>
                    <a:pt x="31" y="6092"/>
                  </a:cubicBezTo>
                  <a:cubicBezTo>
                    <a:pt x="0" y="6115"/>
                    <a:pt x="19" y="6144"/>
                    <a:pt x="48" y="6144"/>
                  </a:cubicBezTo>
                  <a:cubicBezTo>
                    <a:pt x="54" y="6144"/>
                    <a:pt x="61" y="6142"/>
                    <a:pt x="68" y="6139"/>
                  </a:cubicBezTo>
                  <a:cubicBezTo>
                    <a:pt x="2436" y="4979"/>
                    <a:pt x="4270" y="2985"/>
                    <a:pt x="6319" y="1376"/>
                  </a:cubicBezTo>
                  <a:cubicBezTo>
                    <a:pt x="6918" y="908"/>
                    <a:pt x="7545" y="478"/>
                    <a:pt x="8191" y="94"/>
                  </a:cubicBezTo>
                  <a:cubicBezTo>
                    <a:pt x="8246" y="70"/>
                    <a:pt x="8209" y="1"/>
                    <a:pt x="8162"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6794716" y="4003211"/>
              <a:ext cx="270380" cy="236140"/>
            </a:xfrm>
            <a:custGeom>
              <a:avLst/>
              <a:gdLst/>
              <a:ahLst/>
              <a:cxnLst/>
              <a:rect l="l" t="t" r="r" b="b"/>
              <a:pathLst>
                <a:path w="3894" h="3401" extrusionOk="0">
                  <a:moveTo>
                    <a:pt x="3689" y="0"/>
                  </a:moveTo>
                  <a:cubicBezTo>
                    <a:pt x="3567" y="0"/>
                    <a:pt x="3446" y="23"/>
                    <a:pt x="3332" y="77"/>
                  </a:cubicBezTo>
                  <a:cubicBezTo>
                    <a:pt x="3098" y="180"/>
                    <a:pt x="2902" y="349"/>
                    <a:pt x="2715" y="517"/>
                  </a:cubicBezTo>
                  <a:cubicBezTo>
                    <a:pt x="2527" y="695"/>
                    <a:pt x="2359" y="891"/>
                    <a:pt x="2153" y="1050"/>
                  </a:cubicBezTo>
                  <a:cubicBezTo>
                    <a:pt x="1891" y="1247"/>
                    <a:pt x="1592" y="1378"/>
                    <a:pt x="1302" y="1518"/>
                  </a:cubicBezTo>
                  <a:cubicBezTo>
                    <a:pt x="1002" y="1659"/>
                    <a:pt x="703" y="1799"/>
                    <a:pt x="459" y="2005"/>
                  </a:cubicBezTo>
                  <a:cubicBezTo>
                    <a:pt x="207" y="2220"/>
                    <a:pt x="20" y="2510"/>
                    <a:pt x="1" y="2838"/>
                  </a:cubicBezTo>
                  <a:cubicBezTo>
                    <a:pt x="1" y="2931"/>
                    <a:pt x="38" y="3016"/>
                    <a:pt x="85" y="3090"/>
                  </a:cubicBezTo>
                  <a:cubicBezTo>
                    <a:pt x="244" y="3338"/>
                    <a:pt x="553" y="3400"/>
                    <a:pt x="870" y="3400"/>
                  </a:cubicBezTo>
                  <a:cubicBezTo>
                    <a:pt x="1020" y="3400"/>
                    <a:pt x="1172" y="3386"/>
                    <a:pt x="1311" y="3371"/>
                  </a:cubicBezTo>
                  <a:lnTo>
                    <a:pt x="1320" y="3371"/>
                  </a:lnTo>
                  <a:cubicBezTo>
                    <a:pt x="1367" y="2978"/>
                    <a:pt x="1283" y="2566"/>
                    <a:pt x="1030" y="2276"/>
                  </a:cubicBezTo>
                  <a:cubicBezTo>
                    <a:pt x="983" y="2220"/>
                    <a:pt x="927" y="2164"/>
                    <a:pt x="880" y="2127"/>
                  </a:cubicBezTo>
                  <a:cubicBezTo>
                    <a:pt x="983" y="2052"/>
                    <a:pt x="1086" y="1996"/>
                    <a:pt x="1189" y="1939"/>
                  </a:cubicBezTo>
                  <a:cubicBezTo>
                    <a:pt x="1545" y="1734"/>
                    <a:pt x="1882" y="1584"/>
                    <a:pt x="2191" y="1387"/>
                  </a:cubicBezTo>
                  <a:cubicBezTo>
                    <a:pt x="2621" y="1107"/>
                    <a:pt x="2967" y="723"/>
                    <a:pt x="3379" y="405"/>
                  </a:cubicBezTo>
                  <a:cubicBezTo>
                    <a:pt x="3454" y="349"/>
                    <a:pt x="3744" y="180"/>
                    <a:pt x="3894" y="21"/>
                  </a:cubicBezTo>
                  <a:cubicBezTo>
                    <a:pt x="3826" y="8"/>
                    <a:pt x="3757" y="0"/>
                    <a:pt x="368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6952611" y="4148602"/>
              <a:ext cx="22150" cy="68044"/>
            </a:xfrm>
            <a:custGeom>
              <a:avLst/>
              <a:gdLst/>
              <a:ahLst/>
              <a:cxnLst/>
              <a:rect l="l" t="t" r="r" b="b"/>
              <a:pathLst>
                <a:path w="319" h="980" extrusionOk="0">
                  <a:moveTo>
                    <a:pt x="32" y="1"/>
                  </a:moveTo>
                  <a:cubicBezTo>
                    <a:pt x="17" y="1"/>
                    <a:pt x="1" y="11"/>
                    <a:pt x="1" y="33"/>
                  </a:cubicBezTo>
                  <a:cubicBezTo>
                    <a:pt x="1" y="98"/>
                    <a:pt x="66" y="173"/>
                    <a:pt x="85" y="238"/>
                  </a:cubicBezTo>
                  <a:cubicBezTo>
                    <a:pt x="113" y="304"/>
                    <a:pt x="132" y="388"/>
                    <a:pt x="160" y="463"/>
                  </a:cubicBezTo>
                  <a:cubicBezTo>
                    <a:pt x="197" y="613"/>
                    <a:pt x="216" y="781"/>
                    <a:pt x="207" y="931"/>
                  </a:cubicBezTo>
                  <a:cubicBezTo>
                    <a:pt x="207" y="964"/>
                    <a:pt x="230" y="980"/>
                    <a:pt x="255" y="980"/>
                  </a:cubicBezTo>
                  <a:cubicBezTo>
                    <a:pt x="279" y="980"/>
                    <a:pt x="305" y="964"/>
                    <a:pt x="310" y="931"/>
                  </a:cubicBezTo>
                  <a:cubicBezTo>
                    <a:pt x="319" y="772"/>
                    <a:pt x="300" y="603"/>
                    <a:pt x="263" y="435"/>
                  </a:cubicBezTo>
                  <a:cubicBezTo>
                    <a:pt x="235" y="360"/>
                    <a:pt x="216" y="285"/>
                    <a:pt x="179" y="201"/>
                  </a:cubicBezTo>
                  <a:cubicBezTo>
                    <a:pt x="151" y="135"/>
                    <a:pt x="122" y="51"/>
                    <a:pt x="48" y="4"/>
                  </a:cubicBezTo>
                  <a:cubicBezTo>
                    <a:pt x="43" y="2"/>
                    <a:pt x="38"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6992467" y="4137632"/>
              <a:ext cx="20692" cy="59087"/>
            </a:xfrm>
            <a:custGeom>
              <a:avLst/>
              <a:gdLst/>
              <a:ahLst/>
              <a:cxnLst/>
              <a:rect l="l" t="t" r="r" b="b"/>
              <a:pathLst>
                <a:path w="298" h="851" extrusionOk="0">
                  <a:moveTo>
                    <a:pt x="22" y="1"/>
                  </a:moveTo>
                  <a:cubicBezTo>
                    <a:pt x="8" y="1"/>
                    <a:pt x="0" y="18"/>
                    <a:pt x="7" y="31"/>
                  </a:cubicBezTo>
                  <a:cubicBezTo>
                    <a:pt x="63" y="153"/>
                    <a:pt x="119" y="284"/>
                    <a:pt x="157" y="406"/>
                  </a:cubicBezTo>
                  <a:cubicBezTo>
                    <a:pt x="194" y="537"/>
                    <a:pt x="203" y="677"/>
                    <a:pt x="194" y="808"/>
                  </a:cubicBezTo>
                  <a:cubicBezTo>
                    <a:pt x="194" y="836"/>
                    <a:pt x="215" y="850"/>
                    <a:pt x="236" y="850"/>
                  </a:cubicBezTo>
                  <a:cubicBezTo>
                    <a:pt x="257" y="850"/>
                    <a:pt x="278" y="836"/>
                    <a:pt x="278" y="808"/>
                  </a:cubicBezTo>
                  <a:cubicBezTo>
                    <a:pt x="297" y="677"/>
                    <a:pt x="288" y="527"/>
                    <a:pt x="241" y="387"/>
                  </a:cubicBezTo>
                  <a:cubicBezTo>
                    <a:pt x="203" y="247"/>
                    <a:pt x="147" y="116"/>
                    <a:pt x="44" y="13"/>
                  </a:cubicBezTo>
                  <a:cubicBezTo>
                    <a:pt x="36" y="4"/>
                    <a:pt x="28"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7035794" y="4126106"/>
              <a:ext cx="18261" cy="48533"/>
            </a:xfrm>
            <a:custGeom>
              <a:avLst/>
              <a:gdLst/>
              <a:ahLst/>
              <a:cxnLst/>
              <a:rect l="l" t="t" r="r" b="b"/>
              <a:pathLst>
                <a:path w="263" h="699" extrusionOk="0">
                  <a:moveTo>
                    <a:pt x="29" y="1"/>
                  </a:moveTo>
                  <a:cubicBezTo>
                    <a:pt x="10" y="1"/>
                    <a:pt x="1" y="1"/>
                    <a:pt x="1" y="10"/>
                  </a:cubicBezTo>
                  <a:cubicBezTo>
                    <a:pt x="1" y="38"/>
                    <a:pt x="10" y="66"/>
                    <a:pt x="29" y="85"/>
                  </a:cubicBezTo>
                  <a:cubicBezTo>
                    <a:pt x="38" y="104"/>
                    <a:pt x="47" y="132"/>
                    <a:pt x="75" y="151"/>
                  </a:cubicBezTo>
                  <a:cubicBezTo>
                    <a:pt x="94" y="207"/>
                    <a:pt x="122" y="272"/>
                    <a:pt x="132" y="328"/>
                  </a:cubicBezTo>
                  <a:cubicBezTo>
                    <a:pt x="141" y="385"/>
                    <a:pt x="150" y="441"/>
                    <a:pt x="150" y="506"/>
                  </a:cubicBezTo>
                  <a:lnTo>
                    <a:pt x="150" y="581"/>
                  </a:lnTo>
                  <a:cubicBezTo>
                    <a:pt x="150" y="619"/>
                    <a:pt x="141" y="647"/>
                    <a:pt x="169" y="675"/>
                  </a:cubicBezTo>
                  <a:cubicBezTo>
                    <a:pt x="175" y="692"/>
                    <a:pt x="192" y="699"/>
                    <a:pt x="206" y="699"/>
                  </a:cubicBezTo>
                  <a:cubicBezTo>
                    <a:pt x="215" y="699"/>
                    <a:pt x="222" y="697"/>
                    <a:pt x="225" y="693"/>
                  </a:cubicBezTo>
                  <a:cubicBezTo>
                    <a:pt x="244" y="665"/>
                    <a:pt x="244" y="628"/>
                    <a:pt x="244" y="600"/>
                  </a:cubicBezTo>
                  <a:cubicBezTo>
                    <a:pt x="263" y="572"/>
                    <a:pt x="263" y="553"/>
                    <a:pt x="244" y="516"/>
                  </a:cubicBezTo>
                  <a:cubicBezTo>
                    <a:pt x="244" y="450"/>
                    <a:pt x="235" y="385"/>
                    <a:pt x="216" y="319"/>
                  </a:cubicBezTo>
                  <a:lnTo>
                    <a:pt x="141" y="141"/>
                  </a:lnTo>
                  <a:cubicBezTo>
                    <a:pt x="132" y="113"/>
                    <a:pt x="104" y="85"/>
                    <a:pt x="94" y="57"/>
                  </a:cubicBezTo>
                  <a:cubicBezTo>
                    <a:pt x="85" y="38"/>
                    <a:pt x="57" y="10"/>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7035794" y="2696699"/>
              <a:ext cx="189141" cy="136227"/>
            </a:xfrm>
            <a:custGeom>
              <a:avLst/>
              <a:gdLst/>
              <a:ahLst/>
              <a:cxnLst/>
              <a:rect l="l" t="t" r="r" b="b"/>
              <a:pathLst>
                <a:path w="2724" h="1962" extrusionOk="0">
                  <a:moveTo>
                    <a:pt x="2518" y="1"/>
                  </a:moveTo>
                  <a:cubicBezTo>
                    <a:pt x="1779" y="244"/>
                    <a:pt x="1011" y="375"/>
                    <a:pt x="244" y="412"/>
                  </a:cubicBezTo>
                  <a:cubicBezTo>
                    <a:pt x="235" y="843"/>
                    <a:pt x="150" y="1264"/>
                    <a:pt x="1" y="1676"/>
                  </a:cubicBezTo>
                  <a:cubicBezTo>
                    <a:pt x="370" y="1884"/>
                    <a:pt x="796" y="1962"/>
                    <a:pt x="1225" y="1962"/>
                  </a:cubicBezTo>
                  <a:cubicBezTo>
                    <a:pt x="1395" y="1962"/>
                    <a:pt x="1565" y="1950"/>
                    <a:pt x="1732" y="1928"/>
                  </a:cubicBezTo>
                  <a:cubicBezTo>
                    <a:pt x="1919" y="1910"/>
                    <a:pt x="2106" y="1872"/>
                    <a:pt x="2293" y="1807"/>
                  </a:cubicBezTo>
                  <a:cubicBezTo>
                    <a:pt x="2471" y="1732"/>
                    <a:pt x="2630" y="1601"/>
                    <a:pt x="2724" y="1442"/>
                  </a:cubicBezTo>
                  <a:cubicBezTo>
                    <a:pt x="2574" y="983"/>
                    <a:pt x="2518" y="478"/>
                    <a:pt x="2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7185912" y="2151932"/>
              <a:ext cx="285933" cy="607604"/>
            </a:xfrm>
            <a:custGeom>
              <a:avLst/>
              <a:gdLst/>
              <a:ahLst/>
              <a:cxnLst/>
              <a:rect l="l" t="t" r="r" b="b"/>
              <a:pathLst>
                <a:path w="4118" h="8751" extrusionOk="0">
                  <a:moveTo>
                    <a:pt x="1786" y="0"/>
                  </a:moveTo>
                  <a:cubicBezTo>
                    <a:pt x="1315" y="0"/>
                    <a:pt x="846" y="183"/>
                    <a:pt x="506" y="510"/>
                  </a:cubicBezTo>
                  <a:cubicBezTo>
                    <a:pt x="0" y="1044"/>
                    <a:pt x="169" y="1848"/>
                    <a:pt x="403" y="2466"/>
                  </a:cubicBezTo>
                  <a:cubicBezTo>
                    <a:pt x="599" y="3009"/>
                    <a:pt x="889" y="3533"/>
                    <a:pt x="1002" y="4104"/>
                  </a:cubicBezTo>
                  <a:cubicBezTo>
                    <a:pt x="1123" y="4749"/>
                    <a:pt x="1020" y="5414"/>
                    <a:pt x="983" y="6069"/>
                  </a:cubicBezTo>
                  <a:cubicBezTo>
                    <a:pt x="955" y="6724"/>
                    <a:pt x="1002" y="7416"/>
                    <a:pt x="1357" y="7968"/>
                  </a:cubicBezTo>
                  <a:cubicBezTo>
                    <a:pt x="1687" y="8463"/>
                    <a:pt x="2283" y="8750"/>
                    <a:pt x="2873" y="8750"/>
                  </a:cubicBezTo>
                  <a:cubicBezTo>
                    <a:pt x="3087" y="8750"/>
                    <a:pt x="3301" y="8713"/>
                    <a:pt x="3500" y="8633"/>
                  </a:cubicBezTo>
                  <a:cubicBezTo>
                    <a:pt x="3622" y="8586"/>
                    <a:pt x="3743" y="8511"/>
                    <a:pt x="3809" y="8399"/>
                  </a:cubicBezTo>
                  <a:cubicBezTo>
                    <a:pt x="3874" y="8249"/>
                    <a:pt x="3818" y="8071"/>
                    <a:pt x="3725" y="7931"/>
                  </a:cubicBezTo>
                  <a:cubicBezTo>
                    <a:pt x="3631" y="7791"/>
                    <a:pt x="3509" y="7669"/>
                    <a:pt x="3444" y="7519"/>
                  </a:cubicBezTo>
                  <a:cubicBezTo>
                    <a:pt x="3275" y="7135"/>
                    <a:pt x="3491" y="6686"/>
                    <a:pt x="3697" y="6331"/>
                  </a:cubicBezTo>
                  <a:cubicBezTo>
                    <a:pt x="3912" y="5956"/>
                    <a:pt x="4118" y="5507"/>
                    <a:pt x="3931" y="5133"/>
                  </a:cubicBezTo>
                  <a:cubicBezTo>
                    <a:pt x="3818" y="4908"/>
                    <a:pt x="3584" y="4759"/>
                    <a:pt x="3509" y="4515"/>
                  </a:cubicBezTo>
                  <a:cubicBezTo>
                    <a:pt x="3435" y="4272"/>
                    <a:pt x="3547" y="4019"/>
                    <a:pt x="3631" y="3785"/>
                  </a:cubicBezTo>
                  <a:cubicBezTo>
                    <a:pt x="3884" y="3102"/>
                    <a:pt x="3968" y="2326"/>
                    <a:pt x="3762" y="1624"/>
                  </a:cubicBezTo>
                  <a:cubicBezTo>
                    <a:pt x="3547" y="922"/>
                    <a:pt x="3013" y="304"/>
                    <a:pt x="2312" y="80"/>
                  </a:cubicBezTo>
                  <a:cubicBezTo>
                    <a:pt x="2141" y="26"/>
                    <a:pt x="1963" y="0"/>
                    <a:pt x="1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6872691" y="2500830"/>
              <a:ext cx="158659" cy="182955"/>
            </a:xfrm>
            <a:custGeom>
              <a:avLst/>
              <a:gdLst/>
              <a:ahLst/>
              <a:cxnLst/>
              <a:rect l="l" t="t" r="r" b="b"/>
              <a:pathLst>
                <a:path w="2285" h="2635" extrusionOk="0">
                  <a:moveTo>
                    <a:pt x="1920" y="1"/>
                  </a:moveTo>
                  <a:cubicBezTo>
                    <a:pt x="1863" y="1"/>
                    <a:pt x="1804" y="11"/>
                    <a:pt x="1751" y="24"/>
                  </a:cubicBezTo>
                  <a:cubicBezTo>
                    <a:pt x="1629" y="538"/>
                    <a:pt x="1367" y="1006"/>
                    <a:pt x="1049" y="1446"/>
                  </a:cubicBezTo>
                  <a:cubicBezTo>
                    <a:pt x="740" y="1867"/>
                    <a:pt x="375" y="2251"/>
                    <a:pt x="1" y="2635"/>
                  </a:cubicBezTo>
                  <a:cubicBezTo>
                    <a:pt x="188" y="2625"/>
                    <a:pt x="347" y="2522"/>
                    <a:pt x="506" y="2410"/>
                  </a:cubicBezTo>
                  <a:cubicBezTo>
                    <a:pt x="1227" y="1895"/>
                    <a:pt x="1826" y="1212"/>
                    <a:pt x="2219" y="426"/>
                  </a:cubicBezTo>
                  <a:cubicBezTo>
                    <a:pt x="2284" y="323"/>
                    <a:pt x="2200" y="145"/>
                    <a:pt x="2116" y="70"/>
                  </a:cubicBezTo>
                  <a:cubicBezTo>
                    <a:pt x="2063" y="18"/>
                    <a:pt x="1993" y="1"/>
                    <a:pt x="19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6932475" y="2328499"/>
              <a:ext cx="362659" cy="426107"/>
            </a:xfrm>
            <a:custGeom>
              <a:avLst/>
              <a:gdLst/>
              <a:ahLst/>
              <a:cxnLst/>
              <a:rect l="l" t="t" r="r" b="b"/>
              <a:pathLst>
                <a:path w="5223" h="6137" extrusionOk="0">
                  <a:moveTo>
                    <a:pt x="3031" y="0"/>
                  </a:moveTo>
                  <a:cubicBezTo>
                    <a:pt x="2812" y="0"/>
                    <a:pt x="2591" y="26"/>
                    <a:pt x="2378" y="73"/>
                  </a:cubicBezTo>
                  <a:cubicBezTo>
                    <a:pt x="1919" y="166"/>
                    <a:pt x="1489" y="353"/>
                    <a:pt x="1114" y="634"/>
                  </a:cubicBezTo>
                  <a:cubicBezTo>
                    <a:pt x="740" y="915"/>
                    <a:pt x="291" y="1280"/>
                    <a:pt x="310" y="1748"/>
                  </a:cubicBezTo>
                  <a:cubicBezTo>
                    <a:pt x="319" y="2253"/>
                    <a:pt x="263" y="2768"/>
                    <a:pt x="132" y="3254"/>
                  </a:cubicBezTo>
                  <a:cubicBezTo>
                    <a:pt x="1" y="3750"/>
                    <a:pt x="113" y="4274"/>
                    <a:pt x="328" y="4733"/>
                  </a:cubicBezTo>
                  <a:cubicBezTo>
                    <a:pt x="553" y="5182"/>
                    <a:pt x="918" y="5594"/>
                    <a:pt x="1208" y="6006"/>
                  </a:cubicBezTo>
                  <a:cubicBezTo>
                    <a:pt x="1245" y="6062"/>
                    <a:pt x="1311" y="6108"/>
                    <a:pt x="1376" y="6137"/>
                  </a:cubicBezTo>
                  <a:cubicBezTo>
                    <a:pt x="2247" y="6108"/>
                    <a:pt x="3126" y="5912"/>
                    <a:pt x="3950" y="5575"/>
                  </a:cubicBezTo>
                  <a:cubicBezTo>
                    <a:pt x="4071" y="5528"/>
                    <a:pt x="4165" y="5463"/>
                    <a:pt x="4259" y="5360"/>
                  </a:cubicBezTo>
                  <a:cubicBezTo>
                    <a:pt x="4717" y="4826"/>
                    <a:pt x="5026" y="4143"/>
                    <a:pt x="5129" y="3441"/>
                  </a:cubicBezTo>
                  <a:cubicBezTo>
                    <a:pt x="5222" y="2899"/>
                    <a:pt x="5166" y="2337"/>
                    <a:pt x="5063" y="1785"/>
                  </a:cubicBezTo>
                  <a:cubicBezTo>
                    <a:pt x="4960" y="1233"/>
                    <a:pt x="4708" y="690"/>
                    <a:pt x="4259" y="363"/>
                  </a:cubicBezTo>
                  <a:cubicBezTo>
                    <a:pt x="3908" y="106"/>
                    <a:pt x="3474" y="0"/>
                    <a:pt x="3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7035169" y="2719473"/>
              <a:ext cx="154076" cy="35758"/>
            </a:xfrm>
            <a:custGeom>
              <a:avLst/>
              <a:gdLst/>
              <a:ahLst/>
              <a:cxnLst/>
              <a:rect l="l" t="t" r="r" b="b"/>
              <a:pathLst>
                <a:path w="2219" h="515" extrusionOk="0">
                  <a:moveTo>
                    <a:pt x="2190" y="0"/>
                  </a:moveTo>
                  <a:cubicBezTo>
                    <a:pt x="1834" y="38"/>
                    <a:pt x="1488" y="187"/>
                    <a:pt x="1142" y="272"/>
                  </a:cubicBezTo>
                  <a:cubicBezTo>
                    <a:pt x="768" y="356"/>
                    <a:pt x="384" y="431"/>
                    <a:pt x="0" y="506"/>
                  </a:cubicBezTo>
                  <a:lnTo>
                    <a:pt x="0" y="515"/>
                  </a:lnTo>
                  <a:cubicBezTo>
                    <a:pt x="375" y="515"/>
                    <a:pt x="749" y="468"/>
                    <a:pt x="1123" y="403"/>
                  </a:cubicBezTo>
                  <a:cubicBezTo>
                    <a:pt x="1469" y="318"/>
                    <a:pt x="1891" y="262"/>
                    <a:pt x="2199" y="56"/>
                  </a:cubicBezTo>
                  <a:cubicBezTo>
                    <a:pt x="2218" y="47"/>
                    <a:pt x="2209" y="0"/>
                    <a:pt x="219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7088426" y="2484444"/>
              <a:ext cx="75476" cy="23885"/>
            </a:xfrm>
            <a:custGeom>
              <a:avLst/>
              <a:gdLst/>
              <a:ahLst/>
              <a:cxnLst/>
              <a:rect l="l" t="t" r="r" b="b"/>
              <a:pathLst>
                <a:path w="1087" h="344" extrusionOk="0">
                  <a:moveTo>
                    <a:pt x="301" y="1"/>
                  </a:moveTo>
                  <a:cubicBezTo>
                    <a:pt x="212" y="1"/>
                    <a:pt x="124" y="9"/>
                    <a:pt x="38" y="26"/>
                  </a:cubicBezTo>
                  <a:cubicBezTo>
                    <a:pt x="29" y="54"/>
                    <a:pt x="10" y="63"/>
                    <a:pt x="1" y="91"/>
                  </a:cubicBezTo>
                  <a:cubicBezTo>
                    <a:pt x="101" y="65"/>
                    <a:pt x="203" y="52"/>
                    <a:pt x="304" y="52"/>
                  </a:cubicBezTo>
                  <a:cubicBezTo>
                    <a:pt x="561" y="52"/>
                    <a:pt x="812" y="136"/>
                    <a:pt x="1021" y="297"/>
                  </a:cubicBezTo>
                  <a:cubicBezTo>
                    <a:pt x="1049" y="306"/>
                    <a:pt x="1067" y="325"/>
                    <a:pt x="1086" y="344"/>
                  </a:cubicBezTo>
                  <a:cubicBezTo>
                    <a:pt x="1077" y="250"/>
                    <a:pt x="1002" y="194"/>
                    <a:pt x="918" y="147"/>
                  </a:cubicBezTo>
                  <a:cubicBezTo>
                    <a:pt x="726" y="49"/>
                    <a:pt x="512" y="1"/>
                    <a:pt x="30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6986426" y="2451394"/>
              <a:ext cx="52701" cy="27079"/>
            </a:xfrm>
            <a:custGeom>
              <a:avLst/>
              <a:gdLst/>
              <a:ahLst/>
              <a:cxnLst/>
              <a:rect l="l" t="t" r="r" b="b"/>
              <a:pathLst>
                <a:path w="759" h="390" extrusionOk="0">
                  <a:moveTo>
                    <a:pt x="200" y="0"/>
                  </a:moveTo>
                  <a:cubicBezTo>
                    <a:pt x="152" y="0"/>
                    <a:pt x="104" y="5"/>
                    <a:pt x="57" y="15"/>
                  </a:cubicBezTo>
                  <a:cubicBezTo>
                    <a:pt x="28" y="25"/>
                    <a:pt x="19" y="34"/>
                    <a:pt x="0" y="62"/>
                  </a:cubicBezTo>
                  <a:cubicBezTo>
                    <a:pt x="54" y="48"/>
                    <a:pt x="111" y="40"/>
                    <a:pt x="168" y="40"/>
                  </a:cubicBezTo>
                  <a:cubicBezTo>
                    <a:pt x="259" y="40"/>
                    <a:pt x="350" y="59"/>
                    <a:pt x="431" y="99"/>
                  </a:cubicBezTo>
                  <a:cubicBezTo>
                    <a:pt x="562" y="156"/>
                    <a:pt x="674" y="258"/>
                    <a:pt x="749" y="389"/>
                  </a:cubicBezTo>
                  <a:cubicBezTo>
                    <a:pt x="749" y="352"/>
                    <a:pt x="758" y="305"/>
                    <a:pt x="749" y="287"/>
                  </a:cubicBezTo>
                  <a:cubicBezTo>
                    <a:pt x="634" y="102"/>
                    <a:pt x="418" y="0"/>
                    <a:pt x="20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6950042" y="2178664"/>
              <a:ext cx="428900" cy="442077"/>
            </a:xfrm>
            <a:custGeom>
              <a:avLst/>
              <a:gdLst/>
              <a:ahLst/>
              <a:cxnLst/>
              <a:rect l="l" t="t" r="r" b="b"/>
              <a:pathLst>
                <a:path w="6177" h="6367" extrusionOk="0">
                  <a:moveTo>
                    <a:pt x="3099" y="0"/>
                  </a:moveTo>
                  <a:cubicBezTo>
                    <a:pt x="2792" y="0"/>
                    <a:pt x="2492" y="41"/>
                    <a:pt x="2228" y="125"/>
                  </a:cubicBezTo>
                  <a:cubicBezTo>
                    <a:pt x="1460" y="387"/>
                    <a:pt x="824" y="986"/>
                    <a:pt x="450" y="1707"/>
                  </a:cubicBezTo>
                  <a:cubicBezTo>
                    <a:pt x="75" y="2418"/>
                    <a:pt x="0" y="3279"/>
                    <a:pt x="47" y="4084"/>
                  </a:cubicBezTo>
                  <a:cubicBezTo>
                    <a:pt x="562" y="3981"/>
                    <a:pt x="1048" y="3709"/>
                    <a:pt x="1432" y="3372"/>
                  </a:cubicBezTo>
                  <a:cubicBezTo>
                    <a:pt x="2199" y="4467"/>
                    <a:pt x="3341" y="5319"/>
                    <a:pt x="4604" y="5768"/>
                  </a:cubicBezTo>
                  <a:cubicBezTo>
                    <a:pt x="4717" y="5946"/>
                    <a:pt x="4763" y="6152"/>
                    <a:pt x="4754" y="6367"/>
                  </a:cubicBezTo>
                  <a:cubicBezTo>
                    <a:pt x="5765" y="5459"/>
                    <a:pt x="6177" y="4046"/>
                    <a:pt x="6092" y="2699"/>
                  </a:cubicBezTo>
                  <a:cubicBezTo>
                    <a:pt x="6046" y="1838"/>
                    <a:pt x="5596" y="1014"/>
                    <a:pt x="4894" y="518"/>
                  </a:cubicBezTo>
                  <a:cubicBezTo>
                    <a:pt x="4431" y="182"/>
                    <a:pt x="3748" y="0"/>
                    <a:pt x="30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7241808" y="2579845"/>
              <a:ext cx="87071" cy="105885"/>
            </a:xfrm>
            <a:custGeom>
              <a:avLst/>
              <a:gdLst/>
              <a:ahLst/>
              <a:cxnLst/>
              <a:rect l="l" t="t" r="r" b="b"/>
              <a:pathLst>
                <a:path w="1254" h="1525" extrusionOk="0">
                  <a:moveTo>
                    <a:pt x="903" y="1"/>
                  </a:moveTo>
                  <a:cubicBezTo>
                    <a:pt x="872" y="1"/>
                    <a:pt x="842" y="4"/>
                    <a:pt x="814" y="9"/>
                  </a:cubicBezTo>
                  <a:cubicBezTo>
                    <a:pt x="711" y="37"/>
                    <a:pt x="599" y="84"/>
                    <a:pt x="505" y="140"/>
                  </a:cubicBezTo>
                  <a:cubicBezTo>
                    <a:pt x="309" y="598"/>
                    <a:pt x="159" y="1057"/>
                    <a:pt x="0" y="1525"/>
                  </a:cubicBezTo>
                  <a:cubicBezTo>
                    <a:pt x="262" y="1440"/>
                    <a:pt x="533" y="1337"/>
                    <a:pt x="749" y="1169"/>
                  </a:cubicBezTo>
                  <a:cubicBezTo>
                    <a:pt x="983" y="991"/>
                    <a:pt x="1160" y="757"/>
                    <a:pt x="1217" y="495"/>
                  </a:cubicBezTo>
                  <a:cubicBezTo>
                    <a:pt x="1254" y="355"/>
                    <a:pt x="1235" y="177"/>
                    <a:pt x="1132" y="84"/>
                  </a:cubicBezTo>
                  <a:cubicBezTo>
                    <a:pt x="1071" y="22"/>
                    <a:pt x="985" y="1"/>
                    <a:pt x="9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7175497" y="2552210"/>
              <a:ext cx="122206" cy="208228"/>
            </a:xfrm>
            <a:custGeom>
              <a:avLst/>
              <a:gdLst/>
              <a:ahLst/>
              <a:cxnLst/>
              <a:rect l="l" t="t" r="r" b="b"/>
              <a:pathLst>
                <a:path w="1760" h="2999" extrusionOk="0">
                  <a:moveTo>
                    <a:pt x="1426" y="0"/>
                  </a:moveTo>
                  <a:cubicBezTo>
                    <a:pt x="1347" y="0"/>
                    <a:pt x="1259" y="33"/>
                    <a:pt x="1180" y="70"/>
                  </a:cubicBezTo>
                  <a:cubicBezTo>
                    <a:pt x="1161" y="594"/>
                    <a:pt x="1011" y="1108"/>
                    <a:pt x="787" y="1604"/>
                  </a:cubicBezTo>
                  <a:cubicBezTo>
                    <a:pt x="562" y="2091"/>
                    <a:pt x="281" y="2540"/>
                    <a:pt x="1" y="2999"/>
                  </a:cubicBezTo>
                  <a:cubicBezTo>
                    <a:pt x="178" y="2952"/>
                    <a:pt x="319" y="2821"/>
                    <a:pt x="450" y="2681"/>
                  </a:cubicBezTo>
                  <a:cubicBezTo>
                    <a:pt x="1039" y="2035"/>
                    <a:pt x="1488" y="1239"/>
                    <a:pt x="1722" y="388"/>
                  </a:cubicBezTo>
                  <a:cubicBezTo>
                    <a:pt x="1760" y="266"/>
                    <a:pt x="1647" y="107"/>
                    <a:pt x="1545" y="32"/>
                  </a:cubicBezTo>
                  <a:cubicBezTo>
                    <a:pt x="1509" y="10"/>
                    <a:pt x="146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7236600" y="2187343"/>
              <a:ext cx="132065" cy="148308"/>
            </a:xfrm>
            <a:custGeom>
              <a:avLst/>
              <a:gdLst/>
              <a:ahLst/>
              <a:cxnLst/>
              <a:rect l="l" t="t" r="r" b="b"/>
              <a:pathLst>
                <a:path w="1902" h="2136" extrusionOk="0">
                  <a:moveTo>
                    <a:pt x="19" y="0"/>
                  </a:moveTo>
                  <a:cubicBezTo>
                    <a:pt x="10" y="0"/>
                    <a:pt x="0" y="28"/>
                    <a:pt x="10" y="28"/>
                  </a:cubicBezTo>
                  <a:cubicBezTo>
                    <a:pt x="206" y="141"/>
                    <a:pt x="431" y="234"/>
                    <a:pt x="618" y="365"/>
                  </a:cubicBezTo>
                  <a:cubicBezTo>
                    <a:pt x="814" y="505"/>
                    <a:pt x="1001" y="655"/>
                    <a:pt x="1161" y="842"/>
                  </a:cubicBezTo>
                  <a:cubicBezTo>
                    <a:pt x="1488" y="1217"/>
                    <a:pt x="1685" y="1638"/>
                    <a:pt x="1816" y="2106"/>
                  </a:cubicBezTo>
                  <a:cubicBezTo>
                    <a:pt x="1820" y="2126"/>
                    <a:pt x="1838" y="2136"/>
                    <a:pt x="1855" y="2136"/>
                  </a:cubicBezTo>
                  <a:cubicBezTo>
                    <a:pt x="1879" y="2136"/>
                    <a:pt x="1901" y="2119"/>
                    <a:pt x="1890" y="2087"/>
                  </a:cubicBezTo>
                  <a:cubicBezTo>
                    <a:pt x="1816" y="1619"/>
                    <a:pt x="1544" y="1161"/>
                    <a:pt x="1226" y="796"/>
                  </a:cubicBezTo>
                  <a:cubicBezTo>
                    <a:pt x="1058" y="608"/>
                    <a:pt x="889" y="459"/>
                    <a:pt x="693" y="318"/>
                  </a:cubicBezTo>
                  <a:cubicBezTo>
                    <a:pt x="487" y="178"/>
                    <a:pt x="272" y="47"/>
                    <a:pt x="19"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7323672" y="2352106"/>
              <a:ext cx="55895" cy="220865"/>
            </a:xfrm>
            <a:custGeom>
              <a:avLst/>
              <a:gdLst/>
              <a:ahLst/>
              <a:cxnLst/>
              <a:rect l="l" t="t" r="r" b="b"/>
              <a:pathLst>
                <a:path w="805" h="3181" extrusionOk="0">
                  <a:moveTo>
                    <a:pt x="705" y="0"/>
                  </a:moveTo>
                  <a:cubicBezTo>
                    <a:pt x="691" y="0"/>
                    <a:pt x="679" y="10"/>
                    <a:pt x="683" y="32"/>
                  </a:cubicBezTo>
                  <a:cubicBezTo>
                    <a:pt x="711" y="575"/>
                    <a:pt x="674" y="1127"/>
                    <a:pt x="562" y="1670"/>
                  </a:cubicBezTo>
                  <a:cubicBezTo>
                    <a:pt x="496" y="1922"/>
                    <a:pt x="421" y="2184"/>
                    <a:pt x="328" y="2428"/>
                  </a:cubicBezTo>
                  <a:cubicBezTo>
                    <a:pt x="271" y="2568"/>
                    <a:pt x="215" y="2699"/>
                    <a:pt x="150" y="2821"/>
                  </a:cubicBezTo>
                  <a:cubicBezTo>
                    <a:pt x="94" y="2942"/>
                    <a:pt x="19" y="3045"/>
                    <a:pt x="0" y="3167"/>
                  </a:cubicBezTo>
                  <a:cubicBezTo>
                    <a:pt x="0" y="3174"/>
                    <a:pt x="5" y="3180"/>
                    <a:pt x="11" y="3180"/>
                  </a:cubicBezTo>
                  <a:cubicBezTo>
                    <a:pt x="13" y="3180"/>
                    <a:pt x="16" y="3179"/>
                    <a:pt x="19" y="3176"/>
                  </a:cubicBezTo>
                  <a:cubicBezTo>
                    <a:pt x="197" y="3027"/>
                    <a:pt x="290" y="2718"/>
                    <a:pt x="384" y="2512"/>
                  </a:cubicBezTo>
                  <a:cubicBezTo>
                    <a:pt x="487" y="2241"/>
                    <a:pt x="580" y="1960"/>
                    <a:pt x="636" y="1679"/>
                  </a:cubicBezTo>
                  <a:cubicBezTo>
                    <a:pt x="739" y="1155"/>
                    <a:pt x="805" y="575"/>
                    <a:pt x="739" y="32"/>
                  </a:cubicBezTo>
                  <a:cubicBezTo>
                    <a:pt x="739" y="12"/>
                    <a:pt x="721" y="0"/>
                    <a:pt x="705"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7094953" y="2414595"/>
              <a:ext cx="133871" cy="102205"/>
            </a:xfrm>
            <a:custGeom>
              <a:avLst/>
              <a:gdLst/>
              <a:ahLst/>
              <a:cxnLst/>
              <a:rect l="l" t="t" r="r" b="b"/>
              <a:pathLst>
                <a:path w="1928" h="1472" extrusionOk="0">
                  <a:moveTo>
                    <a:pt x="24" y="1"/>
                  </a:moveTo>
                  <a:cubicBezTo>
                    <a:pt x="14" y="1"/>
                    <a:pt x="0" y="22"/>
                    <a:pt x="0" y="30"/>
                  </a:cubicBezTo>
                  <a:cubicBezTo>
                    <a:pt x="38" y="115"/>
                    <a:pt x="112" y="180"/>
                    <a:pt x="178" y="264"/>
                  </a:cubicBezTo>
                  <a:cubicBezTo>
                    <a:pt x="243" y="349"/>
                    <a:pt x="318" y="414"/>
                    <a:pt x="384" y="489"/>
                  </a:cubicBezTo>
                  <a:cubicBezTo>
                    <a:pt x="524" y="629"/>
                    <a:pt x="693" y="770"/>
                    <a:pt x="852" y="882"/>
                  </a:cubicBezTo>
                  <a:cubicBezTo>
                    <a:pt x="1020" y="1013"/>
                    <a:pt x="1198" y="1116"/>
                    <a:pt x="1376" y="1219"/>
                  </a:cubicBezTo>
                  <a:cubicBezTo>
                    <a:pt x="1535" y="1312"/>
                    <a:pt x="1722" y="1443"/>
                    <a:pt x="1909" y="1472"/>
                  </a:cubicBezTo>
                  <a:cubicBezTo>
                    <a:pt x="1919" y="1472"/>
                    <a:pt x="1928" y="1443"/>
                    <a:pt x="1919" y="1434"/>
                  </a:cubicBezTo>
                  <a:cubicBezTo>
                    <a:pt x="1853" y="1378"/>
                    <a:pt x="1759" y="1341"/>
                    <a:pt x="1675" y="1294"/>
                  </a:cubicBezTo>
                  <a:cubicBezTo>
                    <a:pt x="1582" y="1247"/>
                    <a:pt x="1497" y="1200"/>
                    <a:pt x="1423" y="1153"/>
                  </a:cubicBezTo>
                  <a:cubicBezTo>
                    <a:pt x="1245" y="1050"/>
                    <a:pt x="1076" y="938"/>
                    <a:pt x="917" y="826"/>
                  </a:cubicBezTo>
                  <a:cubicBezTo>
                    <a:pt x="749" y="704"/>
                    <a:pt x="599" y="564"/>
                    <a:pt x="449" y="423"/>
                  </a:cubicBezTo>
                  <a:cubicBezTo>
                    <a:pt x="374" y="358"/>
                    <a:pt x="300" y="283"/>
                    <a:pt x="225" y="208"/>
                  </a:cubicBezTo>
                  <a:cubicBezTo>
                    <a:pt x="169" y="133"/>
                    <a:pt x="112" y="49"/>
                    <a:pt x="28" y="2"/>
                  </a:cubicBezTo>
                  <a:cubicBezTo>
                    <a:pt x="27" y="1"/>
                    <a:pt x="25" y="1"/>
                    <a:pt x="2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7150362" y="2430842"/>
              <a:ext cx="35412" cy="28676"/>
            </a:xfrm>
            <a:custGeom>
              <a:avLst/>
              <a:gdLst/>
              <a:ahLst/>
              <a:cxnLst/>
              <a:rect l="l" t="t" r="r" b="b"/>
              <a:pathLst>
                <a:path w="510" h="413" extrusionOk="0">
                  <a:moveTo>
                    <a:pt x="30" y="0"/>
                  </a:moveTo>
                  <a:cubicBezTo>
                    <a:pt x="19" y="0"/>
                    <a:pt x="0" y="22"/>
                    <a:pt x="16" y="30"/>
                  </a:cubicBezTo>
                  <a:lnTo>
                    <a:pt x="119" y="133"/>
                  </a:lnTo>
                  <a:cubicBezTo>
                    <a:pt x="157" y="171"/>
                    <a:pt x="203" y="208"/>
                    <a:pt x="232" y="227"/>
                  </a:cubicBezTo>
                  <a:cubicBezTo>
                    <a:pt x="269" y="264"/>
                    <a:pt x="316" y="283"/>
                    <a:pt x="353" y="321"/>
                  </a:cubicBezTo>
                  <a:cubicBezTo>
                    <a:pt x="372" y="330"/>
                    <a:pt x="391" y="358"/>
                    <a:pt x="409" y="367"/>
                  </a:cubicBezTo>
                  <a:cubicBezTo>
                    <a:pt x="437" y="395"/>
                    <a:pt x="447" y="405"/>
                    <a:pt x="484" y="405"/>
                  </a:cubicBezTo>
                  <a:cubicBezTo>
                    <a:pt x="487" y="410"/>
                    <a:pt x="490" y="412"/>
                    <a:pt x="493" y="412"/>
                  </a:cubicBezTo>
                  <a:cubicBezTo>
                    <a:pt x="502" y="412"/>
                    <a:pt x="510" y="397"/>
                    <a:pt x="503" y="377"/>
                  </a:cubicBezTo>
                  <a:cubicBezTo>
                    <a:pt x="494" y="358"/>
                    <a:pt x="465" y="349"/>
                    <a:pt x="456" y="321"/>
                  </a:cubicBezTo>
                  <a:cubicBezTo>
                    <a:pt x="428" y="311"/>
                    <a:pt x="419" y="302"/>
                    <a:pt x="400" y="274"/>
                  </a:cubicBezTo>
                  <a:cubicBezTo>
                    <a:pt x="363" y="236"/>
                    <a:pt x="316" y="218"/>
                    <a:pt x="278" y="180"/>
                  </a:cubicBezTo>
                  <a:cubicBezTo>
                    <a:pt x="250" y="143"/>
                    <a:pt x="194" y="124"/>
                    <a:pt x="166" y="87"/>
                  </a:cubicBezTo>
                  <a:cubicBezTo>
                    <a:pt x="119" y="68"/>
                    <a:pt x="82" y="30"/>
                    <a:pt x="35" y="2"/>
                  </a:cubicBezTo>
                  <a:cubicBezTo>
                    <a:pt x="34" y="1"/>
                    <a:pt x="32" y="0"/>
                    <a:pt x="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7007881" y="2661636"/>
              <a:ext cx="72143" cy="34508"/>
            </a:xfrm>
            <a:custGeom>
              <a:avLst/>
              <a:gdLst/>
              <a:ahLst/>
              <a:cxnLst/>
              <a:rect l="l" t="t" r="r" b="b"/>
              <a:pathLst>
                <a:path w="1039" h="497" extrusionOk="0">
                  <a:moveTo>
                    <a:pt x="47" y="0"/>
                  </a:moveTo>
                  <a:cubicBezTo>
                    <a:pt x="19" y="0"/>
                    <a:pt x="0" y="38"/>
                    <a:pt x="19" y="75"/>
                  </a:cubicBezTo>
                  <a:cubicBezTo>
                    <a:pt x="75" y="216"/>
                    <a:pt x="169" y="347"/>
                    <a:pt x="300" y="421"/>
                  </a:cubicBezTo>
                  <a:cubicBezTo>
                    <a:pt x="374" y="473"/>
                    <a:pt x="465" y="496"/>
                    <a:pt x="559" y="496"/>
                  </a:cubicBezTo>
                  <a:cubicBezTo>
                    <a:pt x="619" y="496"/>
                    <a:pt x="681" y="487"/>
                    <a:pt x="739" y="468"/>
                  </a:cubicBezTo>
                  <a:cubicBezTo>
                    <a:pt x="1020" y="393"/>
                    <a:pt x="1039" y="234"/>
                    <a:pt x="1020" y="122"/>
                  </a:cubicBezTo>
                  <a:cubicBezTo>
                    <a:pt x="1020" y="98"/>
                    <a:pt x="1006" y="73"/>
                    <a:pt x="984" y="73"/>
                  </a:cubicBezTo>
                  <a:cubicBezTo>
                    <a:pt x="981" y="73"/>
                    <a:pt x="977" y="74"/>
                    <a:pt x="973" y="75"/>
                  </a:cubicBezTo>
                  <a:cubicBezTo>
                    <a:pt x="853" y="122"/>
                    <a:pt x="721" y="146"/>
                    <a:pt x="587" y="146"/>
                  </a:cubicBezTo>
                  <a:cubicBezTo>
                    <a:pt x="400" y="146"/>
                    <a:pt x="211" y="99"/>
                    <a:pt x="47"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7022185" y="2614005"/>
              <a:ext cx="24094" cy="7915"/>
            </a:xfrm>
            <a:custGeom>
              <a:avLst/>
              <a:gdLst/>
              <a:ahLst/>
              <a:cxnLst/>
              <a:rect l="l" t="t" r="r" b="b"/>
              <a:pathLst>
                <a:path w="347" h="114" extrusionOk="0">
                  <a:moveTo>
                    <a:pt x="130" y="0"/>
                  </a:moveTo>
                  <a:cubicBezTo>
                    <a:pt x="121" y="0"/>
                    <a:pt x="112" y="1"/>
                    <a:pt x="103" y="3"/>
                  </a:cubicBezTo>
                  <a:cubicBezTo>
                    <a:pt x="84" y="13"/>
                    <a:pt x="56" y="13"/>
                    <a:pt x="38" y="22"/>
                  </a:cubicBezTo>
                  <a:cubicBezTo>
                    <a:pt x="9" y="31"/>
                    <a:pt x="0" y="59"/>
                    <a:pt x="0" y="78"/>
                  </a:cubicBezTo>
                  <a:cubicBezTo>
                    <a:pt x="0" y="98"/>
                    <a:pt x="131" y="114"/>
                    <a:pt x="240" y="114"/>
                  </a:cubicBezTo>
                  <a:cubicBezTo>
                    <a:pt x="282" y="114"/>
                    <a:pt x="320" y="111"/>
                    <a:pt x="346" y="106"/>
                  </a:cubicBezTo>
                  <a:cubicBezTo>
                    <a:pt x="288" y="64"/>
                    <a:pt x="207" y="0"/>
                    <a:pt x="1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7088426" y="2519369"/>
              <a:ext cx="25413" cy="42284"/>
            </a:xfrm>
            <a:custGeom>
              <a:avLst/>
              <a:gdLst/>
              <a:ahLst/>
              <a:cxnLst/>
              <a:rect l="l" t="t" r="r" b="b"/>
              <a:pathLst>
                <a:path w="366" h="609" extrusionOk="0">
                  <a:moveTo>
                    <a:pt x="210" y="1"/>
                  </a:moveTo>
                  <a:cubicBezTo>
                    <a:pt x="196" y="1"/>
                    <a:pt x="183" y="4"/>
                    <a:pt x="169" y="9"/>
                  </a:cubicBezTo>
                  <a:cubicBezTo>
                    <a:pt x="94" y="28"/>
                    <a:pt x="75" y="103"/>
                    <a:pt x="66" y="168"/>
                  </a:cubicBezTo>
                  <a:cubicBezTo>
                    <a:pt x="47" y="225"/>
                    <a:pt x="38" y="271"/>
                    <a:pt x="29" y="337"/>
                  </a:cubicBezTo>
                  <a:cubicBezTo>
                    <a:pt x="19" y="393"/>
                    <a:pt x="1" y="449"/>
                    <a:pt x="19" y="505"/>
                  </a:cubicBezTo>
                  <a:cubicBezTo>
                    <a:pt x="26" y="564"/>
                    <a:pt x="82" y="609"/>
                    <a:pt x="141" y="609"/>
                  </a:cubicBezTo>
                  <a:cubicBezTo>
                    <a:pt x="167" y="609"/>
                    <a:pt x="193" y="600"/>
                    <a:pt x="216" y="580"/>
                  </a:cubicBezTo>
                  <a:cubicBezTo>
                    <a:pt x="235" y="552"/>
                    <a:pt x="253" y="533"/>
                    <a:pt x="263" y="505"/>
                  </a:cubicBezTo>
                  <a:cubicBezTo>
                    <a:pt x="300" y="449"/>
                    <a:pt x="319" y="365"/>
                    <a:pt x="347" y="299"/>
                  </a:cubicBezTo>
                  <a:cubicBezTo>
                    <a:pt x="366" y="225"/>
                    <a:pt x="366" y="159"/>
                    <a:pt x="347" y="84"/>
                  </a:cubicBezTo>
                  <a:cubicBezTo>
                    <a:pt x="317" y="40"/>
                    <a:pt x="264" y="1"/>
                    <a:pt x="2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6996841" y="2496664"/>
              <a:ext cx="25413" cy="42146"/>
            </a:xfrm>
            <a:custGeom>
              <a:avLst/>
              <a:gdLst/>
              <a:ahLst/>
              <a:cxnLst/>
              <a:rect l="l" t="t" r="r" b="b"/>
              <a:pathLst>
                <a:path w="366" h="607" extrusionOk="0">
                  <a:moveTo>
                    <a:pt x="210" y="0"/>
                  </a:moveTo>
                  <a:cubicBezTo>
                    <a:pt x="196" y="0"/>
                    <a:pt x="182" y="3"/>
                    <a:pt x="169" y="9"/>
                  </a:cubicBezTo>
                  <a:cubicBezTo>
                    <a:pt x="94" y="28"/>
                    <a:pt x="75" y="102"/>
                    <a:pt x="56" y="168"/>
                  </a:cubicBezTo>
                  <a:cubicBezTo>
                    <a:pt x="47" y="224"/>
                    <a:pt x="38" y="271"/>
                    <a:pt x="28" y="336"/>
                  </a:cubicBezTo>
                  <a:cubicBezTo>
                    <a:pt x="9" y="393"/>
                    <a:pt x="0" y="449"/>
                    <a:pt x="9" y="505"/>
                  </a:cubicBezTo>
                  <a:cubicBezTo>
                    <a:pt x="29" y="558"/>
                    <a:pt x="87" y="607"/>
                    <a:pt x="146" y="607"/>
                  </a:cubicBezTo>
                  <a:cubicBezTo>
                    <a:pt x="170" y="607"/>
                    <a:pt x="194" y="599"/>
                    <a:pt x="215" y="580"/>
                  </a:cubicBezTo>
                  <a:cubicBezTo>
                    <a:pt x="234" y="552"/>
                    <a:pt x="243" y="533"/>
                    <a:pt x="262" y="505"/>
                  </a:cubicBezTo>
                  <a:cubicBezTo>
                    <a:pt x="290" y="449"/>
                    <a:pt x="318" y="364"/>
                    <a:pt x="337" y="299"/>
                  </a:cubicBezTo>
                  <a:cubicBezTo>
                    <a:pt x="365" y="224"/>
                    <a:pt x="365" y="159"/>
                    <a:pt x="337" y="84"/>
                  </a:cubicBezTo>
                  <a:cubicBezTo>
                    <a:pt x="315" y="39"/>
                    <a:pt x="263" y="0"/>
                    <a:pt x="2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7091064" y="2516175"/>
              <a:ext cx="40342" cy="17844"/>
            </a:xfrm>
            <a:custGeom>
              <a:avLst/>
              <a:gdLst/>
              <a:ahLst/>
              <a:cxnLst/>
              <a:rect l="l" t="t" r="r" b="b"/>
              <a:pathLst>
                <a:path w="581" h="257" extrusionOk="0">
                  <a:moveTo>
                    <a:pt x="186" y="1"/>
                  </a:moveTo>
                  <a:cubicBezTo>
                    <a:pt x="170" y="1"/>
                    <a:pt x="155" y="3"/>
                    <a:pt x="140" y="9"/>
                  </a:cubicBezTo>
                  <a:cubicBezTo>
                    <a:pt x="122" y="9"/>
                    <a:pt x="94" y="18"/>
                    <a:pt x="56" y="27"/>
                  </a:cubicBezTo>
                  <a:cubicBezTo>
                    <a:pt x="37" y="37"/>
                    <a:pt x="9" y="65"/>
                    <a:pt x="0" y="74"/>
                  </a:cubicBezTo>
                  <a:lnTo>
                    <a:pt x="0" y="83"/>
                  </a:lnTo>
                  <a:cubicBezTo>
                    <a:pt x="28" y="83"/>
                    <a:pt x="47" y="83"/>
                    <a:pt x="75" y="74"/>
                  </a:cubicBezTo>
                  <a:cubicBezTo>
                    <a:pt x="94" y="65"/>
                    <a:pt x="103" y="65"/>
                    <a:pt x="131" y="65"/>
                  </a:cubicBezTo>
                  <a:cubicBezTo>
                    <a:pt x="145" y="62"/>
                    <a:pt x="158" y="61"/>
                    <a:pt x="172" y="61"/>
                  </a:cubicBezTo>
                  <a:cubicBezTo>
                    <a:pt x="205" y="61"/>
                    <a:pt x="238" y="67"/>
                    <a:pt x="271" y="74"/>
                  </a:cubicBezTo>
                  <a:cubicBezTo>
                    <a:pt x="356" y="102"/>
                    <a:pt x="412" y="158"/>
                    <a:pt x="459" y="243"/>
                  </a:cubicBezTo>
                  <a:lnTo>
                    <a:pt x="468" y="252"/>
                  </a:lnTo>
                  <a:cubicBezTo>
                    <a:pt x="474" y="252"/>
                    <a:pt x="476" y="256"/>
                    <a:pt x="482" y="256"/>
                  </a:cubicBezTo>
                  <a:cubicBezTo>
                    <a:pt x="486" y="256"/>
                    <a:pt x="490" y="255"/>
                    <a:pt x="496" y="252"/>
                  </a:cubicBezTo>
                  <a:cubicBezTo>
                    <a:pt x="505" y="252"/>
                    <a:pt x="505" y="252"/>
                    <a:pt x="515" y="243"/>
                  </a:cubicBezTo>
                  <a:cubicBezTo>
                    <a:pt x="515" y="243"/>
                    <a:pt x="524" y="243"/>
                    <a:pt x="524" y="224"/>
                  </a:cubicBezTo>
                  <a:lnTo>
                    <a:pt x="533" y="214"/>
                  </a:lnTo>
                  <a:cubicBezTo>
                    <a:pt x="552" y="214"/>
                    <a:pt x="552" y="205"/>
                    <a:pt x="561" y="205"/>
                  </a:cubicBezTo>
                  <a:cubicBezTo>
                    <a:pt x="561" y="205"/>
                    <a:pt x="571" y="186"/>
                    <a:pt x="571" y="177"/>
                  </a:cubicBezTo>
                  <a:cubicBezTo>
                    <a:pt x="580" y="168"/>
                    <a:pt x="580" y="168"/>
                    <a:pt x="571" y="158"/>
                  </a:cubicBezTo>
                  <a:lnTo>
                    <a:pt x="561" y="149"/>
                  </a:lnTo>
                  <a:lnTo>
                    <a:pt x="543" y="149"/>
                  </a:lnTo>
                  <a:cubicBezTo>
                    <a:pt x="524" y="149"/>
                    <a:pt x="524" y="158"/>
                    <a:pt x="515" y="158"/>
                  </a:cubicBezTo>
                  <a:lnTo>
                    <a:pt x="505" y="168"/>
                  </a:lnTo>
                  <a:cubicBezTo>
                    <a:pt x="505" y="168"/>
                    <a:pt x="505" y="177"/>
                    <a:pt x="496" y="177"/>
                  </a:cubicBezTo>
                  <a:cubicBezTo>
                    <a:pt x="459" y="102"/>
                    <a:pt x="374" y="37"/>
                    <a:pt x="290" y="18"/>
                  </a:cubicBezTo>
                  <a:cubicBezTo>
                    <a:pt x="258" y="11"/>
                    <a:pt x="221" y="1"/>
                    <a:pt x="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6999410" y="2490832"/>
              <a:ext cx="33884" cy="22080"/>
            </a:xfrm>
            <a:custGeom>
              <a:avLst/>
              <a:gdLst/>
              <a:ahLst/>
              <a:cxnLst/>
              <a:rect l="l" t="t" r="r" b="b"/>
              <a:pathLst>
                <a:path w="488" h="318" extrusionOk="0">
                  <a:moveTo>
                    <a:pt x="18" y="1"/>
                  </a:moveTo>
                  <a:cubicBezTo>
                    <a:pt x="9" y="1"/>
                    <a:pt x="1" y="12"/>
                    <a:pt x="1" y="18"/>
                  </a:cubicBezTo>
                  <a:lnTo>
                    <a:pt x="1" y="55"/>
                  </a:lnTo>
                  <a:lnTo>
                    <a:pt x="1" y="74"/>
                  </a:lnTo>
                  <a:cubicBezTo>
                    <a:pt x="1" y="74"/>
                    <a:pt x="1" y="83"/>
                    <a:pt x="10" y="83"/>
                  </a:cubicBezTo>
                  <a:cubicBezTo>
                    <a:pt x="19" y="112"/>
                    <a:pt x="38" y="121"/>
                    <a:pt x="47" y="130"/>
                  </a:cubicBezTo>
                  <a:cubicBezTo>
                    <a:pt x="47" y="130"/>
                    <a:pt x="57" y="130"/>
                    <a:pt x="57" y="149"/>
                  </a:cubicBezTo>
                  <a:lnTo>
                    <a:pt x="66" y="149"/>
                  </a:lnTo>
                  <a:cubicBezTo>
                    <a:pt x="103" y="130"/>
                    <a:pt x="150" y="121"/>
                    <a:pt x="197" y="121"/>
                  </a:cubicBezTo>
                  <a:cubicBezTo>
                    <a:pt x="244" y="121"/>
                    <a:pt x="281" y="130"/>
                    <a:pt x="328" y="158"/>
                  </a:cubicBezTo>
                  <a:cubicBezTo>
                    <a:pt x="366" y="177"/>
                    <a:pt x="384" y="205"/>
                    <a:pt x="412" y="224"/>
                  </a:cubicBezTo>
                  <a:cubicBezTo>
                    <a:pt x="422" y="243"/>
                    <a:pt x="431" y="261"/>
                    <a:pt x="440" y="271"/>
                  </a:cubicBezTo>
                  <a:cubicBezTo>
                    <a:pt x="459" y="299"/>
                    <a:pt x="468" y="308"/>
                    <a:pt x="478" y="317"/>
                  </a:cubicBezTo>
                  <a:lnTo>
                    <a:pt x="487" y="317"/>
                  </a:lnTo>
                  <a:cubicBezTo>
                    <a:pt x="478" y="299"/>
                    <a:pt x="478" y="280"/>
                    <a:pt x="468" y="261"/>
                  </a:cubicBezTo>
                  <a:cubicBezTo>
                    <a:pt x="459" y="243"/>
                    <a:pt x="440" y="233"/>
                    <a:pt x="431" y="205"/>
                  </a:cubicBezTo>
                  <a:cubicBezTo>
                    <a:pt x="412" y="168"/>
                    <a:pt x="375" y="140"/>
                    <a:pt x="337" y="121"/>
                  </a:cubicBezTo>
                  <a:cubicBezTo>
                    <a:pt x="291" y="102"/>
                    <a:pt x="244" y="93"/>
                    <a:pt x="197" y="74"/>
                  </a:cubicBezTo>
                  <a:lnTo>
                    <a:pt x="132" y="74"/>
                  </a:lnTo>
                  <a:cubicBezTo>
                    <a:pt x="103" y="74"/>
                    <a:pt x="94" y="93"/>
                    <a:pt x="66" y="93"/>
                  </a:cubicBezTo>
                  <a:cubicBezTo>
                    <a:pt x="66" y="93"/>
                    <a:pt x="66" y="74"/>
                    <a:pt x="57" y="74"/>
                  </a:cubicBezTo>
                  <a:lnTo>
                    <a:pt x="57" y="65"/>
                  </a:lnTo>
                  <a:lnTo>
                    <a:pt x="57" y="55"/>
                  </a:lnTo>
                  <a:lnTo>
                    <a:pt x="57" y="46"/>
                  </a:lnTo>
                  <a:cubicBezTo>
                    <a:pt x="57" y="27"/>
                    <a:pt x="47" y="27"/>
                    <a:pt x="47" y="27"/>
                  </a:cubicBezTo>
                  <a:cubicBezTo>
                    <a:pt x="47" y="18"/>
                    <a:pt x="29" y="9"/>
                    <a:pt x="29" y="9"/>
                  </a:cubicBezTo>
                  <a:cubicBezTo>
                    <a:pt x="26" y="3"/>
                    <a:pt x="22" y="1"/>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3"/>
          <p:cNvSpPr txBox="1">
            <a:spLocks noGrp="1"/>
          </p:cNvSpPr>
          <p:nvPr>
            <p:ph type="title"/>
          </p:nvPr>
        </p:nvSpPr>
        <p:spPr>
          <a:xfrm>
            <a:off x="1466430" y="202290"/>
            <a:ext cx="4058700" cy="124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IA Gen? :</a:t>
            </a:r>
            <a:endParaRPr dirty="0"/>
          </a:p>
        </p:txBody>
      </p:sp>
      <p:sp>
        <p:nvSpPr>
          <p:cNvPr id="449" name="Google Shape;449;p33"/>
          <p:cNvSpPr txBox="1">
            <a:spLocks noGrp="1"/>
          </p:cNvSpPr>
          <p:nvPr>
            <p:ph type="subTitle" idx="1"/>
          </p:nvPr>
        </p:nvSpPr>
        <p:spPr>
          <a:xfrm>
            <a:off x="3210225" y="59047"/>
            <a:ext cx="5757183" cy="2129700"/>
          </a:xfrm>
          <a:prstGeom prst="rect">
            <a:avLst/>
          </a:prstGeom>
        </p:spPr>
        <p:txBody>
          <a:bodyPr spcFirstLastPara="1" wrap="square" lIns="91425" tIns="91425" rIns="91425" bIns="91425" anchor="t" anchorCtr="0">
            <a:noAutofit/>
          </a:bodyPr>
          <a:lstStyle/>
          <a:p>
            <a:pPr algn="l"/>
            <a:endParaRPr lang="es-MX" sz="2400" b="0" i="0" u="none" strike="noStrike" baseline="0" dirty="0">
              <a:latin typeface="MyriadPro-Regular"/>
            </a:endParaRPr>
          </a:p>
          <a:p>
            <a:pPr algn="l"/>
            <a:r>
              <a:rPr lang="es-MX" sz="2400" b="0" i="0" u="none" strike="noStrike" baseline="0" dirty="0">
                <a:latin typeface="MyriadPro-Regular"/>
              </a:rPr>
              <a:t>En vez de limitarse a conservar las páginas web existentes, </a:t>
            </a:r>
            <a:r>
              <a:rPr lang="es-MX" sz="2400" b="0" i="0" u="none" strike="noStrike" baseline="0" dirty="0" err="1">
                <a:latin typeface="MyriadPro-Regular"/>
              </a:rPr>
              <a:t>IAGen</a:t>
            </a:r>
            <a:r>
              <a:rPr lang="es-MX" sz="2400" b="0" i="0" u="none" strike="noStrike" baseline="0" dirty="0">
                <a:latin typeface="MyriadPro-Regular"/>
              </a:rPr>
              <a:t> produce nuevos contenidos. </a:t>
            </a:r>
          </a:p>
          <a:p>
            <a:pPr algn="l"/>
            <a:r>
              <a:rPr lang="es-MX" sz="2400" b="0" i="0" u="none" strike="noStrike" baseline="0" dirty="0">
                <a:latin typeface="MyriadPro-Regular"/>
              </a:rPr>
              <a:t>El contenido puede presentarse en formatos que abarcan todas las representaciones simbólicas del pensamiento humano: textos escritos en lenguaje natural, imágenes (incluyendo fotografías, pinturas digitales y caricaturas), videos, música y </a:t>
            </a:r>
            <a:r>
              <a:rPr lang="es-UY" sz="2400" b="0" i="0" u="none" strike="noStrike" baseline="0" dirty="0">
                <a:latin typeface="MyriadPro-Regular"/>
              </a:rPr>
              <a:t>código de software.</a:t>
            </a:r>
            <a:r>
              <a:rPr lang="es-MX" sz="2400" b="0" i="0" u="none" strike="noStrike" baseline="0" dirty="0">
                <a:latin typeface="MyriadPro-Regular"/>
              </a:rPr>
              <a:t> </a:t>
            </a:r>
          </a:p>
        </p:txBody>
      </p:sp>
      <p:grpSp>
        <p:nvGrpSpPr>
          <p:cNvPr id="450" name="Google Shape;450;p33"/>
          <p:cNvGrpSpPr/>
          <p:nvPr/>
        </p:nvGrpSpPr>
        <p:grpSpPr>
          <a:xfrm>
            <a:off x="0" y="1149989"/>
            <a:ext cx="3368003" cy="3003320"/>
            <a:chOff x="892385" y="1070090"/>
            <a:chExt cx="3368003" cy="3003320"/>
          </a:xfrm>
        </p:grpSpPr>
        <p:sp>
          <p:nvSpPr>
            <p:cNvPr id="451" name="Google Shape;451;p33"/>
            <p:cNvSpPr/>
            <p:nvPr/>
          </p:nvSpPr>
          <p:spPr>
            <a:xfrm>
              <a:off x="892385" y="1070090"/>
              <a:ext cx="3368003" cy="3003320"/>
            </a:xfrm>
            <a:custGeom>
              <a:avLst/>
              <a:gdLst/>
              <a:ahLst/>
              <a:cxnLst/>
              <a:rect l="l" t="t" r="r" b="b"/>
              <a:pathLst>
                <a:path w="51469" h="45896" extrusionOk="0">
                  <a:moveTo>
                    <a:pt x="18311" y="1"/>
                  </a:moveTo>
                  <a:cubicBezTo>
                    <a:pt x="17466" y="1"/>
                    <a:pt x="16641" y="49"/>
                    <a:pt x="15843" y="143"/>
                  </a:cubicBezTo>
                  <a:cubicBezTo>
                    <a:pt x="7768" y="1097"/>
                    <a:pt x="2134" y="6974"/>
                    <a:pt x="637" y="14928"/>
                  </a:cubicBezTo>
                  <a:cubicBezTo>
                    <a:pt x="534" y="15480"/>
                    <a:pt x="450" y="16041"/>
                    <a:pt x="394" y="16603"/>
                  </a:cubicBezTo>
                  <a:cubicBezTo>
                    <a:pt x="1" y="20187"/>
                    <a:pt x="468" y="24230"/>
                    <a:pt x="1975" y="28347"/>
                  </a:cubicBezTo>
                  <a:cubicBezTo>
                    <a:pt x="6554" y="40892"/>
                    <a:pt x="18195" y="45895"/>
                    <a:pt x="27825" y="45895"/>
                  </a:cubicBezTo>
                  <a:cubicBezTo>
                    <a:pt x="30673" y="45895"/>
                    <a:pt x="33345" y="45458"/>
                    <a:pt x="35607" y="44648"/>
                  </a:cubicBezTo>
                  <a:cubicBezTo>
                    <a:pt x="46471" y="40756"/>
                    <a:pt x="51468" y="23996"/>
                    <a:pt x="38882" y="9734"/>
                  </a:cubicBezTo>
                  <a:cubicBezTo>
                    <a:pt x="32912" y="2966"/>
                    <a:pt x="24973" y="1"/>
                    <a:pt x="18311" y="1"/>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33"/>
            <p:cNvGrpSpPr/>
            <p:nvPr/>
          </p:nvGrpSpPr>
          <p:grpSpPr>
            <a:xfrm>
              <a:off x="2800235" y="1227928"/>
              <a:ext cx="966316" cy="1616241"/>
              <a:chOff x="3079110" y="1307628"/>
              <a:chExt cx="966316" cy="1616241"/>
            </a:xfrm>
          </p:grpSpPr>
          <p:sp>
            <p:nvSpPr>
              <p:cNvPr id="453" name="Google Shape;453;p33"/>
              <p:cNvSpPr/>
              <p:nvPr/>
            </p:nvSpPr>
            <p:spPr>
              <a:xfrm>
                <a:off x="3079110" y="1307628"/>
                <a:ext cx="966316" cy="1616241"/>
              </a:xfrm>
              <a:custGeom>
                <a:avLst/>
                <a:gdLst/>
                <a:ahLst/>
                <a:cxnLst/>
                <a:rect l="l" t="t" r="r" b="b"/>
                <a:pathLst>
                  <a:path w="14767" h="24699" extrusionOk="0">
                    <a:moveTo>
                      <a:pt x="12830" y="0"/>
                    </a:moveTo>
                    <a:cubicBezTo>
                      <a:pt x="11135" y="0"/>
                      <a:pt x="8732" y="53"/>
                      <a:pt x="7649" y="53"/>
                    </a:cubicBezTo>
                    <a:cubicBezTo>
                      <a:pt x="7504" y="53"/>
                      <a:pt x="7383" y="52"/>
                      <a:pt x="7290" y="50"/>
                    </a:cubicBezTo>
                    <a:cubicBezTo>
                      <a:pt x="7172" y="48"/>
                      <a:pt x="7007" y="47"/>
                      <a:pt x="6805" y="47"/>
                    </a:cubicBezTo>
                    <a:cubicBezTo>
                      <a:pt x="4985" y="47"/>
                      <a:pt x="184" y="115"/>
                      <a:pt x="150" y="115"/>
                    </a:cubicBezTo>
                    <a:cubicBezTo>
                      <a:pt x="0" y="125"/>
                      <a:pt x="28" y="677"/>
                      <a:pt x="28" y="677"/>
                    </a:cubicBezTo>
                    <a:cubicBezTo>
                      <a:pt x="28" y="752"/>
                      <a:pt x="10" y="16632"/>
                      <a:pt x="10" y="24595"/>
                    </a:cubicBezTo>
                    <a:cubicBezTo>
                      <a:pt x="47" y="24698"/>
                      <a:pt x="2564" y="24670"/>
                      <a:pt x="3734" y="24680"/>
                    </a:cubicBezTo>
                    <a:cubicBezTo>
                      <a:pt x="4951" y="24680"/>
                      <a:pt x="6158" y="24670"/>
                      <a:pt x="7374" y="24652"/>
                    </a:cubicBezTo>
                    <a:cubicBezTo>
                      <a:pt x="7450" y="24651"/>
                      <a:pt x="7543" y="24651"/>
                      <a:pt x="7650" y="24651"/>
                    </a:cubicBezTo>
                    <a:cubicBezTo>
                      <a:pt x="8280" y="24651"/>
                      <a:pt x="9415" y="24659"/>
                      <a:pt x="10589" y="24659"/>
                    </a:cubicBezTo>
                    <a:cubicBezTo>
                      <a:pt x="12363" y="24659"/>
                      <a:pt x="14225" y="24639"/>
                      <a:pt x="14552" y="24539"/>
                    </a:cubicBezTo>
                    <a:cubicBezTo>
                      <a:pt x="14561" y="24539"/>
                      <a:pt x="14589" y="24511"/>
                      <a:pt x="14598" y="24502"/>
                    </a:cubicBezTo>
                    <a:cubicBezTo>
                      <a:pt x="14645" y="24492"/>
                      <a:pt x="14692" y="24446"/>
                      <a:pt x="14729" y="24389"/>
                    </a:cubicBezTo>
                    <a:cubicBezTo>
                      <a:pt x="14748" y="20656"/>
                      <a:pt x="14748" y="16913"/>
                      <a:pt x="14739" y="13207"/>
                    </a:cubicBezTo>
                    <a:cubicBezTo>
                      <a:pt x="14729" y="10353"/>
                      <a:pt x="14739" y="7508"/>
                      <a:pt x="14767" y="4673"/>
                    </a:cubicBezTo>
                    <a:lnTo>
                      <a:pt x="14729" y="1098"/>
                    </a:lnTo>
                    <a:cubicBezTo>
                      <a:pt x="14729" y="967"/>
                      <a:pt x="14701" y="171"/>
                      <a:pt x="14683" y="87"/>
                    </a:cubicBezTo>
                    <a:cubicBezTo>
                      <a:pt x="14669" y="21"/>
                      <a:pt x="13888" y="0"/>
                      <a:pt x="1283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3079110" y="1307628"/>
                <a:ext cx="963894" cy="94099"/>
              </a:xfrm>
              <a:custGeom>
                <a:avLst/>
                <a:gdLst/>
                <a:ahLst/>
                <a:cxnLst/>
                <a:rect l="l" t="t" r="r" b="b"/>
                <a:pathLst>
                  <a:path w="14730" h="1438" extrusionOk="0">
                    <a:moveTo>
                      <a:pt x="12830" y="0"/>
                    </a:moveTo>
                    <a:cubicBezTo>
                      <a:pt x="11135" y="0"/>
                      <a:pt x="8732" y="53"/>
                      <a:pt x="7649" y="53"/>
                    </a:cubicBezTo>
                    <a:cubicBezTo>
                      <a:pt x="7504" y="53"/>
                      <a:pt x="7383" y="52"/>
                      <a:pt x="7290" y="50"/>
                    </a:cubicBezTo>
                    <a:cubicBezTo>
                      <a:pt x="7172" y="48"/>
                      <a:pt x="7007" y="47"/>
                      <a:pt x="6805" y="47"/>
                    </a:cubicBezTo>
                    <a:cubicBezTo>
                      <a:pt x="4985" y="47"/>
                      <a:pt x="184" y="115"/>
                      <a:pt x="150" y="115"/>
                    </a:cubicBezTo>
                    <a:cubicBezTo>
                      <a:pt x="0" y="125"/>
                      <a:pt x="28" y="677"/>
                      <a:pt x="28" y="677"/>
                    </a:cubicBezTo>
                    <a:lnTo>
                      <a:pt x="28" y="1425"/>
                    </a:lnTo>
                    <a:cubicBezTo>
                      <a:pt x="501" y="1435"/>
                      <a:pt x="1114" y="1437"/>
                      <a:pt x="1717" y="1437"/>
                    </a:cubicBezTo>
                    <a:cubicBezTo>
                      <a:pt x="2321" y="1437"/>
                      <a:pt x="2915" y="1435"/>
                      <a:pt x="3350" y="1435"/>
                    </a:cubicBezTo>
                    <a:cubicBezTo>
                      <a:pt x="4707" y="1435"/>
                      <a:pt x="6064" y="1425"/>
                      <a:pt x="7430" y="1416"/>
                    </a:cubicBezTo>
                    <a:cubicBezTo>
                      <a:pt x="7954" y="1416"/>
                      <a:pt x="9200" y="1424"/>
                      <a:pt x="10560" y="1424"/>
                    </a:cubicBezTo>
                    <a:cubicBezTo>
                      <a:pt x="12091" y="1424"/>
                      <a:pt x="13768" y="1414"/>
                      <a:pt x="14729" y="1369"/>
                    </a:cubicBezTo>
                    <a:lnTo>
                      <a:pt x="14729" y="1098"/>
                    </a:lnTo>
                    <a:cubicBezTo>
                      <a:pt x="14729" y="967"/>
                      <a:pt x="14701" y="171"/>
                      <a:pt x="14683" y="87"/>
                    </a:cubicBezTo>
                    <a:cubicBezTo>
                      <a:pt x="14669" y="21"/>
                      <a:pt x="13888" y="0"/>
                      <a:pt x="12830"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3978025" y="1335963"/>
                <a:ext cx="41684" cy="38216"/>
              </a:xfrm>
              <a:custGeom>
                <a:avLst/>
                <a:gdLst/>
                <a:ahLst/>
                <a:cxnLst/>
                <a:rect l="l" t="t" r="r" b="b"/>
                <a:pathLst>
                  <a:path w="637" h="584" extrusionOk="0">
                    <a:moveTo>
                      <a:pt x="300" y="0"/>
                    </a:moveTo>
                    <a:cubicBezTo>
                      <a:pt x="272" y="0"/>
                      <a:pt x="253" y="10"/>
                      <a:pt x="225" y="10"/>
                    </a:cubicBezTo>
                    <a:cubicBezTo>
                      <a:pt x="197" y="19"/>
                      <a:pt x="169" y="29"/>
                      <a:pt x="132" y="57"/>
                    </a:cubicBezTo>
                    <a:cubicBezTo>
                      <a:pt x="113" y="66"/>
                      <a:pt x="103" y="75"/>
                      <a:pt x="94" y="94"/>
                    </a:cubicBezTo>
                    <a:cubicBezTo>
                      <a:pt x="75" y="103"/>
                      <a:pt x="57" y="141"/>
                      <a:pt x="47" y="160"/>
                    </a:cubicBezTo>
                    <a:cubicBezTo>
                      <a:pt x="1" y="244"/>
                      <a:pt x="10" y="337"/>
                      <a:pt x="57" y="422"/>
                    </a:cubicBezTo>
                    <a:cubicBezTo>
                      <a:pt x="75" y="450"/>
                      <a:pt x="113" y="487"/>
                      <a:pt x="160" y="534"/>
                    </a:cubicBezTo>
                    <a:cubicBezTo>
                      <a:pt x="210" y="567"/>
                      <a:pt x="267" y="584"/>
                      <a:pt x="324" y="584"/>
                    </a:cubicBezTo>
                    <a:cubicBezTo>
                      <a:pt x="426" y="584"/>
                      <a:pt x="527" y="530"/>
                      <a:pt x="581" y="422"/>
                    </a:cubicBezTo>
                    <a:cubicBezTo>
                      <a:pt x="637" y="300"/>
                      <a:pt x="618" y="169"/>
                      <a:pt x="534" y="94"/>
                    </a:cubicBezTo>
                    <a:cubicBezTo>
                      <a:pt x="497" y="47"/>
                      <a:pt x="440" y="10"/>
                      <a:pt x="36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3921094" y="1335963"/>
                <a:ext cx="42273" cy="38216"/>
              </a:xfrm>
              <a:custGeom>
                <a:avLst/>
                <a:gdLst/>
                <a:ahLst/>
                <a:cxnLst/>
                <a:rect l="l" t="t" r="r" b="b"/>
                <a:pathLst>
                  <a:path w="646" h="584" extrusionOk="0">
                    <a:moveTo>
                      <a:pt x="300" y="0"/>
                    </a:moveTo>
                    <a:cubicBezTo>
                      <a:pt x="281" y="0"/>
                      <a:pt x="262" y="10"/>
                      <a:pt x="234" y="10"/>
                    </a:cubicBezTo>
                    <a:cubicBezTo>
                      <a:pt x="197" y="19"/>
                      <a:pt x="178" y="29"/>
                      <a:pt x="141" y="57"/>
                    </a:cubicBezTo>
                    <a:cubicBezTo>
                      <a:pt x="122" y="66"/>
                      <a:pt x="103" y="75"/>
                      <a:pt x="94" y="94"/>
                    </a:cubicBezTo>
                    <a:cubicBezTo>
                      <a:pt x="84" y="103"/>
                      <a:pt x="56" y="141"/>
                      <a:pt x="47" y="160"/>
                    </a:cubicBezTo>
                    <a:cubicBezTo>
                      <a:pt x="0" y="244"/>
                      <a:pt x="10" y="337"/>
                      <a:pt x="56" y="422"/>
                    </a:cubicBezTo>
                    <a:cubicBezTo>
                      <a:pt x="84" y="450"/>
                      <a:pt x="122" y="487"/>
                      <a:pt x="159" y="534"/>
                    </a:cubicBezTo>
                    <a:cubicBezTo>
                      <a:pt x="209" y="567"/>
                      <a:pt x="268" y="584"/>
                      <a:pt x="326" y="584"/>
                    </a:cubicBezTo>
                    <a:cubicBezTo>
                      <a:pt x="430" y="584"/>
                      <a:pt x="532" y="530"/>
                      <a:pt x="580" y="422"/>
                    </a:cubicBezTo>
                    <a:cubicBezTo>
                      <a:pt x="646" y="300"/>
                      <a:pt x="618" y="169"/>
                      <a:pt x="534" y="94"/>
                    </a:cubicBezTo>
                    <a:cubicBezTo>
                      <a:pt x="506" y="47"/>
                      <a:pt x="449"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3865341" y="1335963"/>
                <a:ext cx="42338" cy="38216"/>
              </a:xfrm>
              <a:custGeom>
                <a:avLst/>
                <a:gdLst/>
                <a:ahLst/>
                <a:cxnLst/>
                <a:rect l="l" t="t" r="r" b="b"/>
                <a:pathLst>
                  <a:path w="647" h="584" extrusionOk="0">
                    <a:moveTo>
                      <a:pt x="300" y="0"/>
                    </a:moveTo>
                    <a:cubicBezTo>
                      <a:pt x="281" y="0"/>
                      <a:pt x="253" y="10"/>
                      <a:pt x="235" y="10"/>
                    </a:cubicBezTo>
                    <a:cubicBezTo>
                      <a:pt x="197" y="19"/>
                      <a:pt x="169" y="29"/>
                      <a:pt x="141" y="57"/>
                    </a:cubicBezTo>
                    <a:cubicBezTo>
                      <a:pt x="113" y="66"/>
                      <a:pt x="104" y="75"/>
                      <a:pt x="94" y="94"/>
                    </a:cubicBezTo>
                    <a:cubicBezTo>
                      <a:pt x="85" y="103"/>
                      <a:pt x="57" y="141"/>
                      <a:pt x="47" y="160"/>
                    </a:cubicBezTo>
                    <a:cubicBezTo>
                      <a:pt x="1" y="244"/>
                      <a:pt x="10" y="337"/>
                      <a:pt x="57" y="422"/>
                    </a:cubicBezTo>
                    <a:cubicBezTo>
                      <a:pt x="85" y="450"/>
                      <a:pt x="104" y="487"/>
                      <a:pt x="160" y="534"/>
                    </a:cubicBezTo>
                    <a:cubicBezTo>
                      <a:pt x="210" y="567"/>
                      <a:pt x="267" y="584"/>
                      <a:pt x="324" y="584"/>
                    </a:cubicBezTo>
                    <a:cubicBezTo>
                      <a:pt x="426" y="584"/>
                      <a:pt x="527" y="530"/>
                      <a:pt x="581" y="422"/>
                    </a:cubicBezTo>
                    <a:cubicBezTo>
                      <a:pt x="646" y="300"/>
                      <a:pt x="618" y="169"/>
                      <a:pt x="534" y="94"/>
                    </a:cubicBezTo>
                    <a:cubicBezTo>
                      <a:pt x="497" y="47"/>
                      <a:pt x="441"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3137873" y="1455386"/>
                <a:ext cx="341780" cy="32064"/>
              </a:xfrm>
              <a:custGeom>
                <a:avLst/>
                <a:gdLst/>
                <a:ahLst/>
                <a:cxnLst/>
                <a:rect l="l" t="t" r="r" b="b"/>
                <a:pathLst>
                  <a:path w="5223" h="490" extrusionOk="0">
                    <a:moveTo>
                      <a:pt x="5194" y="0"/>
                    </a:moveTo>
                    <a:cubicBezTo>
                      <a:pt x="4862" y="10"/>
                      <a:pt x="4312" y="12"/>
                      <a:pt x="3798" y="12"/>
                    </a:cubicBezTo>
                    <a:cubicBezTo>
                      <a:pt x="3283" y="12"/>
                      <a:pt x="2803" y="10"/>
                      <a:pt x="2611" y="10"/>
                    </a:cubicBezTo>
                    <a:lnTo>
                      <a:pt x="19" y="10"/>
                    </a:lnTo>
                    <a:cubicBezTo>
                      <a:pt x="1" y="47"/>
                      <a:pt x="1" y="113"/>
                      <a:pt x="1" y="113"/>
                    </a:cubicBezTo>
                    <a:lnTo>
                      <a:pt x="1" y="487"/>
                    </a:lnTo>
                    <a:lnTo>
                      <a:pt x="2611" y="487"/>
                    </a:lnTo>
                    <a:cubicBezTo>
                      <a:pt x="2813" y="487"/>
                      <a:pt x="3316" y="489"/>
                      <a:pt x="3843" y="489"/>
                    </a:cubicBezTo>
                    <a:cubicBezTo>
                      <a:pt x="4371" y="489"/>
                      <a:pt x="4923" y="487"/>
                      <a:pt x="5222" y="477"/>
                    </a:cubicBezTo>
                    <a:lnTo>
                      <a:pt x="5222" y="215"/>
                    </a:lnTo>
                    <a:cubicBezTo>
                      <a:pt x="5222" y="187"/>
                      <a:pt x="5213" y="47"/>
                      <a:pt x="5194"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3272609" y="1538623"/>
                <a:ext cx="164183" cy="31475"/>
              </a:xfrm>
              <a:custGeom>
                <a:avLst/>
                <a:gdLst/>
                <a:ahLst/>
                <a:cxnLst/>
                <a:rect l="l" t="t" r="r" b="b"/>
                <a:pathLst>
                  <a:path w="2509" h="481" extrusionOk="0">
                    <a:moveTo>
                      <a:pt x="2499" y="1"/>
                    </a:moveTo>
                    <a:cubicBezTo>
                      <a:pt x="2340" y="10"/>
                      <a:pt x="2075" y="13"/>
                      <a:pt x="1827" y="13"/>
                    </a:cubicBezTo>
                    <a:cubicBezTo>
                      <a:pt x="1579" y="13"/>
                      <a:pt x="1348" y="10"/>
                      <a:pt x="1254" y="10"/>
                    </a:cubicBezTo>
                    <a:lnTo>
                      <a:pt x="19" y="10"/>
                    </a:lnTo>
                    <a:cubicBezTo>
                      <a:pt x="2" y="45"/>
                      <a:pt x="17" y="105"/>
                      <a:pt x="4" y="105"/>
                    </a:cubicBezTo>
                    <a:cubicBezTo>
                      <a:pt x="3" y="105"/>
                      <a:pt x="2" y="104"/>
                      <a:pt x="0" y="104"/>
                    </a:cubicBezTo>
                    <a:lnTo>
                      <a:pt x="0" y="478"/>
                    </a:lnTo>
                    <a:lnTo>
                      <a:pt x="1245" y="478"/>
                    </a:lnTo>
                    <a:cubicBezTo>
                      <a:pt x="1339" y="478"/>
                      <a:pt x="1577" y="480"/>
                      <a:pt x="1829" y="480"/>
                    </a:cubicBezTo>
                    <a:cubicBezTo>
                      <a:pt x="2080" y="480"/>
                      <a:pt x="2344" y="478"/>
                      <a:pt x="2490" y="469"/>
                    </a:cubicBezTo>
                    <a:lnTo>
                      <a:pt x="2490" y="207"/>
                    </a:lnTo>
                    <a:cubicBezTo>
                      <a:pt x="2508" y="188"/>
                      <a:pt x="2499" y="57"/>
                      <a:pt x="2499"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3455703" y="1538623"/>
                <a:ext cx="110262" cy="31475"/>
              </a:xfrm>
              <a:custGeom>
                <a:avLst/>
                <a:gdLst/>
                <a:ahLst/>
                <a:cxnLst/>
                <a:rect l="l" t="t" r="r" b="b"/>
                <a:pathLst>
                  <a:path w="1685" h="481" extrusionOk="0">
                    <a:moveTo>
                      <a:pt x="1675" y="1"/>
                    </a:moveTo>
                    <a:cubicBezTo>
                      <a:pt x="1568" y="10"/>
                      <a:pt x="1390" y="13"/>
                      <a:pt x="1223" y="13"/>
                    </a:cubicBezTo>
                    <a:cubicBezTo>
                      <a:pt x="1055" y="13"/>
                      <a:pt x="899" y="10"/>
                      <a:pt x="833" y="10"/>
                    </a:cubicBezTo>
                    <a:lnTo>
                      <a:pt x="0" y="10"/>
                    </a:lnTo>
                    <a:lnTo>
                      <a:pt x="0" y="104"/>
                    </a:lnTo>
                    <a:lnTo>
                      <a:pt x="0" y="478"/>
                    </a:lnTo>
                    <a:lnTo>
                      <a:pt x="843" y="478"/>
                    </a:lnTo>
                    <a:cubicBezTo>
                      <a:pt x="908" y="478"/>
                      <a:pt x="1072" y="480"/>
                      <a:pt x="1243" y="480"/>
                    </a:cubicBezTo>
                    <a:cubicBezTo>
                      <a:pt x="1413" y="480"/>
                      <a:pt x="1591" y="478"/>
                      <a:pt x="1685" y="469"/>
                    </a:cubicBezTo>
                    <a:lnTo>
                      <a:pt x="1685" y="207"/>
                    </a:lnTo>
                    <a:cubicBezTo>
                      <a:pt x="1675" y="188"/>
                      <a:pt x="1675" y="57"/>
                      <a:pt x="16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3330128" y="1602948"/>
                <a:ext cx="594696" cy="32326"/>
              </a:xfrm>
              <a:custGeom>
                <a:avLst/>
                <a:gdLst/>
                <a:ahLst/>
                <a:cxnLst/>
                <a:rect l="l" t="t" r="r" b="b"/>
                <a:pathLst>
                  <a:path w="9088" h="494" extrusionOk="0">
                    <a:moveTo>
                      <a:pt x="9059" y="0"/>
                    </a:moveTo>
                    <a:cubicBezTo>
                      <a:pt x="8479" y="10"/>
                      <a:pt x="7520" y="12"/>
                      <a:pt x="6620" y="12"/>
                    </a:cubicBezTo>
                    <a:cubicBezTo>
                      <a:pt x="5721" y="12"/>
                      <a:pt x="4881" y="10"/>
                      <a:pt x="4540" y="10"/>
                    </a:cubicBezTo>
                    <a:lnTo>
                      <a:pt x="29" y="10"/>
                    </a:lnTo>
                    <a:cubicBezTo>
                      <a:pt x="1" y="47"/>
                      <a:pt x="1" y="113"/>
                      <a:pt x="1" y="113"/>
                    </a:cubicBezTo>
                    <a:lnTo>
                      <a:pt x="1" y="487"/>
                    </a:lnTo>
                    <a:lnTo>
                      <a:pt x="4540" y="487"/>
                    </a:lnTo>
                    <a:cubicBezTo>
                      <a:pt x="4941" y="487"/>
                      <a:pt x="6029" y="493"/>
                      <a:pt x="7082" y="493"/>
                    </a:cubicBezTo>
                    <a:cubicBezTo>
                      <a:pt x="7872" y="493"/>
                      <a:pt x="8642" y="490"/>
                      <a:pt x="9087" y="478"/>
                    </a:cubicBezTo>
                    <a:cubicBezTo>
                      <a:pt x="9087" y="393"/>
                      <a:pt x="9087" y="300"/>
                      <a:pt x="9078" y="225"/>
                    </a:cubicBezTo>
                    <a:cubicBezTo>
                      <a:pt x="9078" y="188"/>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3330128" y="1653138"/>
                <a:ext cx="594696" cy="32719"/>
              </a:xfrm>
              <a:custGeom>
                <a:avLst/>
                <a:gdLst/>
                <a:ahLst/>
                <a:cxnLst/>
                <a:rect l="l" t="t" r="r" b="b"/>
                <a:pathLst>
                  <a:path w="9088" h="500" extrusionOk="0">
                    <a:moveTo>
                      <a:pt x="9059" y="1"/>
                    </a:moveTo>
                    <a:cubicBezTo>
                      <a:pt x="8363" y="18"/>
                      <a:pt x="7121" y="21"/>
                      <a:pt x="6091" y="21"/>
                    </a:cubicBezTo>
                    <a:cubicBezTo>
                      <a:pt x="5405" y="21"/>
                      <a:pt x="4813" y="20"/>
                      <a:pt x="4540" y="20"/>
                    </a:cubicBezTo>
                    <a:lnTo>
                      <a:pt x="29" y="20"/>
                    </a:lnTo>
                    <a:cubicBezTo>
                      <a:pt x="1" y="48"/>
                      <a:pt x="1" y="122"/>
                      <a:pt x="1" y="122"/>
                    </a:cubicBezTo>
                    <a:lnTo>
                      <a:pt x="1" y="497"/>
                    </a:lnTo>
                    <a:lnTo>
                      <a:pt x="4540" y="497"/>
                    </a:lnTo>
                    <a:cubicBezTo>
                      <a:pt x="4890" y="497"/>
                      <a:pt x="5768" y="499"/>
                      <a:pt x="6687" y="499"/>
                    </a:cubicBezTo>
                    <a:cubicBezTo>
                      <a:pt x="7607" y="499"/>
                      <a:pt x="8568" y="497"/>
                      <a:pt x="9087" y="487"/>
                    </a:cubicBezTo>
                    <a:cubicBezTo>
                      <a:pt x="9087" y="403"/>
                      <a:pt x="9087" y="310"/>
                      <a:pt x="9078" y="225"/>
                    </a:cubicBezTo>
                    <a:cubicBezTo>
                      <a:pt x="9078" y="188"/>
                      <a:pt x="9078" y="48"/>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3330128" y="1703983"/>
                <a:ext cx="594696" cy="32326"/>
              </a:xfrm>
              <a:custGeom>
                <a:avLst/>
                <a:gdLst/>
                <a:ahLst/>
                <a:cxnLst/>
                <a:rect l="l" t="t" r="r" b="b"/>
                <a:pathLst>
                  <a:path w="9088" h="494" extrusionOk="0">
                    <a:moveTo>
                      <a:pt x="9059" y="0"/>
                    </a:moveTo>
                    <a:cubicBezTo>
                      <a:pt x="8479" y="10"/>
                      <a:pt x="7520" y="12"/>
                      <a:pt x="6620" y="12"/>
                    </a:cubicBezTo>
                    <a:cubicBezTo>
                      <a:pt x="5721" y="12"/>
                      <a:pt x="4881" y="10"/>
                      <a:pt x="4540" y="10"/>
                    </a:cubicBezTo>
                    <a:lnTo>
                      <a:pt x="29" y="10"/>
                    </a:lnTo>
                    <a:cubicBezTo>
                      <a:pt x="1" y="47"/>
                      <a:pt x="1" y="113"/>
                      <a:pt x="1" y="113"/>
                    </a:cubicBezTo>
                    <a:lnTo>
                      <a:pt x="1" y="487"/>
                    </a:lnTo>
                    <a:lnTo>
                      <a:pt x="4540" y="487"/>
                    </a:lnTo>
                    <a:cubicBezTo>
                      <a:pt x="4941" y="487"/>
                      <a:pt x="6029" y="493"/>
                      <a:pt x="7082" y="493"/>
                    </a:cubicBezTo>
                    <a:cubicBezTo>
                      <a:pt x="7872" y="493"/>
                      <a:pt x="8642" y="490"/>
                      <a:pt x="9087" y="478"/>
                    </a:cubicBezTo>
                    <a:cubicBezTo>
                      <a:pt x="9087" y="394"/>
                      <a:pt x="9087" y="300"/>
                      <a:pt x="9078" y="225"/>
                    </a:cubicBezTo>
                    <a:cubicBezTo>
                      <a:pt x="9078" y="188"/>
                      <a:pt x="9078" y="5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3329605" y="1754174"/>
                <a:ext cx="401721" cy="31999"/>
              </a:xfrm>
              <a:custGeom>
                <a:avLst/>
                <a:gdLst/>
                <a:ahLst/>
                <a:cxnLst/>
                <a:rect l="l" t="t" r="r" b="b"/>
                <a:pathLst>
                  <a:path w="6139" h="489" extrusionOk="0">
                    <a:moveTo>
                      <a:pt x="6120" y="1"/>
                    </a:moveTo>
                    <a:cubicBezTo>
                      <a:pt x="5648" y="18"/>
                      <a:pt x="4809" y="21"/>
                      <a:pt x="4117" y="21"/>
                    </a:cubicBezTo>
                    <a:cubicBezTo>
                      <a:pt x="3655" y="21"/>
                      <a:pt x="3258" y="20"/>
                      <a:pt x="3078" y="20"/>
                    </a:cubicBezTo>
                    <a:lnTo>
                      <a:pt x="18" y="20"/>
                    </a:lnTo>
                    <a:cubicBezTo>
                      <a:pt x="1" y="46"/>
                      <a:pt x="8" y="114"/>
                      <a:pt x="9" y="114"/>
                    </a:cubicBezTo>
                    <a:cubicBezTo>
                      <a:pt x="9" y="114"/>
                      <a:pt x="9" y="114"/>
                      <a:pt x="9" y="113"/>
                    </a:cubicBezTo>
                    <a:lnTo>
                      <a:pt x="9" y="487"/>
                    </a:lnTo>
                    <a:lnTo>
                      <a:pt x="3060" y="487"/>
                    </a:lnTo>
                    <a:cubicBezTo>
                      <a:pt x="3247" y="487"/>
                      <a:pt x="3663" y="489"/>
                      <a:pt x="4140" y="489"/>
                    </a:cubicBezTo>
                    <a:cubicBezTo>
                      <a:pt x="4856" y="489"/>
                      <a:pt x="5708" y="486"/>
                      <a:pt x="6129" y="469"/>
                    </a:cubicBezTo>
                    <a:lnTo>
                      <a:pt x="6129" y="216"/>
                    </a:lnTo>
                    <a:cubicBezTo>
                      <a:pt x="6138" y="188"/>
                      <a:pt x="6129" y="66"/>
                      <a:pt x="6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3330128" y="1805019"/>
                <a:ext cx="106663" cy="31475"/>
              </a:xfrm>
              <a:custGeom>
                <a:avLst/>
                <a:gdLst/>
                <a:ahLst/>
                <a:cxnLst/>
                <a:rect l="l" t="t" r="r" b="b"/>
                <a:pathLst>
                  <a:path w="1630" h="481" extrusionOk="0">
                    <a:moveTo>
                      <a:pt x="1620" y="1"/>
                    </a:moveTo>
                    <a:cubicBezTo>
                      <a:pt x="1512" y="10"/>
                      <a:pt x="1341" y="12"/>
                      <a:pt x="1181" y="12"/>
                    </a:cubicBezTo>
                    <a:cubicBezTo>
                      <a:pt x="1021" y="12"/>
                      <a:pt x="871" y="10"/>
                      <a:pt x="806" y="10"/>
                    </a:cubicBezTo>
                    <a:lnTo>
                      <a:pt x="1" y="10"/>
                    </a:lnTo>
                    <a:lnTo>
                      <a:pt x="1" y="103"/>
                    </a:lnTo>
                    <a:lnTo>
                      <a:pt x="1" y="478"/>
                    </a:lnTo>
                    <a:lnTo>
                      <a:pt x="806" y="478"/>
                    </a:lnTo>
                    <a:cubicBezTo>
                      <a:pt x="871" y="478"/>
                      <a:pt x="1028" y="480"/>
                      <a:pt x="1192" y="480"/>
                    </a:cubicBezTo>
                    <a:cubicBezTo>
                      <a:pt x="1356" y="480"/>
                      <a:pt x="1526" y="478"/>
                      <a:pt x="1620" y="468"/>
                    </a:cubicBezTo>
                    <a:lnTo>
                      <a:pt x="1620" y="206"/>
                    </a:lnTo>
                    <a:cubicBezTo>
                      <a:pt x="1629" y="188"/>
                      <a:pt x="1620" y="57"/>
                      <a:pt x="1620"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3330128" y="1856453"/>
                <a:ext cx="106663" cy="32064"/>
              </a:xfrm>
              <a:custGeom>
                <a:avLst/>
                <a:gdLst/>
                <a:ahLst/>
                <a:cxnLst/>
                <a:rect l="l" t="t" r="r" b="b"/>
                <a:pathLst>
                  <a:path w="1630" h="490" extrusionOk="0">
                    <a:moveTo>
                      <a:pt x="1620" y="1"/>
                    </a:moveTo>
                    <a:cubicBezTo>
                      <a:pt x="1512" y="10"/>
                      <a:pt x="1341" y="12"/>
                      <a:pt x="1181" y="12"/>
                    </a:cubicBezTo>
                    <a:cubicBezTo>
                      <a:pt x="1021" y="12"/>
                      <a:pt x="871" y="10"/>
                      <a:pt x="806" y="10"/>
                    </a:cubicBezTo>
                    <a:lnTo>
                      <a:pt x="1" y="10"/>
                    </a:lnTo>
                    <a:lnTo>
                      <a:pt x="1" y="113"/>
                    </a:lnTo>
                    <a:lnTo>
                      <a:pt x="1" y="487"/>
                    </a:lnTo>
                    <a:lnTo>
                      <a:pt x="806" y="487"/>
                    </a:lnTo>
                    <a:cubicBezTo>
                      <a:pt x="871" y="487"/>
                      <a:pt x="1028" y="490"/>
                      <a:pt x="1192" y="490"/>
                    </a:cubicBezTo>
                    <a:cubicBezTo>
                      <a:pt x="1356" y="490"/>
                      <a:pt x="1526" y="487"/>
                      <a:pt x="1620" y="478"/>
                    </a:cubicBezTo>
                    <a:lnTo>
                      <a:pt x="1620" y="216"/>
                    </a:lnTo>
                    <a:cubicBezTo>
                      <a:pt x="1629" y="169"/>
                      <a:pt x="1620" y="47"/>
                      <a:pt x="1620"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3330128" y="1906643"/>
                <a:ext cx="594696" cy="32653"/>
              </a:xfrm>
              <a:custGeom>
                <a:avLst/>
                <a:gdLst/>
                <a:ahLst/>
                <a:cxnLst/>
                <a:rect l="l" t="t" r="r" b="b"/>
                <a:pathLst>
                  <a:path w="9088" h="499" extrusionOk="0">
                    <a:moveTo>
                      <a:pt x="9059" y="1"/>
                    </a:moveTo>
                    <a:cubicBezTo>
                      <a:pt x="8562" y="13"/>
                      <a:pt x="7786" y="16"/>
                      <a:pt x="7008" y="16"/>
                    </a:cubicBezTo>
                    <a:cubicBezTo>
                      <a:pt x="5971" y="16"/>
                      <a:pt x="4930" y="10"/>
                      <a:pt x="4540" y="10"/>
                    </a:cubicBezTo>
                    <a:lnTo>
                      <a:pt x="29" y="10"/>
                    </a:lnTo>
                    <a:cubicBezTo>
                      <a:pt x="1" y="48"/>
                      <a:pt x="1" y="123"/>
                      <a:pt x="1" y="123"/>
                    </a:cubicBezTo>
                    <a:lnTo>
                      <a:pt x="1" y="497"/>
                    </a:lnTo>
                    <a:lnTo>
                      <a:pt x="4540" y="497"/>
                    </a:lnTo>
                    <a:cubicBezTo>
                      <a:pt x="4820" y="497"/>
                      <a:pt x="5438" y="498"/>
                      <a:pt x="6144" y="498"/>
                    </a:cubicBezTo>
                    <a:cubicBezTo>
                      <a:pt x="7204" y="498"/>
                      <a:pt x="8464" y="495"/>
                      <a:pt x="9087" y="478"/>
                    </a:cubicBezTo>
                    <a:cubicBezTo>
                      <a:pt x="9087" y="403"/>
                      <a:pt x="9087" y="310"/>
                      <a:pt x="9078" y="226"/>
                    </a:cubicBezTo>
                    <a:cubicBezTo>
                      <a:pt x="9078" y="179"/>
                      <a:pt x="9078" y="48"/>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3584287" y="1538623"/>
                <a:ext cx="159275" cy="31475"/>
              </a:xfrm>
              <a:custGeom>
                <a:avLst/>
                <a:gdLst/>
                <a:ahLst/>
                <a:cxnLst/>
                <a:rect l="l" t="t" r="r" b="b"/>
                <a:pathLst>
                  <a:path w="2434" h="481" extrusionOk="0">
                    <a:moveTo>
                      <a:pt x="2424" y="1"/>
                    </a:moveTo>
                    <a:cubicBezTo>
                      <a:pt x="2270" y="10"/>
                      <a:pt x="2015" y="13"/>
                      <a:pt x="1775" y="13"/>
                    </a:cubicBezTo>
                    <a:cubicBezTo>
                      <a:pt x="1535" y="13"/>
                      <a:pt x="1311" y="10"/>
                      <a:pt x="1217" y="10"/>
                    </a:cubicBezTo>
                    <a:lnTo>
                      <a:pt x="10" y="10"/>
                    </a:lnTo>
                    <a:cubicBezTo>
                      <a:pt x="1" y="45"/>
                      <a:pt x="9" y="105"/>
                      <a:pt x="2" y="105"/>
                    </a:cubicBezTo>
                    <a:cubicBezTo>
                      <a:pt x="2" y="105"/>
                      <a:pt x="1" y="104"/>
                      <a:pt x="0" y="104"/>
                    </a:cubicBezTo>
                    <a:lnTo>
                      <a:pt x="0" y="478"/>
                    </a:lnTo>
                    <a:lnTo>
                      <a:pt x="1217" y="478"/>
                    </a:lnTo>
                    <a:cubicBezTo>
                      <a:pt x="1311" y="478"/>
                      <a:pt x="1545" y="480"/>
                      <a:pt x="1789" y="480"/>
                    </a:cubicBezTo>
                    <a:cubicBezTo>
                      <a:pt x="2033" y="480"/>
                      <a:pt x="2288" y="478"/>
                      <a:pt x="2424" y="469"/>
                    </a:cubicBezTo>
                    <a:lnTo>
                      <a:pt x="2424" y="207"/>
                    </a:lnTo>
                    <a:cubicBezTo>
                      <a:pt x="2434" y="188"/>
                      <a:pt x="2434" y="57"/>
                      <a:pt x="242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3272609" y="2026067"/>
                <a:ext cx="164183" cy="31737"/>
              </a:xfrm>
              <a:custGeom>
                <a:avLst/>
                <a:gdLst/>
                <a:ahLst/>
                <a:cxnLst/>
                <a:rect l="l" t="t" r="r" b="b"/>
                <a:pathLst>
                  <a:path w="2509" h="485" extrusionOk="0">
                    <a:moveTo>
                      <a:pt x="2499" y="1"/>
                    </a:moveTo>
                    <a:cubicBezTo>
                      <a:pt x="2363" y="13"/>
                      <a:pt x="2149" y="16"/>
                      <a:pt x="1934" y="16"/>
                    </a:cubicBezTo>
                    <a:cubicBezTo>
                      <a:pt x="1648" y="16"/>
                      <a:pt x="1361" y="10"/>
                      <a:pt x="1254" y="10"/>
                    </a:cubicBezTo>
                    <a:lnTo>
                      <a:pt x="19" y="10"/>
                    </a:lnTo>
                    <a:cubicBezTo>
                      <a:pt x="2" y="43"/>
                      <a:pt x="15" y="107"/>
                      <a:pt x="5" y="107"/>
                    </a:cubicBezTo>
                    <a:cubicBezTo>
                      <a:pt x="4" y="107"/>
                      <a:pt x="2" y="106"/>
                      <a:pt x="0" y="104"/>
                    </a:cubicBezTo>
                    <a:lnTo>
                      <a:pt x="0" y="478"/>
                    </a:lnTo>
                    <a:lnTo>
                      <a:pt x="1245" y="478"/>
                    </a:lnTo>
                    <a:cubicBezTo>
                      <a:pt x="1352" y="478"/>
                      <a:pt x="1648" y="484"/>
                      <a:pt x="1937" y="484"/>
                    </a:cubicBezTo>
                    <a:cubicBezTo>
                      <a:pt x="2153" y="484"/>
                      <a:pt x="2365" y="481"/>
                      <a:pt x="2490" y="469"/>
                    </a:cubicBezTo>
                    <a:lnTo>
                      <a:pt x="2490" y="216"/>
                    </a:lnTo>
                    <a:cubicBezTo>
                      <a:pt x="2508" y="188"/>
                      <a:pt x="2499" y="57"/>
                      <a:pt x="2499"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3272609" y="2095889"/>
                <a:ext cx="164183" cy="32064"/>
              </a:xfrm>
              <a:custGeom>
                <a:avLst/>
                <a:gdLst/>
                <a:ahLst/>
                <a:cxnLst/>
                <a:rect l="l" t="t" r="r" b="b"/>
                <a:pathLst>
                  <a:path w="2509" h="490" extrusionOk="0">
                    <a:moveTo>
                      <a:pt x="2499" y="1"/>
                    </a:moveTo>
                    <a:cubicBezTo>
                      <a:pt x="2340" y="10"/>
                      <a:pt x="2075" y="12"/>
                      <a:pt x="1827" y="12"/>
                    </a:cubicBezTo>
                    <a:cubicBezTo>
                      <a:pt x="1579" y="12"/>
                      <a:pt x="1348" y="10"/>
                      <a:pt x="1254" y="10"/>
                    </a:cubicBezTo>
                    <a:lnTo>
                      <a:pt x="19" y="10"/>
                    </a:lnTo>
                    <a:cubicBezTo>
                      <a:pt x="0" y="47"/>
                      <a:pt x="19" y="113"/>
                      <a:pt x="0" y="113"/>
                    </a:cubicBezTo>
                    <a:lnTo>
                      <a:pt x="0" y="487"/>
                    </a:lnTo>
                    <a:lnTo>
                      <a:pt x="1245" y="487"/>
                    </a:lnTo>
                    <a:cubicBezTo>
                      <a:pt x="1339" y="487"/>
                      <a:pt x="1577" y="489"/>
                      <a:pt x="1829" y="489"/>
                    </a:cubicBezTo>
                    <a:cubicBezTo>
                      <a:pt x="2080" y="489"/>
                      <a:pt x="2344" y="487"/>
                      <a:pt x="2490" y="478"/>
                    </a:cubicBezTo>
                    <a:lnTo>
                      <a:pt x="2490" y="225"/>
                    </a:lnTo>
                    <a:cubicBezTo>
                      <a:pt x="2508" y="178"/>
                      <a:pt x="2499" y="47"/>
                      <a:pt x="2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3272609" y="2156484"/>
                <a:ext cx="139055" cy="32064"/>
              </a:xfrm>
              <a:custGeom>
                <a:avLst/>
                <a:gdLst/>
                <a:ahLst/>
                <a:cxnLst/>
                <a:rect l="l" t="t" r="r" b="b"/>
                <a:pathLst>
                  <a:path w="2125" h="490" extrusionOk="0">
                    <a:moveTo>
                      <a:pt x="2096" y="1"/>
                    </a:moveTo>
                    <a:cubicBezTo>
                      <a:pt x="1961" y="10"/>
                      <a:pt x="1739" y="13"/>
                      <a:pt x="1532" y="13"/>
                    </a:cubicBezTo>
                    <a:cubicBezTo>
                      <a:pt x="1324" y="13"/>
                      <a:pt x="1133" y="10"/>
                      <a:pt x="1058" y="10"/>
                    </a:cubicBezTo>
                    <a:lnTo>
                      <a:pt x="19" y="10"/>
                    </a:lnTo>
                    <a:cubicBezTo>
                      <a:pt x="0" y="48"/>
                      <a:pt x="19" y="113"/>
                      <a:pt x="19" y="113"/>
                    </a:cubicBezTo>
                    <a:lnTo>
                      <a:pt x="19" y="488"/>
                    </a:lnTo>
                    <a:lnTo>
                      <a:pt x="1067" y="488"/>
                    </a:lnTo>
                    <a:cubicBezTo>
                      <a:pt x="1151" y="488"/>
                      <a:pt x="1353" y="490"/>
                      <a:pt x="1564" y="490"/>
                    </a:cubicBezTo>
                    <a:cubicBezTo>
                      <a:pt x="1776" y="490"/>
                      <a:pt x="1998" y="488"/>
                      <a:pt x="2125" y="478"/>
                    </a:cubicBezTo>
                    <a:lnTo>
                      <a:pt x="2125" y="216"/>
                    </a:lnTo>
                    <a:cubicBezTo>
                      <a:pt x="2096" y="188"/>
                      <a:pt x="2096" y="48"/>
                      <a:pt x="209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3455703" y="2026067"/>
                <a:ext cx="110262" cy="31737"/>
              </a:xfrm>
              <a:custGeom>
                <a:avLst/>
                <a:gdLst/>
                <a:ahLst/>
                <a:cxnLst/>
                <a:rect l="l" t="t" r="r" b="b"/>
                <a:pathLst>
                  <a:path w="1685" h="485" extrusionOk="0">
                    <a:moveTo>
                      <a:pt x="1675" y="1"/>
                    </a:moveTo>
                    <a:cubicBezTo>
                      <a:pt x="1583" y="13"/>
                      <a:pt x="1439" y="16"/>
                      <a:pt x="1295" y="16"/>
                    </a:cubicBezTo>
                    <a:cubicBezTo>
                      <a:pt x="1102" y="16"/>
                      <a:pt x="908" y="10"/>
                      <a:pt x="833" y="10"/>
                    </a:cubicBezTo>
                    <a:lnTo>
                      <a:pt x="0" y="10"/>
                    </a:lnTo>
                    <a:lnTo>
                      <a:pt x="0" y="104"/>
                    </a:lnTo>
                    <a:lnTo>
                      <a:pt x="0" y="478"/>
                    </a:lnTo>
                    <a:lnTo>
                      <a:pt x="843" y="478"/>
                    </a:lnTo>
                    <a:cubicBezTo>
                      <a:pt x="917" y="478"/>
                      <a:pt x="1121" y="484"/>
                      <a:pt x="1316" y="484"/>
                    </a:cubicBezTo>
                    <a:cubicBezTo>
                      <a:pt x="1462" y="484"/>
                      <a:pt x="1605" y="481"/>
                      <a:pt x="1685" y="469"/>
                    </a:cubicBezTo>
                    <a:lnTo>
                      <a:pt x="1685" y="216"/>
                    </a:lnTo>
                    <a:cubicBezTo>
                      <a:pt x="1675" y="188"/>
                      <a:pt x="1675" y="57"/>
                      <a:pt x="16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3330128" y="2269167"/>
                <a:ext cx="594696" cy="31999"/>
              </a:xfrm>
              <a:custGeom>
                <a:avLst/>
                <a:gdLst/>
                <a:ahLst/>
                <a:cxnLst/>
                <a:rect l="l" t="t" r="r" b="b"/>
                <a:pathLst>
                  <a:path w="9088" h="489" extrusionOk="0">
                    <a:moveTo>
                      <a:pt x="9059" y="1"/>
                    </a:moveTo>
                    <a:cubicBezTo>
                      <a:pt x="8363" y="18"/>
                      <a:pt x="7121" y="21"/>
                      <a:pt x="6091" y="21"/>
                    </a:cubicBezTo>
                    <a:cubicBezTo>
                      <a:pt x="5405" y="21"/>
                      <a:pt x="4813" y="19"/>
                      <a:pt x="4540" y="19"/>
                    </a:cubicBezTo>
                    <a:lnTo>
                      <a:pt x="29" y="19"/>
                    </a:lnTo>
                    <a:cubicBezTo>
                      <a:pt x="3" y="54"/>
                      <a:pt x="1" y="114"/>
                      <a:pt x="1" y="114"/>
                    </a:cubicBezTo>
                    <a:cubicBezTo>
                      <a:pt x="1" y="114"/>
                      <a:pt x="1" y="114"/>
                      <a:pt x="1" y="113"/>
                    </a:cubicBezTo>
                    <a:lnTo>
                      <a:pt x="1" y="487"/>
                    </a:lnTo>
                    <a:lnTo>
                      <a:pt x="4540" y="487"/>
                    </a:lnTo>
                    <a:cubicBezTo>
                      <a:pt x="4820" y="487"/>
                      <a:pt x="5438" y="489"/>
                      <a:pt x="6144" y="489"/>
                    </a:cubicBezTo>
                    <a:cubicBezTo>
                      <a:pt x="7204" y="489"/>
                      <a:pt x="8464" y="486"/>
                      <a:pt x="9087" y="469"/>
                    </a:cubicBezTo>
                    <a:cubicBezTo>
                      <a:pt x="9087" y="394"/>
                      <a:pt x="9087" y="300"/>
                      <a:pt x="9078" y="216"/>
                    </a:cubicBezTo>
                    <a:cubicBezTo>
                      <a:pt x="9078" y="179"/>
                      <a:pt x="9078" y="57"/>
                      <a:pt x="9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3330128" y="2320012"/>
                <a:ext cx="594696" cy="31672"/>
              </a:xfrm>
              <a:custGeom>
                <a:avLst/>
                <a:gdLst/>
                <a:ahLst/>
                <a:cxnLst/>
                <a:rect l="l" t="t" r="r" b="b"/>
                <a:pathLst>
                  <a:path w="9088" h="484" extrusionOk="0">
                    <a:moveTo>
                      <a:pt x="9059" y="0"/>
                    </a:moveTo>
                    <a:cubicBezTo>
                      <a:pt x="8562" y="13"/>
                      <a:pt x="7786" y="16"/>
                      <a:pt x="7008" y="16"/>
                    </a:cubicBezTo>
                    <a:cubicBezTo>
                      <a:pt x="5971" y="16"/>
                      <a:pt x="4930" y="10"/>
                      <a:pt x="4540" y="10"/>
                    </a:cubicBezTo>
                    <a:lnTo>
                      <a:pt x="29" y="10"/>
                    </a:lnTo>
                    <a:cubicBezTo>
                      <a:pt x="4" y="43"/>
                      <a:pt x="1" y="106"/>
                      <a:pt x="1" y="106"/>
                    </a:cubicBezTo>
                    <a:cubicBezTo>
                      <a:pt x="1" y="106"/>
                      <a:pt x="1" y="105"/>
                      <a:pt x="1" y="103"/>
                    </a:cubicBezTo>
                    <a:lnTo>
                      <a:pt x="1" y="478"/>
                    </a:lnTo>
                    <a:lnTo>
                      <a:pt x="4540" y="478"/>
                    </a:lnTo>
                    <a:cubicBezTo>
                      <a:pt x="4941" y="478"/>
                      <a:pt x="6029" y="484"/>
                      <a:pt x="7082" y="484"/>
                    </a:cubicBezTo>
                    <a:cubicBezTo>
                      <a:pt x="7872" y="484"/>
                      <a:pt x="8642" y="480"/>
                      <a:pt x="9087" y="468"/>
                    </a:cubicBezTo>
                    <a:cubicBezTo>
                      <a:pt x="9087" y="384"/>
                      <a:pt x="9087" y="291"/>
                      <a:pt x="9078" y="216"/>
                    </a:cubicBezTo>
                    <a:cubicBezTo>
                      <a:pt x="9078" y="188"/>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3330128" y="2770091"/>
                <a:ext cx="594696" cy="32588"/>
              </a:xfrm>
              <a:custGeom>
                <a:avLst/>
                <a:gdLst/>
                <a:ahLst/>
                <a:cxnLst/>
                <a:rect l="l" t="t" r="r" b="b"/>
                <a:pathLst>
                  <a:path w="9088" h="498" extrusionOk="0">
                    <a:moveTo>
                      <a:pt x="9059" y="0"/>
                    </a:moveTo>
                    <a:cubicBezTo>
                      <a:pt x="8562" y="13"/>
                      <a:pt x="7786" y="16"/>
                      <a:pt x="7008" y="16"/>
                    </a:cubicBezTo>
                    <a:cubicBezTo>
                      <a:pt x="5971" y="16"/>
                      <a:pt x="4930" y="10"/>
                      <a:pt x="4540" y="10"/>
                    </a:cubicBezTo>
                    <a:lnTo>
                      <a:pt x="29" y="10"/>
                    </a:lnTo>
                    <a:cubicBezTo>
                      <a:pt x="1" y="47"/>
                      <a:pt x="1" y="122"/>
                      <a:pt x="1" y="122"/>
                    </a:cubicBezTo>
                    <a:lnTo>
                      <a:pt x="1" y="496"/>
                    </a:lnTo>
                    <a:lnTo>
                      <a:pt x="4540" y="496"/>
                    </a:lnTo>
                    <a:cubicBezTo>
                      <a:pt x="4820" y="496"/>
                      <a:pt x="5438" y="498"/>
                      <a:pt x="6144" y="498"/>
                    </a:cubicBezTo>
                    <a:cubicBezTo>
                      <a:pt x="7204" y="498"/>
                      <a:pt x="8464" y="495"/>
                      <a:pt x="9087" y="478"/>
                    </a:cubicBezTo>
                    <a:cubicBezTo>
                      <a:pt x="9087" y="403"/>
                      <a:pt x="9087" y="309"/>
                      <a:pt x="9078" y="225"/>
                    </a:cubicBezTo>
                    <a:cubicBezTo>
                      <a:pt x="9078" y="188"/>
                      <a:pt x="9078" y="5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3330128" y="2824601"/>
                <a:ext cx="594696" cy="31410"/>
              </a:xfrm>
              <a:custGeom>
                <a:avLst/>
                <a:gdLst/>
                <a:ahLst/>
                <a:cxnLst/>
                <a:rect l="l" t="t" r="r" b="b"/>
                <a:pathLst>
                  <a:path w="9088" h="480" extrusionOk="0">
                    <a:moveTo>
                      <a:pt x="9059" y="0"/>
                    </a:moveTo>
                    <a:cubicBezTo>
                      <a:pt x="8479" y="10"/>
                      <a:pt x="7520" y="12"/>
                      <a:pt x="6620" y="12"/>
                    </a:cubicBezTo>
                    <a:cubicBezTo>
                      <a:pt x="5721" y="12"/>
                      <a:pt x="4881" y="10"/>
                      <a:pt x="4540" y="10"/>
                    </a:cubicBezTo>
                    <a:lnTo>
                      <a:pt x="29" y="10"/>
                    </a:lnTo>
                    <a:cubicBezTo>
                      <a:pt x="3" y="45"/>
                      <a:pt x="1" y="104"/>
                      <a:pt x="1" y="104"/>
                    </a:cubicBezTo>
                    <a:cubicBezTo>
                      <a:pt x="1" y="104"/>
                      <a:pt x="1" y="104"/>
                      <a:pt x="1" y="103"/>
                    </a:cubicBezTo>
                    <a:lnTo>
                      <a:pt x="1" y="478"/>
                    </a:lnTo>
                    <a:lnTo>
                      <a:pt x="4540" y="478"/>
                    </a:lnTo>
                    <a:cubicBezTo>
                      <a:pt x="4890" y="478"/>
                      <a:pt x="5768" y="480"/>
                      <a:pt x="6687" y="480"/>
                    </a:cubicBezTo>
                    <a:cubicBezTo>
                      <a:pt x="7607" y="480"/>
                      <a:pt x="8568" y="478"/>
                      <a:pt x="9087" y="468"/>
                    </a:cubicBezTo>
                    <a:cubicBezTo>
                      <a:pt x="9087" y="384"/>
                      <a:pt x="9087" y="290"/>
                      <a:pt x="9078" y="206"/>
                    </a:cubicBezTo>
                    <a:cubicBezTo>
                      <a:pt x="9078" y="187"/>
                      <a:pt x="9078" y="47"/>
                      <a:pt x="90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3330783" y="2370857"/>
                <a:ext cx="336218" cy="32064"/>
              </a:xfrm>
              <a:custGeom>
                <a:avLst/>
                <a:gdLst/>
                <a:ahLst/>
                <a:cxnLst/>
                <a:rect l="l" t="t" r="r" b="b"/>
                <a:pathLst>
                  <a:path w="5138" h="490" extrusionOk="0">
                    <a:moveTo>
                      <a:pt x="5119" y="0"/>
                    </a:moveTo>
                    <a:cubicBezTo>
                      <a:pt x="4792" y="10"/>
                      <a:pt x="4249" y="12"/>
                      <a:pt x="3740" y="12"/>
                    </a:cubicBezTo>
                    <a:cubicBezTo>
                      <a:pt x="3231" y="12"/>
                      <a:pt x="2756" y="10"/>
                      <a:pt x="2564" y="10"/>
                    </a:cubicBezTo>
                    <a:lnTo>
                      <a:pt x="19" y="10"/>
                    </a:lnTo>
                    <a:cubicBezTo>
                      <a:pt x="0" y="47"/>
                      <a:pt x="0" y="112"/>
                      <a:pt x="0" y="112"/>
                    </a:cubicBezTo>
                    <a:lnTo>
                      <a:pt x="0" y="487"/>
                    </a:lnTo>
                    <a:lnTo>
                      <a:pt x="2564" y="487"/>
                    </a:lnTo>
                    <a:cubicBezTo>
                      <a:pt x="2761" y="487"/>
                      <a:pt x="3257" y="489"/>
                      <a:pt x="3777" y="489"/>
                    </a:cubicBezTo>
                    <a:cubicBezTo>
                      <a:pt x="4298" y="489"/>
                      <a:pt x="4843" y="487"/>
                      <a:pt x="5138" y="477"/>
                    </a:cubicBezTo>
                    <a:lnTo>
                      <a:pt x="5138" y="215"/>
                    </a:lnTo>
                    <a:cubicBezTo>
                      <a:pt x="5128" y="187"/>
                      <a:pt x="5128" y="47"/>
                      <a:pt x="5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3330783" y="2421047"/>
                <a:ext cx="211298" cy="31672"/>
              </a:xfrm>
              <a:custGeom>
                <a:avLst/>
                <a:gdLst/>
                <a:ahLst/>
                <a:cxnLst/>
                <a:rect l="l" t="t" r="r" b="b"/>
                <a:pathLst>
                  <a:path w="3229" h="484" extrusionOk="0">
                    <a:moveTo>
                      <a:pt x="3219" y="1"/>
                    </a:moveTo>
                    <a:cubicBezTo>
                      <a:pt x="3014" y="10"/>
                      <a:pt x="2672" y="12"/>
                      <a:pt x="2353" y="12"/>
                    </a:cubicBezTo>
                    <a:cubicBezTo>
                      <a:pt x="2033" y="12"/>
                      <a:pt x="1736" y="10"/>
                      <a:pt x="1619" y="10"/>
                    </a:cubicBezTo>
                    <a:lnTo>
                      <a:pt x="19" y="10"/>
                    </a:lnTo>
                    <a:cubicBezTo>
                      <a:pt x="2" y="43"/>
                      <a:pt x="1" y="106"/>
                      <a:pt x="0" y="106"/>
                    </a:cubicBezTo>
                    <a:cubicBezTo>
                      <a:pt x="0" y="106"/>
                      <a:pt x="0" y="105"/>
                      <a:pt x="0" y="103"/>
                    </a:cubicBezTo>
                    <a:lnTo>
                      <a:pt x="0" y="478"/>
                    </a:lnTo>
                    <a:lnTo>
                      <a:pt x="1619" y="478"/>
                    </a:lnTo>
                    <a:cubicBezTo>
                      <a:pt x="1758" y="478"/>
                      <a:pt x="2148" y="484"/>
                      <a:pt x="2523" y="484"/>
                    </a:cubicBezTo>
                    <a:cubicBezTo>
                      <a:pt x="2804" y="484"/>
                      <a:pt x="3076" y="480"/>
                      <a:pt x="3229" y="468"/>
                    </a:cubicBezTo>
                    <a:lnTo>
                      <a:pt x="3229" y="216"/>
                    </a:lnTo>
                    <a:cubicBezTo>
                      <a:pt x="3219" y="188"/>
                      <a:pt x="3219" y="47"/>
                      <a:pt x="32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3330128" y="2471892"/>
                <a:ext cx="162350" cy="32064"/>
              </a:xfrm>
              <a:custGeom>
                <a:avLst/>
                <a:gdLst/>
                <a:ahLst/>
                <a:cxnLst/>
                <a:rect l="l" t="t" r="r" b="b"/>
                <a:pathLst>
                  <a:path w="2481" h="490" extrusionOk="0">
                    <a:moveTo>
                      <a:pt x="2481" y="0"/>
                    </a:moveTo>
                    <a:cubicBezTo>
                      <a:pt x="2322" y="10"/>
                      <a:pt x="2060" y="12"/>
                      <a:pt x="1814" y="12"/>
                    </a:cubicBezTo>
                    <a:cubicBezTo>
                      <a:pt x="1568" y="12"/>
                      <a:pt x="1339" y="10"/>
                      <a:pt x="1246" y="10"/>
                    </a:cubicBezTo>
                    <a:lnTo>
                      <a:pt x="10" y="10"/>
                    </a:lnTo>
                    <a:cubicBezTo>
                      <a:pt x="1" y="47"/>
                      <a:pt x="10" y="113"/>
                      <a:pt x="1" y="113"/>
                    </a:cubicBezTo>
                    <a:lnTo>
                      <a:pt x="1" y="487"/>
                    </a:lnTo>
                    <a:lnTo>
                      <a:pt x="1246" y="487"/>
                    </a:lnTo>
                    <a:cubicBezTo>
                      <a:pt x="1339" y="487"/>
                      <a:pt x="1578" y="489"/>
                      <a:pt x="1828" y="489"/>
                    </a:cubicBezTo>
                    <a:cubicBezTo>
                      <a:pt x="2078" y="489"/>
                      <a:pt x="2340" y="487"/>
                      <a:pt x="2481" y="477"/>
                    </a:cubicBezTo>
                    <a:lnTo>
                      <a:pt x="2481" y="215"/>
                    </a:lnTo>
                    <a:lnTo>
                      <a:pt x="2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330128" y="2522083"/>
                <a:ext cx="452042" cy="32326"/>
              </a:xfrm>
              <a:custGeom>
                <a:avLst/>
                <a:gdLst/>
                <a:ahLst/>
                <a:cxnLst/>
                <a:rect l="l" t="t" r="r" b="b"/>
                <a:pathLst>
                  <a:path w="6908" h="494" extrusionOk="0">
                    <a:moveTo>
                      <a:pt x="6879" y="1"/>
                    </a:moveTo>
                    <a:cubicBezTo>
                      <a:pt x="6439" y="10"/>
                      <a:pt x="5712" y="12"/>
                      <a:pt x="5030" y="12"/>
                    </a:cubicBezTo>
                    <a:cubicBezTo>
                      <a:pt x="4348" y="12"/>
                      <a:pt x="3711" y="10"/>
                      <a:pt x="3454" y="10"/>
                    </a:cubicBezTo>
                    <a:lnTo>
                      <a:pt x="29" y="10"/>
                    </a:lnTo>
                    <a:cubicBezTo>
                      <a:pt x="1" y="47"/>
                      <a:pt x="10" y="113"/>
                      <a:pt x="10" y="113"/>
                    </a:cubicBezTo>
                    <a:lnTo>
                      <a:pt x="10" y="487"/>
                    </a:lnTo>
                    <a:lnTo>
                      <a:pt x="3454" y="487"/>
                    </a:lnTo>
                    <a:cubicBezTo>
                      <a:pt x="3753" y="487"/>
                      <a:pt x="4578" y="493"/>
                      <a:pt x="5379" y="493"/>
                    </a:cubicBezTo>
                    <a:cubicBezTo>
                      <a:pt x="5979" y="493"/>
                      <a:pt x="6566" y="490"/>
                      <a:pt x="6907" y="478"/>
                    </a:cubicBezTo>
                    <a:lnTo>
                      <a:pt x="6907" y="225"/>
                    </a:lnTo>
                    <a:cubicBezTo>
                      <a:pt x="6888" y="188"/>
                      <a:pt x="6888" y="57"/>
                      <a:pt x="6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3329539" y="2573517"/>
                <a:ext cx="500335" cy="32326"/>
              </a:xfrm>
              <a:custGeom>
                <a:avLst/>
                <a:gdLst/>
                <a:ahLst/>
                <a:cxnLst/>
                <a:rect l="l" t="t" r="r" b="b"/>
                <a:pathLst>
                  <a:path w="7646" h="494" extrusionOk="0">
                    <a:moveTo>
                      <a:pt x="7627" y="1"/>
                    </a:moveTo>
                    <a:cubicBezTo>
                      <a:pt x="7141" y="10"/>
                      <a:pt x="6334" y="12"/>
                      <a:pt x="5577" y="12"/>
                    </a:cubicBezTo>
                    <a:cubicBezTo>
                      <a:pt x="4820" y="12"/>
                      <a:pt x="4113" y="10"/>
                      <a:pt x="3828" y="10"/>
                    </a:cubicBezTo>
                    <a:lnTo>
                      <a:pt x="19" y="10"/>
                    </a:lnTo>
                    <a:cubicBezTo>
                      <a:pt x="1" y="47"/>
                      <a:pt x="1" y="113"/>
                      <a:pt x="1" y="113"/>
                    </a:cubicBezTo>
                    <a:lnTo>
                      <a:pt x="1" y="487"/>
                    </a:lnTo>
                    <a:lnTo>
                      <a:pt x="3828" y="487"/>
                    </a:lnTo>
                    <a:cubicBezTo>
                      <a:pt x="4160" y="487"/>
                      <a:pt x="5075" y="493"/>
                      <a:pt x="5961" y="493"/>
                    </a:cubicBezTo>
                    <a:cubicBezTo>
                      <a:pt x="6625" y="493"/>
                      <a:pt x="7273" y="490"/>
                      <a:pt x="7646" y="478"/>
                    </a:cubicBezTo>
                    <a:lnTo>
                      <a:pt x="7646" y="225"/>
                    </a:lnTo>
                    <a:cubicBezTo>
                      <a:pt x="7646" y="178"/>
                      <a:pt x="7637" y="47"/>
                      <a:pt x="7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584287" y="2026067"/>
                <a:ext cx="159275" cy="31737"/>
              </a:xfrm>
              <a:custGeom>
                <a:avLst/>
                <a:gdLst/>
                <a:ahLst/>
                <a:cxnLst/>
                <a:rect l="l" t="t" r="r" b="b"/>
                <a:pathLst>
                  <a:path w="2434" h="485" extrusionOk="0">
                    <a:moveTo>
                      <a:pt x="2424" y="1"/>
                    </a:moveTo>
                    <a:cubicBezTo>
                      <a:pt x="2292" y="13"/>
                      <a:pt x="2086" y="16"/>
                      <a:pt x="1878" y="16"/>
                    </a:cubicBezTo>
                    <a:cubicBezTo>
                      <a:pt x="1602" y="16"/>
                      <a:pt x="1324" y="10"/>
                      <a:pt x="1217" y="10"/>
                    </a:cubicBezTo>
                    <a:lnTo>
                      <a:pt x="10" y="10"/>
                    </a:lnTo>
                    <a:cubicBezTo>
                      <a:pt x="1" y="43"/>
                      <a:pt x="8" y="107"/>
                      <a:pt x="3" y="107"/>
                    </a:cubicBezTo>
                    <a:cubicBezTo>
                      <a:pt x="2" y="107"/>
                      <a:pt x="1" y="106"/>
                      <a:pt x="0" y="104"/>
                    </a:cubicBezTo>
                    <a:lnTo>
                      <a:pt x="0" y="478"/>
                    </a:lnTo>
                    <a:lnTo>
                      <a:pt x="1217" y="478"/>
                    </a:lnTo>
                    <a:cubicBezTo>
                      <a:pt x="1324" y="478"/>
                      <a:pt x="1614" y="484"/>
                      <a:pt x="1894" y="484"/>
                    </a:cubicBezTo>
                    <a:cubicBezTo>
                      <a:pt x="2104" y="484"/>
                      <a:pt x="2308" y="481"/>
                      <a:pt x="2424" y="469"/>
                    </a:cubicBezTo>
                    <a:lnTo>
                      <a:pt x="2424" y="216"/>
                    </a:lnTo>
                    <a:cubicBezTo>
                      <a:pt x="2434" y="188"/>
                      <a:pt x="2434" y="57"/>
                      <a:pt x="242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3272609" y="2699680"/>
                <a:ext cx="164183" cy="31672"/>
              </a:xfrm>
              <a:custGeom>
                <a:avLst/>
                <a:gdLst/>
                <a:ahLst/>
                <a:cxnLst/>
                <a:rect l="l" t="t" r="r" b="b"/>
                <a:pathLst>
                  <a:path w="2509" h="484" extrusionOk="0">
                    <a:moveTo>
                      <a:pt x="2499" y="0"/>
                    </a:moveTo>
                    <a:cubicBezTo>
                      <a:pt x="2363" y="12"/>
                      <a:pt x="2149" y="16"/>
                      <a:pt x="1934" y="16"/>
                    </a:cubicBezTo>
                    <a:cubicBezTo>
                      <a:pt x="1648" y="16"/>
                      <a:pt x="1361" y="10"/>
                      <a:pt x="1254" y="10"/>
                    </a:cubicBezTo>
                    <a:lnTo>
                      <a:pt x="19" y="10"/>
                    </a:lnTo>
                    <a:cubicBezTo>
                      <a:pt x="2" y="43"/>
                      <a:pt x="15" y="106"/>
                      <a:pt x="5" y="106"/>
                    </a:cubicBezTo>
                    <a:cubicBezTo>
                      <a:pt x="4" y="106"/>
                      <a:pt x="2" y="105"/>
                      <a:pt x="0" y="103"/>
                    </a:cubicBezTo>
                    <a:lnTo>
                      <a:pt x="0" y="478"/>
                    </a:lnTo>
                    <a:lnTo>
                      <a:pt x="1245" y="478"/>
                    </a:lnTo>
                    <a:cubicBezTo>
                      <a:pt x="1352" y="478"/>
                      <a:pt x="1648" y="484"/>
                      <a:pt x="1937" y="484"/>
                    </a:cubicBezTo>
                    <a:cubicBezTo>
                      <a:pt x="2153" y="484"/>
                      <a:pt x="2365" y="480"/>
                      <a:pt x="2490" y="468"/>
                    </a:cubicBezTo>
                    <a:lnTo>
                      <a:pt x="2490" y="216"/>
                    </a:lnTo>
                    <a:cubicBezTo>
                      <a:pt x="2508" y="187"/>
                      <a:pt x="2499" y="47"/>
                      <a:pt x="2499"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3455703" y="2699680"/>
                <a:ext cx="110262" cy="31672"/>
              </a:xfrm>
              <a:custGeom>
                <a:avLst/>
                <a:gdLst/>
                <a:ahLst/>
                <a:cxnLst/>
                <a:rect l="l" t="t" r="r" b="b"/>
                <a:pathLst>
                  <a:path w="1685" h="484" extrusionOk="0">
                    <a:moveTo>
                      <a:pt x="1675" y="0"/>
                    </a:moveTo>
                    <a:cubicBezTo>
                      <a:pt x="1583" y="12"/>
                      <a:pt x="1439" y="16"/>
                      <a:pt x="1295" y="16"/>
                    </a:cubicBezTo>
                    <a:cubicBezTo>
                      <a:pt x="1102" y="16"/>
                      <a:pt x="908" y="10"/>
                      <a:pt x="833" y="10"/>
                    </a:cubicBezTo>
                    <a:lnTo>
                      <a:pt x="0" y="10"/>
                    </a:lnTo>
                    <a:lnTo>
                      <a:pt x="0" y="103"/>
                    </a:lnTo>
                    <a:lnTo>
                      <a:pt x="0" y="478"/>
                    </a:lnTo>
                    <a:lnTo>
                      <a:pt x="843" y="478"/>
                    </a:lnTo>
                    <a:cubicBezTo>
                      <a:pt x="917" y="478"/>
                      <a:pt x="1121" y="484"/>
                      <a:pt x="1316" y="484"/>
                    </a:cubicBezTo>
                    <a:cubicBezTo>
                      <a:pt x="1462" y="484"/>
                      <a:pt x="1605" y="480"/>
                      <a:pt x="1685" y="468"/>
                    </a:cubicBezTo>
                    <a:lnTo>
                      <a:pt x="1685" y="216"/>
                    </a:lnTo>
                    <a:cubicBezTo>
                      <a:pt x="1675" y="187"/>
                      <a:pt x="1675" y="47"/>
                      <a:pt x="16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3584876" y="2699680"/>
                <a:ext cx="319728" cy="31672"/>
              </a:xfrm>
              <a:custGeom>
                <a:avLst/>
                <a:gdLst/>
                <a:ahLst/>
                <a:cxnLst/>
                <a:rect l="l" t="t" r="r" b="b"/>
                <a:pathLst>
                  <a:path w="4886" h="484" extrusionOk="0">
                    <a:moveTo>
                      <a:pt x="4867" y="0"/>
                    </a:moveTo>
                    <a:cubicBezTo>
                      <a:pt x="4602" y="12"/>
                      <a:pt x="4186" y="16"/>
                      <a:pt x="3769" y="16"/>
                    </a:cubicBezTo>
                    <a:cubicBezTo>
                      <a:pt x="3213" y="16"/>
                      <a:pt x="2656" y="10"/>
                      <a:pt x="2453" y="10"/>
                    </a:cubicBezTo>
                    <a:lnTo>
                      <a:pt x="20" y="10"/>
                    </a:lnTo>
                    <a:cubicBezTo>
                      <a:pt x="3" y="43"/>
                      <a:pt x="1" y="106"/>
                      <a:pt x="1" y="106"/>
                    </a:cubicBezTo>
                    <a:cubicBezTo>
                      <a:pt x="1" y="106"/>
                      <a:pt x="1" y="105"/>
                      <a:pt x="1" y="103"/>
                    </a:cubicBezTo>
                    <a:lnTo>
                      <a:pt x="1" y="478"/>
                    </a:lnTo>
                    <a:lnTo>
                      <a:pt x="2434" y="478"/>
                    </a:lnTo>
                    <a:cubicBezTo>
                      <a:pt x="2648" y="478"/>
                      <a:pt x="3231" y="484"/>
                      <a:pt x="3797" y="484"/>
                    </a:cubicBezTo>
                    <a:cubicBezTo>
                      <a:pt x="4221" y="484"/>
                      <a:pt x="4636" y="480"/>
                      <a:pt x="4876" y="468"/>
                    </a:cubicBezTo>
                    <a:lnTo>
                      <a:pt x="4876" y="216"/>
                    </a:lnTo>
                    <a:cubicBezTo>
                      <a:pt x="4886" y="187"/>
                      <a:pt x="4886" y="47"/>
                      <a:pt x="4867"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3"/>
            <p:cNvGrpSpPr/>
            <p:nvPr/>
          </p:nvGrpSpPr>
          <p:grpSpPr>
            <a:xfrm>
              <a:off x="1226116" y="2447353"/>
              <a:ext cx="2380289" cy="1389238"/>
              <a:chOff x="1226116" y="2447353"/>
              <a:chExt cx="2380289" cy="1389238"/>
            </a:xfrm>
          </p:grpSpPr>
          <p:sp>
            <p:nvSpPr>
              <p:cNvPr id="487" name="Google Shape;487;p33"/>
              <p:cNvSpPr/>
              <p:nvPr/>
            </p:nvSpPr>
            <p:spPr>
              <a:xfrm>
                <a:off x="1426944" y="2447353"/>
                <a:ext cx="2033732" cy="1262878"/>
              </a:xfrm>
              <a:custGeom>
                <a:avLst/>
                <a:gdLst/>
                <a:ahLst/>
                <a:cxnLst/>
                <a:rect l="l" t="t" r="r" b="b"/>
                <a:pathLst>
                  <a:path w="31079" h="19299" extrusionOk="0">
                    <a:moveTo>
                      <a:pt x="30395" y="1"/>
                    </a:moveTo>
                    <a:cubicBezTo>
                      <a:pt x="26568" y="20"/>
                      <a:pt x="22740" y="48"/>
                      <a:pt x="18904" y="66"/>
                    </a:cubicBezTo>
                    <a:cubicBezTo>
                      <a:pt x="17912" y="66"/>
                      <a:pt x="16920" y="76"/>
                      <a:pt x="15928" y="76"/>
                    </a:cubicBezTo>
                    <a:cubicBezTo>
                      <a:pt x="12997" y="94"/>
                      <a:pt x="10021" y="100"/>
                      <a:pt x="7062" y="100"/>
                    </a:cubicBezTo>
                    <a:cubicBezTo>
                      <a:pt x="5354" y="100"/>
                      <a:pt x="3651" y="98"/>
                      <a:pt x="1966" y="94"/>
                    </a:cubicBezTo>
                    <a:cubicBezTo>
                      <a:pt x="1761" y="94"/>
                      <a:pt x="1611" y="76"/>
                      <a:pt x="1466" y="76"/>
                    </a:cubicBezTo>
                    <a:cubicBezTo>
                      <a:pt x="1379" y="76"/>
                      <a:pt x="1293" y="83"/>
                      <a:pt x="1199" y="104"/>
                    </a:cubicBezTo>
                    <a:cubicBezTo>
                      <a:pt x="974" y="151"/>
                      <a:pt x="740" y="207"/>
                      <a:pt x="553" y="338"/>
                    </a:cubicBezTo>
                    <a:cubicBezTo>
                      <a:pt x="188" y="609"/>
                      <a:pt x="1" y="1236"/>
                      <a:pt x="20" y="1695"/>
                    </a:cubicBezTo>
                    <a:cubicBezTo>
                      <a:pt x="207" y="7497"/>
                      <a:pt x="226" y="13308"/>
                      <a:pt x="85" y="19110"/>
                    </a:cubicBezTo>
                    <a:cubicBezTo>
                      <a:pt x="658" y="19257"/>
                      <a:pt x="1241" y="19298"/>
                      <a:pt x="1830" y="19298"/>
                    </a:cubicBezTo>
                    <a:cubicBezTo>
                      <a:pt x="2551" y="19298"/>
                      <a:pt x="3280" y="19236"/>
                      <a:pt x="4006" y="19231"/>
                    </a:cubicBezTo>
                    <a:cubicBezTo>
                      <a:pt x="5076" y="19222"/>
                      <a:pt x="6144" y="19219"/>
                      <a:pt x="7209" y="19219"/>
                    </a:cubicBezTo>
                    <a:cubicBezTo>
                      <a:pt x="11186" y="19219"/>
                      <a:pt x="15128" y="19268"/>
                      <a:pt x="19060" y="19268"/>
                    </a:cubicBezTo>
                    <a:cubicBezTo>
                      <a:pt x="22984" y="19268"/>
                      <a:pt x="26897" y="19219"/>
                      <a:pt x="30826" y="19025"/>
                    </a:cubicBezTo>
                    <a:cubicBezTo>
                      <a:pt x="31013" y="13298"/>
                      <a:pt x="31078" y="7599"/>
                      <a:pt x="31050" y="1741"/>
                    </a:cubicBezTo>
                    <a:cubicBezTo>
                      <a:pt x="31050" y="1414"/>
                      <a:pt x="31013" y="1086"/>
                      <a:pt x="30957" y="759"/>
                    </a:cubicBezTo>
                    <a:cubicBezTo>
                      <a:pt x="30900" y="431"/>
                      <a:pt x="30723" y="1"/>
                      <a:pt x="30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1226116" y="3692302"/>
                <a:ext cx="2380289" cy="144290"/>
              </a:xfrm>
              <a:custGeom>
                <a:avLst/>
                <a:gdLst/>
                <a:ahLst/>
                <a:cxnLst/>
                <a:rect l="l" t="t" r="r" b="b"/>
                <a:pathLst>
                  <a:path w="36375" h="2205" extrusionOk="0">
                    <a:moveTo>
                      <a:pt x="440" y="0"/>
                    </a:moveTo>
                    <a:cubicBezTo>
                      <a:pt x="235" y="0"/>
                      <a:pt x="10" y="103"/>
                      <a:pt x="10" y="272"/>
                    </a:cubicBezTo>
                    <a:cubicBezTo>
                      <a:pt x="10" y="824"/>
                      <a:pt x="10" y="1329"/>
                      <a:pt x="1" y="1947"/>
                    </a:cubicBezTo>
                    <a:cubicBezTo>
                      <a:pt x="1" y="2059"/>
                      <a:pt x="85" y="2181"/>
                      <a:pt x="197" y="2181"/>
                    </a:cubicBezTo>
                    <a:cubicBezTo>
                      <a:pt x="925" y="2198"/>
                      <a:pt x="1910" y="2204"/>
                      <a:pt x="2982" y="2204"/>
                    </a:cubicBezTo>
                    <a:cubicBezTo>
                      <a:pt x="5791" y="2204"/>
                      <a:pt x="9193" y="2161"/>
                      <a:pt x="10095" y="2161"/>
                    </a:cubicBezTo>
                    <a:cubicBezTo>
                      <a:pt x="10159" y="2161"/>
                      <a:pt x="10210" y="2162"/>
                      <a:pt x="10247" y="2162"/>
                    </a:cubicBezTo>
                    <a:cubicBezTo>
                      <a:pt x="10416" y="2163"/>
                      <a:pt x="10608" y="2164"/>
                      <a:pt x="10817" y="2164"/>
                    </a:cubicBezTo>
                    <a:cubicBezTo>
                      <a:pt x="12253" y="2164"/>
                      <a:pt x="14521" y="2142"/>
                      <a:pt x="15957" y="2142"/>
                    </a:cubicBezTo>
                    <a:cubicBezTo>
                      <a:pt x="16166" y="2142"/>
                      <a:pt x="16358" y="2142"/>
                      <a:pt x="16526" y="2143"/>
                    </a:cubicBezTo>
                    <a:cubicBezTo>
                      <a:pt x="18296" y="2095"/>
                      <a:pt x="24093" y="2067"/>
                      <a:pt x="27358" y="2067"/>
                    </a:cubicBezTo>
                    <a:cubicBezTo>
                      <a:pt x="28513" y="2067"/>
                      <a:pt x="29351" y="2070"/>
                      <a:pt x="29581" y="2078"/>
                    </a:cubicBezTo>
                    <a:cubicBezTo>
                      <a:pt x="31170" y="2112"/>
                      <a:pt x="32243" y="2138"/>
                      <a:pt x="33418" y="2138"/>
                    </a:cubicBezTo>
                    <a:cubicBezTo>
                      <a:pt x="34201" y="2138"/>
                      <a:pt x="35029" y="2126"/>
                      <a:pt x="36084" y="2097"/>
                    </a:cubicBezTo>
                    <a:cubicBezTo>
                      <a:pt x="36108" y="2100"/>
                      <a:pt x="36134" y="2103"/>
                      <a:pt x="36161" y="2103"/>
                    </a:cubicBezTo>
                    <a:cubicBezTo>
                      <a:pt x="36199" y="2103"/>
                      <a:pt x="36239" y="2098"/>
                      <a:pt x="36271" y="2087"/>
                    </a:cubicBezTo>
                    <a:cubicBezTo>
                      <a:pt x="36328" y="2059"/>
                      <a:pt x="36374" y="2003"/>
                      <a:pt x="36365" y="1928"/>
                    </a:cubicBezTo>
                    <a:cubicBezTo>
                      <a:pt x="36328" y="1423"/>
                      <a:pt x="36356" y="871"/>
                      <a:pt x="36346" y="337"/>
                    </a:cubicBezTo>
                    <a:cubicBezTo>
                      <a:pt x="36346" y="262"/>
                      <a:pt x="36356" y="178"/>
                      <a:pt x="36309" y="103"/>
                    </a:cubicBezTo>
                    <a:cubicBezTo>
                      <a:pt x="36262" y="38"/>
                      <a:pt x="36159" y="0"/>
                      <a:pt x="36066" y="0"/>
                    </a:cubicBezTo>
                    <a:cubicBezTo>
                      <a:pt x="28161" y="0"/>
                      <a:pt x="20723" y="59"/>
                      <a:pt x="12802" y="59"/>
                    </a:cubicBezTo>
                    <a:cubicBezTo>
                      <a:pt x="8842" y="59"/>
                      <a:pt x="4761" y="44"/>
                      <a:pt x="44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2185037" y="3694134"/>
                <a:ext cx="609354" cy="40244"/>
              </a:xfrm>
              <a:custGeom>
                <a:avLst/>
                <a:gdLst/>
                <a:ahLst/>
                <a:cxnLst/>
                <a:rect l="l" t="t" r="r" b="b"/>
                <a:pathLst>
                  <a:path w="9312" h="615" extrusionOk="0">
                    <a:moveTo>
                      <a:pt x="9284" y="0"/>
                    </a:moveTo>
                    <a:cubicBezTo>
                      <a:pt x="6224" y="10"/>
                      <a:pt x="3145" y="19"/>
                      <a:pt x="10" y="19"/>
                    </a:cubicBezTo>
                    <a:cubicBezTo>
                      <a:pt x="1" y="103"/>
                      <a:pt x="10" y="197"/>
                      <a:pt x="38" y="281"/>
                    </a:cubicBezTo>
                    <a:cubicBezTo>
                      <a:pt x="85" y="468"/>
                      <a:pt x="319" y="524"/>
                      <a:pt x="506" y="534"/>
                    </a:cubicBezTo>
                    <a:cubicBezTo>
                      <a:pt x="714" y="546"/>
                      <a:pt x="3390" y="614"/>
                      <a:pt x="5812" y="614"/>
                    </a:cubicBezTo>
                    <a:cubicBezTo>
                      <a:pt x="6985" y="614"/>
                      <a:pt x="8099" y="598"/>
                      <a:pt x="8844" y="553"/>
                    </a:cubicBezTo>
                    <a:cubicBezTo>
                      <a:pt x="8891" y="553"/>
                      <a:pt x="9246" y="506"/>
                      <a:pt x="9274" y="468"/>
                    </a:cubicBezTo>
                    <a:cubicBezTo>
                      <a:pt x="9312" y="431"/>
                      <a:pt x="9312" y="384"/>
                      <a:pt x="9303" y="337"/>
                    </a:cubicBezTo>
                    <a:cubicBezTo>
                      <a:pt x="9303" y="225"/>
                      <a:pt x="9284" y="113"/>
                      <a:pt x="9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1479621" y="2510370"/>
                <a:ext cx="1922881" cy="1126899"/>
              </a:xfrm>
              <a:custGeom>
                <a:avLst/>
                <a:gdLst/>
                <a:ahLst/>
                <a:cxnLst/>
                <a:rect l="l" t="t" r="r" b="b"/>
                <a:pathLst>
                  <a:path w="29385" h="17221" extrusionOk="0">
                    <a:moveTo>
                      <a:pt x="18978" y="1"/>
                    </a:moveTo>
                    <a:cubicBezTo>
                      <a:pt x="12683" y="1"/>
                      <a:pt x="6346" y="66"/>
                      <a:pt x="66" y="189"/>
                    </a:cubicBezTo>
                    <a:cubicBezTo>
                      <a:pt x="160" y="5869"/>
                      <a:pt x="141" y="11549"/>
                      <a:pt x="1" y="17220"/>
                    </a:cubicBezTo>
                    <a:cubicBezTo>
                      <a:pt x="4156" y="17176"/>
                      <a:pt x="8364" y="17159"/>
                      <a:pt x="12580" y="17159"/>
                    </a:cubicBezTo>
                    <a:cubicBezTo>
                      <a:pt x="18153" y="17159"/>
                      <a:pt x="23741" y="17188"/>
                      <a:pt x="29244" y="17220"/>
                    </a:cubicBezTo>
                    <a:cubicBezTo>
                      <a:pt x="29384" y="11549"/>
                      <a:pt x="29319" y="77"/>
                      <a:pt x="29319" y="20"/>
                    </a:cubicBezTo>
                    <a:cubicBezTo>
                      <a:pt x="27316" y="20"/>
                      <a:pt x="25314" y="2"/>
                      <a:pt x="23311" y="2"/>
                    </a:cubicBezTo>
                    <a:lnTo>
                      <a:pt x="20242" y="2"/>
                    </a:lnTo>
                    <a:cubicBezTo>
                      <a:pt x="19821" y="1"/>
                      <a:pt x="19399" y="1"/>
                      <a:pt x="18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33"/>
              <p:cNvGrpSpPr/>
              <p:nvPr/>
            </p:nvGrpSpPr>
            <p:grpSpPr>
              <a:xfrm>
                <a:off x="1954202" y="2643797"/>
                <a:ext cx="1027565" cy="879611"/>
                <a:chOff x="1954202" y="2643797"/>
                <a:chExt cx="1027565" cy="879611"/>
              </a:xfrm>
            </p:grpSpPr>
            <p:sp>
              <p:nvSpPr>
                <p:cNvPr id="492" name="Google Shape;492;p33"/>
                <p:cNvSpPr/>
                <p:nvPr/>
              </p:nvSpPr>
              <p:spPr>
                <a:xfrm>
                  <a:off x="1954202" y="2643797"/>
                  <a:ext cx="1027565" cy="879611"/>
                </a:xfrm>
                <a:custGeom>
                  <a:avLst/>
                  <a:gdLst/>
                  <a:ahLst/>
                  <a:cxnLst/>
                  <a:rect l="l" t="t" r="r" b="b"/>
                  <a:pathLst>
                    <a:path w="15703" h="13442" extrusionOk="0">
                      <a:moveTo>
                        <a:pt x="13493" y="0"/>
                      </a:moveTo>
                      <a:cubicBezTo>
                        <a:pt x="11765" y="0"/>
                        <a:pt x="9415" y="24"/>
                        <a:pt x="8250" y="24"/>
                      </a:cubicBezTo>
                      <a:cubicBezTo>
                        <a:pt x="8041" y="24"/>
                        <a:pt x="7871" y="23"/>
                        <a:pt x="7749" y="21"/>
                      </a:cubicBezTo>
                      <a:cubicBezTo>
                        <a:pt x="7608" y="20"/>
                        <a:pt x="7406" y="20"/>
                        <a:pt x="7157" y="20"/>
                      </a:cubicBezTo>
                      <a:cubicBezTo>
                        <a:pt x="5165" y="20"/>
                        <a:pt x="194" y="50"/>
                        <a:pt x="169" y="50"/>
                      </a:cubicBezTo>
                      <a:cubicBezTo>
                        <a:pt x="0" y="50"/>
                        <a:pt x="28" y="349"/>
                        <a:pt x="28" y="349"/>
                      </a:cubicBezTo>
                      <a:cubicBezTo>
                        <a:pt x="28" y="396"/>
                        <a:pt x="10" y="9052"/>
                        <a:pt x="28" y="13394"/>
                      </a:cubicBezTo>
                      <a:cubicBezTo>
                        <a:pt x="49" y="13436"/>
                        <a:pt x="1565" y="13441"/>
                        <a:pt x="2843" y="13441"/>
                      </a:cubicBezTo>
                      <a:cubicBezTo>
                        <a:pt x="3269" y="13441"/>
                        <a:pt x="3669" y="13441"/>
                        <a:pt x="3977" y="13441"/>
                      </a:cubicBezTo>
                      <a:cubicBezTo>
                        <a:pt x="5269" y="13441"/>
                        <a:pt x="6551" y="13431"/>
                        <a:pt x="7851" y="13431"/>
                      </a:cubicBezTo>
                      <a:cubicBezTo>
                        <a:pt x="8357" y="13431"/>
                        <a:pt x="9579" y="13437"/>
                        <a:pt x="10904" y="13437"/>
                      </a:cubicBezTo>
                      <a:cubicBezTo>
                        <a:pt x="12892" y="13437"/>
                        <a:pt x="15111" y="13424"/>
                        <a:pt x="15487" y="13356"/>
                      </a:cubicBezTo>
                      <a:cubicBezTo>
                        <a:pt x="15515" y="13356"/>
                        <a:pt x="15525" y="13347"/>
                        <a:pt x="15534" y="13347"/>
                      </a:cubicBezTo>
                      <a:cubicBezTo>
                        <a:pt x="15590" y="13338"/>
                        <a:pt x="15637" y="13310"/>
                        <a:pt x="15675" y="13291"/>
                      </a:cubicBezTo>
                      <a:cubicBezTo>
                        <a:pt x="15703" y="11251"/>
                        <a:pt x="15703" y="9211"/>
                        <a:pt x="15684" y="7190"/>
                      </a:cubicBezTo>
                      <a:cubicBezTo>
                        <a:pt x="15656" y="5636"/>
                        <a:pt x="15665" y="4092"/>
                        <a:pt x="15684" y="2548"/>
                      </a:cubicBezTo>
                      <a:cubicBezTo>
                        <a:pt x="15675" y="1893"/>
                        <a:pt x="15665" y="1257"/>
                        <a:pt x="15656" y="602"/>
                      </a:cubicBezTo>
                      <a:cubicBezTo>
                        <a:pt x="15656" y="527"/>
                        <a:pt x="15628" y="96"/>
                        <a:pt x="15590" y="50"/>
                      </a:cubicBezTo>
                      <a:cubicBezTo>
                        <a:pt x="15580" y="12"/>
                        <a:pt x="14684" y="0"/>
                        <a:pt x="13493"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1954202" y="2643797"/>
                  <a:ext cx="1025144" cy="82909"/>
                </a:xfrm>
                <a:custGeom>
                  <a:avLst/>
                  <a:gdLst/>
                  <a:ahLst/>
                  <a:cxnLst/>
                  <a:rect l="l" t="t" r="r" b="b"/>
                  <a:pathLst>
                    <a:path w="15666" h="1267" extrusionOk="0">
                      <a:moveTo>
                        <a:pt x="13493" y="0"/>
                      </a:moveTo>
                      <a:cubicBezTo>
                        <a:pt x="11765" y="0"/>
                        <a:pt x="9415" y="24"/>
                        <a:pt x="8250" y="24"/>
                      </a:cubicBezTo>
                      <a:cubicBezTo>
                        <a:pt x="8041" y="24"/>
                        <a:pt x="7871" y="23"/>
                        <a:pt x="7749" y="21"/>
                      </a:cubicBezTo>
                      <a:cubicBezTo>
                        <a:pt x="7608" y="20"/>
                        <a:pt x="7406" y="20"/>
                        <a:pt x="7157" y="20"/>
                      </a:cubicBezTo>
                      <a:cubicBezTo>
                        <a:pt x="5165" y="20"/>
                        <a:pt x="194" y="50"/>
                        <a:pt x="169" y="50"/>
                      </a:cubicBezTo>
                      <a:cubicBezTo>
                        <a:pt x="0" y="50"/>
                        <a:pt x="28" y="349"/>
                        <a:pt x="28" y="349"/>
                      </a:cubicBezTo>
                      <a:lnTo>
                        <a:pt x="28" y="1257"/>
                      </a:lnTo>
                      <a:cubicBezTo>
                        <a:pt x="1011" y="1266"/>
                        <a:pt x="2649" y="1266"/>
                        <a:pt x="3556" y="1266"/>
                      </a:cubicBezTo>
                      <a:cubicBezTo>
                        <a:pt x="4988" y="1266"/>
                        <a:pt x="6410" y="1257"/>
                        <a:pt x="7842" y="1257"/>
                      </a:cubicBezTo>
                      <a:cubicBezTo>
                        <a:pt x="8370" y="1257"/>
                        <a:pt x="9618" y="1260"/>
                        <a:pt x="10999" y="1260"/>
                      </a:cubicBezTo>
                      <a:cubicBezTo>
                        <a:pt x="12726" y="1260"/>
                        <a:pt x="14662" y="1255"/>
                        <a:pt x="15665" y="1229"/>
                      </a:cubicBezTo>
                      <a:cubicBezTo>
                        <a:pt x="15665" y="1023"/>
                        <a:pt x="15656" y="808"/>
                        <a:pt x="15656" y="602"/>
                      </a:cubicBezTo>
                      <a:cubicBezTo>
                        <a:pt x="15656" y="527"/>
                        <a:pt x="15628" y="96"/>
                        <a:pt x="15590" y="50"/>
                      </a:cubicBezTo>
                      <a:cubicBezTo>
                        <a:pt x="15580" y="12"/>
                        <a:pt x="14684" y="0"/>
                        <a:pt x="13493"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2908869" y="2665391"/>
                  <a:ext cx="45937" cy="43909"/>
                </a:xfrm>
                <a:custGeom>
                  <a:avLst/>
                  <a:gdLst/>
                  <a:ahLst/>
                  <a:cxnLst/>
                  <a:rect l="l" t="t" r="r" b="b"/>
                  <a:pathLst>
                    <a:path w="702" h="671" extrusionOk="0">
                      <a:moveTo>
                        <a:pt x="318" y="0"/>
                      </a:moveTo>
                      <a:cubicBezTo>
                        <a:pt x="290" y="0"/>
                        <a:pt x="271" y="0"/>
                        <a:pt x="243" y="10"/>
                      </a:cubicBezTo>
                      <a:cubicBezTo>
                        <a:pt x="197" y="19"/>
                        <a:pt x="178" y="38"/>
                        <a:pt x="140" y="56"/>
                      </a:cubicBezTo>
                      <a:lnTo>
                        <a:pt x="94" y="103"/>
                      </a:lnTo>
                      <a:cubicBezTo>
                        <a:pt x="66" y="113"/>
                        <a:pt x="47" y="159"/>
                        <a:pt x="37" y="187"/>
                      </a:cubicBezTo>
                      <a:cubicBezTo>
                        <a:pt x="0" y="281"/>
                        <a:pt x="9" y="384"/>
                        <a:pt x="56" y="478"/>
                      </a:cubicBezTo>
                      <a:cubicBezTo>
                        <a:pt x="84" y="524"/>
                        <a:pt x="112" y="571"/>
                        <a:pt x="159" y="618"/>
                      </a:cubicBezTo>
                      <a:cubicBezTo>
                        <a:pt x="217" y="653"/>
                        <a:pt x="282" y="671"/>
                        <a:pt x="345" y="671"/>
                      </a:cubicBezTo>
                      <a:cubicBezTo>
                        <a:pt x="467" y="671"/>
                        <a:pt x="584" y="607"/>
                        <a:pt x="646" y="478"/>
                      </a:cubicBezTo>
                      <a:cubicBezTo>
                        <a:pt x="702" y="337"/>
                        <a:pt x="674" y="197"/>
                        <a:pt x="580" y="103"/>
                      </a:cubicBezTo>
                      <a:cubicBezTo>
                        <a:pt x="533" y="47"/>
                        <a:pt x="468" y="10"/>
                        <a:pt x="393"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2844544" y="2665391"/>
                  <a:ext cx="46003" cy="43909"/>
                </a:xfrm>
                <a:custGeom>
                  <a:avLst/>
                  <a:gdLst/>
                  <a:ahLst/>
                  <a:cxnLst/>
                  <a:rect l="l" t="t" r="r" b="b"/>
                  <a:pathLst>
                    <a:path w="703" h="671" extrusionOk="0">
                      <a:moveTo>
                        <a:pt x="309" y="0"/>
                      </a:moveTo>
                      <a:cubicBezTo>
                        <a:pt x="291" y="0"/>
                        <a:pt x="263" y="0"/>
                        <a:pt x="244" y="10"/>
                      </a:cubicBezTo>
                      <a:cubicBezTo>
                        <a:pt x="197" y="19"/>
                        <a:pt x="178" y="38"/>
                        <a:pt x="141" y="56"/>
                      </a:cubicBezTo>
                      <a:lnTo>
                        <a:pt x="94" y="103"/>
                      </a:lnTo>
                      <a:cubicBezTo>
                        <a:pt x="66" y="113"/>
                        <a:pt x="47" y="159"/>
                        <a:pt x="38" y="187"/>
                      </a:cubicBezTo>
                      <a:cubicBezTo>
                        <a:pt x="0" y="281"/>
                        <a:pt x="10" y="384"/>
                        <a:pt x="57" y="478"/>
                      </a:cubicBezTo>
                      <a:cubicBezTo>
                        <a:pt x="75" y="524"/>
                        <a:pt x="113" y="571"/>
                        <a:pt x="160" y="618"/>
                      </a:cubicBezTo>
                      <a:cubicBezTo>
                        <a:pt x="217" y="653"/>
                        <a:pt x="281" y="671"/>
                        <a:pt x="343" y="671"/>
                      </a:cubicBezTo>
                      <a:cubicBezTo>
                        <a:pt x="463" y="671"/>
                        <a:pt x="579" y="607"/>
                        <a:pt x="646" y="478"/>
                      </a:cubicBezTo>
                      <a:cubicBezTo>
                        <a:pt x="702" y="337"/>
                        <a:pt x="674" y="197"/>
                        <a:pt x="581" y="103"/>
                      </a:cubicBezTo>
                      <a:cubicBezTo>
                        <a:pt x="534" y="47"/>
                        <a:pt x="468" y="10"/>
                        <a:pt x="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2780219" y="2665391"/>
                  <a:ext cx="46003" cy="43909"/>
                </a:xfrm>
                <a:custGeom>
                  <a:avLst/>
                  <a:gdLst/>
                  <a:ahLst/>
                  <a:cxnLst/>
                  <a:rect l="l" t="t" r="r" b="b"/>
                  <a:pathLst>
                    <a:path w="703" h="671" extrusionOk="0">
                      <a:moveTo>
                        <a:pt x="319" y="0"/>
                      </a:moveTo>
                      <a:cubicBezTo>
                        <a:pt x="291" y="0"/>
                        <a:pt x="263" y="0"/>
                        <a:pt x="244" y="10"/>
                      </a:cubicBezTo>
                      <a:cubicBezTo>
                        <a:pt x="197" y="19"/>
                        <a:pt x="179" y="38"/>
                        <a:pt x="141" y="56"/>
                      </a:cubicBezTo>
                      <a:lnTo>
                        <a:pt x="95" y="103"/>
                      </a:lnTo>
                      <a:cubicBezTo>
                        <a:pt x="66" y="113"/>
                        <a:pt x="48" y="159"/>
                        <a:pt x="38" y="187"/>
                      </a:cubicBezTo>
                      <a:cubicBezTo>
                        <a:pt x="1" y="281"/>
                        <a:pt x="10" y="384"/>
                        <a:pt x="57" y="478"/>
                      </a:cubicBezTo>
                      <a:cubicBezTo>
                        <a:pt x="85" y="524"/>
                        <a:pt x="113" y="571"/>
                        <a:pt x="160" y="618"/>
                      </a:cubicBezTo>
                      <a:cubicBezTo>
                        <a:pt x="218" y="653"/>
                        <a:pt x="282" y="671"/>
                        <a:pt x="346" y="671"/>
                      </a:cubicBezTo>
                      <a:cubicBezTo>
                        <a:pt x="467" y="671"/>
                        <a:pt x="585" y="607"/>
                        <a:pt x="647" y="478"/>
                      </a:cubicBezTo>
                      <a:cubicBezTo>
                        <a:pt x="703" y="337"/>
                        <a:pt x="675" y="197"/>
                        <a:pt x="581" y="103"/>
                      </a:cubicBezTo>
                      <a:cubicBezTo>
                        <a:pt x="534" y="47"/>
                        <a:pt x="469" y="10"/>
                        <a:pt x="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2014797" y="2773756"/>
                  <a:ext cx="557920" cy="36449"/>
                </a:xfrm>
                <a:custGeom>
                  <a:avLst/>
                  <a:gdLst/>
                  <a:ahLst/>
                  <a:cxnLst/>
                  <a:rect l="l" t="t" r="r" b="b"/>
                  <a:pathLst>
                    <a:path w="8526" h="557" extrusionOk="0">
                      <a:moveTo>
                        <a:pt x="8488" y="1"/>
                      </a:moveTo>
                      <a:cubicBezTo>
                        <a:pt x="7837" y="17"/>
                        <a:pt x="6677" y="21"/>
                        <a:pt x="5714" y="21"/>
                      </a:cubicBezTo>
                      <a:cubicBezTo>
                        <a:pt x="5071" y="21"/>
                        <a:pt x="4517" y="19"/>
                        <a:pt x="4258" y="19"/>
                      </a:cubicBezTo>
                      <a:cubicBezTo>
                        <a:pt x="3728" y="19"/>
                        <a:pt x="3198" y="24"/>
                        <a:pt x="2668" y="24"/>
                      </a:cubicBezTo>
                      <a:cubicBezTo>
                        <a:pt x="2403" y="24"/>
                        <a:pt x="2137" y="22"/>
                        <a:pt x="1872" y="19"/>
                      </a:cubicBezTo>
                      <a:lnTo>
                        <a:pt x="19" y="19"/>
                      </a:lnTo>
                      <a:cubicBezTo>
                        <a:pt x="1" y="66"/>
                        <a:pt x="1" y="132"/>
                        <a:pt x="1" y="132"/>
                      </a:cubicBezTo>
                      <a:lnTo>
                        <a:pt x="1" y="553"/>
                      </a:lnTo>
                      <a:cubicBezTo>
                        <a:pt x="178" y="556"/>
                        <a:pt x="396" y="557"/>
                        <a:pt x="625" y="557"/>
                      </a:cubicBezTo>
                      <a:cubicBezTo>
                        <a:pt x="1084" y="557"/>
                        <a:pt x="1591" y="553"/>
                        <a:pt x="1928" y="553"/>
                      </a:cubicBezTo>
                      <a:lnTo>
                        <a:pt x="4258" y="553"/>
                      </a:lnTo>
                      <a:cubicBezTo>
                        <a:pt x="4586" y="553"/>
                        <a:pt x="5407" y="555"/>
                        <a:pt x="6269" y="555"/>
                      </a:cubicBezTo>
                      <a:cubicBezTo>
                        <a:pt x="7131" y="555"/>
                        <a:pt x="8034" y="553"/>
                        <a:pt x="8526" y="543"/>
                      </a:cubicBezTo>
                      <a:cubicBezTo>
                        <a:pt x="8526" y="450"/>
                        <a:pt x="8526" y="347"/>
                        <a:pt x="8516" y="253"/>
                      </a:cubicBezTo>
                      <a:cubicBezTo>
                        <a:pt x="8516" y="216"/>
                        <a:pt x="8507" y="66"/>
                        <a:pt x="8488"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120151" y="2854571"/>
                  <a:ext cx="189900" cy="25324"/>
                </a:xfrm>
                <a:custGeom>
                  <a:avLst/>
                  <a:gdLst/>
                  <a:ahLst/>
                  <a:cxnLst/>
                  <a:rect l="l" t="t" r="r" b="b"/>
                  <a:pathLst>
                    <a:path w="2902" h="387" extrusionOk="0">
                      <a:moveTo>
                        <a:pt x="2892" y="1"/>
                      </a:moveTo>
                      <a:cubicBezTo>
                        <a:pt x="2517" y="10"/>
                        <a:pt x="1666" y="10"/>
                        <a:pt x="1451" y="10"/>
                      </a:cubicBezTo>
                      <a:lnTo>
                        <a:pt x="19" y="10"/>
                      </a:lnTo>
                      <a:cubicBezTo>
                        <a:pt x="0" y="48"/>
                        <a:pt x="0" y="94"/>
                        <a:pt x="0" y="94"/>
                      </a:cubicBezTo>
                      <a:lnTo>
                        <a:pt x="0" y="385"/>
                      </a:lnTo>
                      <a:lnTo>
                        <a:pt x="1451" y="385"/>
                      </a:lnTo>
                      <a:cubicBezTo>
                        <a:pt x="1563" y="385"/>
                        <a:pt x="1844" y="387"/>
                        <a:pt x="2137" y="387"/>
                      </a:cubicBezTo>
                      <a:cubicBezTo>
                        <a:pt x="2431" y="387"/>
                        <a:pt x="2737" y="385"/>
                        <a:pt x="2901" y="375"/>
                      </a:cubicBezTo>
                      <a:lnTo>
                        <a:pt x="2901" y="160"/>
                      </a:lnTo>
                      <a:cubicBezTo>
                        <a:pt x="2901" y="141"/>
                        <a:pt x="2901" y="29"/>
                        <a:pt x="2892"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2241996" y="2911567"/>
                  <a:ext cx="459960" cy="25848"/>
                </a:xfrm>
                <a:custGeom>
                  <a:avLst/>
                  <a:gdLst/>
                  <a:ahLst/>
                  <a:cxnLst/>
                  <a:rect l="l" t="t" r="r" b="b"/>
                  <a:pathLst>
                    <a:path w="7029" h="395" extrusionOk="0">
                      <a:moveTo>
                        <a:pt x="7000" y="0"/>
                      </a:moveTo>
                      <a:cubicBezTo>
                        <a:pt x="6111" y="19"/>
                        <a:pt x="4034" y="19"/>
                        <a:pt x="3510" y="19"/>
                      </a:cubicBezTo>
                      <a:lnTo>
                        <a:pt x="28" y="19"/>
                      </a:lnTo>
                      <a:cubicBezTo>
                        <a:pt x="0" y="47"/>
                        <a:pt x="10" y="94"/>
                        <a:pt x="10" y="94"/>
                      </a:cubicBezTo>
                      <a:lnTo>
                        <a:pt x="10" y="393"/>
                      </a:lnTo>
                      <a:lnTo>
                        <a:pt x="3519" y="393"/>
                      </a:lnTo>
                      <a:cubicBezTo>
                        <a:pt x="3736" y="393"/>
                        <a:pt x="4214" y="395"/>
                        <a:pt x="4760" y="395"/>
                      </a:cubicBezTo>
                      <a:cubicBezTo>
                        <a:pt x="5578" y="395"/>
                        <a:pt x="6551" y="391"/>
                        <a:pt x="7028" y="374"/>
                      </a:cubicBezTo>
                      <a:lnTo>
                        <a:pt x="7028" y="169"/>
                      </a:lnTo>
                      <a:cubicBezTo>
                        <a:pt x="7019" y="159"/>
                        <a:pt x="7009" y="47"/>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2241996" y="2957439"/>
                  <a:ext cx="270126" cy="25913"/>
                </a:xfrm>
                <a:custGeom>
                  <a:avLst/>
                  <a:gdLst/>
                  <a:ahLst/>
                  <a:cxnLst/>
                  <a:rect l="l" t="t" r="r" b="b"/>
                  <a:pathLst>
                    <a:path w="4128" h="396" extrusionOk="0">
                      <a:moveTo>
                        <a:pt x="4118" y="1"/>
                      </a:moveTo>
                      <a:cubicBezTo>
                        <a:pt x="3594" y="20"/>
                        <a:pt x="2377" y="20"/>
                        <a:pt x="2068" y="20"/>
                      </a:cubicBezTo>
                      <a:lnTo>
                        <a:pt x="10" y="20"/>
                      </a:lnTo>
                      <a:cubicBezTo>
                        <a:pt x="0" y="48"/>
                        <a:pt x="0" y="95"/>
                        <a:pt x="0" y="95"/>
                      </a:cubicBezTo>
                      <a:lnTo>
                        <a:pt x="0" y="394"/>
                      </a:lnTo>
                      <a:lnTo>
                        <a:pt x="2059" y="394"/>
                      </a:lnTo>
                      <a:cubicBezTo>
                        <a:pt x="2186" y="394"/>
                        <a:pt x="2466" y="396"/>
                        <a:pt x="2786" y="396"/>
                      </a:cubicBezTo>
                      <a:cubicBezTo>
                        <a:pt x="3267" y="396"/>
                        <a:pt x="3837" y="392"/>
                        <a:pt x="4118" y="375"/>
                      </a:cubicBezTo>
                      <a:lnTo>
                        <a:pt x="4118" y="169"/>
                      </a:lnTo>
                      <a:cubicBezTo>
                        <a:pt x="4127" y="160"/>
                        <a:pt x="4127" y="48"/>
                        <a:pt x="411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2241407" y="3003376"/>
                  <a:ext cx="383398" cy="25913"/>
                </a:xfrm>
                <a:custGeom>
                  <a:avLst/>
                  <a:gdLst/>
                  <a:ahLst/>
                  <a:cxnLst/>
                  <a:rect l="l" t="t" r="r" b="b"/>
                  <a:pathLst>
                    <a:path w="5859" h="396" extrusionOk="0">
                      <a:moveTo>
                        <a:pt x="5849" y="1"/>
                      </a:moveTo>
                      <a:cubicBezTo>
                        <a:pt x="5100" y="20"/>
                        <a:pt x="3378" y="20"/>
                        <a:pt x="2938" y="20"/>
                      </a:cubicBezTo>
                      <a:lnTo>
                        <a:pt x="19" y="20"/>
                      </a:lnTo>
                      <a:cubicBezTo>
                        <a:pt x="0" y="48"/>
                        <a:pt x="9" y="94"/>
                        <a:pt x="9" y="94"/>
                      </a:cubicBezTo>
                      <a:lnTo>
                        <a:pt x="9" y="394"/>
                      </a:lnTo>
                      <a:lnTo>
                        <a:pt x="2938" y="394"/>
                      </a:lnTo>
                      <a:cubicBezTo>
                        <a:pt x="3114" y="394"/>
                        <a:pt x="3510" y="395"/>
                        <a:pt x="3965" y="395"/>
                      </a:cubicBezTo>
                      <a:cubicBezTo>
                        <a:pt x="4646" y="395"/>
                        <a:pt x="5459" y="392"/>
                        <a:pt x="5858" y="375"/>
                      </a:cubicBezTo>
                      <a:lnTo>
                        <a:pt x="5858" y="169"/>
                      </a:lnTo>
                      <a:cubicBezTo>
                        <a:pt x="5858" y="160"/>
                        <a:pt x="5858" y="48"/>
                        <a:pt x="5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241996" y="3050556"/>
                  <a:ext cx="459960" cy="25324"/>
                </a:xfrm>
                <a:custGeom>
                  <a:avLst/>
                  <a:gdLst/>
                  <a:ahLst/>
                  <a:cxnLst/>
                  <a:rect l="l" t="t" r="r" b="b"/>
                  <a:pathLst>
                    <a:path w="7029" h="387" extrusionOk="0">
                      <a:moveTo>
                        <a:pt x="7000" y="0"/>
                      </a:moveTo>
                      <a:cubicBezTo>
                        <a:pt x="6111" y="10"/>
                        <a:pt x="4034" y="10"/>
                        <a:pt x="3510" y="10"/>
                      </a:cubicBezTo>
                      <a:lnTo>
                        <a:pt x="28" y="10"/>
                      </a:lnTo>
                      <a:cubicBezTo>
                        <a:pt x="0" y="47"/>
                        <a:pt x="10" y="94"/>
                        <a:pt x="10" y="94"/>
                      </a:cubicBezTo>
                      <a:lnTo>
                        <a:pt x="10" y="384"/>
                      </a:lnTo>
                      <a:lnTo>
                        <a:pt x="3519" y="384"/>
                      </a:lnTo>
                      <a:cubicBezTo>
                        <a:pt x="3790" y="384"/>
                        <a:pt x="4469" y="386"/>
                        <a:pt x="5179" y="386"/>
                      </a:cubicBezTo>
                      <a:cubicBezTo>
                        <a:pt x="5889" y="386"/>
                        <a:pt x="6630" y="384"/>
                        <a:pt x="7028" y="375"/>
                      </a:cubicBezTo>
                      <a:lnTo>
                        <a:pt x="7028" y="159"/>
                      </a:lnTo>
                      <a:cubicBezTo>
                        <a:pt x="7019" y="141"/>
                        <a:pt x="7009" y="28"/>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241407" y="3096493"/>
                  <a:ext cx="380912" cy="25324"/>
                </a:xfrm>
                <a:custGeom>
                  <a:avLst/>
                  <a:gdLst/>
                  <a:ahLst/>
                  <a:cxnLst/>
                  <a:rect l="l" t="t" r="r" b="b"/>
                  <a:pathLst>
                    <a:path w="5821" h="387" extrusionOk="0">
                      <a:moveTo>
                        <a:pt x="5802" y="0"/>
                      </a:moveTo>
                      <a:cubicBezTo>
                        <a:pt x="5063" y="10"/>
                        <a:pt x="3360" y="10"/>
                        <a:pt x="2910" y="10"/>
                      </a:cubicBezTo>
                      <a:lnTo>
                        <a:pt x="19" y="10"/>
                      </a:lnTo>
                      <a:cubicBezTo>
                        <a:pt x="0" y="47"/>
                        <a:pt x="9" y="94"/>
                        <a:pt x="9" y="94"/>
                      </a:cubicBezTo>
                      <a:lnTo>
                        <a:pt x="9" y="384"/>
                      </a:lnTo>
                      <a:lnTo>
                        <a:pt x="2910" y="384"/>
                      </a:lnTo>
                      <a:cubicBezTo>
                        <a:pt x="3135" y="384"/>
                        <a:pt x="3696" y="386"/>
                        <a:pt x="4284" y="386"/>
                      </a:cubicBezTo>
                      <a:cubicBezTo>
                        <a:pt x="4871" y="386"/>
                        <a:pt x="5484" y="384"/>
                        <a:pt x="5811" y="375"/>
                      </a:cubicBezTo>
                      <a:lnTo>
                        <a:pt x="5811" y="159"/>
                      </a:lnTo>
                      <a:cubicBezTo>
                        <a:pt x="5821" y="141"/>
                        <a:pt x="5811" y="28"/>
                        <a:pt x="5802"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2120151" y="3188302"/>
                  <a:ext cx="189900" cy="25324"/>
                </a:xfrm>
                <a:custGeom>
                  <a:avLst/>
                  <a:gdLst/>
                  <a:ahLst/>
                  <a:cxnLst/>
                  <a:rect l="l" t="t" r="r" b="b"/>
                  <a:pathLst>
                    <a:path w="2902" h="387" extrusionOk="0">
                      <a:moveTo>
                        <a:pt x="2892" y="1"/>
                      </a:moveTo>
                      <a:cubicBezTo>
                        <a:pt x="2517" y="10"/>
                        <a:pt x="1666" y="10"/>
                        <a:pt x="1451" y="10"/>
                      </a:cubicBezTo>
                      <a:lnTo>
                        <a:pt x="19" y="10"/>
                      </a:lnTo>
                      <a:cubicBezTo>
                        <a:pt x="0" y="48"/>
                        <a:pt x="0" y="94"/>
                        <a:pt x="0" y="94"/>
                      </a:cubicBezTo>
                      <a:lnTo>
                        <a:pt x="0" y="385"/>
                      </a:lnTo>
                      <a:lnTo>
                        <a:pt x="1451" y="385"/>
                      </a:lnTo>
                      <a:cubicBezTo>
                        <a:pt x="1563" y="385"/>
                        <a:pt x="1844" y="387"/>
                        <a:pt x="2137" y="387"/>
                      </a:cubicBezTo>
                      <a:cubicBezTo>
                        <a:pt x="2431" y="387"/>
                        <a:pt x="2737" y="385"/>
                        <a:pt x="2901" y="375"/>
                      </a:cubicBezTo>
                      <a:lnTo>
                        <a:pt x="2901" y="160"/>
                      </a:lnTo>
                      <a:cubicBezTo>
                        <a:pt x="2901" y="151"/>
                        <a:pt x="2901" y="48"/>
                        <a:pt x="2892"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3216" y="3188302"/>
                  <a:ext cx="108495" cy="25324"/>
                </a:xfrm>
                <a:custGeom>
                  <a:avLst/>
                  <a:gdLst/>
                  <a:ahLst/>
                  <a:cxnLst/>
                  <a:rect l="l" t="t" r="r" b="b"/>
                  <a:pathLst>
                    <a:path w="1658" h="387" extrusionOk="0">
                      <a:moveTo>
                        <a:pt x="1648" y="1"/>
                      </a:moveTo>
                      <a:cubicBezTo>
                        <a:pt x="1442" y="10"/>
                        <a:pt x="946" y="10"/>
                        <a:pt x="834" y="10"/>
                      </a:cubicBezTo>
                      <a:lnTo>
                        <a:pt x="1" y="10"/>
                      </a:lnTo>
                      <a:lnTo>
                        <a:pt x="1" y="94"/>
                      </a:lnTo>
                      <a:lnTo>
                        <a:pt x="1" y="385"/>
                      </a:lnTo>
                      <a:lnTo>
                        <a:pt x="834" y="385"/>
                      </a:lnTo>
                      <a:cubicBezTo>
                        <a:pt x="894" y="385"/>
                        <a:pt x="1053" y="387"/>
                        <a:pt x="1221" y="387"/>
                      </a:cubicBezTo>
                      <a:cubicBezTo>
                        <a:pt x="1388" y="387"/>
                        <a:pt x="1563" y="385"/>
                        <a:pt x="1657" y="375"/>
                      </a:cubicBezTo>
                      <a:lnTo>
                        <a:pt x="1657" y="160"/>
                      </a:lnTo>
                      <a:cubicBezTo>
                        <a:pt x="1657" y="151"/>
                        <a:pt x="1648" y="48"/>
                        <a:pt x="164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241996" y="3245298"/>
                  <a:ext cx="459960" cy="25848"/>
                </a:xfrm>
                <a:custGeom>
                  <a:avLst/>
                  <a:gdLst/>
                  <a:ahLst/>
                  <a:cxnLst/>
                  <a:rect l="l" t="t" r="r" b="b"/>
                  <a:pathLst>
                    <a:path w="7029" h="395" extrusionOk="0">
                      <a:moveTo>
                        <a:pt x="7000" y="0"/>
                      </a:moveTo>
                      <a:cubicBezTo>
                        <a:pt x="6111" y="19"/>
                        <a:pt x="4034" y="19"/>
                        <a:pt x="3510" y="19"/>
                      </a:cubicBezTo>
                      <a:lnTo>
                        <a:pt x="28" y="19"/>
                      </a:lnTo>
                      <a:cubicBezTo>
                        <a:pt x="0" y="47"/>
                        <a:pt x="10" y="94"/>
                        <a:pt x="10" y="94"/>
                      </a:cubicBezTo>
                      <a:lnTo>
                        <a:pt x="10" y="393"/>
                      </a:lnTo>
                      <a:lnTo>
                        <a:pt x="3519" y="393"/>
                      </a:lnTo>
                      <a:cubicBezTo>
                        <a:pt x="3736" y="393"/>
                        <a:pt x="4214" y="395"/>
                        <a:pt x="4760" y="395"/>
                      </a:cubicBezTo>
                      <a:cubicBezTo>
                        <a:pt x="5578" y="395"/>
                        <a:pt x="6551" y="391"/>
                        <a:pt x="7028" y="374"/>
                      </a:cubicBezTo>
                      <a:lnTo>
                        <a:pt x="7028" y="169"/>
                      </a:lnTo>
                      <a:cubicBezTo>
                        <a:pt x="7019" y="159"/>
                        <a:pt x="7009" y="47"/>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2241996" y="3292413"/>
                  <a:ext cx="430513" cy="25324"/>
                </a:xfrm>
                <a:custGeom>
                  <a:avLst/>
                  <a:gdLst/>
                  <a:ahLst/>
                  <a:cxnLst/>
                  <a:rect l="l" t="t" r="r" b="b"/>
                  <a:pathLst>
                    <a:path w="6579" h="387" extrusionOk="0">
                      <a:moveTo>
                        <a:pt x="6551" y="1"/>
                      </a:moveTo>
                      <a:cubicBezTo>
                        <a:pt x="5718" y="10"/>
                        <a:pt x="3781" y="10"/>
                        <a:pt x="3285" y="10"/>
                      </a:cubicBezTo>
                      <a:lnTo>
                        <a:pt x="28" y="10"/>
                      </a:lnTo>
                      <a:cubicBezTo>
                        <a:pt x="0" y="48"/>
                        <a:pt x="10" y="94"/>
                        <a:pt x="10" y="94"/>
                      </a:cubicBezTo>
                      <a:lnTo>
                        <a:pt x="10" y="384"/>
                      </a:lnTo>
                      <a:lnTo>
                        <a:pt x="3285" y="384"/>
                      </a:lnTo>
                      <a:cubicBezTo>
                        <a:pt x="3538" y="384"/>
                        <a:pt x="4174" y="387"/>
                        <a:pt x="4841" y="387"/>
                      </a:cubicBezTo>
                      <a:cubicBezTo>
                        <a:pt x="5507" y="387"/>
                        <a:pt x="6205" y="384"/>
                        <a:pt x="6579" y="375"/>
                      </a:cubicBezTo>
                      <a:lnTo>
                        <a:pt x="6579" y="160"/>
                      </a:lnTo>
                      <a:cubicBezTo>
                        <a:pt x="6560" y="141"/>
                        <a:pt x="6560" y="29"/>
                        <a:pt x="65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2241996" y="3338350"/>
                  <a:ext cx="431168" cy="25324"/>
                </a:xfrm>
                <a:custGeom>
                  <a:avLst/>
                  <a:gdLst/>
                  <a:ahLst/>
                  <a:cxnLst/>
                  <a:rect l="l" t="t" r="r" b="b"/>
                  <a:pathLst>
                    <a:path w="6589" h="387" extrusionOk="0">
                      <a:moveTo>
                        <a:pt x="6560" y="1"/>
                      </a:moveTo>
                      <a:cubicBezTo>
                        <a:pt x="5718" y="10"/>
                        <a:pt x="3790" y="10"/>
                        <a:pt x="3285" y="10"/>
                      </a:cubicBezTo>
                      <a:lnTo>
                        <a:pt x="28" y="10"/>
                      </a:lnTo>
                      <a:cubicBezTo>
                        <a:pt x="0" y="47"/>
                        <a:pt x="10" y="94"/>
                        <a:pt x="10" y="94"/>
                      </a:cubicBezTo>
                      <a:lnTo>
                        <a:pt x="10" y="384"/>
                      </a:lnTo>
                      <a:lnTo>
                        <a:pt x="3304" y="384"/>
                      </a:lnTo>
                      <a:cubicBezTo>
                        <a:pt x="3552" y="384"/>
                        <a:pt x="4186" y="387"/>
                        <a:pt x="4851" y="387"/>
                      </a:cubicBezTo>
                      <a:cubicBezTo>
                        <a:pt x="5517" y="387"/>
                        <a:pt x="6214" y="384"/>
                        <a:pt x="6588" y="375"/>
                      </a:cubicBezTo>
                      <a:lnTo>
                        <a:pt x="6588" y="160"/>
                      </a:lnTo>
                      <a:cubicBezTo>
                        <a:pt x="6579" y="141"/>
                        <a:pt x="6579" y="29"/>
                        <a:pt x="6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2241996" y="3384287"/>
                  <a:ext cx="459960" cy="25324"/>
                </a:xfrm>
                <a:custGeom>
                  <a:avLst/>
                  <a:gdLst/>
                  <a:ahLst/>
                  <a:cxnLst/>
                  <a:rect l="l" t="t" r="r" b="b"/>
                  <a:pathLst>
                    <a:path w="7029" h="387" extrusionOk="0">
                      <a:moveTo>
                        <a:pt x="7000" y="0"/>
                      </a:moveTo>
                      <a:cubicBezTo>
                        <a:pt x="6111" y="10"/>
                        <a:pt x="4034" y="10"/>
                        <a:pt x="3510" y="10"/>
                      </a:cubicBezTo>
                      <a:lnTo>
                        <a:pt x="28" y="10"/>
                      </a:lnTo>
                      <a:cubicBezTo>
                        <a:pt x="0" y="47"/>
                        <a:pt x="10" y="94"/>
                        <a:pt x="10" y="94"/>
                      </a:cubicBezTo>
                      <a:lnTo>
                        <a:pt x="10" y="384"/>
                      </a:lnTo>
                      <a:lnTo>
                        <a:pt x="3519" y="384"/>
                      </a:lnTo>
                      <a:cubicBezTo>
                        <a:pt x="3790" y="384"/>
                        <a:pt x="4469" y="386"/>
                        <a:pt x="5179" y="386"/>
                      </a:cubicBezTo>
                      <a:cubicBezTo>
                        <a:pt x="5889" y="386"/>
                        <a:pt x="6630" y="384"/>
                        <a:pt x="7028" y="375"/>
                      </a:cubicBezTo>
                      <a:lnTo>
                        <a:pt x="7028" y="159"/>
                      </a:lnTo>
                      <a:cubicBezTo>
                        <a:pt x="7019" y="141"/>
                        <a:pt x="7009" y="28"/>
                        <a:pt x="7000"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241407" y="3430225"/>
                  <a:ext cx="380912" cy="25324"/>
                </a:xfrm>
                <a:custGeom>
                  <a:avLst/>
                  <a:gdLst/>
                  <a:ahLst/>
                  <a:cxnLst/>
                  <a:rect l="l" t="t" r="r" b="b"/>
                  <a:pathLst>
                    <a:path w="5821" h="387" extrusionOk="0">
                      <a:moveTo>
                        <a:pt x="5802" y="0"/>
                      </a:moveTo>
                      <a:cubicBezTo>
                        <a:pt x="5063" y="10"/>
                        <a:pt x="3360" y="10"/>
                        <a:pt x="2910" y="10"/>
                      </a:cubicBezTo>
                      <a:lnTo>
                        <a:pt x="19" y="10"/>
                      </a:lnTo>
                      <a:cubicBezTo>
                        <a:pt x="0" y="47"/>
                        <a:pt x="9" y="94"/>
                        <a:pt x="9" y="94"/>
                      </a:cubicBezTo>
                      <a:lnTo>
                        <a:pt x="9" y="384"/>
                      </a:lnTo>
                      <a:lnTo>
                        <a:pt x="2910" y="384"/>
                      </a:lnTo>
                      <a:cubicBezTo>
                        <a:pt x="3135" y="384"/>
                        <a:pt x="3696" y="386"/>
                        <a:pt x="4284" y="386"/>
                      </a:cubicBezTo>
                      <a:cubicBezTo>
                        <a:pt x="4871" y="386"/>
                        <a:pt x="5484" y="384"/>
                        <a:pt x="5811" y="375"/>
                      </a:cubicBezTo>
                      <a:lnTo>
                        <a:pt x="5811" y="159"/>
                      </a:lnTo>
                      <a:cubicBezTo>
                        <a:pt x="5821" y="150"/>
                        <a:pt x="5811" y="47"/>
                        <a:pt x="5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1" name="Google Shape;511;p33"/>
            <p:cNvGrpSpPr/>
            <p:nvPr/>
          </p:nvGrpSpPr>
          <p:grpSpPr>
            <a:xfrm>
              <a:off x="1065928" y="1227906"/>
              <a:ext cx="1253465" cy="1143438"/>
              <a:chOff x="1796208" y="1379282"/>
              <a:chExt cx="1022068" cy="932354"/>
            </a:xfrm>
          </p:grpSpPr>
          <p:sp>
            <p:nvSpPr>
              <p:cNvPr id="512" name="Google Shape;512;p33"/>
              <p:cNvSpPr/>
              <p:nvPr/>
            </p:nvSpPr>
            <p:spPr>
              <a:xfrm>
                <a:off x="1796862" y="1379282"/>
                <a:ext cx="1021414" cy="932354"/>
              </a:xfrm>
              <a:custGeom>
                <a:avLst/>
                <a:gdLst/>
                <a:ahLst/>
                <a:cxnLst/>
                <a:rect l="l" t="t" r="r" b="b"/>
                <a:pathLst>
                  <a:path w="15609" h="14248" extrusionOk="0">
                    <a:moveTo>
                      <a:pt x="13423" y="0"/>
                    </a:moveTo>
                    <a:cubicBezTo>
                      <a:pt x="11702" y="0"/>
                      <a:pt x="9363" y="24"/>
                      <a:pt x="8202" y="24"/>
                    </a:cubicBezTo>
                    <a:cubicBezTo>
                      <a:pt x="7994" y="24"/>
                      <a:pt x="7824" y="23"/>
                      <a:pt x="7702" y="22"/>
                    </a:cubicBezTo>
                    <a:cubicBezTo>
                      <a:pt x="7588" y="21"/>
                      <a:pt x="7432" y="20"/>
                      <a:pt x="7244" y="20"/>
                    </a:cubicBezTo>
                    <a:cubicBezTo>
                      <a:pt x="5364" y="20"/>
                      <a:pt x="203" y="59"/>
                      <a:pt x="168" y="59"/>
                    </a:cubicBezTo>
                    <a:cubicBezTo>
                      <a:pt x="0" y="59"/>
                      <a:pt x="28" y="387"/>
                      <a:pt x="28" y="387"/>
                    </a:cubicBezTo>
                    <a:cubicBezTo>
                      <a:pt x="28" y="433"/>
                      <a:pt x="19" y="9604"/>
                      <a:pt x="28" y="14199"/>
                    </a:cubicBezTo>
                    <a:cubicBezTo>
                      <a:pt x="52" y="14240"/>
                      <a:pt x="1133" y="14248"/>
                      <a:pt x="2237" y="14248"/>
                    </a:cubicBezTo>
                    <a:cubicBezTo>
                      <a:pt x="2868" y="14248"/>
                      <a:pt x="3506" y="14245"/>
                      <a:pt x="3958" y="14245"/>
                    </a:cubicBezTo>
                    <a:cubicBezTo>
                      <a:pt x="5240" y="14245"/>
                      <a:pt x="6513" y="14236"/>
                      <a:pt x="7804" y="14236"/>
                    </a:cubicBezTo>
                    <a:cubicBezTo>
                      <a:pt x="8310" y="14236"/>
                      <a:pt x="9526" y="14242"/>
                      <a:pt x="10844" y="14242"/>
                    </a:cubicBezTo>
                    <a:cubicBezTo>
                      <a:pt x="12820" y="14242"/>
                      <a:pt x="15023" y="14229"/>
                      <a:pt x="15394" y="14161"/>
                    </a:cubicBezTo>
                    <a:cubicBezTo>
                      <a:pt x="15422" y="14161"/>
                      <a:pt x="15431" y="14152"/>
                      <a:pt x="15440" y="14143"/>
                    </a:cubicBezTo>
                    <a:cubicBezTo>
                      <a:pt x="15497" y="14133"/>
                      <a:pt x="15543" y="14105"/>
                      <a:pt x="15581" y="14068"/>
                    </a:cubicBezTo>
                    <a:cubicBezTo>
                      <a:pt x="15609" y="11906"/>
                      <a:pt x="15609" y="9754"/>
                      <a:pt x="15590" y="7611"/>
                    </a:cubicBezTo>
                    <a:cubicBezTo>
                      <a:pt x="15571" y="5983"/>
                      <a:pt x="15581" y="4345"/>
                      <a:pt x="15609" y="2707"/>
                    </a:cubicBezTo>
                    <a:lnTo>
                      <a:pt x="15571" y="630"/>
                    </a:lnTo>
                    <a:cubicBezTo>
                      <a:pt x="15571" y="564"/>
                      <a:pt x="15553" y="96"/>
                      <a:pt x="15515" y="50"/>
                    </a:cubicBezTo>
                    <a:cubicBezTo>
                      <a:pt x="15501" y="12"/>
                      <a:pt x="14608" y="0"/>
                      <a:pt x="13423"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2117702" y="1712359"/>
                <a:ext cx="700574" cy="599146"/>
              </a:xfrm>
              <a:custGeom>
                <a:avLst/>
                <a:gdLst/>
                <a:ahLst/>
                <a:cxnLst/>
                <a:rect l="l" t="t" r="r" b="b"/>
                <a:pathLst>
                  <a:path w="10706" h="9156" extrusionOk="0">
                    <a:moveTo>
                      <a:pt x="7589" y="1"/>
                    </a:moveTo>
                    <a:cubicBezTo>
                      <a:pt x="6972" y="1"/>
                      <a:pt x="6384" y="20"/>
                      <a:pt x="6326" y="69"/>
                    </a:cubicBezTo>
                    <a:cubicBezTo>
                      <a:pt x="6233" y="135"/>
                      <a:pt x="5840" y="1753"/>
                      <a:pt x="5671" y="2455"/>
                    </a:cubicBezTo>
                    <a:cubicBezTo>
                      <a:pt x="5007" y="2727"/>
                      <a:pt x="4408" y="3110"/>
                      <a:pt x="3884" y="3588"/>
                    </a:cubicBezTo>
                    <a:cubicBezTo>
                      <a:pt x="3306" y="3416"/>
                      <a:pt x="1656" y="2931"/>
                      <a:pt x="1424" y="2931"/>
                    </a:cubicBezTo>
                    <a:cubicBezTo>
                      <a:pt x="1415" y="2931"/>
                      <a:pt x="1409" y="2931"/>
                      <a:pt x="1404" y="2933"/>
                    </a:cubicBezTo>
                    <a:cubicBezTo>
                      <a:pt x="1254" y="2970"/>
                      <a:pt x="94" y="5094"/>
                      <a:pt x="47" y="5300"/>
                    </a:cubicBezTo>
                    <a:cubicBezTo>
                      <a:pt x="1" y="5497"/>
                      <a:pt x="908" y="6114"/>
                      <a:pt x="1180" y="6395"/>
                    </a:cubicBezTo>
                    <a:cubicBezTo>
                      <a:pt x="1320" y="6535"/>
                      <a:pt x="1629" y="6853"/>
                      <a:pt x="1919" y="7134"/>
                    </a:cubicBezTo>
                    <a:cubicBezTo>
                      <a:pt x="1900" y="7284"/>
                      <a:pt x="1872" y="7452"/>
                      <a:pt x="1863" y="7611"/>
                    </a:cubicBezTo>
                    <a:cubicBezTo>
                      <a:pt x="1816" y="8107"/>
                      <a:pt x="1844" y="8603"/>
                      <a:pt x="1928" y="9090"/>
                    </a:cubicBezTo>
                    <a:lnTo>
                      <a:pt x="1863" y="9155"/>
                    </a:lnTo>
                    <a:lnTo>
                      <a:pt x="5203" y="9155"/>
                    </a:lnTo>
                    <a:cubicBezTo>
                      <a:pt x="4876" y="8351"/>
                      <a:pt x="4951" y="7406"/>
                      <a:pt x="5428" y="6629"/>
                    </a:cubicBezTo>
                    <a:cubicBezTo>
                      <a:pt x="5935" y="5822"/>
                      <a:pt x="6845" y="5359"/>
                      <a:pt x="7780" y="5359"/>
                    </a:cubicBezTo>
                    <a:cubicBezTo>
                      <a:pt x="8070" y="5359"/>
                      <a:pt x="8363" y="5403"/>
                      <a:pt x="8647" y="5497"/>
                    </a:cubicBezTo>
                    <a:cubicBezTo>
                      <a:pt x="9817" y="5880"/>
                      <a:pt x="10603" y="7097"/>
                      <a:pt x="10509" y="8313"/>
                    </a:cubicBezTo>
                    <a:cubicBezTo>
                      <a:pt x="10481" y="8585"/>
                      <a:pt x="10425" y="8847"/>
                      <a:pt x="10322" y="9099"/>
                    </a:cubicBezTo>
                    <a:cubicBezTo>
                      <a:pt x="10388" y="9099"/>
                      <a:pt x="10444" y="9090"/>
                      <a:pt x="10491" y="9090"/>
                    </a:cubicBezTo>
                    <a:cubicBezTo>
                      <a:pt x="10519" y="9090"/>
                      <a:pt x="10528" y="9071"/>
                      <a:pt x="10537" y="9062"/>
                    </a:cubicBezTo>
                    <a:cubicBezTo>
                      <a:pt x="10603" y="9053"/>
                      <a:pt x="10650" y="9024"/>
                      <a:pt x="10678" y="8996"/>
                    </a:cubicBezTo>
                    <a:cubicBezTo>
                      <a:pt x="10706" y="6947"/>
                      <a:pt x="10706" y="4888"/>
                      <a:pt x="10697" y="2848"/>
                    </a:cubicBezTo>
                    <a:lnTo>
                      <a:pt x="10519" y="2745"/>
                    </a:lnTo>
                    <a:cubicBezTo>
                      <a:pt x="10275" y="2605"/>
                      <a:pt x="10004" y="2493"/>
                      <a:pt x="9733" y="2380"/>
                    </a:cubicBezTo>
                    <a:cubicBezTo>
                      <a:pt x="9555" y="1819"/>
                      <a:pt x="9312" y="1061"/>
                      <a:pt x="9274" y="977"/>
                    </a:cubicBezTo>
                    <a:cubicBezTo>
                      <a:pt x="9227" y="855"/>
                      <a:pt x="9162" y="116"/>
                      <a:pt x="9059" y="60"/>
                    </a:cubicBezTo>
                    <a:cubicBezTo>
                      <a:pt x="9000" y="25"/>
                      <a:pt x="8277" y="1"/>
                      <a:pt x="7589"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1798694" y="1380657"/>
                <a:ext cx="600127" cy="629640"/>
              </a:xfrm>
              <a:custGeom>
                <a:avLst/>
                <a:gdLst/>
                <a:ahLst/>
                <a:cxnLst/>
                <a:rect l="l" t="t" r="r" b="b"/>
                <a:pathLst>
                  <a:path w="9171" h="9622" extrusionOk="0">
                    <a:moveTo>
                      <a:pt x="7290" y="1"/>
                    </a:moveTo>
                    <a:cubicBezTo>
                      <a:pt x="6513" y="1"/>
                      <a:pt x="5109" y="1"/>
                      <a:pt x="3753" y="19"/>
                    </a:cubicBezTo>
                    <a:cubicBezTo>
                      <a:pt x="3949" y="450"/>
                      <a:pt x="4043" y="927"/>
                      <a:pt x="3996" y="1404"/>
                    </a:cubicBezTo>
                    <a:cubicBezTo>
                      <a:pt x="3930" y="2246"/>
                      <a:pt x="3425" y="3089"/>
                      <a:pt x="2714" y="3575"/>
                    </a:cubicBezTo>
                    <a:cubicBezTo>
                      <a:pt x="2307" y="3938"/>
                      <a:pt x="1658" y="4091"/>
                      <a:pt x="1122" y="4091"/>
                    </a:cubicBezTo>
                    <a:cubicBezTo>
                      <a:pt x="1091" y="4091"/>
                      <a:pt x="1060" y="4091"/>
                      <a:pt x="1029" y="4090"/>
                    </a:cubicBezTo>
                    <a:cubicBezTo>
                      <a:pt x="665" y="4071"/>
                      <a:pt x="328" y="3996"/>
                      <a:pt x="0" y="3856"/>
                    </a:cubicBezTo>
                    <a:lnTo>
                      <a:pt x="0" y="9611"/>
                    </a:lnTo>
                    <a:cubicBezTo>
                      <a:pt x="47" y="9611"/>
                      <a:pt x="66" y="9592"/>
                      <a:pt x="66" y="9592"/>
                    </a:cubicBezTo>
                    <a:cubicBezTo>
                      <a:pt x="66" y="9592"/>
                      <a:pt x="1097" y="9621"/>
                      <a:pt x="1804" y="9621"/>
                    </a:cubicBezTo>
                    <a:cubicBezTo>
                      <a:pt x="2158" y="9621"/>
                      <a:pt x="2430" y="9614"/>
                      <a:pt x="2452" y="9592"/>
                    </a:cubicBezTo>
                    <a:cubicBezTo>
                      <a:pt x="2517" y="9527"/>
                      <a:pt x="2564" y="9546"/>
                      <a:pt x="2592" y="9443"/>
                    </a:cubicBezTo>
                    <a:cubicBezTo>
                      <a:pt x="2630" y="9349"/>
                      <a:pt x="3098" y="7627"/>
                      <a:pt x="3172" y="7197"/>
                    </a:cubicBezTo>
                    <a:cubicBezTo>
                      <a:pt x="3940" y="6963"/>
                      <a:pt x="4651" y="6579"/>
                      <a:pt x="5231" y="6055"/>
                    </a:cubicBezTo>
                    <a:cubicBezTo>
                      <a:pt x="6004" y="6257"/>
                      <a:pt x="7469" y="6640"/>
                      <a:pt x="7670" y="6640"/>
                    </a:cubicBezTo>
                    <a:cubicBezTo>
                      <a:pt x="7683" y="6640"/>
                      <a:pt x="7691" y="6639"/>
                      <a:pt x="7692" y="6635"/>
                    </a:cubicBezTo>
                    <a:cubicBezTo>
                      <a:pt x="7739" y="6551"/>
                      <a:pt x="7870" y="6336"/>
                      <a:pt x="7870" y="6336"/>
                    </a:cubicBezTo>
                    <a:cubicBezTo>
                      <a:pt x="7870" y="6336"/>
                      <a:pt x="9171" y="4249"/>
                      <a:pt x="9115" y="4165"/>
                    </a:cubicBezTo>
                    <a:cubicBezTo>
                      <a:pt x="9068" y="4090"/>
                      <a:pt x="8890" y="3903"/>
                      <a:pt x="8890" y="3903"/>
                    </a:cubicBezTo>
                    <a:lnTo>
                      <a:pt x="7262" y="2377"/>
                    </a:lnTo>
                    <a:cubicBezTo>
                      <a:pt x="7393" y="1629"/>
                      <a:pt x="7337" y="880"/>
                      <a:pt x="7159" y="141"/>
                    </a:cubicBezTo>
                    <a:cubicBezTo>
                      <a:pt x="7206" y="94"/>
                      <a:pt x="7252" y="47"/>
                      <a:pt x="7290"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1796208" y="1379937"/>
                <a:ext cx="1020236" cy="115890"/>
              </a:xfrm>
              <a:custGeom>
                <a:avLst/>
                <a:gdLst/>
                <a:ahLst/>
                <a:cxnLst/>
                <a:rect l="l" t="t" r="r" b="b"/>
                <a:pathLst>
                  <a:path w="15591" h="1771" extrusionOk="0">
                    <a:moveTo>
                      <a:pt x="13493" y="0"/>
                    </a:moveTo>
                    <a:cubicBezTo>
                      <a:pt x="11615" y="0"/>
                      <a:pt x="8958" y="31"/>
                      <a:pt x="7917" y="31"/>
                    </a:cubicBezTo>
                    <a:cubicBezTo>
                      <a:pt x="7831" y="31"/>
                      <a:pt x="7756" y="31"/>
                      <a:pt x="7693" y="30"/>
                    </a:cubicBezTo>
                    <a:cubicBezTo>
                      <a:pt x="7485" y="27"/>
                      <a:pt x="7139" y="26"/>
                      <a:pt x="6705" y="26"/>
                    </a:cubicBezTo>
                    <a:cubicBezTo>
                      <a:pt x="4537" y="26"/>
                      <a:pt x="191" y="58"/>
                      <a:pt x="160" y="58"/>
                    </a:cubicBezTo>
                    <a:cubicBezTo>
                      <a:pt x="1" y="58"/>
                      <a:pt x="29" y="386"/>
                      <a:pt x="29" y="386"/>
                    </a:cubicBezTo>
                    <a:lnTo>
                      <a:pt x="29" y="1761"/>
                    </a:lnTo>
                    <a:cubicBezTo>
                      <a:pt x="880" y="1771"/>
                      <a:pt x="2752" y="1771"/>
                      <a:pt x="3753" y="1771"/>
                    </a:cubicBezTo>
                    <a:cubicBezTo>
                      <a:pt x="5110" y="1771"/>
                      <a:pt x="6458" y="1761"/>
                      <a:pt x="7805" y="1761"/>
                    </a:cubicBezTo>
                    <a:cubicBezTo>
                      <a:pt x="8254" y="1761"/>
                      <a:pt x="9242" y="1764"/>
                      <a:pt x="10376" y="1764"/>
                    </a:cubicBezTo>
                    <a:cubicBezTo>
                      <a:pt x="12362" y="1764"/>
                      <a:pt x="14799" y="1756"/>
                      <a:pt x="15591" y="1715"/>
                    </a:cubicBezTo>
                    <a:cubicBezTo>
                      <a:pt x="15591" y="1350"/>
                      <a:pt x="15581" y="994"/>
                      <a:pt x="15572" y="639"/>
                    </a:cubicBezTo>
                    <a:cubicBezTo>
                      <a:pt x="15572" y="564"/>
                      <a:pt x="15544" y="96"/>
                      <a:pt x="15516" y="49"/>
                    </a:cubicBezTo>
                    <a:cubicBezTo>
                      <a:pt x="15502" y="12"/>
                      <a:pt x="14644" y="0"/>
                      <a:pt x="13493"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2737984" y="1408206"/>
                <a:ext cx="50321" cy="48620"/>
              </a:xfrm>
              <a:custGeom>
                <a:avLst/>
                <a:gdLst/>
                <a:ahLst/>
                <a:cxnLst/>
                <a:rect l="l" t="t" r="r" b="b"/>
                <a:pathLst>
                  <a:path w="769" h="743" extrusionOk="0">
                    <a:moveTo>
                      <a:pt x="347" y="1"/>
                    </a:moveTo>
                    <a:cubicBezTo>
                      <a:pt x="329" y="10"/>
                      <a:pt x="291" y="10"/>
                      <a:pt x="263" y="29"/>
                    </a:cubicBezTo>
                    <a:cubicBezTo>
                      <a:pt x="216" y="38"/>
                      <a:pt x="188" y="57"/>
                      <a:pt x="151" y="85"/>
                    </a:cubicBezTo>
                    <a:lnTo>
                      <a:pt x="104" y="132"/>
                    </a:lnTo>
                    <a:cubicBezTo>
                      <a:pt x="95" y="150"/>
                      <a:pt x="57" y="207"/>
                      <a:pt x="48" y="225"/>
                    </a:cubicBezTo>
                    <a:cubicBezTo>
                      <a:pt x="1" y="328"/>
                      <a:pt x="10" y="450"/>
                      <a:pt x="66" y="553"/>
                    </a:cubicBezTo>
                    <a:cubicBezTo>
                      <a:pt x="95" y="600"/>
                      <a:pt x="141" y="646"/>
                      <a:pt x="160" y="684"/>
                    </a:cubicBezTo>
                    <a:cubicBezTo>
                      <a:pt x="225" y="723"/>
                      <a:pt x="296" y="742"/>
                      <a:pt x="367" y="742"/>
                    </a:cubicBezTo>
                    <a:cubicBezTo>
                      <a:pt x="500" y="742"/>
                      <a:pt x="629" y="672"/>
                      <a:pt x="703" y="525"/>
                    </a:cubicBezTo>
                    <a:cubicBezTo>
                      <a:pt x="768" y="384"/>
                      <a:pt x="740" y="225"/>
                      <a:pt x="637" y="122"/>
                    </a:cubicBezTo>
                    <a:cubicBezTo>
                      <a:pt x="591" y="57"/>
                      <a:pt x="506" y="10"/>
                      <a:pt x="431"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665741" y="1408206"/>
                <a:ext cx="50910" cy="48620"/>
              </a:xfrm>
              <a:custGeom>
                <a:avLst/>
                <a:gdLst/>
                <a:ahLst/>
                <a:cxnLst/>
                <a:rect l="l" t="t" r="r" b="b"/>
                <a:pathLst>
                  <a:path w="778" h="743" extrusionOk="0">
                    <a:moveTo>
                      <a:pt x="356" y="1"/>
                    </a:moveTo>
                    <a:cubicBezTo>
                      <a:pt x="328" y="10"/>
                      <a:pt x="291" y="10"/>
                      <a:pt x="272" y="29"/>
                    </a:cubicBezTo>
                    <a:cubicBezTo>
                      <a:pt x="225" y="38"/>
                      <a:pt x="188" y="57"/>
                      <a:pt x="150" y="85"/>
                    </a:cubicBezTo>
                    <a:lnTo>
                      <a:pt x="104" y="132"/>
                    </a:lnTo>
                    <a:cubicBezTo>
                      <a:pt x="94" y="150"/>
                      <a:pt x="57" y="207"/>
                      <a:pt x="48" y="225"/>
                    </a:cubicBezTo>
                    <a:cubicBezTo>
                      <a:pt x="1" y="328"/>
                      <a:pt x="10" y="450"/>
                      <a:pt x="76" y="553"/>
                    </a:cubicBezTo>
                    <a:cubicBezTo>
                      <a:pt x="94" y="600"/>
                      <a:pt x="141" y="646"/>
                      <a:pt x="169" y="684"/>
                    </a:cubicBezTo>
                    <a:cubicBezTo>
                      <a:pt x="234" y="723"/>
                      <a:pt x="305" y="742"/>
                      <a:pt x="375" y="742"/>
                    </a:cubicBezTo>
                    <a:cubicBezTo>
                      <a:pt x="508" y="742"/>
                      <a:pt x="635" y="672"/>
                      <a:pt x="703" y="525"/>
                    </a:cubicBezTo>
                    <a:cubicBezTo>
                      <a:pt x="777" y="384"/>
                      <a:pt x="749" y="225"/>
                      <a:pt x="646" y="122"/>
                    </a:cubicBezTo>
                    <a:cubicBezTo>
                      <a:pt x="600" y="57"/>
                      <a:pt x="515" y="10"/>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593498" y="1408206"/>
                <a:ext cx="50910" cy="48620"/>
              </a:xfrm>
              <a:custGeom>
                <a:avLst/>
                <a:gdLst/>
                <a:ahLst/>
                <a:cxnLst/>
                <a:rect l="l" t="t" r="r" b="b"/>
                <a:pathLst>
                  <a:path w="778" h="743" extrusionOk="0">
                    <a:moveTo>
                      <a:pt x="356" y="1"/>
                    </a:moveTo>
                    <a:cubicBezTo>
                      <a:pt x="337" y="10"/>
                      <a:pt x="300" y="10"/>
                      <a:pt x="272" y="29"/>
                    </a:cubicBezTo>
                    <a:cubicBezTo>
                      <a:pt x="225" y="38"/>
                      <a:pt x="197" y="57"/>
                      <a:pt x="160" y="85"/>
                    </a:cubicBezTo>
                    <a:lnTo>
                      <a:pt x="113" y="132"/>
                    </a:lnTo>
                    <a:cubicBezTo>
                      <a:pt x="103" y="150"/>
                      <a:pt x="66" y="207"/>
                      <a:pt x="57" y="225"/>
                    </a:cubicBezTo>
                    <a:cubicBezTo>
                      <a:pt x="1" y="328"/>
                      <a:pt x="19" y="450"/>
                      <a:pt x="75" y="553"/>
                    </a:cubicBezTo>
                    <a:cubicBezTo>
                      <a:pt x="103" y="600"/>
                      <a:pt x="150" y="646"/>
                      <a:pt x="169" y="684"/>
                    </a:cubicBezTo>
                    <a:cubicBezTo>
                      <a:pt x="234" y="723"/>
                      <a:pt x="305" y="742"/>
                      <a:pt x="375" y="742"/>
                    </a:cubicBezTo>
                    <a:cubicBezTo>
                      <a:pt x="508" y="742"/>
                      <a:pt x="635" y="672"/>
                      <a:pt x="702" y="525"/>
                    </a:cubicBezTo>
                    <a:cubicBezTo>
                      <a:pt x="777" y="384"/>
                      <a:pt x="749" y="225"/>
                      <a:pt x="646" y="122"/>
                    </a:cubicBezTo>
                    <a:cubicBezTo>
                      <a:pt x="599" y="57"/>
                      <a:pt x="515" y="10"/>
                      <a:pt x="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B9FFC6F0-F272-27E4-56C0-CF073DBE7943}"/>
              </a:ext>
            </a:extLst>
          </p:cNvPr>
          <p:cNvSpPr>
            <a:spLocks noGrp="1"/>
          </p:cNvSpPr>
          <p:nvPr>
            <p:ph type="subTitle" idx="1"/>
          </p:nvPr>
        </p:nvSpPr>
        <p:spPr>
          <a:xfrm>
            <a:off x="4894807" y="789084"/>
            <a:ext cx="4058700" cy="2129700"/>
          </a:xfrm>
        </p:spPr>
        <p:txBody>
          <a:bodyPr/>
          <a:lstStyle/>
          <a:p>
            <a:r>
              <a:rPr lang="pt-BR" dirty="0"/>
              <a:t> </a:t>
            </a:r>
            <a:endParaRPr lang="es-UY" dirty="0"/>
          </a:p>
        </p:txBody>
      </p:sp>
      <p:sp>
        <p:nvSpPr>
          <p:cNvPr id="3" name="Título 2">
            <a:extLst>
              <a:ext uri="{FF2B5EF4-FFF2-40B4-BE49-F238E27FC236}">
                <a16:creationId xmlns:a16="http://schemas.microsoft.com/office/drawing/2014/main" id="{43B0192D-64CC-A5B5-46B7-252956F57695}"/>
              </a:ext>
            </a:extLst>
          </p:cNvPr>
          <p:cNvSpPr>
            <a:spLocks noGrp="1"/>
          </p:cNvSpPr>
          <p:nvPr>
            <p:ph type="title"/>
          </p:nvPr>
        </p:nvSpPr>
        <p:spPr>
          <a:xfrm>
            <a:off x="190493" y="1127464"/>
            <a:ext cx="4299731" cy="1444286"/>
          </a:xfrm>
        </p:spPr>
        <p:txBody>
          <a:bodyPr/>
          <a:lstStyle/>
          <a:p>
            <a:r>
              <a:rPr lang="es-MX" sz="2000" i="0" u="none" strike="noStrike" baseline="0" dirty="0">
                <a:latin typeface="MyriadPro-Regular"/>
              </a:rPr>
              <a:t> utilizando datos obtenidos de páginas web, conversaciones en redes sociales y otros medios en línea. </a:t>
            </a:r>
            <a:br>
              <a:rPr lang="es-MX" sz="2000" i="0" u="none" strike="noStrike" baseline="0" dirty="0">
                <a:latin typeface="MyriadPro-Regular"/>
              </a:rPr>
            </a:br>
            <a:br>
              <a:rPr lang="es-MX" sz="2000" i="0" u="none" strike="noStrike" baseline="0" dirty="0">
                <a:latin typeface="MyriadPro-Regular"/>
              </a:rPr>
            </a:br>
            <a:r>
              <a:rPr lang="es-MX" sz="2000" i="0" u="none" strike="noStrike" baseline="0" dirty="0">
                <a:latin typeface="MyriadPro-Regular"/>
              </a:rPr>
              <a:t>Genera su contenido analizando estadísticamente la distribución</a:t>
            </a:r>
            <a:br>
              <a:rPr lang="es-MX" sz="2000" i="0" u="none" strike="noStrike" baseline="0" dirty="0">
                <a:latin typeface="MyriadPro-Regular"/>
              </a:rPr>
            </a:br>
            <a:r>
              <a:rPr lang="es-MX" sz="2000" i="0" u="none" strike="noStrike" baseline="0" dirty="0">
                <a:latin typeface="MyriadPro-Regular"/>
              </a:rPr>
              <a:t>de palabras, píxeles u otros elementos en los datos que ha asimilado e identificando y repitiendo patrones comunes (por ejemplo, qué palabras siguen </a:t>
            </a:r>
            <a:r>
              <a:rPr lang="es-UY" sz="2000" i="0" u="none" strike="noStrike" baseline="0" dirty="0">
                <a:latin typeface="MyriadPro-Regular"/>
              </a:rPr>
              <a:t>habitualmente a cuáles otras).</a:t>
            </a:r>
            <a:br>
              <a:rPr lang="es-UY" sz="1800" b="0" i="0" u="none" strike="noStrike" baseline="0" dirty="0">
                <a:latin typeface="MyriadPro-Regular"/>
              </a:rPr>
            </a:br>
            <a:endParaRPr lang="es-UY" dirty="0"/>
          </a:p>
        </p:txBody>
      </p:sp>
      <p:pic>
        <p:nvPicPr>
          <p:cNvPr id="5" name="Imagen 4">
            <a:extLst>
              <a:ext uri="{FF2B5EF4-FFF2-40B4-BE49-F238E27FC236}">
                <a16:creationId xmlns:a16="http://schemas.microsoft.com/office/drawing/2014/main" id="{771AF8B1-AFC3-8FA2-6117-6B14FBF39A7F}"/>
              </a:ext>
            </a:extLst>
          </p:cNvPr>
          <p:cNvPicPr>
            <a:picLocks noChangeAspect="1"/>
          </p:cNvPicPr>
          <p:nvPr/>
        </p:nvPicPr>
        <p:blipFill>
          <a:blip r:embed="rId2"/>
          <a:stretch>
            <a:fillRect/>
          </a:stretch>
        </p:blipFill>
        <p:spPr>
          <a:xfrm>
            <a:off x="4572000" y="959004"/>
            <a:ext cx="4381507" cy="3449445"/>
          </a:xfrm>
          <a:prstGeom prst="rect">
            <a:avLst/>
          </a:prstGeom>
        </p:spPr>
      </p:pic>
      <p:sp>
        <p:nvSpPr>
          <p:cNvPr id="4" name="Globo: flecha hacia abajo 3">
            <a:extLst>
              <a:ext uri="{FF2B5EF4-FFF2-40B4-BE49-F238E27FC236}">
                <a16:creationId xmlns:a16="http://schemas.microsoft.com/office/drawing/2014/main" id="{A20B7317-F0B1-3F05-9015-A424E8C5126F}"/>
              </a:ext>
            </a:extLst>
          </p:cNvPr>
          <p:cNvSpPr/>
          <p:nvPr/>
        </p:nvSpPr>
        <p:spPr>
          <a:xfrm>
            <a:off x="118947" y="252761"/>
            <a:ext cx="5649952" cy="11968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ln w="0"/>
                <a:solidFill>
                  <a:schemeClr val="tx1"/>
                </a:solidFill>
                <a:effectLst>
                  <a:outerShdw blurRad="38100" dist="19050" dir="2700000" algn="tl" rotWithShape="0">
                    <a:schemeClr val="dk1">
                      <a:alpha val="40000"/>
                    </a:schemeClr>
                  </a:outerShdw>
                </a:effectLst>
              </a:rPr>
              <a:t>La IA Gen se entrena</a:t>
            </a:r>
            <a:endParaRPr lang="es-UY" sz="20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402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9D7550-8C9B-B9F2-3585-F44B3CFD3987}"/>
              </a:ext>
            </a:extLst>
          </p:cNvPr>
          <p:cNvSpPr>
            <a:spLocks noGrp="1"/>
          </p:cNvSpPr>
          <p:nvPr>
            <p:ph type="title"/>
          </p:nvPr>
        </p:nvSpPr>
        <p:spPr>
          <a:xfrm>
            <a:off x="372861" y="474850"/>
            <a:ext cx="8553213" cy="691800"/>
          </a:xfrm>
        </p:spPr>
        <p:txBody>
          <a:bodyPr/>
          <a:lstStyle/>
          <a:p>
            <a:r>
              <a:rPr lang="es-MX" sz="3200" dirty="0">
                <a:latin typeface="MyriadPro-Regular"/>
              </a:rPr>
              <a:t>N</a:t>
            </a:r>
            <a:r>
              <a:rPr lang="es-MX" sz="3200" i="0" u="none" strike="noStrike" baseline="0" dirty="0">
                <a:latin typeface="MyriadPro-Regular"/>
              </a:rPr>
              <a:t>o se puede confiar en la precisión de </a:t>
            </a:r>
            <a:r>
              <a:rPr lang="es-UY" sz="3200" i="0" u="none" strike="noStrike" baseline="0" dirty="0">
                <a:latin typeface="MyriadPro-Regular"/>
              </a:rPr>
              <a:t>la </a:t>
            </a:r>
            <a:r>
              <a:rPr lang="es-UY" sz="3200" i="0" u="none" strike="noStrike" baseline="0" dirty="0" err="1">
                <a:latin typeface="MyriadPro-Regular"/>
              </a:rPr>
              <a:t>IAGen</a:t>
            </a:r>
            <a:r>
              <a:rPr lang="es-UY" sz="3200" dirty="0">
                <a:latin typeface="MyriadPro-Regular"/>
              </a:rPr>
              <a:t>.</a:t>
            </a:r>
            <a:endParaRPr lang="es-UY" sz="3200" dirty="0"/>
          </a:p>
        </p:txBody>
      </p:sp>
      <p:sp>
        <p:nvSpPr>
          <p:cNvPr id="5" name="Subtítulo 4">
            <a:extLst>
              <a:ext uri="{FF2B5EF4-FFF2-40B4-BE49-F238E27FC236}">
                <a16:creationId xmlns:a16="http://schemas.microsoft.com/office/drawing/2014/main" id="{835A4EDE-BA06-87B2-FFA9-B24C18F19C44}"/>
              </a:ext>
            </a:extLst>
          </p:cNvPr>
          <p:cNvSpPr>
            <a:spLocks noGrp="1"/>
          </p:cNvSpPr>
          <p:nvPr>
            <p:ph type="subTitle" idx="1"/>
          </p:nvPr>
        </p:nvSpPr>
        <p:spPr>
          <a:xfrm>
            <a:off x="217925" y="1303810"/>
            <a:ext cx="6743100" cy="2307900"/>
          </a:xfrm>
        </p:spPr>
        <p:txBody>
          <a:bodyPr/>
          <a:lstStyle/>
          <a:p>
            <a:pPr algn="l"/>
            <a:r>
              <a:rPr lang="es-MX" sz="2400" b="0" i="0" u="none" strike="noStrike" baseline="0" dirty="0">
                <a:latin typeface="MS PGothic" panose="020B0600070205080204" pitchFamily="34" charset="-128"/>
                <a:ea typeface="MS PGothic" panose="020B0600070205080204" pitchFamily="34" charset="-128"/>
              </a:rPr>
              <a:t>Aunque la </a:t>
            </a:r>
            <a:r>
              <a:rPr lang="es-MX" sz="2400" b="0" i="0" u="none" strike="noStrike" baseline="0" dirty="0" err="1">
                <a:latin typeface="MS PGothic" panose="020B0600070205080204" pitchFamily="34" charset="-128"/>
                <a:ea typeface="MS PGothic" panose="020B0600070205080204" pitchFamily="34" charset="-128"/>
              </a:rPr>
              <a:t>IAGen</a:t>
            </a:r>
            <a:r>
              <a:rPr lang="es-MX" sz="2400" b="0" i="0" u="none" strike="noStrike" baseline="0" dirty="0">
                <a:latin typeface="MS PGothic" panose="020B0600070205080204" pitchFamily="34" charset="-128"/>
                <a:ea typeface="MS PGothic" panose="020B0600070205080204" pitchFamily="34" charset="-128"/>
              </a:rPr>
              <a:t> puede producir nuevos contenidos, no puede crear nuevas ideas o soluciones a los retos del mundo real, ya que no entiende objetos reales ni las relaciones sociales que sustentan el lenguaje. </a:t>
            </a:r>
          </a:p>
          <a:p>
            <a:pPr marL="139700" indent="0" algn="l">
              <a:buNone/>
            </a:pPr>
            <a:r>
              <a:rPr lang="es-MX" sz="2400" b="0" i="0" u="none" strike="noStrike" baseline="0" dirty="0">
                <a:latin typeface="MS PGothic" panose="020B0600070205080204" pitchFamily="34" charset="-128"/>
                <a:ea typeface="MS PGothic" panose="020B0600070205080204" pitchFamily="34" charset="-128"/>
              </a:rPr>
              <a:t>A pesar de su fluidez y su impresionante capacidad de producción, no se puede confiar en la precisión de </a:t>
            </a:r>
            <a:r>
              <a:rPr lang="es-UY" sz="2400" b="0" i="0" u="none" strike="noStrike" baseline="0" dirty="0">
                <a:latin typeface="MS PGothic" panose="020B0600070205080204" pitchFamily="34" charset="-128"/>
                <a:ea typeface="MS PGothic" panose="020B0600070205080204" pitchFamily="34" charset="-128"/>
              </a:rPr>
              <a:t>la </a:t>
            </a:r>
            <a:r>
              <a:rPr lang="es-UY" sz="2400" b="0" i="0" u="none" strike="noStrike" baseline="0" dirty="0" err="1">
                <a:latin typeface="MS PGothic" panose="020B0600070205080204" pitchFamily="34" charset="-128"/>
                <a:ea typeface="MS PGothic" panose="020B0600070205080204" pitchFamily="34" charset="-128"/>
              </a:rPr>
              <a:t>IAGen</a:t>
            </a:r>
            <a:r>
              <a:rPr lang="es-UY" sz="2400" b="0" i="0" u="none" strike="noStrike" baseline="0" dirty="0">
                <a:latin typeface="MS PGothic" panose="020B0600070205080204" pitchFamily="34" charset="-128"/>
                <a:ea typeface="MS PGothic" panose="020B0600070205080204" pitchFamily="34" charset="-128"/>
              </a:rPr>
              <a:t>.</a:t>
            </a:r>
            <a:endParaRPr lang="es-UY" sz="2400" dirty="0">
              <a:latin typeface="MS PGothic" panose="020B0600070205080204" pitchFamily="34" charset="-128"/>
              <a:ea typeface="MS PGothic" panose="020B0600070205080204" pitchFamily="34" charset="-128"/>
            </a:endParaRPr>
          </a:p>
        </p:txBody>
      </p:sp>
      <p:pic>
        <p:nvPicPr>
          <p:cNvPr id="7" name="Imagen 6">
            <a:extLst>
              <a:ext uri="{FF2B5EF4-FFF2-40B4-BE49-F238E27FC236}">
                <a16:creationId xmlns:a16="http://schemas.microsoft.com/office/drawing/2014/main" id="{235FAC04-A71B-0102-0DA7-53155A969356}"/>
              </a:ext>
            </a:extLst>
          </p:cNvPr>
          <p:cNvPicPr>
            <a:picLocks noChangeAspect="1"/>
          </p:cNvPicPr>
          <p:nvPr/>
        </p:nvPicPr>
        <p:blipFill>
          <a:blip r:embed="rId2"/>
          <a:stretch>
            <a:fillRect/>
          </a:stretch>
        </p:blipFill>
        <p:spPr>
          <a:xfrm rot="5400000">
            <a:off x="6104296" y="1956748"/>
            <a:ext cx="3611877" cy="2031681"/>
          </a:xfrm>
          <a:prstGeom prst="rect">
            <a:avLst/>
          </a:prstGeom>
        </p:spPr>
      </p:pic>
    </p:spTree>
    <p:extLst>
      <p:ext uri="{BB962C8B-B14F-4D97-AF65-F5344CB8AC3E}">
        <p14:creationId xmlns:p14="http://schemas.microsoft.com/office/powerpoint/2010/main" val="334328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48CA9-77C5-3F15-4F07-F7B36CFDF4BD}"/>
              </a:ext>
            </a:extLst>
          </p:cNvPr>
          <p:cNvSpPr>
            <a:spLocks noGrp="1"/>
          </p:cNvSpPr>
          <p:nvPr>
            <p:ph type="title"/>
          </p:nvPr>
        </p:nvSpPr>
        <p:spPr/>
        <p:txBody>
          <a:bodyPr/>
          <a:lstStyle/>
          <a:p>
            <a:r>
              <a:rPr lang="es-MX" dirty="0"/>
              <a:t>El proveedor de Chat GTP expresa:</a:t>
            </a:r>
            <a:endParaRPr lang="es-UY" dirty="0"/>
          </a:p>
        </p:txBody>
      </p:sp>
      <p:sp>
        <p:nvSpPr>
          <p:cNvPr id="3" name="Subtítulo 2">
            <a:extLst>
              <a:ext uri="{FF2B5EF4-FFF2-40B4-BE49-F238E27FC236}">
                <a16:creationId xmlns:a16="http://schemas.microsoft.com/office/drawing/2014/main" id="{BB4875FE-118C-5749-8025-925955023221}"/>
              </a:ext>
            </a:extLst>
          </p:cNvPr>
          <p:cNvSpPr>
            <a:spLocks noGrp="1"/>
          </p:cNvSpPr>
          <p:nvPr>
            <p:ph type="subTitle" idx="1"/>
          </p:nvPr>
        </p:nvSpPr>
        <p:spPr>
          <a:xfrm>
            <a:off x="492245" y="1242850"/>
            <a:ext cx="6743100" cy="2307900"/>
          </a:xfrm>
        </p:spPr>
        <p:txBody>
          <a:bodyPr/>
          <a:lstStyle/>
          <a:p>
            <a:pPr marL="139700" indent="0" algn="just">
              <a:buNone/>
            </a:pPr>
            <a:r>
              <a:rPr lang="es-UY" sz="1800" b="0" i="0" u="none" strike="noStrike" baseline="0" dirty="0">
                <a:latin typeface="MyriadPro-Regular"/>
              </a:rPr>
              <a:t>“</a:t>
            </a:r>
            <a:r>
              <a:rPr lang="es-UY" sz="3200" b="1" i="0" u="none" strike="noStrike" baseline="0" dirty="0">
                <a:latin typeface="MyriadPro-Regular"/>
              </a:rPr>
              <a:t>aunque herramientas como </a:t>
            </a:r>
            <a:r>
              <a:rPr lang="es-UY" sz="3200" b="1" i="0" u="none" strike="noStrike" baseline="0" dirty="0" err="1">
                <a:latin typeface="MyriadPro-Regular"/>
              </a:rPr>
              <a:t>ChatGPT</a:t>
            </a:r>
            <a:r>
              <a:rPr lang="es-UY" sz="3200" b="1" dirty="0">
                <a:latin typeface="MyriadPro-Regular"/>
              </a:rPr>
              <a:t> </a:t>
            </a:r>
            <a:r>
              <a:rPr lang="es-MX" sz="3200" b="1" i="0" u="none" strike="noStrike" baseline="0" dirty="0">
                <a:latin typeface="MyriadPro-Regular"/>
              </a:rPr>
              <a:t>pueden generar frecuentemente respuestas que suenan razonables, no se puede confiar en que sean </a:t>
            </a:r>
            <a:r>
              <a:rPr lang="es-UY" sz="3200" b="1" i="0" u="none" strike="noStrike" baseline="0" dirty="0">
                <a:latin typeface="MyriadPro-Regular"/>
              </a:rPr>
              <a:t>certeras” (</a:t>
            </a:r>
            <a:r>
              <a:rPr lang="es-UY" sz="3200" b="1" i="0" u="none" strike="noStrike" baseline="0" dirty="0" err="1">
                <a:latin typeface="MyriadPro-Regular"/>
              </a:rPr>
              <a:t>OpenAI</a:t>
            </a:r>
            <a:r>
              <a:rPr lang="es-UY" sz="3200" b="1" i="0" u="none" strike="noStrike" baseline="0" dirty="0">
                <a:latin typeface="MyriadPro-Regular"/>
              </a:rPr>
              <a:t>, 2023).</a:t>
            </a:r>
            <a:endParaRPr lang="es-UY" sz="3200" b="1" dirty="0"/>
          </a:p>
        </p:txBody>
      </p:sp>
    </p:spTree>
    <p:extLst>
      <p:ext uri="{BB962C8B-B14F-4D97-AF65-F5344CB8AC3E}">
        <p14:creationId xmlns:p14="http://schemas.microsoft.com/office/powerpoint/2010/main" val="389177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7BAE9-8021-7444-0FCC-80ADB735DB94}"/>
              </a:ext>
            </a:extLst>
          </p:cNvPr>
          <p:cNvSpPr>
            <a:spLocks noGrp="1"/>
          </p:cNvSpPr>
          <p:nvPr>
            <p:ph type="title"/>
          </p:nvPr>
        </p:nvSpPr>
        <p:spPr/>
        <p:txBody>
          <a:bodyPr/>
          <a:lstStyle/>
          <a:p>
            <a:r>
              <a:rPr lang="es-MX" dirty="0"/>
              <a:t>APRENDIZAJE AUTOMÁTICO</a:t>
            </a:r>
            <a:endParaRPr lang="es-UY" dirty="0"/>
          </a:p>
        </p:txBody>
      </p:sp>
      <p:sp>
        <p:nvSpPr>
          <p:cNvPr id="3" name="Subtítulo 2">
            <a:extLst>
              <a:ext uri="{FF2B5EF4-FFF2-40B4-BE49-F238E27FC236}">
                <a16:creationId xmlns:a16="http://schemas.microsoft.com/office/drawing/2014/main" id="{6CB6948B-157D-8EAB-4349-FC647F26A338}"/>
              </a:ext>
            </a:extLst>
          </p:cNvPr>
          <p:cNvSpPr>
            <a:spLocks noGrp="1"/>
          </p:cNvSpPr>
          <p:nvPr>
            <p:ph type="subTitle" idx="1"/>
          </p:nvPr>
        </p:nvSpPr>
        <p:spPr>
          <a:xfrm>
            <a:off x="248404" y="1166650"/>
            <a:ext cx="8362196" cy="2307900"/>
          </a:xfrm>
        </p:spPr>
        <p:txBody>
          <a:bodyPr/>
          <a:lstStyle/>
          <a:p>
            <a:pPr algn="just"/>
            <a:r>
              <a:rPr lang="es-MX" sz="2800" b="0" i="0" u="none" strike="noStrike" baseline="0" dirty="0">
                <a:latin typeface="MyriadPro-Regular"/>
              </a:rPr>
              <a:t>Las tecnologías específicas en las que se basa la </a:t>
            </a:r>
            <a:r>
              <a:rPr lang="es-MX" sz="2800" b="0" i="0" u="none" strike="noStrike" baseline="0" dirty="0" err="1">
                <a:latin typeface="MyriadPro-Regular"/>
              </a:rPr>
              <a:t>IAGen</a:t>
            </a:r>
            <a:r>
              <a:rPr lang="es-MX" sz="2800" b="0" i="0" u="none" strike="noStrike" baseline="0" dirty="0">
                <a:latin typeface="MyriadPro-Regular"/>
              </a:rPr>
              <a:t> forman parte de la familia de tecnologías de IA </a:t>
            </a:r>
            <a:r>
              <a:rPr lang="es-UY" sz="2800" b="0" i="0" u="none" strike="noStrike" baseline="0" dirty="0">
                <a:latin typeface="MyriadPro-Regular"/>
              </a:rPr>
              <a:t>denominada aprendizaje automático (AA), que utiliza </a:t>
            </a:r>
            <a:r>
              <a:rPr lang="es-MX" sz="2800" b="0" i="0" u="none" strike="noStrike" baseline="0" dirty="0">
                <a:latin typeface="MyriadPro-Regular"/>
              </a:rPr>
              <a:t>algoritmos que le permiten mejorar de forma continua y mecánica su rendimiento a partir de los datos.</a:t>
            </a:r>
            <a:endParaRPr lang="es-UY" sz="2800" dirty="0"/>
          </a:p>
        </p:txBody>
      </p:sp>
    </p:spTree>
    <p:extLst>
      <p:ext uri="{BB962C8B-B14F-4D97-AF65-F5344CB8AC3E}">
        <p14:creationId xmlns:p14="http://schemas.microsoft.com/office/powerpoint/2010/main" val="251642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64029-A44F-CD55-60FE-64BB8A4955D2}"/>
              </a:ext>
            </a:extLst>
          </p:cNvPr>
          <p:cNvSpPr>
            <a:spLocks noGrp="1"/>
          </p:cNvSpPr>
          <p:nvPr>
            <p:ph type="title"/>
          </p:nvPr>
        </p:nvSpPr>
        <p:spPr>
          <a:xfrm>
            <a:off x="167640" y="474850"/>
            <a:ext cx="6179894" cy="691800"/>
          </a:xfrm>
          <a:solidFill>
            <a:schemeClr val="lt1"/>
          </a:solidFill>
        </p:spPr>
        <p:txBody>
          <a:bodyPr/>
          <a:lstStyle/>
          <a:p>
            <a:r>
              <a:rPr lang="es-MX" dirty="0"/>
              <a:t>Aprendizaje automático</a:t>
            </a:r>
            <a:endParaRPr lang="es-UY" dirty="0"/>
          </a:p>
        </p:txBody>
      </p:sp>
      <p:graphicFrame>
        <p:nvGraphicFramePr>
          <p:cNvPr id="4" name="Diagrama 3">
            <a:extLst>
              <a:ext uri="{FF2B5EF4-FFF2-40B4-BE49-F238E27FC236}">
                <a16:creationId xmlns:a16="http://schemas.microsoft.com/office/drawing/2014/main" id="{EE20A0C7-6D02-6EA9-C937-A5462F12748D}"/>
              </a:ext>
            </a:extLst>
          </p:cNvPr>
          <p:cNvGraphicFramePr/>
          <p:nvPr>
            <p:extLst>
              <p:ext uri="{D42A27DB-BD31-4B8C-83A1-F6EECF244321}">
                <p14:modId xmlns:p14="http://schemas.microsoft.com/office/powerpoint/2010/main" val="1830715739"/>
              </p:ext>
            </p:extLst>
          </p:nvPr>
        </p:nvGraphicFramePr>
        <p:xfrm>
          <a:off x="3848100" y="262751"/>
          <a:ext cx="6096000" cy="478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C255B58F-B527-AA68-B07A-59877FB8EFF5}"/>
              </a:ext>
            </a:extLst>
          </p:cNvPr>
          <p:cNvSpPr txBox="1"/>
          <p:nvPr/>
        </p:nvSpPr>
        <p:spPr>
          <a:xfrm>
            <a:off x="96618" y="1166650"/>
            <a:ext cx="4989195" cy="3170099"/>
          </a:xfrm>
          <a:prstGeom prst="rect">
            <a:avLst/>
          </a:prstGeom>
          <a:noFill/>
        </p:spPr>
        <p:txBody>
          <a:bodyPr wrap="square">
            <a:spAutoFit/>
          </a:bodyPr>
          <a:lstStyle/>
          <a:p>
            <a:pPr algn="l"/>
            <a:r>
              <a:rPr lang="es-UY" sz="2000" b="0" i="0" u="none" strike="noStrike" baseline="0" dirty="0">
                <a:latin typeface="MyriadPro-Regular"/>
              </a:rPr>
              <a:t>El </a:t>
            </a:r>
            <a:r>
              <a:rPr lang="es-MX" sz="2000" b="0" i="0" u="none" strike="noStrike" baseline="0" dirty="0">
                <a:latin typeface="MyriadPro-Regular"/>
              </a:rPr>
              <a:t>tipo de Aprendizaje Automático que ha dado lugar a muchos de los avances en IA que hemos visto en los últimos años, como la </a:t>
            </a:r>
            <a:r>
              <a:rPr lang="es-UY" sz="2000" b="0" i="0" u="none" strike="noStrike" baseline="0" dirty="0">
                <a:latin typeface="MyriadPro-Regular"/>
              </a:rPr>
              <a:t>IA de reconocimiento facial, se conoce como redes </a:t>
            </a:r>
            <a:r>
              <a:rPr lang="es-MX" sz="2000" b="0" i="0" u="none" strike="noStrike" baseline="0" dirty="0">
                <a:latin typeface="MyriadPro-Regular"/>
              </a:rPr>
              <a:t>neuronales artificiales (</a:t>
            </a:r>
            <a:r>
              <a:rPr lang="es-MX" sz="2000" b="0" i="0" u="none" strike="noStrike" baseline="0" dirty="0" err="1">
                <a:latin typeface="MyriadPro-Regular"/>
              </a:rPr>
              <a:t>RNAs</a:t>
            </a:r>
            <a:r>
              <a:rPr lang="es-MX" sz="2000" b="0" i="0" u="none" strike="noStrike" baseline="0" dirty="0">
                <a:latin typeface="MyriadPro-Regular"/>
              </a:rPr>
              <a:t>), que se inspiran en el funcionamiento del cerebro humano y sus conexiones sinápticas entre neuronas. </a:t>
            </a:r>
          </a:p>
          <a:p>
            <a:pPr algn="l"/>
            <a:endParaRPr lang="es-MX" sz="2000" dirty="0">
              <a:latin typeface="MyriadPro-Regular"/>
            </a:endParaRPr>
          </a:p>
          <a:p>
            <a:pPr algn="l"/>
            <a:r>
              <a:rPr lang="es-MX" sz="2000" b="0" i="0" u="none" strike="noStrike" baseline="0" dirty="0">
                <a:latin typeface="MyriadPro-Regular"/>
              </a:rPr>
              <a:t>Hay muchos tipos de </a:t>
            </a:r>
            <a:r>
              <a:rPr lang="es-MX" sz="2000" b="0" i="0" u="none" strike="noStrike" baseline="0" dirty="0" err="1">
                <a:latin typeface="MyriadPro-Regular"/>
              </a:rPr>
              <a:t>RNAs</a:t>
            </a:r>
            <a:r>
              <a:rPr lang="es-MX" sz="2000" b="0" i="0" u="none" strike="noStrike" baseline="0" dirty="0">
                <a:latin typeface="MyriadPro-Regular"/>
              </a:rPr>
              <a:t>.</a:t>
            </a:r>
            <a:endParaRPr lang="es-UY" sz="2000" b="1" dirty="0"/>
          </a:p>
        </p:txBody>
      </p:sp>
    </p:spTree>
    <p:extLst>
      <p:ext uri="{BB962C8B-B14F-4D97-AF65-F5344CB8AC3E}">
        <p14:creationId xmlns:p14="http://schemas.microsoft.com/office/powerpoint/2010/main" val="352366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64029-A44F-CD55-60FE-64BB8A4955D2}"/>
              </a:ext>
            </a:extLst>
          </p:cNvPr>
          <p:cNvSpPr>
            <a:spLocks noGrp="1"/>
          </p:cNvSpPr>
          <p:nvPr>
            <p:ph type="title"/>
          </p:nvPr>
        </p:nvSpPr>
        <p:spPr>
          <a:xfrm>
            <a:off x="167640" y="474850"/>
            <a:ext cx="3880577" cy="691800"/>
          </a:xfrm>
          <a:solidFill>
            <a:schemeClr val="lt1"/>
          </a:solidFill>
        </p:spPr>
        <p:txBody>
          <a:bodyPr/>
          <a:lstStyle/>
          <a:p>
            <a:r>
              <a:rPr lang="es-MX" dirty="0"/>
              <a:t>Aprendizaje </a:t>
            </a:r>
            <a:br>
              <a:rPr lang="es-MX" dirty="0"/>
            </a:br>
            <a:br>
              <a:rPr lang="es-MX" dirty="0"/>
            </a:br>
            <a:r>
              <a:rPr lang="es-MX" dirty="0"/>
              <a:t>automático</a:t>
            </a:r>
            <a:endParaRPr lang="es-UY" dirty="0"/>
          </a:p>
        </p:txBody>
      </p:sp>
      <p:graphicFrame>
        <p:nvGraphicFramePr>
          <p:cNvPr id="4" name="Diagrama 3">
            <a:extLst>
              <a:ext uri="{FF2B5EF4-FFF2-40B4-BE49-F238E27FC236}">
                <a16:creationId xmlns:a16="http://schemas.microsoft.com/office/drawing/2014/main" id="{EE20A0C7-6D02-6EA9-C937-A5462F12748D}"/>
              </a:ext>
            </a:extLst>
          </p:cNvPr>
          <p:cNvGraphicFramePr/>
          <p:nvPr>
            <p:extLst>
              <p:ext uri="{D42A27DB-BD31-4B8C-83A1-F6EECF244321}">
                <p14:modId xmlns:p14="http://schemas.microsoft.com/office/powerpoint/2010/main" val="1131022545"/>
              </p:ext>
            </p:extLst>
          </p:nvPr>
        </p:nvGraphicFramePr>
        <p:xfrm>
          <a:off x="3048000" y="253873"/>
          <a:ext cx="6096000" cy="478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C255B58F-B527-AA68-B07A-59877FB8EFF5}"/>
              </a:ext>
            </a:extLst>
          </p:cNvPr>
          <p:cNvSpPr txBox="1"/>
          <p:nvPr/>
        </p:nvSpPr>
        <p:spPr>
          <a:xfrm>
            <a:off x="96618" y="1166650"/>
            <a:ext cx="4989195" cy="400110"/>
          </a:xfrm>
          <a:prstGeom prst="rect">
            <a:avLst/>
          </a:prstGeom>
          <a:noFill/>
        </p:spPr>
        <p:txBody>
          <a:bodyPr wrap="square">
            <a:spAutoFit/>
          </a:bodyPr>
          <a:lstStyle/>
          <a:p>
            <a:pPr algn="l"/>
            <a:r>
              <a:rPr lang="es-MX" sz="2000" b="1" dirty="0"/>
              <a:t>( continuación)</a:t>
            </a:r>
            <a:endParaRPr lang="es-UY" sz="2000" b="1" dirty="0"/>
          </a:p>
        </p:txBody>
      </p:sp>
    </p:spTree>
    <p:extLst>
      <p:ext uri="{BB962C8B-B14F-4D97-AF65-F5344CB8AC3E}">
        <p14:creationId xmlns:p14="http://schemas.microsoft.com/office/powerpoint/2010/main" val="307426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3D2D2-EC5D-C963-D6C4-D9BE3F36805F}"/>
              </a:ext>
            </a:extLst>
          </p:cNvPr>
          <p:cNvSpPr>
            <a:spLocks noGrp="1"/>
          </p:cNvSpPr>
          <p:nvPr>
            <p:ph type="title"/>
          </p:nvPr>
        </p:nvSpPr>
        <p:spPr/>
        <p:txBody>
          <a:bodyPr/>
          <a:lstStyle/>
          <a:p>
            <a:r>
              <a:rPr lang="es-MX" dirty="0"/>
              <a:t>Este proceso se desencadena a partir de un </a:t>
            </a:r>
            <a:r>
              <a:rPr lang="es-MX" dirty="0" err="1"/>
              <a:t>prompt</a:t>
            </a:r>
            <a:endParaRPr lang="es-UY" dirty="0"/>
          </a:p>
        </p:txBody>
      </p:sp>
      <p:sp>
        <p:nvSpPr>
          <p:cNvPr id="3" name="Subtítulo 2">
            <a:extLst>
              <a:ext uri="{FF2B5EF4-FFF2-40B4-BE49-F238E27FC236}">
                <a16:creationId xmlns:a16="http://schemas.microsoft.com/office/drawing/2014/main" id="{972440D4-0E3A-E99F-5884-7054F5C3809D}"/>
              </a:ext>
            </a:extLst>
          </p:cNvPr>
          <p:cNvSpPr>
            <a:spLocks noGrp="1"/>
          </p:cNvSpPr>
          <p:nvPr>
            <p:ph type="subTitle" idx="1"/>
          </p:nvPr>
        </p:nvSpPr>
        <p:spPr>
          <a:xfrm>
            <a:off x="802002" y="1931610"/>
            <a:ext cx="6743100" cy="2307900"/>
          </a:xfrm>
        </p:spPr>
        <p:txBody>
          <a:bodyPr/>
          <a:lstStyle/>
          <a:p>
            <a:pPr algn="just"/>
            <a:r>
              <a:rPr lang="es-MX" sz="2400" b="0" i="0" dirty="0">
                <a:solidFill>
                  <a:schemeClr val="tx1"/>
                </a:solidFill>
                <a:effectLst/>
                <a:latin typeface="Google Sans"/>
              </a:rPr>
              <a:t>Un </a:t>
            </a:r>
            <a:r>
              <a:rPr lang="es-MX" sz="2400" b="1" i="0" dirty="0" err="1">
                <a:solidFill>
                  <a:schemeClr val="tx1"/>
                </a:solidFill>
                <a:effectLst/>
                <a:latin typeface="Google Sans"/>
              </a:rPr>
              <a:t>prompt</a:t>
            </a:r>
            <a:r>
              <a:rPr lang="es-MX" sz="2400" b="0" i="0" dirty="0">
                <a:solidFill>
                  <a:schemeClr val="tx1"/>
                </a:solidFill>
                <a:effectLst/>
                <a:latin typeface="Google Sans"/>
              </a:rPr>
              <a:t> es una </a:t>
            </a:r>
            <a:r>
              <a:rPr lang="es-MX" sz="2400" dirty="0">
                <a:solidFill>
                  <a:schemeClr val="tx1"/>
                </a:solidFill>
              </a:rPr>
              <a:t>instrucción, consigna o pregunta introducida en texto que se le da a un sistema de inteligencia artificial (IA) para obtener una respuesta o realizar una tarea específica</a:t>
            </a:r>
            <a:r>
              <a:rPr lang="es-MX" sz="2400" b="0" i="0" dirty="0">
                <a:solidFill>
                  <a:schemeClr val="tx1"/>
                </a:solidFill>
                <a:effectLst/>
                <a:latin typeface="Google Sans"/>
              </a:rPr>
              <a:t>. Actúa </a:t>
            </a:r>
            <a:r>
              <a:rPr lang="es-MX" b="0" i="0" dirty="0">
                <a:solidFill>
                  <a:srgbClr val="E6E8F0"/>
                </a:solidFill>
                <a:effectLst/>
                <a:latin typeface="Google Sans"/>
              </a:rPr>
              <a:t>como un "gatillo" o comando que activa la capacidad generativa del modelo</a:t>
            </a:r>
            <a:endParaRPr lang="es-UY" dirty="0"/>
          </a:p>
        </p:txBody>
      </p:sp>
    </p:spTree>
    <p:extLst>
      <p:ext uri="{BB962C8B-B14F-4D97-AF65-F5344CB8AC3E}">
        <p14:creationId xmlns:p14="http://schemas.microsoft.com/office/powerpoint/2010/main" val="378512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4"/>
          <p:cNvSpPr txBox="1">
            <a:spLocks noGrp="1"/>
          </p:cNvSpPr>
          <p:nvPr>
            <p:ph type="title"/>
          </p:nvPr>
        </p:nvSpPr>
        <p:spPr>
          <a:xfrm>
            <a:off x="1642750" y="2357237"/>
            <a:ext cx="5553600" cy="79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dirty="0">
                <a:solidFill>
                  <a:schemeClr val="accent4"/>
                </a:solidFill>
                <a:latin typeface="Arial"/>
                <a:ea typeface="Arial"/>
                <a:cs typeface="Arial"/>
                <a:sym typeface="Arial"/>
              </a:rPr>
              <a:t>El prompt</a:t>
            </a:r>
            <a:endParaRPr dirty="0">
              <a:latin typeface="Arial"/>
              <a:ea typeface="Arial"/>
              <a:cs typeface="Arial"/>
              <a:sym typeface="Arial"/>
            </a:endParaRPr>
          </a:p>
        </p:txBody>
      </p:sp>
      <p:sp>
        <p:nvSpPr>
          <p:cNvPr id="524" name="Google Shape;524;p34"/>
          <p:cNvSpPr txBox="1">
            <a:spLocks noGrp="1"/>
          </p:cNvSpPr>
          <p:nvPr>
            <p:ph type="title" idx="2"/>
          </p:nvPr>
        </p:nvSpPr>
        <p:spPr>
          <a:xfrm>
            <a:off x="3941100" y="1222337"/>
            <a:ext cx="1261800" cy="113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Tree>
    <p:extLst>
      <p:ext uri="{BB962C8B-B14F-4D97-AF65-F5344CB8AC3E}">
        <p14:creationId xmlns:p14="http://schemas.microsoft.com/office/powerpoint/2010/main" val="160224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5D19DB1-969D-0738-A768-1C34576807EF}"/>
              </a:ext>
            </a:extLst>
          </p:cNvPr>
          <p:cNvSpPr>
            <a:spLocks noGrp="1" noChangeArrowheads="1"/>
          </p:cNvSpPr>
          <p:nvPr>
            <p:ph type="title"/>
          </p:nvPr>
        </p:nvSpPr>
        <p:spPr bwMode="auto">
          <a:xfrm>
            <a:off x="390543" y="138634"/>
            <a:ext cx="8362913" cy="4308823"/>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sz="2800" b="1" i="0" u="none" strike="noStrike" cap="none" normalizeH="0" baseline="0" dirty="0">
                <a:ln>
                  <a:noFill/>
                </a:ln>
                <a:solidFill>
                  <a:srgbClr val="EEF0FF"/>
                </a:solidFill>
                <a:effectLst/>
                <a:latin typeface="Google Sans"/>
              </a:rPr>
              <a:t>Puntos clave de un </a:t>
            </a:r>
            <a:r>
              <a:rPr kumimoji="0" lang="es-UY" altLang="es-UY" sz="2800" b="1" i="0" u="none" strike="noStrike" cap="none" normalizeH="0" baseline="0" dirty="0" err="1">
                <a:ln>
                  <a:noFill/>
                </a:ln>
                <a:solidFill>
                  <a:srgbClr val="EEF0FF"/>
                </a:solidFill>
                <a:effectLst/>
                <a:latin typeface="Google Sans"/>
              </a:rPr>
              <a:t>prompt</a:t>
            </a:r>
            <a:r>
              <a:rPr kumimoji="0" lang="es-UY" altLang="es-UY" sz="2800" b="1" i="0" u="none" strike="noStrike" cap="none" normalizeH="0" baseline="0" dirty="0">
                <a:ln>
                  <a:noFill/>
                </a:ln>
                <a:solidFill>
                  <a:srgbClr val="EEF0FF"/>
                </a:solidFill>
                <a:effectLst/>
                <a:latin typeface="Google Sans"/>
              </a:rPr>
              <a:t>:</a:t>
            </a:r>
            <a:br>
              <a:rPr kumimoji="0" lang="es-UY" altLang="es-UY" sz="2800" b="1" i="0" u="none" strike="noStrike" cap="none" normalizeH="0" baseline="0" dirty="0">
                <a:ln>
                  <a:noFill/>
                </a:ln>
                <a:solidFill>
                  <a:srgbClr val="EEF0FF"/>
                </a:solidFill>
                <a:effectLst/>
                <a:latin typeface="Google Sans"/>
              </a:rPr>
            </a:br>
            <a:endParaRPr kumimoji="0" lang="es-UY" altLang="es-UY"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2800" b="1" i="0" u="none" strike="noStrike" cap="none" normalizeH="0" baseline="0" dirty="0">
                <a:ln>
                  <a:noFill/>
                </a:ln>
                <a:solidFill>
                  <a:srgbClr val="E6E8F0"/>
                </a:solidFill>
                <a:effectLst/>
                <a:latin typeface="Google Sans"/>
              </a:rPr>
              <a:t>Definición:</a:t>
            </a:r>
            <a:r>
              <a:rPr kumimoji="0" lang="es-UY" altLang="es-UY" sz="2800" b="0" i="0" u="none" strike="noStrike" cap="none" normalizeH="0" baseline="0" dirty="0">
                <a:ln>
                  <a:noFill/>
                </a:ln>
                <a:solidFill>
                  <a:srgbClr val="E6E8F0"/>
                </a:solidFill>
                <a:effectLst/>
                <a:latin typeface="Google Sans"/>
              </a:rPr>
              <a:t> Es el punto de partida para que la IA genere contenido, ya sea texto, imagen o código.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2800" b="1" i="0" u="none" strike="noStrike" cap="none" normalizeH="0" baseline="0" dirty="0">
                <a:ln>
                  <a:noFill/>
                </a:ln>
                <a:solidFill>
                  <a:srgbClr val="E6E8F0"/>
                </a:solidFill>
                <a:effectLst/>
                <a:latin typeface="Google Sans"/>
              </a:rPr>
              <a:t>Uso:</a:t>
            </a:r>
            <a:r>
              <a:rPr kumimoji="0" lang="es-UY" altLang="es-UY" sz="2800" b="0" i="0" u="none" strike="noStrike" cap="none" normalizeH="0" baseline="0" dirty="0">
                <a:ln>
                  <a:noFill/>
                </a:ln>
                <a:solidFill>
                  <a:srgbClr val="E6E8F0"/>
                </a:solidFill>
                <a:effectLst/>
                <a:latin typeface="Google Sans"/>
              </a:rPr>
              <a:t> Sirve para iniciar una conversación, pedir información, redactar correos, crear imágenes o resumir textos.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2800" b="1" i="0" u="none" strike="noStrike" cap="none" normalizeH="0" baseline="0" dirty="0">
                <a:ln>
                  <a:noFill/>
                </a:ln>
                <a:solidFill>
                  <a:srgbClr val="E6E8F0"/>
                </a:solidFill>
                <a:effectLst/>
                <a:latin typeface="Google Sans"/>
              </a:rPr>
              <a:t>Efectividad:</a:t>
            </a:r>
            <a:r>
              <a:rPr kumimoji="0" lang="es-UY" altLang="es-UY" sz="2800" b="0" i="0" u="none" strike="noStrike" cap="none" normalizeH="0" baseline="0" dirty="0">
                <a:ln>
                  <a:noFill/>
                </a:ln>
                <a:solidFill>
                  <a:srgbClr val="E6E8F0"/>
                </a:solidFill>
                <a:effectLst/>
                <a:latin typeface="Google Sans"/>
              </a:rPr>
              <a:t> La calidad del resultado depende de que sea claro, conciso y contextualizado.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526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127836C-CE48-66A0-85A1-95F4603DB3D6}"/>
              </a:ext>
            </a:extLst>
          </p:cNvPr>
          <p:cNvSpPr txBox="1"/>
          <p:nvPr/>
        </p:nvSpPr>
        <p:spPr>
          <a:xfrm>
            <a:off x="346229" y="165188"/>
            <a:ext cx="4572000" cy="4653325"/>
          </a:xfrm>
          <a:prstGeom prst="rect">
            <a:avLst/>
          </a:prstGeom>
          <a:noFill/>
        </p:spPr>
        <p:txBody>
          <a:bodyPr wrap="square">
            <a:spAutoFit/>
          </a:bodyPr>
          <a:lstStyle/>
          <a:p>
            <a:pPr algn="just">
              <a:lnSpc>
                <a:spcPct val="150000"/>
              </a:lnSpc>
            </a:pPr>
            <a:r>
              <a:rPr lang="es-MX" sz="2000" b="0" i="0" u="none" strike="noStrike" baseline="0" dirty="0">
                <a:latin typeface="TimesNewRomanPSMT"/>
              </a:rPr>
              <a:t>La IA propone una dinámica extensa en cuanto a procesos de transformación como robots, análisis de producción, monitoreo de cultivos, análisis de datos pecuarios y suelos, monitoreo de variabilidad climática, entre otros; permitiendo y facilitando a la agroindustria anticiparse ante eventos naturales, enfermedades, plagas y rendimientos y así mismo tomar las mejores decisiones.</a:t>
            </a:r>
            <a:endParaRPr lang="es-UY" sz="2000" dirty="0"/>
          </a:p>
        </p:txBody>
      </p:sp>
      <p:sp>
        <p:nvSpPr>
          <p:cNvPr id="2" name="Flecha: hacia la izquierda 1">
            <a:extLst>
              <a:ext uri="{FF2B5EF4-FFF2-40B4-BE49-F238E27FC236}">
                <a16:creationId xmlns:a16="http://schemas.microsoft.com/office/drawing/2014/main" id="{3863ED9B-2173-19C5-332A-1A271EEB573B}"/>
              </a:ext>
            </a:extLst>
          </p:cNvPr>
          <p:cNvSpPr/>
          <p:nvPr/>
        </p:nvSpPr>
        <p:spPr>
          <a:xfrm>
            <a:off x="4918230" y="355107"/>
            <a:ext cx="4021584" cy="454536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EN EL CAMPO DE CONOCIMIENTO DE LA AGROECONOMÍA Y GESTIÓN DE AGRONEGOCIOS</a:t>
            </a:r>
            <a:endParaRPr lang="es-UY" dirty="0"/>
          </a:p>
        </p:txBody>
      </p:sp>
    </p:spTree>
    <p:extLst>
      <p:ext uri="{BB962C8B-B14F-4D97-AF65-F5344CB8AC3E}">
        <p14:creationId xmlns:p14="http://schemas.microsoft.com/office/powerpoint/2010/main" val="205025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02817-B7A4-FE5E-567A-01F80449E1B4}"/>
              </a:ext>
            </a:extLst>
          </p:cNvPr>
          <p:cNvSpPr>
            <a:spLocks noGrp="1"/>
          </p:cNvSpPr>
          <p:nvPr>
            <p:ph type="title"/>
          </p:nvPr>
        </p:nvSpPr>
        <p:spPr>
          <a:xfrm>
            <a:off x="443883" y="1307100"/>
            <a:ext cx="7634797" cy="2529300"/>
          </a:xfrm>
        </p:spPr>
        <p:txBody>
          <a:bodyPr/>
          <a:lstStyle/>
          <a:p>
            <a:pPr algn="just">
              <a:lnSpc>
                <a:spcPct val="150000"/>
              </a:lnSpc>
            </a:pPr>
            <a:r>
              <a:rPr lang="es-MX" sz="2400" dirty="0"/>
              <a:t>GPT significa : Generative </a:t>
            </a:r>
            <a:r>
              <a:rPr lang="es-MX" sz="2400" dirty="0" err="1"/>
              <a:t>Pre-trained</a:t>
            </a:r>
            <a:r>
              <a:rPr lang="es-MX" sz="2400" dirty="0"/>
              <a:t> </a:t>
            </a:r>
            <a:r>
              <a:rPr lang="es-MX" sz="2400" dirty="0" err="1"/>
              <a:t>Transformer</a:t>
            </a:r>
            <a:r>
              <a:rPr lang="es-MX" sz="2400" dirty="0"/>
              <a:t> (Transformador Generativo </a:t>
            </a:r>
            <a:r>
              <a:rPr lang="es-MX" sz="2400" dirty="0" err="1"/>
              <a:t>Preentrenado</a:t>
            </a:r>
            <a:r>
              <a:rPr lang="es-MX" sz="2400" dirty="0"/>
              <a:t>). </a:t>
            </a:r>
            <a:br>
              <a:rPr lang="es-MX" sz="2400" dirty="0"/>
            </a:br>
            <a:r>
              <a:rPr lang="es-MX" sz="2000" b="0" dirty="0"/>
              <a:t>Es un tipo de inteligencia artificial avanzada diseñada para entender y generar texto similar al humano, así como imágenes o código, basado en instrucciones (</a:t>
            </a:r>
            <a:r>
              <a:rPr lang="es-MX" sz="2000" b="0" dirty="0" err="1"/>
              <a:t>prompts</a:t>
            </a:r>
            <a:r>
              <a:rPr lang="es-MX" sz="2000" b="0" dirty="0"/>
              <a:t>). Utiliza redes neuronales para procesar lenguaje y predecir la siguiente palabra, entrenado con grandes volúmenes de datos</a:t>
            </a:r>
            <a:endParaRPr lang="es-UY" sz="2000" b="0" dirty="0"/>
          </a:p>
        </p:txBody>
      </p:sp>
    </p:spTree>
    <p:extLst>
      <p:ext uri="{BB962C8B-B14F-4D97-AF65-F5344CB8AC3E}">
        <p14:creationId xmlns:p14="http://schemas.microsoft.com/office/powerpoint/2010/main" val="157418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EF14A-8CB5-7EE6-55F9-7617B83C7A9D}"/>
              </a:ext>
            </a:extLst>
          </p:cNvPr>
          <p:cNvSpPr>
            <a:spLocks noGrp="1"/>
          </p:cNvSpPr>
          <p:nvPr>
            <p:ph type="title"/>
          </p:nvPr>
        </p:nvSpPr>
        <p:spPr>
          <a:xfrm>
            <a:off x="507484" y="116710"/>
            <a:ext cx="7717500" cy="691800"/>
          </a:xfrm>
        </p:spPr>
        <p:txBody>
          <a:bodyPr/>
          <a:lstStyle/>
          <a:p>
            <a:r>
              <a:rPr lang="es-MX" sz="3200" b="0" dirty="0">
                <a:solidFill>
                  <a:srgbClr val="000000"/>
                </a:solidFill>
                <a:latin typeface="MyriadPro-Semibold"/>
              </a:rPr>
              <a:t>L</a:t>
            </a:r>
            <a:r>
              <a:rPr lang="es-MX" sz="3200" b="0" i="0" u="none" strike="noStrike" baseline="0" dirty="0">
                <a:solidFill>
                  <a:srgbClr val="000000"/>
                </a:solidFill>
                <a:latin typeface="MyriadPro-Semibold"/>
              </a:rPr>
              <a:t>a generación de una respuesta de texto a</a:t>
            </a:r>
            <a:br>
              <a:rPr lang="es-MX" sz="3200" b="0" i="0" u="none" strike="noStrike" baseline="0" dirty="0">
                <a:solidFill>
                  <a:srgbClr val="000000"/>
                </a:solidFill>
                <a:latin typeface="MyriadPro-Semibold"/>
              </a:rPr>
            </a:br>
            <a:r>
              <a:rPr lang="es-MX" sz="3200" b="0" i="0" u="none" strike="noStrike" baseline="0" dirty="0">
                <a:solidFill>
                  <a:srgbClr val="000000"/>
                </a:solidFill>
                <a:latin typeface="MyriadPro-Semibold"/>
              </a:rPr>
              <a:t>un </a:t>
            </a:r>
            <a:r>
              <a:rPr lang="es-MX" sz="3200" b="0" i="0" u="none" strike="noStrike" baseline="0" dirty="0" err="1">
                <a:solidFill>
                  <a:srgbClr val="000000"/>
                </a:solidFill>
                <a:latin typeface="MyriadPro-Semibold"/>
              </a:rPr>
              <a:t>prompt</a:t>
            </a:r>
            <a:r>
              <a:rPr lang="es-MX" sz="3200" b="0" i="0" u="none" strike="noStrike" baseline="0" dirty="0">
                <a:solidFill>
                  <a:srgbClr val="000000"/>
                </a:solidFill>
                <a:latin typeface="MyriadPro-Semibold"/>
              </a:rPr>
              <a:t> involucra los siguientes pasos:</a:t>
            </a:r>
            <a:br>
              <a:rPr lang="es-MX" sz="3200" b="0" i="0" u="none" strike="noStrike" baseline="0" dirty="0">
                <a:solidFill>
                  <a:srgbClr val="000000"/>
                </a:solidFill>
                <a:latin typeface="MyriadPro-Semibold"/>
              </a:rPr>
            </a:br>
            <a:endParaRPr lang="es-UY" dirty="0"/>
          </a:p>
        </p:txBody>
      </p:sp>
      <p:sp>
        <p:nvSpPr>
          <p:cNvPr id="3" name="Subtítulo 2">
            <a:extLst>
              <a:ext uri="{FF2B5EF4-FFF2-40B4-BE49-F238E27FC236}">
                <a16:creationId xmlns:a16="http://schemas.microsoft.com/office/drawing/2014/main" id="{B0BECD96-5219-4284-CEA8-8926E858859B}"/>
              </a:ext>
            </a:extLst>
          </p:cNvPr>
          <p:cNvSpPr>
            <a:spLocks noGrp="1"/>
          </p:cNvSpPr>
          <p:nvPr>
            <p:ph type="subTitle" idx="1"/>
          </p:nvPr>
        </p:nvSpPr>
        <p:spPr>
          <a:xfrm>
            <a:off x="121920" y="1620175"/>
            <a:ext cx="4666495" cy="2307900"/>
          </a:xfrm>
        </p:spPr>
        <p:txBody>
          <a:bodyPr/>
          <a:lstStyle/>
          <a:p>
            <a:pPr algn="l"/>
            <a:r>
              <a:rPr lang="es-MX" sz="2000" b="1" i="0" u="none" strike="noStrike" baseline="0" dirty="0">
                <a:solidFill>
                  <a:srgbClr val="0078BF"/>
                </a:solidFill>
                <a:latin typeface="+mj-lt"/>
              </a:rPr>
              <a:t>1. </a:t>
            </a:r>
            <a:r>
              <a:rPr lang="es-MX" sz="2000" b="0" i="0" u="none" strike="noStrike" baseline="0" dirty="0">
                <a:solidFill>
                  <a:srgbClr val="000000"/>
                </a:solidFill>
                <a:latin typeface="+mj-lt"/>
              </a:rPr>
              <a:t>El </a:t>
            </a:r>
            <a:r>
              <a:rPr lang="es-MX" sz="2000" b="0" i="1" u="none" strike="noStrike" baseline="0" dirty="0" err="1">
                <a:solidFill>
                  <a:srgbClr val="000000"/>
                </a:solidFill>
                <a:latin typeface="+mj-lt"/>
              </a:rPr>
              <a:t>prompt</a:t>
            </a:r>
            <a:r>
              <a:rPr lang="es-MX" sz="2000" b="0" i="1" u="none" strike="noStrike" baseline="0" dirty="0">
                <a:solidFill>
                  <a:srgbClr val="000000"/>
                </a:solidFill>
                <a:latin typeface="+mj-lt"/>
              </a:rPr>
              <a:t> </a:t>
            </a:r>
            <a:r>
              <a:rPr lang="es-MX" sz="2000" b="0" i="0" u="none" strike="noStrike" baseline="0" dirty="0">
                <a:solidFill>
                  <a:srgbClr val="000000"/>
                </a:solidFill>
                <a:latin typeface="+mj-lt"/>
              </a:rPr>
              <a:t>es dividido en unidades más pequeñas (llamadas </a:t>
            </a:r>
            <a:r>
              <a:rPr lang="es-MX" sz="2000" b="0" i="1" u="none" strike="noStrike" baseline="0" dirty="0">
                <a:solidFill>
                  <a:srgbClr val="000000"/>
                </a:solidFill>
                <a:latin typeface="+mj-lt"/>
              </a:rPr>
              <a:t>tokens</a:t>
            </a:r>
            <a:r>
              <a:rPr lang="es-MX" sz="2000" b="0" i="0" u="none" strike="noStrike" baseline="0" dirty="0">
                <a:solidFill>
                  <a:srgbClr val="000000"/>
                </a:solidFill>
                <a:latin typeface="+mj-lt"/>
              </a:rPr>
              <a:t>) que son ingresadas </a:t>
            </a:r>
            <a:r>
              <a:rPr lang="es-UY" sz="2000" b="0" i="0" u="none" strike="noStrike" baseline="0" dirty="0">
                <a:solidFill>
                  <a:srgbClr val="000000"/>
                </a:solidFill>
                <a:latin typeface="+mj-lt"/>
              </a:rPr>
              <a:t>en el GPT.</a:t>
            </a:r>
          </a:p>
          <a:p>
            <a:pPr algn="l"/>
            <a:r>
              <a:rPr lang="es-MX" sz="2000" b="1" i="0" u="none" strike="noStrike" baseline="0" dirty="0">
                <a:solidFill>
                  <a:srgbClr val="0078BF"/>
                </a:solidFill>
                <a:latin typeface="+mj-lt"/>
              </a:rPr>
              <a:t>2. </a:t>
            </a:r>
            <a:r>
              <a:rPr lang="es-MX" sz="2000" b="0" i="0" u="none" strike="noStrike" baseline="0" dirty="0">
                <a:solidFill>
                  <a:srgbClr val="000000"/>
                </a:solidFill>
                <a:latin typeface="+mj-lt"/>
              </a:rPr>
              <a:t>El GPT utiliza patrones estadísticos para predecir las posibles palabras o frases que</a:t>
            </a:r>
          </a:p>
          <a:p>
            <a:pPr marL="139700" indent="0" algn="l">
              <a:buNone/>
            </a:pPr>
            <a:r>
              <a:rPr lang="es-MX" sz="2000" b="0" i="0" u="none" strike="noStrike" baseline="0" dirty="0">
                <a:solidFill>
                  <a:srgbClr val="000000"/>
                </a:solidFill>
                <a:latin typeface="+mj-lt"/>
              </a:rPr>
              <a:t>podrían conformar una respuesta coherente al</a:t>
            </a:r>
            <a:r>
              <a:rPr lang="pt-BR" sz="2000" b="0" i="0" u="none" strike="noStrike" baseline="0" dirty="0">
                <a:solidFill>
                  <a:srgbClr val="000000"/>
                </a:solidFill>
                <a:latin typeface="+mj-lt"/>
              </a:rPr>
              <a:t> prompt.</a:t>
            </a:r>
            <a:endParaRPr lang="es-UY" sz="2000" dirty="0">
              <a:latin typeface="+mj-lt"/>
            </a:endParaRPr>
          </a:p>
        </p:txBody>
      </p:sp>
      <p:pic>
        <p:nvPicPr>
          <p:cNvPr id="5" name="Imagen 4">
            <a:extLst>
              <a:ext uri="{FF2B5EF4-FFF2-40B4-BE49-F238E27FC236}">
                <a16:creationId xmlns:a16="http://schemas.microsoft.com/office/drawing/2014/main" id="{F6510064-0022-E7E3-9BE1-FDA5A6C126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97378" y="1313895"/>
            <a:ext cx="4215645" cy="2371300"/>
          </a:xfrm>
          <a:prstGeom prst="rect">
            <a:avLst/>
          </a:prstGeom>
        </p:spPr>
      </p:pic>
      <p:sp>
        <p:nvSpPr>
          <p:cNvPr id="4" name="Diagrama de flujo: almacenamiento de acceso secuencial 3">
            <a:extLst>
              <a:ext uri="{FF2B5EF4-FFF2-40B4-BE49-F238E27FC236}">
                <a16:creationId xmlns:a16="http://schemas.microsoft.com/office/drawing/2014/main" id="{A2896DBD-FA08-ADB3-23C1-03AE898AAD53}"/>
              </a:ext>
            </a:extLst>
          </p:cNvPr>
          <p:cNvSpPr/>
          <p:nvPr/>
        </p:nvSpPr>
        <p:spPr>
          <a:xfrm>
            <a:off x="5841507" y="3213717"/>
            <a:ext cx="45719" cy="4571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Bocadillo nube: nube 5">
            <a:extLst>
              <a:ext uri="{FF2B5EF4-FFF2-40B4-BE49-F238E27FC236}">
                <a16:creationId xmlns:a16="http://schemas.microsoft.com/office/drawing/2014/main" id="{79B96439-DF2A-95A8-04FE-27E4E0C70864}"/>
              </a:ext>
            </a:extLst>
          </p:cNvPr>
          <p:cNvSpPr/>
          <p:nvPr/>
        </p:nvSpPr>
        <p:spPr>
          <a:xfrm>
            <a:off x="4497378" y="2774125"/>
            <a:ext cx="4330716" cy="2228295"/>
          </a:xfrm>
          <a:prstGeom prst="cloudCallout">
            <a:avLst>
              <a:gd name="adj1" fmla="val -95192"/>
              <a:gd name="adj2" fmla="val 46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PROMPT</a:t>
            </a:r>
            <a:endParaRPr lang="es-UY" sz="2800" b="1" dirty="0">
              <a:solidFill>
                <a:schemeClr val="tx1"/>
              </a:solidFill>
            </a:endParaRPr>
          </a:p>
        </p:txBody>
      </p:sp>
    </p:spTree>
    <p:extLst>
      <p:ext uri="{BB962C8B-B14F-4D97-AF65-F5344CB8AC3E}">
        <p14:creationId xmlns:p14="http://schemas.microsoft.com/office/powerpoint/2010/main" val="158872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019B8-927A-07FC-92C6-A9DE31143D38}"/>
              </a:ext>
            </a:extLst>
          </p:cNvPr>
          <p:cNvSpPr>
            <a:spLocks noGrp="1"/>
          </p:cNvSpPr>
          <p:nvPr>
            <p:ph type="title"/>
          </p:nvPr>
        </p:nvSpPr>
        <p:spPr>
          <a:xfrm>
            <a:off x="355107" y="1118586"/>
            <a:ext cx="8256233" cy="2318664"/>
          </a:xfrm>
        </p:spPr>
        <p:txBody>
          <a:bodyPr/>
          <a:lstStyle/>
          <a:p>
            <a:pPr algn="just"/>
            <a:br>
              <a:rPr lang="es-UY" sz="1800" b="0" i="0" u="none" strike="noStrike" baseline="0" dirty="0">
                <a:solidFill>
                  <a:srgbClr val="000000"/>
                </a:solidFill>
                <a:latin typeface="Calibri" panose="020F0502020204030204" pitchFamily="34" charset="0"/>
              </a:rPr>
            </a:br>
            <a:r>
              <a:rPr lang="es-MX" sz="2800" dirty="0"/>
              <a:t>En el marco de la Inteligencia Artificial Generativa, un </a:t>
            </a:r>
            <a:r>
              <a:rPr lang="es-MX" sz="2800" b="1" dirty="0" err="1"/>
              <a:t>prompt</a:t>
            </a:r>
            <a:r>
              <a:rPr lang="es-MX" sz="2800" dirty="0"/>
              <a:t> es la instrucción, consulta o conjunto de datos de entrada que un usuario proporciona a un modelo para desencadenar una respuesta específica.</a:t>
            </a:r>
            <a:endParaRPr lang="es-UY" sz="2800" dirty="0"/>
          </a:p>
        </p:txBody>
      </p:sp>
      <p:sp>
        <p:nvSpPr>
          <p:cNvPr id="3" name="Título 2">
            <a:extLst>
              <a:ext uri="{FF2B5EF4-FFF2-40B4-BE49-F238E27FC236}">
                <a16:creationId xmlns:a16="http://schemas.microsoft.com/office/drawing/2014/main" id="{EFEBB5D9-90BB-1BDE-1317-051C2FA08055}"/>
              </a:ext>
            </a:extLst>
          </p:cNvPr>
          <p:cNvSpPr>
            <a:spLocks noGrp="1"/>
          </p:cNvSpPr>
          <p:nvPr>
            <p:ph type="title" idx="2"/>
          </p:nvPr>
        </p:nvSpPr>
        <p:spPr>
          <a:xfrm>
            <a:off x="275209" y="290181"/>
            <a:ext cx="8034290" cy="1134900"/>
          </a:xfrm>
        </p:spPr>
        <p:txBody>
          <a:bodyPr/>
          <a:lstStyle/>
          <a:p>
            <a:r>
              <a:rPr lang="es-MX" dirty="0"/>
              <a:t>Conceptualización</a:t>
            </a:r>
            <a:endParaRPr lang="es-UY" dirty="0"/>
          </a:p>
        </p:txBody>
      </p:sp>
    </p:spTree>
    <p:extLst>
      <p:ext uri="{BB962C8B-B14F-4D97-AF65-F5344CB8AC3E}">
        <p14:creationId xmlns:p14="http://schemas.microsoft.com/office/powerpoint/2010/main" val="227676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224DD-B73D-EA7A-F146-F7F210EC832F}"/>
              </a:ext>
            </a:extLst>
          </p:cNvPr>
          <p:cNvSpPr>
            <a:spLocks noGrp="1"/>
          </p:cNvSpPr>
          <p:nvPr>
            <p:ph type="title"/>
          </p:nvPr>
        </p:nvSpPr>
        <p:spPr>
          <a:xfrm>
            <a:off x="746704" y="2243276"/>
            <a:ext cx="6975888" cy="790500"/>
          </a:xfrm>
        </p:spPr>
        <p:txBody>
          <a:bodyPr/>
          <a:lstStyle/>
          <a:p>
            <a:pPr algn="just"/>
            <a:r>
              <a:rPr lang="es-MX" sz="2800" dirty="0"/>
              <a:t>Es la interfaz entre el lenguaje humano (ambiguo, intencional y contextual) y el lenguaje máquina (probabilístico, vectorial y matemático).</a:t>
            </a:r>
            <a:endParaRPr lang="es-UY" sz="2800" dirty="0"/>
          </a:p>
        </p:txBody>
      </p:sp>
      <p:sp>
        <p:nvSpPr>
          <p:cNvPr id="3" name="Título 2">
            <a:extLst>
              <a:ext uri="{FF2B5EF4-FFF2-40B4-BE49-F238E27FC236}">
                <a16:creationId xmlns:a16="http://schemas.microsoft.com/office/drawing/2014/main" id="{B356CDB1-116B-DE26-C885-9487DBDA481F}"/>
              </a:ext>
            </a:extLst>
          </p:cNvPr>
          <p:cNvSpPr>
            <a:spLocks noGrp="1"/>
          </p:cNvSpPr>
          <p:nvPr>
            <p:ph type="title" idx="2"/>
          </p:nvPr>
        </p:nvSpPr>
        <p:spPr>
          <a:xfrm>
            <a:off x="1233996" y="476613"/>
            <a:ext cx="7261934" cy="1134900"/>
          </a:xfrm>
        </p:spPr>
        <p:txBody>
          <a:bodyPr/>
          <a:lstStyle/>
          <a:p>
            <a:r>
              <a:rPr lang="es-MX" sz="3600" dirty="0"/>
              <a:t>Lejos de ser solo un "comando", el </a:t>
            </a:r>
            <a:r>
              <a:rPr lang="es-MX" sz="3600" dirty="0" err="1"/>
              <a:t>prompt</a:t>
            </a:r>
            <a:r>
              <a:rPr lang="es-MX" sz="3600" dirty="0"/>
              <a:t> es un </a:t>
            </a:r>
            <a:r>
              <a:rPr lang="es-MX" sz="3600" b="1" dirty="0"/>
              <a:t>acto de traducción</a:t>
            </a:r>
            <a:r>
              <a:rPr lang="es-MX" sz="3600" dirty="0"/>
              <a:t>.</a:t>
            </a:r>
            <a:endParaRPr lang="es-UY" sz="3600" dirty="0"/>
          </a:p>
        </p:txBody>
      </p:sp>
    </p:spTree>
    <p:extLst>
      <p:ext uri="{BB962C8B-B14F-4D97-AF65-F5344CB8AC3E}">
        <p14:creationId xmlns:p14="http://schemas.microsoft.com/office/powerpoint/2010/main" val="297822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CD020B4-5B1F-17E4-0673-38BEC00772B7}"/>
              </a:ext>
            </a:extLst>
          </p:cNvPr>
          <p:cNvSpPr txBox="1"/>
          <p:nvPr/>
        </p:nvSpPr>
        <p:spPr>
          <a:xfrm>
            <a:off x="577048" y="372863"/>
            <a:ext cx="7989903" cy="4093428"/>
          </a:xfrm>
          <a:prstGeom prst="rect">
            <a:avLst/>
          </a:prstGeom>
          <a:noFill/>
        </p:spPr>
        <p:txBody>
          <a:bodyPr wrap="square">
            <a:spAutoFit/>
          </a:bodyPr>
          <a:lstStyle/>
          <a:p>
            <a:r>
              <a:rPr lang="es-MX" sz="2000" b="1" dirty="0"/>
              <a:t>Sus tres componentes fundamentales:</a:t>
            </a:r>
          </a:p>
          <a:p>
            <a:endParaRPr lang="es-MX" sz="2000" b="1" dirty="0"/>
          </a:p>
          <a:p>
            <a:pPr>
              <a:buFont typeface="+mj-lt"/>
              <a:buAutoNum type="arabicPeriod"/>
            </a:pPr>
            <a:r>
              <a:rPr lang="es-MX" sz="2000" b="1" dirty="0"/>
              <a:t>Instrucción:</a:t>
            </a:r>
            <a:r>
              <a:rPr lang="es-MX" sz="2000" dirty="0"/>
              <a:t> Es la tarea directa (ej. "Resume este artículo", "Genera una hipótesis", "Analiza este texto desde la teoría del actor-red").</a:t>
            </a:r>
          </a:p>
          <a:p>
            <a:endParaRPr lang="es-MX" sz="2000" dirty="0"/>
          </a:p>
          <a:p>
            <a:pPr>
              <a:buFont typeface="+mj-lt"/>
              <a:buAutoNum type="arabicPeriod"/>
            </a:pPr>
            <a:r>
              <a:rPr lang="es-MX" sz="2000" b="1" dirty="0"/>
              <a:t>Contexto:</a:t>
            </a:r>
            <a:r>
              <a:rPr lang="es-MX" sz="2000" dirty="0"/>
              <a:t> Son las variables que limitan y dirigen la respuesta. Es donde se solicita una reflexión (ej. "Actúa como economista", "Usa un tono académico").</a:t>
            </a:r>
          </a:p>
          <a:p>
            <a:pPr>
              <a:buFont typeface="+mj-lt"/>
              <a:buAutoNum type="arabicPeriod"/>
            </a:pPr>
            <a:endParaRPr lang="es-MX" sz="2000" dirty="0"/>
          </a:p>
          <a:p>
            <a:pPr>
              <a:buFont typeface="+mj-lt"/>
              <a:buAutoNum type="arabicPeriod"/>
            </a:pPr>
            <a:r>
              <a:rPr lang="es-MX" sz="2000" b="1" dirty="0"/>
              <a:t>Formato o Restricciones:</a:t>
            </a:r>
            <a:r>
              <a:rPr lang="es-MX" sz="2000" dirty="0"/>
              <a:t> Especifica cómo debe ser entregada la información (ej. "En formato de tabla comparativa", "En menos de 300 palabras", "Con citas bajo norma APA").</a:t>
            </a:r>
          </a:p>
        </p:txBody>
      </p:sp>
    </p:spTree>
    <p:extLst>
      <p:ext uri="{BB962C8B-B14F-4D97-AF65-F5344CB8AC3E}">
        <p14:creationId xmlns:p14="http://schemas.microsoft.com/office/powerpoint/2010/main" val="401157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6"/>
          <p:cNvSpPr txBox="1">
            <a:spLocks noGrp="1"/>
          </p:cNvSpPr>
          <p:nvPr>
            <p:ph type="title"/>
          </p:nvPr>
        </p:nvSpPr>
        <p:spPr>
          <a:xfrm>
            <a:off x="416663" y="1362702"/>
            <a:ext cx="6017334" cy="152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dirty="0"/>
              <a:t>PROCESO DE PROMPTING</a:t>
            </a:r>
            <a:endParaRPr dirty="0"/>
          </a:p>
        </p:txBody>
      </p:sp>
      <p:sp>
        <p:nvSpPr>
          <p:cNvPr id="537" name="Google Shape;537;p36"/>
          <p:cNvSpPr txBox="1">
            <a:spLocks noGrp="1"/>
          </p:cNvSpPr>
          <p:nvPr>
            <p:ph type="title" idx="2"/>
          </p:nvPr>
        </p:nvSpPr>
        <p:spPr>
          <a:xfrm>
            <a:off x="781802" y="205878"/>
            <a:ext cx="1261800" cy="113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04</a:t>
            </a:r>
            <a:endParaRPr dirty="0"/>
          </a:p>
        </p:txBody>
      </p:sp>
      <p:grpSp>
        <p:nvGrpSpPr>
          <p:cNvPr id="538" name="Google Shape;538;p36"/>
          <p:cNvGrpSpPr/>
          <p:nvPr/>
        </p:nvGrpSpPr>
        <p:grpSpPr>
          <a:xfrm>
            <a:off x="6055266" y="2058099"/>
            <a:ext cx="2864178" cy="2764663"/>
            <a:chOff x="5140866" y="1189419"/>
            <a:chExt cx="2864178" cy="2764663"/>
          </a:xfrm>
        </p:grpSpPr>
        <p:sp>
          <p:nvSpPr>
            <p:cNvPr id="539" name="Google Shape;539;p36"/>
            <p:cNvSpPr/>
            <p:nvPr/>
          </p:nvSpPr>
          <p:spPr>
            <a:xfrm>
              <a:off x="5140866" y="1189419"/>
              <a:ext cx="2864178" cy="2715079"/>
            </a:xfrm>
            <a:custGeom>
              <a:avLst/>
              <a:gdLst/>
              <a:ahLst/>
              <a:cxnLst/>
              <a:rect l="l" t="t" r="r" b="b"/>
              <a:pathLst>
                <a:path w="49504" h="46927" extrusionOk="0">
                  <a:moveTo>
                    <a:pt x="26632" y="0"/>
                  </a:moveTo>
                  <a:cubicBezTo>
                    <a:pt x="17802" y="0"/>
                    <a:pt x="10116" y="8124"/>
                    <a:pt x="5419" y="15176"/>
                  </a:cubicBezTo>
                  <a:cubicBezTo>
                    <a:pt x="2340" y="19799"/>
                    <a:pt x="1" y="25320"/>
                    <a:pt x="843" y="30963"/>
                  </a:cubicBezTo>
                  <a:cubicBezTo>
                    <a:pt x="2550" y="42309"/>
                    <a:pt x="13779" y="46926"/>
                    <a:pt x="24152" y="46926"/>
                  </a:cubicBezTo>
                  <a:cubicBezTo>
                    <a:pt x="25834" y="46926"/>
                    <a:pt x="27493" y="46805"/>
                    <a:pt x="29085" y="46572"/>
                  </a:cubicBezTo>
                  <a:cubicBezTo>
                    <a:pt x="33680" y="45888"/>
                    <a:pt x="38200" y="44410"/>
                    <a:pt x="42242" y="42099"/>
                  </a:cubicBezTo>
                  <a:cubicBezTo>
                    <a:pt x="47585" y="39038"/>
                    <a:pt x="49504" y="33040"/>
                    <a:pt x="49270" y="27154"/>
                  </a:cubicBezTo>
                  <a:cubicBezTo>
                    <a:pt x="49214" y="25601"/>
                    <a:pt x="48989" y="24057"/>
                    <a:pt x="48652" y="22578"/>
                  </a:cubicBezTo>
                  <a:cubicBezTo>
                    <a:pt x="46650" y="13922"/>
                    <a:pt x="40848" y="4705"/>
                    <a:pt x="32370" y="1177"/>
                  </a:cubicBezTo>
                  <a:cubicBezTo>
                    <a:pt x="30418" y="363"/>
                    <a:pt x="28499" y="0"/>
                    <a:pt x="26632"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5489573" y="2281595"/>
              <a:ext cx="2079630" cy="1294330"/>
            </a:xfrm>
            <a:custGeom>
              <a:avLst/>
              <a:gdLst/>
              <a:ahLst/>
              <a:cxnLst/>
              <a:rect l="l" t="t" r="r" b="b"/>
              <a:pathLst>
                <a:path w="35944" h="22371" extrusionOk="0">
                  <a:moveTo>
                    <a:pt x="29596" y="1"/>
                  </a:moveTo>
                  <a:cubicBezTo>
                    <a:pt x="29365" y="1"/>
                    <a:pt x="29195" y="2"/>
                    <a:pt x="29113" y="5"/>
                  </a:cubicBezTo>
                  <a:cubicBezTo>
                    <a:pt x="28670" y="26"/>
                    <a:pt x="24927" y="48"/>
                    <a:pt x="22996" y="48"/>
                  </a:cubicBezTo>
                  <a:cubicBezTo>
                    <a:pt x="22435" y="48"/>
                    <a:pt x="22026" y="46"/>
                    <a:pt x="21898" y="42"/>
                  </a:cubicBezTo>
                  <a:cubicBezTo>
                    <a:pt x="21592" y="27"/>
                    <a:pt x="18172" y="17"/>
                    <a:pt x="14920" y="17"/>
                  </a:cubicBezTo>
                  <a:cubicBezTo>
                    <a:pt x="12095" y="17"/>
                    <a:pt x="9396" y="25"/>
                    <a:pt x="8975" y="42"/>
                  </a:cubicBezTo>
                  <a:cubicBezTo>
                    <a:pt x="8525" y="61"/>
                    <a:pt x="6663" y="61"/>
                    <a:pt x="4878" y="61"/>
                  </a:cubicBezTo>
                  <a:cubicBezTo>
                    <a:pt x="3093" y="61"/>
                    <a:pt x="1385" y="61"/>
                    <a:pt x="1245" y="80"/>
                  </a:cubicBezTo>
                  <a:cubicBezTo>
                    <a:pt x="974" y="108"/>
                    <a:pt x="702" y="173"/>
                    <a:pt x="421" y="323"/>
                  </a:cubicBezTo>
                  <a:cubicBezTo>
                    <a:pt x="141" y="473"/>
                    <a:pt x="57" y="716"/>
                    <a:pt x="57" y="950"/>
                  </a:cubicBezTo>
                  <a:cubicBezTo>
                    <a:pt x="57" y="1184"/>
                    <a:pt x="28" y="3823"/>
                    <a:pt x="57" y="4300"/>
                  </a:cubicBezTo>
                  <a:cubicBezTo>
                    <a:pt x="94" y="4777"/>
                    <a:pt x="0" y="10794"/>
                    <a:pt x="28" y="11272"/>
                  </a:cubicBezTo>
                  <a:cubicBezTo>
                    <a:pt x="47" y="11749"/>
                    <a:pt x="85" y="17785"/>
                    <a:pt x="85" y="18636"/>
                  </a:cubicBezTo>
                  <a:cubicBezTo>
                    <a:pt x="85" y="19497"/>
                    <a:pt x="47" y="21509"/>
                    <a:pt x="47" y="21696"/>
                  </a:cubicBezTo>
                  <a:cubicBezTo>
                    <a:pt x="47" y="21865"/>
                    <a:pt x="103" y="21996"/>
                    <a:pt x="225" y="22052"/>
                  </a:cubicBezTo>
                  <a:cubicBezTo>
                    <a:pt x="226" y="22051"/>
                    <a:pt x="228" y="22051"/>
                    <a:pt x="230" y="22051"/>
                  </a:cubicBezTo>
                  <a:cubicBezTo>
                    <a:pt x="317" y="22051"/>
                    <a:pt x="1334" y="22370"/>
                    <a:pt x="2865" y="22370"/>
                  </a:cubicBezTo>
                  <a:cubicBezTo>
                    <a:pt x="2887" y="22370"/>
                    <a:pt x="2908" y="22370"/>
                    <a:pt x="2929" y="22370"/>
                  </a:cubicBezTo>
                  <a:cubicBezTo>
                    <a:pt x="4221" y="22361"/>
                    <a:pt x="16639" y="22127"/>
                    <a:pt x="17649" y="22099"/>
                  </a:cubicBezTo>
                  <a:cubicBezTo>
                    <a:pt x="17790" y="22096"/>
                    <a:pt x="18093" y="22095"/>
                    <a:pt x="18513" y="22095"/>
                  </a:cubicBezTo>
                  <a:cubicBezTo>
                    <a:pt x="21138" y="22095"/>
                    <a:pt x="28366" y="22140"/>
                    <a:pt x="29665" y="22164"/>
                  </a:cubicBezTo>
                  <a:cubicBezTo>
                    <a:pt x="29865" y="22168"/>
                    <a:pt x="30110" y="22169"/>
                    <a:pt x="30385" y="22169"/>
                  </a:cubicBezTo>
                  <a:cubicBezTo>
                    <a:pt x="31899" y="22169"/>
                    <a:pt x="34313" y="22121"/>
                    <a:pt x="35146" y="22121"/>
                  </a:cubicBezTo>
                  <a:cubicBezTo>
                    <a:pt x="35297" y="22121"/>
                    <a:pt x="35397" y="22123"/>
                    <a:pt x="35429" y="22127"/>
                  </a:cubicBezTo>
                  <a:cubicBezTo>
                    <a:pt x="35503" y="22138"/>
                    <a:pt x="35552" y="22142"/>
                    <a:pt x="35588" y="22142"/>
                  </a:cubicBezTo>
                  <a:cubicBezTo>
                    <a:pt x="35676" y="22142"/>
                    <a:pt x="35688" y="22116"/>
                    <a:pt x="35794" y="22089"/>
                  </a:cubicBezTo>
                  <a:cubicBezTo>
                    <a:pt x="35944" y="22052"/>
                    <a:pt x="35850" y="21977"/>
                    <a:pt x="35888" y="21818"/>
                  </a:cubicBezTo>
                  <a:cubicBezTo>
                    <a:pt x="35925" y="21668"/>
                    <a:pt x="35888" y="16091"/>
                    <a:pt x="35888" y="15576"/>
                  </a:cubicBezTo>
                  <a:lnTo>
                    <a:pt x="35888" y="5891"/>
                  </a:lnTo>
                  <a:cubicBezTo>
                    <a:pt x="35888" y="5488"/>
                    <a:pt x="35850" y="1268"/>
                    <a:pt x="35869" y="1072"/>
                  </a:cubicBezTo>
                  <a:cubicBezTo>
                    <a:pt x="35878" y="875"/>
                    <a:pt x="35822" y="576"/>
                    <a:pt x="35607" y="370"/>
                  </a:cubicBezTo>
                  <a:cubicBezTo>
                    <a:pt x="35401" y="154"/>
                    <a:pt x="35130" y="42"/>
                    <a:pt x="34821" y="42"/>
                  </a:cubicBezTo>
                  <a:cubicBezTo>
                    <a:pt x="34564" y="42"/>
                    <a:pt x="30980" y="1"/>
                    <a:pt x="29596"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34537" y="3539822"/>
              <a:ext cx="2589123" cy="138279"/>
            </a:xfrm>
            <a:custGeom>
              <a:avLst/>
              <a:gdLst/>
              <a:ahLst/>
              <a:cxnLst/>
              <a:rect l="l" t="t" r="r" b="b"/>
              <a:pathLst>
                <a:path w="44750" h="2390" extrusionOk="0">
                  <a:moveTo>
                    <a:pt x="23223" y="0"/>
                  </a:moveTo>
                  <a:cubicBezTo>
                    <a:pt x="20351" y="0"/>
                    <a:pt x="13281" y="24"/>
                    <a:pt x="13177" y="24"/>
                  </a:cubicBezTo>
                  <a:lnTo>
                    <a:pt x="7843" y="24"/>
                  </a:lnTo>
                  <a:cubicBezTo>
                    <a:pt x="7684" y="24"/>
                    <a:pt x="2967" y="24"/>
                    <a:pt x="2771" y="33"/>
                  </a:cubicBezTo>
                  <a:cubicBezTo>
                    <a:pt x="2722" y="38"/>
                    <a:pt x="2543" y="40"/>
                    <a:pt x="2301" y="40"/>
                  </a:cubicBezTo>
                  <a:cubicBezTo>
                    <a:pt x="1576" y="40"/>
                    <a:pt x="286" y="24"/>
                    <a:pt x="244" y="24"/>
                  </a:cubicBezTo>
                  <a:lnTo>
                    <a:pt x="57" y="24"/>
                  </a:lnTo>
                  <a:cubicBezTo>
                    <a:pt x="10" y="33"/>
                    <a:pt x="10" y="80"/>
                    <a:pt x="1" y="127"/>
                  </a:cubicBezTo>
                  <a:cubicBezTo>
                    <a:pt x="1" y="183"/>
                    <a:pt x="20" y="380"/>
                    <a:pt x="48" y="529"/>
                  </a:cubicBezTo>
                  <a:cubicBezTo>
                    <a:pt x="66" y="679"/>
                    <a:pt x="169" y="960"/>
                    <a:pt x="216" y="1044"/>
                  </a:cubicBezTo>
                  <a:cubicBezTo>
                    <a:pt x="675" y="1868"/>
                    <a:pt x="1405" y="2214"/>
                    <a:pt x="2041" y="2298"/>
                  </a:cubicBezTo>
                  <a:cubicBezTo>
                    <a:pt x="2447" y="2365"/>
                    <a:pt x="3612" y="2376"/>
                    <a:pt x="4461" y="2376"/>
                  </a:cubicBezTo>
                  <a:cubicBezTo>
                    <a:pt x="4924" y="2376"/>
                    <a:pt x="5292" y="2373"/>
                    <a:pt x="5391" y="2373"/>
                  </a:cubicBezTo>
                  <a:lnTo>
                    <a:pt x="37236" y="2373"/>
                  </a:lnTo>
                  <a:cubicBezTo>
                    <a:pt x="37473" y="2373"/>
                    <a:pt x="39003" y="2369"/>
                    <a:pt x="40055" y="2369"/>
                  </a:cubicBezTo>
                  <a:cubicBezTo>
                    <a:pt x="40582" y="2369"/>
                    <a:pt x="40988" y="2370"/>
                    <a:pt x="41054" y="2373"/>
                  </a:cubicBezTo>
                  <a:cubicBezTo>
                    <a:pt x="41134" y="2380"/>
                    <a:pt x="41339" y="2390"/>
                    <a:pt x="41590" y="2390"/>
                  </a:cubicBezTo>
                  <a:cubicBezTo>
                    <a:pt x="41957" y="2390"/>
                    <a:pt x="42422" y="2370"/>
                    <a:pt x="42738" y="2298"/>
                  </a:cubicBezTo>
                  <a:cubicBezTo>
                    <a:pt x="43281" y="2167"/>
                    <a:pt x="43842" y="1783"/>
                    <a:pt x="44057" y="1596"/>
                  </a:cubicBezTo>
                  <a:cubicBezTo>
                    <a:pt x="44273" y="1409"/>
                    <a:pt x="44497" y="1091"/>
                    <a:pt x="44600" y="848"/>
                  </a:cubicBezTo>
                  <a:cubicBezTo>
                    <a:pt x="44694" y="595"/>
                    <a:pt x="44750" y="174"/>
                    <a:pt x="44741" y="108"/>
                  </a:cubicBezTo>
                  <a:cubicBezTo>
                    <a:pt x="44722" y="33"/>
                    <a:pt x="44731" y="61"/>
                    <a:pt x="44703" y="33"/>
                  </a:cubicBezTo>
                  <a:cubicBezTo>
                    <a:pt x="44684" y="15"/>
                    <a:pt x="44638" y="15"/>
                    <a:pt x="44581" y="15"/>
                  </a:cubicBezTo>
                  <a:lnTo>
                    <a:pt x="39874" y="15"/>
                  </a:lnTo>
                  <a:cubicBezTo>
                    <a:pt x="39812" y="15"/>
                    <a:pt x="38868" y="11"/>
                    <a:pt x="38218" y="11"/>
                  </a:cubicBezTo>
                  <a:cubicBezTo>
                    <a:pt x="37893" y="11"/>
                    <a:pt x="37641" y="12"/>
                    <a:pt x="37610" y="15"/>
                  </a:cubicBezTo>
                  <a:cubicBezTo>
                    <a:pt x="37582" y="17"/>
                    <a:pt x="36447" y="19"/>
                    <a:pt x="34853" y="19"/>
                  </a:cubicBezTo>
                  <a:cubicBezTo>
                    <a:pt x="31005" y="19"/>
                    <a:pt x="24482" y="12"/>
                    <a:pt x="24415" y="5"/>
                  </a:cubicBezTo>
                  <a:cubicBezTo>
                    <a:pt x="24397" y="2"/>
                    <a:pt x="23941" y="0"/>
                    <a:pt x="2322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5255655" y="3606126"/>
              <a:ext cx="2550185" cy="73653"/>
            </a:xfrm>
            <a:custGeom>
              <a:avLst/>
              <a:gdLst/>
              <a:ahLst/>
              <a:cxnLst/>
              <a:rect l="l" t="t" r="r" b="b"/>
              <a:pathLst>
                <a:path w="44077" h="1273" extrusionOk="0">
                  <a:moveTo>
                    <a:pt x="44076" y="1"/>
                  </a:moveTo>
                  <a:lnTo>
                    <a:pt x="44076" y="1"/>
                  </a:lnTo>
                  <a:cubicBezTo>
                    <a:pt x="42467" y="20"/>
                    <a:pt x="40866" y="29"/>
                    <a:pt x="39266" y="48"/>
                  </a:cubicBezTo>
                  <a:cubicBezTo>
                    <a:pt x="34129" y="95"/>
                    <a:pt x="28991" y="123"/>
                    <a:pt x="23873" y="188"/>
                  </a:cubicBezTo>
                  <a:cubicBezTo>
                    <a:pt x="23367" y="179"/>
                    <a:pt x="22862" y="169"/>
                    <a:pt x="22366" y="141"/>
                  </a:cubicBezTo>
                  <a:cubicBezTo>
                    <a:pt x="20850" y="95"/>
                    <a:pt x="19343" y="95"/>
                    <a:pt x="17837" y="76"/>
                  </a:cubicBezTo>
                  <a:cubicBezTo>
                    <a:pt x="16330" y="48"/>
                    <a:pt x="14814" y="20"/>
                    <a:pt x="13308" y="20"/>
                  </a:cubicBezTo>
                  <a:cubicBezTo>
                    <a:pt x="12212" y="20"/>
                    <a:pt x="11115" y="17"/>
                    <a:pt x="10018" y="17"/>
                  </a:cubicBezTo>
                  <a:cubicBezTo>
                    <a:pt x="8097" y="17"/>
                    <a:pt x="6176" y="25"/>
                    <a:pt x="4259" y="66"/>
                  </a:cubicBezTo>
                  <a:cubicBezTo>
                    <a:pt x="2836" y="85"/>
                    <a:pt x="1414" y="123"/>
                    <a:pt x="1" y="141"/>
                  </a:cubicBezTo>
                  <a:cubicBezTo>
                    <a:pt x="450" y="796"/>
                    <a:pt x="1096" y="1096"/>
                    <a:pt x="1648" y="1189"/>
                  </a:cubicBezTo>
                  <a:cubicBezTo>
                    <a:pt x="2047" y="1256"/>
                    <a:pt x="3211" y="1268"/>
                    <a:pt x="4059" y="1268"/>
                  </a:cubicBezTo>
                  <a:cubicBezTo>
                    <a:pt x="4521" y="1268"/>
                    <a:pt x="4889" y="1264"/>
                    <a:pt x="4989" y="1264"/>
                  </a:cubicBezTo>
                  <a:lnTo>
                    <a:pt x="22282" y="1264"/>
                  </a:lnTo>
                  <a:cubicBezTo>
                    <a:pt x="22369" y="1264"/>
                    <a:pt x="26266" y="1273"/>
                    <a:pt x="28913" y="1273"/>
                  </a:cubicBezTo>
                  <a:cubicBezTo>
                    <a:pt x="30236" y="1273"/>
                    <a:pt x="31247" y="1271"/>
                    <a:pt x="31312" y="1264"/>
                  </a:cubicBezTo>
                  <a:lnTo>
                    <a:pt x="36833" y="1264"/>
                  </a:lnTo>
                  <a:cubicBezTo>
                    <a:pt x="37076" y="1264"/>
                    <a:pt x="38605" y="1260"/>
                    <a:pt x="39655" y="1260"/>
                  </a:cubicBezTo>
                  <a:cubicBezTo>
                    <a:pt x="40180" y="1260"/>
                    <a:pt x="40586" y="1261"/>
                    <a:pt x="40651" y="1264"/>
                  </a:cubicBezTo>
                  <a:cubicBezTo>
                    <a:pt x="40741" y="1264"/>
                    <a:pt x="40948" y="1270"/>
                    <a:pt x="41197" y="1270"/>
                  </a:cubicBezTo>
                  <a:cubicBezTo>
                    <a:pt x="41570" y="1270"/>
                    <a:pt x="42040" y="1257"/>
                    <a:pt x="42354" y="1189"/>
                  </a:cubicBezTo>
                  <a:cubicBezTo>
                    <a:pt x="42888" y="1058"/>
                    <a:pt x="43449" y="684"/>
                    <a:pt x="43674" y="488"/>
                  </a:cubicBezTo>
                  <a:cubicBezTo>
                    <a:pt x="43814" y="357"/>
                    <a:pt x="43964" y="179"/>
                    <a:pt x="44076"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5960591" y="3536119"/>
              <a:ext cx="748850" cy="10009"/>
            </a:xfrm>
            <a:custGeom>
              <a:avLst/>
              <a:gdLst/>
              <a:ahLst/>
              <a:cxnLst/>
              <a:rect l="l" t="t" r="r" b="b"/>
              <a:pathLst>
                <a:path w="12943" h="173" extrusionOk="0">
                  <a:moveTo>
                    <a:pt x="993" y="1"/>
                  </a:moveTo>
                  <a:cubicBezTo>
                    <a:pt x="681" y="1"/>
                    <a:pt x="369" y="4"/>
                    <a:pt x="57" y="13"/>
                  </a:cubicBezTo>
                  <a:cubicBezTo>
                    <a:pt x="1" y="13"/>
                    <a:pt x="1" y="97"/>
                    <a:pt x="57" y="97"/>
                  </a:cubicBezTo>
                  <a:cubicBezTo>
                    <a:pt x="618" y="122"/>
                    <a:pt x="1176" y="127"/>
                    <a:pt x="1734" y="127"/>
                  </a:cubicBezTo>
                  <a:cubicBezTo>
                    <a:pt x="2014" y="127"/>
                    <a:pt x="2293" y="125"/>
                    <a:pt x="2574" y="125"/>
                  </a:cubicBezTo>
                  <a:cubicBezTo>
                    <a:pt x="3407" y="125"/>
                    <a:pt x="4240" y="135"/>
                    <a:pt x="5054" y="135"/>
                  </a:cubicBezTo>
                  <a:cubicBezTo>
                    <a:pt x="6720" y="144"/>
                    <a:pt x="8385" y="144"/>
                    <a:pt x="10051" y="163"/>
                  </a:cubicBezTo>
                  <a:cubicBezTo>
                    <a:pt x="10987" y="163"/>
                    <a:pt x="11923" y="172"/>
                    <a:pt x="12858" y="172"/>
                  </a:cubicBezTo>
                  <a:cubicBezTo>
                    <a:pt x="12861" y="173"/>
                    <a:pt x="12864" y="173"/>
                    <a:pt x="12867" y="173"/>
                  </a:cubicBezTo>
                  <a:cubicBezTo>
                    <a:pt x="12942" y="173"/>
                    <a:pt x="12939" y="60"/>
                    <a:pt x="12858" y="60"/>
                  </a:cubicBezTo>
                  <a:cubicBezTo>
                    <a:pt x="9527" y="41"/>
                    <a:pt x="6186" y="23"/>
                    <a:pt x="2864" y="13"/>
                  </a:cubicBezTo>
                  <a:cubicBezTo>
                    <a:pt x="2240" y="13"/>
                    <a:pt x="1616" y="1"/>
                    <a:pt x="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6810633" y="3536871"/>
              <a:ext cx="248035" cy="8910"/>
            </a:xfrm>
            <a:custGeom>
              <a:avLst/>
              <a:gdLst/>
              <a:ahLst/>
              <a:cxnLst/>
              <a:rect l="l" t="t" r="r" b="b"/>
              <a:pathLst>
                <a:path w="4287" h="154" extrusionOk="0">
                  <a:moveTo>
                    <a:pt x="57" y="0"/>
                  </a:moveTo>
                  <a:cubicBezTo>
                    <a:pt x="0" y="0"/>
                    <a:pt x="0" y="94"/>
                    <a:pt x="57" y="94"/>
                  </a:cubicBezTo>
                  <a:cubicBezTo>
                    <a:pt x="749" y="150"/>
                    <a:pt x="1442" y="150"/>
                    <a:pt x="2134" y="150"/>
                  </a:cubicBezTo>
                  <a:cubicBezTo>
                    <a:pt x="2438" y="150"/>
                    <a:pt x="2743" y="154"/>
                    <a:pt x="3050" y="154"/>
                  </a:cubicBezTo>
                  <a:cubicBezTo>
                    <a:pt x="3433" y="154"/>
                    <a:pt x="3817" y="148"/>
                    <a:pt x="4202" y="122"/>
                  </a:cubicBezTo>
                  <a:cubicBezTo>
                    <a:pt x="4286" y="112"/>
                    <a:pt x="4286" y="10"/>
                    <a:pt x="4202" y="10"/>
                  </a:cubicBezTo>
                  <a:cubicBezTo>
                    <a:pt x="4103" y="8"/>
                    <a:pt x="4004" y="8"/>
                    <a:pt x="3905" y="8"/>
                  </a:cubicBezTo>
                  <a:cubicBezTo>
                    <a:pt x="3312" y="8"/>
                    <a:pt x="2720" y="28"/>
                    <a:pt x="2134" y="28"/>
                  </a:cubicBezTo>
                  <a:cubicBezTo>
                    <a:pt x="1442" y="28"/>
                    <a:pt x="749"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5541008" y="2327707"/>
              <a:ext cx="1976239" cy="1142338"/>
            </a:xfrm>
            <a:custGeom>
              <a:avLst/>
              <a:gdLst/>
              <a:ahLst/>
              <a:cxnLst/>
              <a:rect l="l" t="t" r="r" b="b"/>
              <a:pathLst>
                <a:path w="34157" h="19744" extrusionOk="0">
                  <a:moveTo>
                    <a:pt x="28964" y="1"/>
                  </a:moveTo>
                  <a:cubicBezTo>
                    <a:pt x="28869" y="1"/>
                    <a:pt x="28801" y="1"/>
                    <a:pt x="28766" y="3"/>
                  </a:cubicBezTo>
                  <a:cubicBezTo>
                    <a:pt x="28383" y="31"/>
                    <a:pt x="15656" y="31"/>
                    <a:pt x="15001" y="31"/>
                  </a:cubicBezTo>
                  <a:cubicBezTo>
                    <a:pt x="14483" y="31"/>
                    <a:pt x="7619" y="59"/>
                    <a:pt x="4300" y="59"/>
                  </a:cubicBezTo>
                  <a:cubicBezTo>
                    <a:pt x="3304" y="59"/>
                    <a:pt x="2627" y="56"/>
                    <a:pt x="2536" y="50"/>
                  </a:cubicBezTo>
                  <a:cubicBezTo>
                    <a:pt x="2153" y="31"/>
                    <a:pt x="515" y="3"/>
                    <a:pt x="384" y="3"/>
                  </a:cubicBezTo>
                  <a:cubicBezTo>
                    <a:pt x="262" y="3"/>
                    <a:pt x="234" y="78"/>
                    <a:pt x="141" y="172"/>
                  </a:cubicBezTo>
                  <a:cubicBezTo>
                    <a:pt x="47" y="265"/>
                    <a:pt x="47" y="668"/>
                    <a:pt x="47" y="892"/>
                  </a:cubicBezTo>
                  <a:cubicBezTo>
                    <a:pt x="47" y="1117"/>
                    <a:pt x="75" y="6591"/>
                    <a:pt x="75" y="7050"/>
                  </a:cubicBezTo>
                  <a:cubicBezTo>
                    <a:pt x="75" y="7499"/>
                    <a:pt x="0" y="14882"/>
                    <a:pt x="47" y="15565"/>
                  </a:cubicBezTo>
                  <a:cubicBezTo>
                    <a:pt x="94" y="16239"/>
                    <a:pt x="47" y="19215"/>
                    <a:pt x="75" y="19383"/>
                  </a:cubicBezTo>
                  <a:cubicBezTo>
                    <a:pt x="94" y="19561"/>
                    <a:pt x="75" y="19636"/>
                    <a:pt x="188" y="19701"/>
                  </a:cubicBezTo>
                  <a:cubicBezTo>
                    <a:pt x="242" y="19735"/>
                    <a:pt x="338" y="19744"/>
                    <a:pt x="429" y="19744"/>
                  </a:cubicBezTo>
                  <a:cubicBezTo>
                    <a:pt x="542" y="19744"/>
                    <a:pt x="646" y="19729"/>
                    <a:pt x="646" y="19729"/>
                  </a:cubicBezTo>
                  <a:cubicBezTo>
                    <a:pt x="646" y="19729"/>
                    <a:pt x="2515" y="19741"/>
                    <a:pt x="3535" y="19741"/>
                  </a:cubicBezTo>
                  <a:cubicBezTo>
                    <a:pt x="3790" y="19741"/>
                    <a:pt x="3992" y="19741"/>
                    <a:pt x="4099" y="19739"/>
                  </a:cubicBezTo>
                  <a:cubicBezTo>
                    <a:pt x="4436" y="19739"/>
                    <a:pt x="16779" y="19664"/>
                    <a:pt x="17088" y="19664"/>
                  </a:cubicBezTo>
                  <a:cubicBezTo>
                    <a:pt x="17300" y="19664"/>
                    <a:pt x="22341" y="19656"/>
                    <a:pt x="25805" y="19656"/>
                  </a:cubicBezTo>
                  <a:cubicBezTo>
                    <a:pt x="27537" y="19656"/>
                    <a:pt x="28875" y="19658"/>
                    <a:pt x="29019" y="19664"/>
                  </a:cubicBezTo>
                  <a:cubicBezTo>
                    <a:pt x="29459" y="19692"/>
                    <a:pt x="33726" y="19692"/>
                    <a:pt x="33885" y="19692"/>
                  </a:cubicBezTo>
                  <a:cubicBezTo>
                    <a:pt x="34044" y="19692"/>
                    <a:pt x="34138" y="19683"/>
                    <a:pt x="34138" y="19514"/>
                  </a:cubicBezTo>
                  <a:cubicBezTo>
                    <a:pt x="34138" y="19364"/>
                    <a:pt x="34156" y="18794"/>
                    <a:pt x="34156" y="18522"/>
                  </a:cubicBezTo>
                  <a:cubicBezTo>
                    <a:pt x="34156" y="18251"/>
                    <a:pt x="34110" y="10166"/>
                    <a:pt x="34110" y="10166"/>
                  </a:cubicBezTo>
                  <a:cubicBezTo>
                    <a:pt x="34110" y="10166"/>
                    <a:pt x="34156" y="4018"/>
                    <a:pt x="34156" y="3531"/>
                  </a:cubicBezTo>
                  <a:cubicBezTo>
                    <a:pt x="34156" y="3054"/>
                    <a:pt x="34091" y="583"/>
                    <a:pt x="34091" y="415"/>
                  </a:cubicBezTo>
                  <a:cubicBezTo>
                    <a:pt x="34091" y="237"/>
                    <a:pt x="34091" y="284"/>
                    <a:pt x="33997" y="162"/>
                  </a:cubicBezTo>
                  <a:cubicBezTo>
                    <a:pt x="33935" y="87"/>
                    <a:pt x="33906" y="75"/>
                    <a:pt x="33846" y="75"/>
                  </a:cubicBezTo>
                  <a:cubicBezTo>
                    <a:pt x="33816" y="75"/>
                    <a:pt x="33779" y="78"/>
                    <a:pt x="33726" y="78"/>
                  </a:cubicBezTo>
                  <a:cubicBezTo>
                    <a:pt x="33573" y="78"/>
                    <a:pt x="29916" y="1"/>
                    <a:pt x="28964"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5541008" y="2554277"/>
              <a:ext cx="1975718" cy="915479"/>
            </a:xfrm>
            <a:custGeom>
              <a:avLst/>
              <a:gdLst/>
              <a:ahLst/>
              <a:cxnLst/>
              <a:rect l="l" t="t" r="r" b="b"/>
              <a:pathLst>
                <a:path w="34148" h="15823" extrusionOk="0">
                  <a:moveTo>
                    <a:pt x="3128" y="0"/>
                  </a:moveTo>
                  <a:cubicBezTo>
                    <a:pt x="2097" y="0"/>
                    <a:pt x="1064" y="133"/>
                    <a:pt x="57" y="401"/>
                  </a:cubicBezTo>
                  <a:cubicBezTo>
                    <a:pt x="57" y="1702"/>
                    <a:pt x="66" y="2918"/>
                    <a:pt x="66" y="3115"/>
                  </a:cubicBezTo>
                  <a:cubicBezTo>
                    <a:pt x="66" y="3573"/>
                    <a:pt x="0" y="10957"/>
                    <a:pt x="47" y="11630"/>
                  </a:cubicBezTo>
                  <a:cubicBezTo>
                    <a:pt x="94" y="12314"/>
                    <a:pt x="47" y="15280"/>
                    <a:pt x="66" y="15458"/>
                  </a:cubicBezTo>
                  <a:cubicBezTo>
                    <a:pt x="94" y="15636"/>
                    <a:pt x="66" y="15701"/>
                    <a:pt x="188" y="15776"/>
                  </a:cubicBezTo>
                  <a:cubicBezTo>
                    <a:pt x="234" y="15803"/>
                    <a:pt x="320" y="15811"/>
                    <a:pt x="405" y="15811"/>
                  </a:cubicBezTo>
                  <a:cubicBezTo>
                    <a:pt x="526" y="15811"/>
                    <a:pt x="646" y="15795"/>
                    <a:pt x="646" y="15795"/>
                  </a:cubicBezTo>
                  <a:cubicBezTo>
                    <a:pt x="646" y="15795"/>
                    <a:pt x="3566" y="15823"/>
                    <a:pt x="4080" y="15823"/>
                  </a:cubicBezTo>
                  <a:cubicBezTo>
                    <a:pt x="4417" y="15823"/>
                    <a:pt x="16760" y="15748"/>
                    <a:pt x="17078" y="15748"/>
                  </a:cubicBezTo>
                  <a:cubicBezTo>
                    <a:pt x="17290" y="15748"/>
                    <a:pt x="22331" y="15740"/>
                    <a:pt x="25796" y="15740"/>
                  </a:cubicBezTo>
                  <a:cubicBezTo>
                    <a:pt x="27528" y="15740"/>
                    <a:pt x="28866" y="15742"/>
                    <a:pt x="29010" y="15748"/>
                  </a:cubicBezTo>
                  <a:cubicBezTo>
                    <a:pt x="29440" y="15776"/>
                    <a:pt x="33726" y="15776"/>
                    <a:pt x="33876" y="15776"/>
                  </a:cubicBezTo>
                  <a:cubicBezTo>
                    <a:pt x="34025" y="15776"/>
                    <a:pt x="34119" y="15767"/>
                    <a:pt x="34119" y="15598"/>
                  </a:cubicBezTo>
                  <a:cubicBezTo>
                    <a:pt x="34119" y="15430"/>
                    <a:pt x="34147" y="14878"/>
                    <a:pt x="34147" y="14606"/>
                  </a:cubicBezTo>
                  <a:cubicBezTo>
                    <a:pt x="34147" y="14522"/>
                    <a:pt x="34147" y="13783"/>
                    <a:pt x="34138" y="12791"/>
                  </a:cubicBezTo>
                  <a:cubicBezTo>
                    <a:pt x="34044" y="12819"/>
                    <a:pt x="33960" y="12838"/>
                    <a:pt x="33876" y="12847"/>
                  </a:cubicBezTo>
                  <a:cubicBezTo>
                    <a:pt x="32884" y="13081"/>
                    <a:pt x="31892" y="13259"/>
                    <a:pt x="30881" y="13380"/>
                  </a:cubicBezTo>
                  <a:cubicBezTo>
                    <a:pt x="29676" y="13527"/>
                    <a:pt x="28467" y="13602"/>
                    <a:pt x="27258" y="13602"/>
                  </a:cubicBezTo>
                  <a:cubicBezTo>
                    <a:pt x="26457" y="13602"/>
                    <a:pt x="25656" y="13569"/>
                    <a:pt x="24855" y="13502"/>
                  </a:cubicBezTo>
                  <a:cubicBezTo>
                    <a:pt x="23030" y="13362"/>
                    <a:pt x="21186" y="13090"/>
                    <a:pt x="19455" y="12473"/>
                  </a:cubicBezTo>
                  <a:cubicBezTo>
                    <a:pt x="18650" y="12183"/>
                    <a:pt x="17874" y="11799"/>
                    <a:pt x="17172" y="11294"/>
                  </a:cubicBezTo>
                  <a:cubicBezTo>
                    <a:pt x="16489" y="10807"/>
                    <a:pt x="15909" y="10171"/>
                    <a:pt x="15431" y="9478"/>
                  </a:cubicBezTo>
                  <a:cubicBezTo>
                    <a:pt x="14439" y="8056"/>
                    <a:pt x="13794" y="6418"/>
                    <a:pt x="12783" y="5005"/>
                  </a:cubicBezTo>
                  <a:cubicBezTo>
                    <a:pt x="11829" y="3648"/>
                    <a:pt x="10584" y="2497"/>
                    <a:pt x="9162" y="1646"/>
                  </a:cubicBezTo>
                  <a:cubicBezTo>
                    <a:pt x="7322" y="553"/>
                    <a:pt x="5230" y="0"/>
                    <a:pt x="312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5543149" y="2954304"/>
              <a:ext cx="1974098" cy="516031"/>
            </a:xfrm>
            <a:custGeom>
              <a:avLst/>
              <a:gdLst/>
              <a:ahLst/>
              <a:cxnLst/>
              <a:rect l="l" t="t" r="r" b="b"/>
              <a:pathLst>
                <a:path w="34120" h="8919" extrusionOk="0">
                  <a:moveTo>
                    <a:pt x="3360" y="0"/>
                  </a:moveTo>
                  <a:cubicBezTo>
                    <a:pt x="2232" y="0"/>
                    <a:pt x="1106" y="199"/>
                    <a:pt x="10" y="505"/>
                  </a:cubicBezTo>
                  <a:cubicBezTo>
                    <a:pt x="1" y="2452"/>
                    <a:pt x="1" y="4389"/>
                    <a:pt x="20" y="4735"/>
                  </a:cubicBezTo>
                  <a:cubicBezTo>
                    <a:pt x="66" y="5409"/>
                    <a:pt x="20" y="8385"/>
                    <a:pt x="48" y="8553"/>
                  </a:cubicBezTo>
                  <a:cubicBezTo>
                    <a:pt x="66" y="8731"/>
                    <a:pt x="48" y="8806"/>
                    <a:pt x="160" y="8871"/>
                  </a:cubicBezTo>
                  <a:cubicBezTo>
                    <a:pt x="214" y="8905"/>
                    <a:pt x="311" y="8914"/>
                    <a:pt x="401" y="8914"/>
                  </a:cubicBezTo>
                  <a:cubicBezTo>
                    <a:pt x="514" y="8914"/>
                    <a:pt x="618" y="8899"/>
                    <a:pt x="618" y="8899"/>
                  </a:cubicBezTo>
                  <a:cubicBezTo>
                    <a:pt x="618" y="8899"/>
                    <a:pt x="3547" y="8918"/>
                    <a:pt x="4062" y="8918"/>
                  </a:cubicBezTo>
                  <a:cubicBezTo>
                    <a:pt x="4399" y="8918"/>
                    <a:pt x="16742" y="8853"/>
                    <a:pt x="17051" y="8853"/>
                  </a:cubicBezTo>
                  <a:cubicBezTo>
                    <a:pt x="17263" y="8853"/>
                    <a:pt x="22304" y="8840"/>
                    <a:pt x="25768" y="8840"/>
                  </a:cubicBezTo>
                  <a:cubicBezTo>
                    <a:pt x="27500" y="8840"/>
                    <a:pt x="28838" y="8843"/>
                    <a:pt x="28982" y="8853"/>
                  </a:cubicBezTo>
                  <a:cubicBezTo>
                    <a:pt x="29422" y="8871"/>
                    <a:pt x="33698" y="8871"/>
                    <a:pt x="33848" y="8871"/>
                  </a:cubicBezTo>
                  <a:cubicBezTo>
                    <a:pt x="34007" y="8871"/>
                    <a:pt x="34101" y="8853"/>
                    <a:pt x="34101" y="8694"/>
                  </a:cubicBezTo>
                  <a:cubicBezTo>
                    <a:pt x="34101" y="8544"/>
                    <a:pt x="34119" y="7973"/>
                    <a:pt x="34119" y="7702"/>
                  </a:cubicBezTo>
                  <a:lnTo>
                    <a:pt x="34119" y="7093"/>
                  </a:lnTo>
                  <a:cubicBezTo>
                    <a:pt x="32154" y="7449"/>
                    <a:pt x="30189" y="7748"/>
                    <a:pt x="28205" y="7898"/>
                  </a:cubicBezTo>
                  <a:cubicBezTo>
                    <a:pt x="27159" y="7976"/>
                    <a:pt x="26108" y="8022"/>
                    <a:pt x="25059" y="8022"/>
                  </a:cubicBezTo>
                  <a:cubicBezTo>
                    <a:pt x="23207" y="8022"/>
                    <a:pt x="21359" y="7879"/>
                    <a:pt x="19549" y="7514"/>
                  </a:cubicBezTo>
                  <a:cubicBezTo>
                    <a:pt x="16864" y="6981"/>
                    <a:pt x="14309" y="5961"/>
                    <a:pt x="12072" y="4361"/>
                  </a:cubicBezTo>
                  <a:cubicBezTo>
                    <a:pt x="9929" y="2826"/>
                    <a:pt x="7992" y="861"/>
                    <a:pt x="5344" y="225"/>
                  </a:cubicBezTo>
                  <a:cubicBezTo>
                    <a:pt x="4686" y="69"/>
                    <a:pt x="4023" y="0"/>
                    <a:pt x="3360"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5486333" y="2278528"/>
              <a:ext cx="128328" cy="242539"/>
            </a:xfrm>
            <a:custGeom>
              <a:avLst/>
              <a:gdLst/>
              <a:ahLst/>
              <a:cxnLst/>
              <a:rect l="l" t="t" r="r" b="b"/>
              <a:pathLst>
                <a:path w="2218" h="4192" extrusionOk="0">
                  <a:moveTo>
                    <a:pt x="1654" y="0"/>
                  </a:moveTo>
                  <a:cubicBezTo>
                    <a:pt x="1361" y="0"/>
                    <a:pt x="1071" y="32"/>
                    <a:pt x="796" y="151"/>
                  </a:cubicBezTo>
                  <a:cubicBezTo>
                    <a:pt x="431" y="301"/>
                    <a:pt x="141" y="610"/>
                    <a:pt x="47" y="993"/>
                  </a:cubicBezTo>
                  <a:cubicBezTo>
                    <a:pt x="0" y="1218"/>
                    <a:pt x="0" y="1452"/>
                    <a:pt x="10" y="1677"/>
                  </a:cubicBezTo>
                  <a:cubicBezTo>
                    <a:pt x="19" y="1939"/>
                    <a:pt x="19" y="2219"/>
                    <a:pt x="38" y="2491"/>
                  </a:cubicBezTo>
                  <a:cubicBezTo>
                    <a:pt x="47" y="3043"/>
                    <a:pt x="38" y="3604"/>
                    <a:pt x="94" y="4156"/>
                  </a:cubicBezTo>
                  <a:cubicBezTo>
                    <a:pt x="94" y="4180"/>
                    <a:pt x="110" y="4192"/>
                    <a:pt x="127" y="4192"/>
                  </a:cubicBezTo>
                  <a:cubicBezTo>
                    <a:pt x="143" y="4192"/>
                    <a:pt x="159" y="4180"/>
                    <a:pt x="159" y="4156"/>
                  </a:cubicBezTo>
                  <a:cubicBezTo>
                    <a:pt x="197" y="3670"/>
                    <a:pt x="150" y="3183"/>
                    <a:pt x="141" y="2687"/>
                  </a:cubicBezTo>
                  <a:cubicBezTo>
                    <a:pt x="131" y="2210"/>
                    <a:pt x="84" y="1733"/>
                    <a:pt x="113" y="1256"/>
                  </a:cubicBezTo>
                  <a:cubicBezTo>
                    <a:pt x="141" y="797"/>
                    <a:pt x="375" y="460"/>
                    <a:pt x="786" y="254"/>
                  </a:cubicBezTo>
                  <a:cubicBezTo>
                    <a:pt x="1059" y="127"/>
                    <a:pt x="1354" y="94"/>
                    <a:pt x="1653" y="94"/>
                  </a:cubicBezTo>
                  <a:cubicBezTo>
                    <a:pt x="1817" y="94"/>
                    <a:pt x="1981" y="104"/>
                    <a:pt x="2143" y="114"/>
                  </a:cubicBezTo>
                  <a:cubicBezTo>
                    <a:pt x="2152" y="117"/>
                    <a:pt x="2160" y="119"/>
                    <a:pt x="2167" y="119"/>
                  </a:cubicBezTo>
                  <a:cubicBezTo>
                    <a:pt x="2217" y="119"/>
                    <a:pt x="2210" y="37"/>
                    <a:pt x="2153" y="20"/>
                  </a:cubicBezTo>
                  <a:cubicBezTo>
                    <a:pt x="1987" y="10"/>
                    <a:pt x="1820" y="0"/>
                    <a:pt x="1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5647119" y="2278586"/>
              <a:ext cx="630242" cy="7116"/>
            </a:xfrm>
            <a:custGeom>
              <a:avLst/>
              <a:gdLst/>
              <a:ahLst/>
              <a:cxnLst/>
              <a:rect l="l" t="t" r="r" b="b"/>
              <a:pathLst>
                <a:path w="10893" h="123" extrusionOk="0">
                  <a:moveTo>
                    <a:pt x="10837" y="1"/>
                  </a:moveTo>
                  <a:cubicBezTo>
                    <a:pt x="8039" y="10"/>
                    <a:pt x="5241" y="10"/>
                    <a:pt x="2452" y="10"/>
                  </a:cubicBezTo>
                  <a:lnTo>
                    <a:pt x="1283" y="10"/>
                  </a:lnTo>
                  <a:cubicBezTo>
                    <a:pt x="1100" y="10"/>
                    <a:pt x="917" y="6"/>
                    <a:pt x="734" y="6"/>
                  </a:cubicBezTo>
                  <a:cubicBezTo>
                    <a:pt x="505" y="6"/>
                    <a:pt x="276" y="12"/>
                    <a:pt x="47" y="38"/>
                  </a:cubicBezTo>
                  <a:cubicBezTo>
                    <a:pt x="1" y="38"/>
                    <a:pt x="1" y="94"/>
                    <a:pt x="47" y="104"/>
                  </a:cubicBezTo>
                  <a:cubicBezTo>
                    <a:pt x="186" y="118"/>
                    <a:pt x="326" y="123"/>
                    <a:pt x="467" y="123"/>
                  </a:cubicBezTo>
                  <a:cubicBezTo>
                    <a:pt x="678" y="123"/>
                    <a:pt x="891" y="113"/>
                    <a:pt x="1105" y="113"/>
                  </a:cubicBezTo>
                  <a:lnTo>
                    <a:pt x="4249" y="113"/>
                  </a:lnTo>
                  <a:cubicBezTo>
                    <a:pt x="5653" y="113"/>
                    <a:pt x="7047" y="104"/>
                    <a:pt x="8451" y="104"/>
                  </a:cubicBezTo>
                  <a:lnTo>
                    <a:pt x="10837" y="104"/>
                  </a:lnTo>
                  <a:cubicBezTo>
                    <a:pt x="10893" y="104"/>
                    <a:pt x="10893" y="1"/>
                    <a:pt x="10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7226976" y="2551442"/>
              <a:ext cx="81811" cy="4397"/>
            </a:xfrm>
            <a:custGeom>
              <a:avLst/>
              <a:gdLst/>
              <a:ahLst/>
              <a:cxnLst/>
              <a:rect l="l" t="t" r="r" b="b"/>
              <a:pathLst>
                <a:path w="1414" h="76" extrusionOk="0">
                  <a:moveTo>
                    <a:pt x="19" y="1"/>
                  </a:moveTo>
                  <a:cubicBezTo>
                    <a:pt x="1" y="1"/>
                    <a:pt x="1" y="29"/>
                    <a:pt x="19" y="29"/>
                  </a:cubicBezTo>
                  <a:cubicBezTo>
                    <a:pt x="253" y="66"/>
                    <a:pt x="487" y="76"/>
                    <a:pt x="712" y="76"/>
                  </a:cubicBezTo>
                  <a:lnTo>
                    <a:pt x="1067" y="76"/>
                  </a:lnTo>
                  <a:cubicBezTo>
                    <a:pt x="1124" y="76"/>
                    <a:pt x="1189" y="76"/>
                    <a:pt x="1255" y="66"/>
                  </a:cubicBezTo>
                  <a:cubicBezTo>
                    <a:pt x="1301" y="66"/>
                    <a:pt x="1348" y="66"/>
                    <a:pt x="1395" y="48"/>
                  </a:cubicBezTo>
                  <a:cubicBezTo>
                    <a:pt x="1414" y="48"/>
                    <a:pt x="1404" y="20"/>
                    <a:pt x="1395" y="20"/>
                  </a:cubicBezTo>
                  <a:cubicBezTo>
                    <a:pt x="1379" y="17"/>
                    <a:pt x="1362" y="15"/>
                    <a:pt x="1343" y="15"/>
                  </a:cubicBezTo>
                  <a:cubicBezTo>
                    <a:pt x="1305" y="15"/>
                    <a:pt x="1264" y="20"/>
                    <a:pt x="1226" y="20"/>
                  </a:cubicBezTo>
                  <a:cubicBezTo>
                    <a:pt x="1170" y="20"/>
                    <a:pt x="1124" y="20"/>
                    <a:pt x="1067" y="29"/>
                  </a:cubicBezTo>
                  <a:lnTo>
                    <a:pt x="712" y="29"/>
                  </a:lnTo>
                  <a:cubicBezTo>
                    <a:pt x="478" y="29"/>
                    <a:pt x="253" y="10"/>
                    <a:pt x="19"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36"/>
            <p:cNvGrpSpPr/>
            <p:nvPr/>
          </p:nvGrpSpPr>
          <p:grpSpPr>
            <a:xfrm>
              <a:off x="5981654" y="2498308"/>
              <a:ext cx="1792599" cy="825064"/>
              <a:chOff x="6875607" y="3308080"/>
              <a:chExt cx="1041724" cy="479465"/>
            </a:xfrm>
          </p:grpSpPr>
          <p:sp>
            <p:nvSpPr>
              <p:cNvPr id="552" name="Google Shape;552;p36"/>
              <p:cNvSpPr/>
              <p:nvPr/>
            </p:nvSpPr>
            <p:spPr>
              <a:xfrm>
                <a:off x="6875607" y="3308080"/>
                <a:ext cx="1035244" cy="476804"/>
              </a:xfrm>
              <a:custGeom>
                <a:avLst/>
                <a:gdLst/>
                <a:ahLst/>
                <a:cxnLst/>
                <a:rect l="l" t="t" r="r" b="b"/>
                <a:pathLst>
                  <a:path w="17893" h="8241" extrusionOk="0">
                    <a:moveTo>
                      <a:pt x="7469" y="0"/>
                    </a:moveTo>
                    <a:cubicBezTo>
                      <a:pt x="6329" y="0"/>
                      <a:pt x="5189" y="5"/>
                      <a:pt x="4052" y="14"/>
                    </a:cubicBezTo>
                    <a:cubicBezTo>
                      <a:pt x="2761" y="24"/>
                      <a:pt x="1460" y="24"/>
                      <a:pt x="169" y="42"/>
                    </a:cubicBezTo>
                    <a:cubicBezTo>
                      <a:pt x="122" y="42"/>
                      <a:pt x="94" y="71"/>
                      <a:pt x="85" y="89"/>
                    </a:cubicBezTo>
                    <a:cubicBezTo>
                      <a:pt x="47" y="89"/>
                      <a:pt x="28" y="117"/>
                      <a:pt x="28" y="136"/>
                    </a:cubicBezTo>
                    <a:cubicBezTo>
                      <a:pt x="10" y="2213"/>
                      <a:pt x="28" y="4282"/>
                      <a:pt x="10" y="6350"/>
                    </a:cubicBezTo>
                    <a:lnTo>
                      <a:pt x="10" y="7201"/>
                    </a:lnTo>
                    <a:cubicBezTo>
                      <a:pt x="10" y="7501"/>
                      <a:pt x="0" y="7800"/>
                      <a:pt x="38" y="8109"/>
                    </a:cubicBezTo>
                    <a:cubicBezTo>
                      <a:pt x="38" y="8124"/>
                      <a:pt x="55" y="8131"/>
                      <a:pt x="75" y="8131"/>
                    </a:cubicBezTo>
                    <a:cubicBezTo>
                      <a:pt x="91" y="8131"/>
                      <a:pt x="109" y="8127"/>
                      <a:pt x="122" y="8118"/>
                    </a:cubicBezTo>
                    <a:lnTo>
                      <a:pt x="131" y="8118"/>
                    </a:lnTo>
                    <a:cubicBezTo>
                      <a:pt x="702" y="8165"/>
                      <a:pt x="1273" y="8165"/>
                      <a:pt x="1853" y="8174"/>
                    </a:cubicBezTo>
                    <a:lnTo>
                      <a:pt x="3603" y="8212"/>
                    </a:lnTo>
                    <a:cubicBezTo>
                      <a:pt x="4450" y="8219"/>
                      <a:pt x="8404" y="8241"/>
                      <a:pt x="11350" y="8241"/>
                    </a:cubicBezTo>
                    <a:cubicBezTo>
                      <a:pt x="12408" y="8241"/>
                      <a:pt x="13336" y="8238"/>
                      <a:pt x="13944" y="8231"/>
                    </a:cubicBezTo>
                    <a:cubicBezTo>
                      <a:pt x="15244" y="8221"/>
                      <a:pt x="16339" y="8174"/>
                      <a:pt x="17640" y="8174"/>
                    </a:cubicBezTo>
                    <a:cubicBezTo>
                      <a:pt x="17761" y="8174"/>
                      <a:pt x="17836" y="8165"/>
                      <a:pt x="17855" y="8043"/>
                    </a:cubicBezTo>
                    <a:cubicBezTo>
                      <a:pt x="17892" y="7557"/>
                      <a:pt x="17874" y="7051"/>
                      <a:pt x="17874" y="6546"/>
                    </a:cubicBezTo>
                    <a:lnTo>
                      <a:pt x="17874" y="4993"/>
                    </a:lnTo>
                    <a:cubicBezTo>
                      <a:pt x="17874" y="3963"/>
                      <a:pt x="17883" y="2925"/>
                      <a:pt x="17883" y="1895"/>
                    </a:cubicBezTo>
                    <a:lnTo>
                      <a:pt x="17883" y="155"/>
                    </a:lnTo>
                    <a:cubicBezTo>
                      <a:pt x="17883" y="117"/>
                      <a:pt x="17855" y="108"/>
                      <a:pt x="17818" y="89"/>
                    </a:cubicBezTo>
                    <a:cubicBezTo>
                      <a:pt x="17808" y="80"/>
                      <a:pt x="17780" y="80"/>
                      <a:pt x="17771" y="80"/>
                    </a:cubicBezTo>
                    <a:cubicBezTo>
                      <a:pt x="15478" y="33"/>
                      <a:pt x="13186" y="24"/>
                      <a:pt x="10893" y="14"/>
                    </a:cubicBezTo>
                    <a:cubicBezTo>
                      <a:pt x="9751" y="5"/>
                      <a:pt x="8610" y="0"/>
                      <a:pt x="7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7732130" y="3634165"/>
                <a:ext cx="185202" cy="153380"/>
              </a:xfrm>
              <a:custGeom>
                <a:avLst/>
                <a:gdLst/>
                <a:ahLst/>
                <a:cxnLst/>
                <a:rect l="l" t="t" r="r" b="b"/>
                <a:pathLst>
                  <a:path w="3201" h="2651" extrusionOk="0">
                    <a:moveTo>
                      <a:pt x="3079" y="0"/>
                    </a:moveTo>
                    <a:cubicBezTo>
                      <a:pt x="3065" y="0"/>
                      <a:pt x="3051" y="7"/>
                      <a:pt x="3051" y="21"/>
                    </a:cubicBezTo>
                    <a:cubicBezTo>
                      <a:pt x="2939" y="835"/>
                      <a:pt x="2976" y="1687"/>
                      <a:pt x="2976" y="2492"/>
                    </a:cubicBezTo>
                    <a:cubicBezTo>
                      <a:pt x="1994" y="2501"/>
                      <a:pt x="1002" y="2501"/>
                      <a:pt x="19" y="2585"/>
                    </a:cubicBezTo>
                    <a:cubicBezTo>
                      <a:pt x="0" y="2585"/>
                      <a:pt x="0" y="2595"/>
                      <a:pt x="19" y="2595"/>
                    </a:cubicBezTo>
                    <a:cubicBezTo>
                      <a:pt x="614" y="2639"/>
                      <a:pt x="1216" y="2651"/>
                      <a:pt x="1820" y="2651"/>
                    </a:cubicBezTo>
                    <a:cubicBezTo>
                      <a:pt x="2233" y="2651"/>
                      <a:pt x="2646" y="2645"/>
                      <a:pt x="3060" y="2641"/>
                    </a:cubicBezTo>
                    <a:cubicBezTo>
                      <a:pt x="3107" y="2641"/>
                      <a:pt x="3145" y="2604"/>
                      <a:pt x="3145" y="2557"/>
                    </a:cubicBezTo>
                    <a:cubicBezTo>
                      <a:pt x="3145" y="1734"/>
                      <a:pt x="3201" y="854"/>
                      <a:pt x="3107" y="21"/>
                    </a:cubicBezTo>
                    <a:cubicBezTo>
                      <a:pt x="3107" y="7"/>
                      <a:pt x="3093" y="0"/>
                      <a:pt x="307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6995141" y="3406496"/>
                <a:ext cx="275807" cy="268632"/>
              </a:xfrm>
              <a:custGeom>
                <a:avLst/>
                <a:gdLst/>
                <a:ahLst/>
                <a:cxnLst/>
                <a:rect l="l" t="t" r="r" b="b"/>
                <a:pathLst>
                  <a:path w="4767" h="4643" extrusionOk="0">
                    <a:moveTo>
                      <a:pt x="4372" y="1"/>
                    </a:moveTo>
                    <a:cubicBezTo>
                      <a:pt x="4298" y="1"/>
                      <a:pt x="4223" y="36"/>
                      <a:pt x="4167" y="119"/>
                    </a:cubicBezTo>
                    <a:cubicBezTo>
                      <a:pt x="4120" y="204"/>
                      <a:pt x="4054" y="288"/>
                      <a:pt x="3998" y="372"/>
                    </a:cubicBezTo>
                    <a:cubicBezTo>
                      <a:pt x="3933" y="447"/>
                      <a:pt x="3905" y="531"/>
                      <a:pt x="3839" y="615"/>
                    </a:cubicBezTo>
                    <a:cubicBezTo>
                      <a:pt x="3783" y="690"/>
                      <a:pt x="3699" y="765"/>
                      <a:pt x="3643" y="859"/>
                    </a:cubicBezTo>
                    <a:cubicBezTo>
                      <a:pt x="3586" y="943"/>
                      <a:pt x="3549" y="1037"/>
                      <a:pt x="3493" y="1111"/>
                    </a:cubicBezTo>
                    <a:cubicBezTo>
                      <a:pt x="3390" y="1280"/>
                      <a:pt x="3268" y="1458"/>
                      <a:pt x="3165" y="1617"/>
                    </a:cubicBezTo>
                    <a:cubicBezTo>
                      <a:pt x="3044" y="1785"/>
                      <a:pt x="2969" y="1972"/>
                      <a:pt x="2875" y="2141"/>
                    </a:cubicBezTo>
                    <a:cubicBezTo>
                      <a:pt x="2829" y="2234"/>
                      <a:pt x="2763" y="2309"/>
                      <a:pt x="2716" y="2403"/>
                    </a:cubicBezTo>
                    <a:cubicBezTo>
                      <a:pt x="2660" y="2496"/>
                      <a:pt x="2623" y="2590"/>
                      <a:pt x="2595" y="2693"/>
                    </a:cubicBezTo>
                    <a:cubicBezTo>
                      <a:pt x="2557" y="2786"/>
                      <a:pt x="2492" y="2861"/>
                      <a:pt x="2454" y="2936"/>
                    </a:cubicBezTo>
                    <a:cubicBezTo>
                      <a:pt x="2407" y="3030"/>
                      <a:pt x="2370" y="3123"/>
                      <a:pt x="2323" y="3208"/>
                    </a:cubicBezTo>
                    <a:cubicBezTo>
                      <a:pt x="2239" y="3385"/>
                      <a:pt x="2164" y="3563"/>
                      <a:pt x="2089" y="3732"/>
                    </a:cubicBezTo>
                    <a:lnTo>
                      <a:pt x="2014" y="3909"/>
                    </a:lnTo>
                    <a:cubicBezTo>
                      <a:pt x="1949" y="3797"/>
                      <a:pt x="1883" y="3657"/>
                      <a:pt x="1790" y="3544"/>
                    </a:cubicBezTo>
                    <a:cubicBezTo>
                      <a:pt x="1696" y="3441"/>
                      <a:pt x="1631" y="3339"/>
                      <a:pt x="1537" y="3236"/>
                    </a:cubicBezTo>
                    <a:cubicBezTo>
                      <a:pt x="1444" y="3123"/>
                      <a:pt x="1350" y="3011"/>
                      <a:pt x="1266" y="2908"/>
                    </a:cubicBezTo>
                    <a:cubicBezTo>
                      <a:pt x="1107" y="2693"/>
                      <a:pt x="920" y="2496"/>
                      <a:pt x="732" y="2300"/>
                    </a:cubicBezTo>
                    <a:cubicBezTo>
                      <a:pt x="545" y="2085"/>
                      <a:pt x="367" y="1879"/>
                      <a:pt x="124" y="1738"/>
                    </a:cubicBezTo>
                    <a:cubicBezTo>
                      <a:pt x="111" y="1731"/>
                      <a:pt x="98" y="1727"/>
                      <a:pt x="85" y="1727"/>
                    </a:cubicBezTo>
                    <a:cubicBezTo>
                      <a:pt x="36" y="1727"/>
                      <a:pt x="1" y="1780"/>
                      <a:pt x="31" y="1832"/>
                    </a:cubicBezTo>
                    <a:cubicBezTo>
                      <a:pt x="143" y="2075"/>
                      <a:pt x="321" y="2262"/>
                      <a:pt x="480" y="2468"/>
                    </a:cubicBezTo>
                    <a:cubicBezTo>
                      <a:pt x="657" y="2684"/>
                      <a:pt x="807" y="2927"/>
                      <a:pt x="985" y="3151"/>
                    </a:cubicBezTo>
                    <a:cubicBezTo>
                      <a:pt x="1069" y="3254"/>
                      <a:pt x="1153" y="3376"/>
                      <a:pt x="1219" y="3488"/>
                    </a:cubicBezTo>
                    <a:cubicBezTo>
                      <a:pt x="1294" y="3610"/>
                      <a:pt x="1369" y="3713"/>
                      <a:pt x="1434" y="3825"/>
                    </a:cubicBezTo>
                    <a:cubicBezTo>
                      <a:pt x="1500" y="3947"/>
                      <a:pt x="1603" y="4040"/>
                      <a:pt x="1677" y="4153"/>
                    </a:cubicBezTo>
                    <a:cubicBezTo>
                      <a:pt x="1762" y="4274"/>
                      <a:pt x="1837" y="4405"/>
                      <a:pt x="1902" y="4527"/>
                    </a:cubicBezTo>
                    <a:cubicBezTo>
                      <a:pt x="1932" y="4602"/>
                      <a:pt x="2015" y="4642"/>
                      <a:pt x="2098" y="4642"/>
                    </a:cubicBezTo>
                    <a:cubicBezTo>
                      <a:pt x="2170" y="4642"/>
                      <a:pt x="2241" y="4611"/>
                      <a:pt x="2276" y="4546"/>
                    </a:cubicBezTo>
                    <a:cubicBezTo>
                      <a:pt x="2351" y="4359"/>
                      <a:pt x="2473" y="4181"/>
                      <a:pt x="2538" y="3994"/>
                    </a:cubicBezTo>
                    <a:cubicBezTo>
                      <a:pt x="2613" y="3816"/>
                      <a:pt x="2707" y="3638"/>
                      <a:pt x="2772" y="3470"/>
                    </a:cubicBezTo>
                    <a:cubicBezTo>
                      <a:pt x="2810" y="3376"/>
                      <a:pt x="2866" y="3292"/>
                      <a:pt x="2903" y="3208"/>
                    </a:cubicBezTo>
                    <a:cubicBezTo>
                      <a:pt x="2941" y="3123"/>
                      <a:pt x="2960" y="3048"/>
                      <a:pt x="3025" y="2964"/>
                    </a:cubicBezTo>
                    <a:cubicBezTo>
                      <a:pt x="3072" y="2880"/>
                      <a:pt x="3128" y="2796"/>
                      <a:pt x="3175" y="2702"/>
                    </a:cubicBezTo>
                    <a:cubicBezTo>
                      <a:pt x="3222" y="2609"/>
                      <a:pt x="3259" y="2515"/>
                      <a:pt x="3306" y="2440"/>
                    </a:cubicBezTo>
                    <a:cubicBezTo>
                      <a:pt x="3502" y="2113"/>
                      <a:pt x="3689" y="1785"/>
                      <a:pt x="3886" y="1458"/>
                    </a:cubicBezTo>
                    <a:cubicBezTo>
                      <a:pt x="3933" y="1373"/>
                      <a:pt x="4008" y="1289"/>
                      <a:pt x="4064" y="1205"/>
                    </a:cubicBezTo>
                    <a:cubicBezTo>
                      <a:pt x="4120" y="1130"/>
                      <a:pt x="4167" y="1037"/>
                      <a:pt x="4213" y="952"/>
                    </a:cubicBezTo>
                    <a:cubicBezTo>
                      <a:pt x="4260" y="868"/>
                      <a:pt x="4344" y="803"/>
                      <a:pt x="4401" y="718"/>
                    </a:cubicBezTo>
                    <a:cubicBezTo>
                      <a:pt x="4466" y="634"/>
                      <a:pt x="4513" y="550"/>
                      <a:pt x="4569" y="484"/>
                    </a:cubicBezTo>
                    <a:cubicBezTo>
                      <a:pt x="4767" y="253"/>
                      <a:pt x="4572" y="1"/>
                      <a:pt x="4372"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7008275" y="3563811"/>
                <a:ext cx="68272" cy="95407"/>
              </a:xfrm>
              <a:custGeom>
                <a:avLst/>
                <a:gdLst/>
                <a:ahLst/>
                <a:cxnLst/>
                <a:rect l="l" t="t" r="r" b="b"/>
                <a:pathLst>
                  <a:path w="1180" h="1649" extrusionOk="0">
                    <a:moveTo>
                      <a:pt x="84" y="0"/>
                    </a:moveTo>
                    <a:cubicBezTo>
                      <a:pt x="74" y="0"/>
                      <a:pt x="64" y="3"/>
                      <a:pt x="56" y="11"/>
                    </a:cubicBezTo>
                    <a:cubicBezTo>
                      <a:pt x="28" y="58"/>
                      <a:pt x="28" y="105"/>
                      <a:pt x="9" y="161"/>
                    </a:cubicBezTo>
                    <a:cubicBezTo>
                      <a:pt x="0" y="236"/>
                      <a:pt x="0" y="301"/>
                      <a:pt x="0" y="376"/>
                    </a:cubicBezTo>
                    <a:lnTo>
                      <a:pt x="0" y="760"/>
                    </a:lnTo>
                    <a:cubicBezTo>
                      <a:pt x="9" y="1031"/>
                      <a:pt x="9" y="1284"/>
                      <a:pt x="28" y="1555"/>
                    </a:cubicBezTo>
                    <a:cubicBezTo>
                      <a:pt x="28" y="1602"/>
                      <a:pt x="56" y="1649"/>
                      <a:pt x="103" y="1649"/>
                    </a:cubicBezTo>
                    <a:cubicBezTo>
                      <a:pt x="421" y="1640"/>
                      <a:pt x="749" y="1621"/>
                      <a:pt x="1067" y="1621"/>
                    </a:cubicBezTo>
                    <a:cubicBezTo>
                      <a:pt x="1179" y="1611"/>
                      <a:pt x="1179" y="1452"/>
                      <a:pt x="1076" y="1452"/>
                    </a:cubicBezTo>
                    <a:cubicBezTo>
                      <a:pt x="786" y="1462"/>
                      <a:pt x="496" y="1462"/>
                      <a:pt x="197" y="1462"/>
                    </a:cubicBezTo>
                    <a:cubicBezTo>
                      <a:pt x="197" y="1228"/>
                      <a:pt x="187" y="994"/>
                      <a:pt x="187" y="760"/>
                    </a:cubicBezTo>
                    <a:cubicBezTo>
                      <a:pt x="187" y="629"/>
                      <a:pt x="187" y="507"/>
                      <a:pt x="178" y="376"/>
                    </a:cubicBezTo>
                    <a:cubicBezTo>
                      <a:pt x="178" y="301"/>
                      <a:pt x="159" y="245"/>
                      <a:pt x="159" y="180"/>
                    </a:cubicBezTo>
                    <a:cubicBezTo>
                      <a:pt x="150" y="114"/>
                      <a:pt x="159" y="58"/>
                      <a:pt x="122" y="11"/>
                    </a:cubicBezTo>
                    <a:cubicBezTo>
                      <a:pt x="111" y="6"/>
                      <a:pt x="97" y="0"/>
                      <a:pt x="84"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7150662" y="3519492"/>
                <a:ext cx="77471" cy="139205"/>
              </a:xfrm>
              <a:custGeom>
                <a:avLst/>
                <a:gdLst/>
                <a:ahLst/>
                <a:cxnLst/>
                <a:rect l="l" t="t" r="r" b="b"/>
                <a:pathLst>
                  <a:path w="1339" h="2406" extrusionOk="0">
                    <a:moveTo>
                      <a:pt x="1225" y="1"/>
                    </a:moveTo>
                    <a:cubicBezTo>
                      <a:pt x="1196" y="1"/>
                      <a:pt x="1165" y="19"/>
                      <a:pt x="1151" y="57"/>
                    </a:cubicBezTo>
                    <a:cubicBezTo>
                      <a:pt x="1104" y="216"/>
                      <a:pt x="1132" y="431"/>
                      <a:pt x="1132" y="599"/>
                    </a:cubicBezTo>
                    <a:cubicBezTo>
                      <a:pt x="1132" y="787"/>
                      <a:pt x="1123" y="964"/>
                      <a:pt x="1104" y="1152"/>
                    </a:cubicBezTo>
                    <a:cubicBezTo>
                      <a:pt x="1086" y="1507"/>
                      <a:pt x="1058" y="1844"/>
                      <a:pt x="1029" y="2181"/>
                    </a:cubicBezTo>
                    <a:cubicBezTo>
                      <a:pt x="721" y="2181"/>
                      <a:pt x="431" y="2190"/>
                      <a:pt x="122" y="2209"/>
                    </a:cubicBezTo>
                    <a:cubicBezTo>
                      <a:pt x="0" y="2209"/>
                      <a:pt x="0" y="2406"/>
                      <a:pt x="122" y="2406"/>
                    </a:cubicBezTo>
                    <a:cubicBezTo>
                      <a:pt x="449" y="2396"/>
                      <a:pt x="777" y="2396"/>
                      <a:pt x="1104" y="2368"/>
                    </a:cubicBezTo>
                    <a:cubicBezTo>
                      <a:pt x="1151" y="2368"/>
                      <a:pt x="1189" y="2331"/>
                      <a:pt x="1198" y="2284"/>
                    </a:cubicBezTo>
                    <a:cubicBezTo>
                      <a:pt x="1235" y="1910"/>
                      <a:pt x="1263" y="1535"/>
                      <a:pt x="1282" y="1161"/>
                    </a:cubicBezTo>
                    <a:cubicBezTo>
                      <a:pt x="1292" y="974"/>
                      <a:pt x="1310" y="805"/>
                      <a:pt x="1310" y="618"/>
                    </a:cubicBezTo>
                    <a:cubicBezTo>
                      <a:pt x="1310" y="431"/>
                      <a:pt x="1338" y="216"/>
                      <a:pt x="1292" y="57"/>
                    </a:cubicBezTo>
                    <a:cubicBezTo>
                      <a:pt x="1282" y="19"/>
                      <a:pt x="1254" y="1"/>
                      <a:pt x="1225"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7008795" y="3436061"/>
                <a:ext cx="185780" cy="58436"/>
              </a:xfrm>
              <a:custGeom>
                <a:avLst/>
                <a:gdLst/>
                <a:ahLst/>
                <a:cxnLst/>
                <a:rect l="l" t="t" r="r" b="b"/>
                <a:pathLst>
                  <a:path w="3211" h="1010" extrusionOk="0">
                    <a:moveTo>
                      <a:pt x="481" y="1"/>
                    </a:moveTo>
                    <a:cubicBezTo>
                      <a:pt x="348" y="1"/>
                      <a:pt x="216" y="3"/>
                      <a:pt x="85" y="11"/>
                    </a:cubicBezTo>
                    <a:cubicBezTo>
                      <a:pt x="38" y="11"/>
                      <a:pt x="0" y="48"/>
                      <a:pt x="0" y="95"/>
                    </a:cubicBezTo>
                    <a:lnTo>
                      <a:pt x="0" y="947"/>
                    </a:lnTo>
                    <a:cubicBezTo>
                      <a:pt x="0" y="989"/>
                      <a:pt x="31" y="1010"/>
                      <a:pt x="61" y="1010"/>
                    </a:cubicBezTo>
                    <a:cubicBezTo>
                      <a:pt x="92" y="1010"/>
                      <a:pt x="122" y="989"/>
                      <a:pt x="122" y="947"/>
                    </a:cubicBezTo>
                    <a:cubicBezTo>
                      <a:pt x="131" y="685"/>
                      <a:pt x="141" y="432"/>
                      <a:pt x="159" y="189"/>
                    </a:cubicBezTo>
                    <a:cubicBezTo>
                      <a:pt x="637" y="217"/>
                      <a:pt x="1114" y="207"/>
                      <a:pt x="1582" y="217"/>
                    </a:cubicBezTo>
                    <a:cubicBezTo>
                      <a:pt x="2087" y="235"/>
                      <a:pt x="2593" y="245"/>
                      <a:pt x="3088" y="245"/>
                    </a:cubicBezTo>
                    <a:cubicBezTo>
                      <a:pt x="3210" y="245"/>
                      <a:pt x="3210" y="76"/>
                      <a:pt x="3107" y="67"/>
                    </a:cubicBezTo>
                    <a:cubicBezTo>
                      <a:pt x="2602" y="48"/>
                      <a:pt x="2097" y="48"/>
                      <a:pt x="1591" y="30"/>
                    </a:cubicBezTo>
                    <a:cubicBezTo>
                      <a:pt x="1226" y="23"/>
                      <a:pt x="851" y="1"/>
                      <a:pt x="48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7358023" y="3418241"/>
                <a:ext cx="418541" cy="43220"/>
              </a:xfrm>
              <a:custGeom>
                <a:avLst/>
                <a:gdLst/>
                <a:ahLst/>
                <a:cxnLst/>
                <a:rect l="l" t="t" r="r" b="b"/>
                <a:pathLst>
                  <a:path w="7234" h="747" extrusionOk="0">
                    <a:moveTo>
                      <a:pt x="19" y="1"/>
                    </a:moveTo>
                    <a:cubicBezTo>
                      <a:pt x="0" y="188"/>
                      <a:pt x="19" y="384"/>
                      <a:pt x="19" y="572"/>
                    </a:cubicBezTo>
                    <a:lnTo>
                      <a:pt x="19" y="656"/>
                    </a:lnTo>
                    <a:cubicBezTo>
                      <a:pt x="19" y="684"/>
                      <a:pt x="0" y="712"/>
                      <a:pt x="28" y="740"/>
                    </a:cubicBezTo>
                    <a:lnTo>
                      <a:pt x="5643" y="740"/>
                    </a:lnTo>
                    <a:cubicBezTo>
                      <a:pt x="6167" y="740"/>
                      <a:pt x="6616" y="740"/>
                      <a:pt x="7140" y="731"/>
                    </a:cubicBezTo>
                    <a:cubicBezTo>
                      <a:pt x="7151" y="742"/>
                      <a:pt x="7169" y="746"/>
                      <a:pt x="7183" y="746"/>
                    </a:cubicBezTo>
                    <a:cubicBezTo>
                      <a:pt x="7193" y="746"/>
                      <a:pt x="7202" y="744"/>
                      <a:pt x="7206" y="740"/>
                    </a:cubicBezTo>
                    <a:cubicBezTo>
                      <a:pt x="7234" y="693"/>
                      <a:pt x="7224" y="646"/>
                      <a:pt x="7224" y="600"/>
                    </a:cubicBezTo>
                    <a:lnTo>
                      <a:pt x="7224" y="459"/>
                    </a:lnTo>
                    <a:cubicBezTo>
                      <a:pt x="7224" y="366"/>
                      <a:pt x="7224" y="272"/>
                      <a:pt x="7234" y="178"/>
                    </a:cubicBezTo>
                    <a:lnTo>
                      <a:pt x="7234" y="10"/>
                    </a:lnTo>
                    <a:lnTo>
                      <a:pt x="7187" y="10"/>
                    </a:lnTo>
                    <a:cubicBezTo>
                      <a:pt x="6261" y="10"/>
                      <a:pt x="5334" y="10"/>
                      <a:pt x="439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7358023" y="3520591"/>
                <a:ext cx="478134" cy="43162"/>
              </a:xfrm>
              <a:custGeom>
                <a:avLst/>
                <a:gdLst/>
                <a:ahLst/>
                <a:cxnLst/>
                <a:rect l="l" t="t" r="r" b="b"/>
                <a:pathLst>
                  <a:path w="8264" h="746" extrusionOk="0">
                    <a:moveTo>
                      <a:pt x="19" y="0"/>
                    </a:moveTo>
                    <a:cubicBezTo>
                      <a:pt x="0" y="187"/>
                      <a:pt x="19" y="384"/>
                      <a:pt x="19" y="571"/>
                    </a:cubicBezTo>
                    <a:lnTo>
                      <a:pt x="19" y="655"/>
                    </a:lnTo>
                    <a:cubicBezTo>
                      <a:pt x="19" y="674"/>
                      <a:pt x="0" y="712"/>
                      <a:pt x="28" y="740"/>
                    </a:cubicBezTo>
                    <a:lnTo>
                      <a:pt x="6448" y="740"/>
                    </a:lnTo>
                    <a:cubicBezTo>
                      <a:pt x="7047" y="740"/>
                      <a:pt x="7552" y="740"/>
                      <a:pt x="8160" y="721"/>
                    </a:cubicBezTo>
                    <a:cubicBezTo>
                      <a:pt x="8178" y="739"/>
                      <a:pt x="8200" y="745"/>
                      <a:pt x="8215" y="745"/>
                    </a:cubicBezTo>
                    <a:cubicBezTo>
                      <a:pt x="8224" y="745"/>
                      <a:pt x="8232" y="743"/>
                      <a:pt x="8235" y="740"/>
                    </a:cubicBezTo>
                    <a:cubicBezTo>
                      <a:pt x="8263" y="693"/>
                      <a:pt x="8254" y="646"/>
                      <a:pt x="8254" y="599"/>
                    </a:cubicBezTo>
                    <a:lnTo>
                      <a:pt x="8254" y="459"/>
                    </a:lnTo>
                    <a:cubicBezTo>
                      <a:pt x="8254" y="365"/>
                      <a:pt x="8263" y="272"/>
                      <a:pt x="8263" y="178"/>
                    </a:cubicBezTo>
                    <a:lnTo>
                      <a:pt x="8263" y="10"/>
                    </a:lnTo>
                    <a:lnTo>
                      <a:pt x="8207" y="10"/>
                    </a:lnTo>
                    <a:cubicBezTo>
                      <a:pt x="7140" y="10"/>
                      <a:pt x="6083" y="10"/>
                      <a:pt x="5025"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7359643" y="3622362"/>
                <a:ext cx="347608" cy="43567"/>
              </a:xfrm>
              <a:custGeom>
                <a:avLst/>
                <a:gdLst/>
                <a:ahLst/>
                <a:cxnLst/>
                <a:rect l="l" t="t" r="r" b="b"/>
                <a:pathLst>
                  <a:path w="6008" h="753" extrusionOk="0">
                    <a:moveTo>
                      <a:pt x="0" y="1"/>
                    </a:moveTo>
                    <a:lnTo>
                      <a:pt x="0" y="581"/>
                    </a:lnTo>
                    <a:lnTo>
                      <a:pt x="0" y="665"/>
                    </a:lnTo>
                    <a:cubicBezTo>
                      <a:pt x="0" y="684"/>
                      <a:pt x="0" y="721"/>
                      <a:pt x="10" y="740"/>
                    </a:cubicBezTo>
                    <a:lnTo>
                      <a:pt x="4679" y="740"/>
                    </a:lnTo>
                    <a:cubicBezTo>
                      <a:pt x="5110" y="740"/>
                      <a:pt x="5484" y="740"/>
                      <a:pt x="5914" y="730"/>
                    </a:cubicBezTo>
                    <a:cubicBezTo>
                      <a:pt x="5935" y="746"/>
                      <a:pt x="5953" y="753"/>
                      <a:pt x="5966" y="753"/>
                    </a:cubicBezTo>
                    <a:cubicBezTo>
                      <a:pt x="5977" y="753"/>
                      <a:pt x="5985" y="748"/>
                      <a:pt x="5989" y="740"/>
                    </a:cubicBezTo>
                    <a:cubicBezTo>
                      <a:pt x="6008" y="693"/>
                      <a:pt x="5999" y="646"/>
                      <a:pt x="5999" y="599"/>
                    </a:cubicBezTo>
                    <a:lnTo>
                      <a:pt x="5999" y="459"/>
                    </a:lnTo>
                    <a:cubicBezTo>
                      <a:pt x="5999" y="366"/>
                      <a:pt x="5999" y="272"/>
                      <a:pt x="6008" y="178"/>
                    </a:cubicBezTo>
                    <a:lnTo>
                      <a:pt x="6008" y="19"/>
                    </a:lnTo>
                    <a:lnTo>
                      <a:pt x="5980" y="19"/>
                    </a:lnTo>
                    <a:cubicBezTo>
                      <a:pt x="5203" y="19"/>
                      <a:pt x="4436" y="19"/>
                      <a:pt x="365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6"/>
            <p:cNvGrpSpPr/>
            <p:nvPr/>
          </p:nvGrpSpPr>
          <p:grpSpPr>
            <a:xfrm>
              <a:off x="6355295" y="3735959"/>
              <a:ext cx="205683" cy="218123"/>
              <a:chOff x="6355295" y="4114383"/>
              <a:chExt cx="205683" cy="218123"/>
            </a:xfrm>
          </p:grpSpPr>
          <p:sp>
            <p:nvSpPr>
              <p:cNvPr id="562" name="Google Shape;562;p36"/>
              <p:cNvSpPr/>
              <p:nvPr/>
            </p:nvSpPr>
            <p:spPr>
              <a:xfrm>
                <a:off x="6355295" y="4142675"/>
                <a:ext cx="190120" cy="189830"/>
              </a:xfrm>
              <a:custGeom>
                <a:avLst/>
                <a:gdLst/>
                <a:ahLst/>
                <a:cxnLst/>
                <a:rect l="l" t="t" r="r" b="b"/>
                <a:pathLst>
                  <a:path w="3286" h="3281" extrusionOk="0">
                    <a:moveTo>
                      <a:pt x="730" y="0"/>
                    </a:moveTo>
                    <a:cubicBezTo>
                      <a:pt x="496" y="0"/>
                      <a:pt x="253" y="0"/>
                      <a:pt x="19" y="19"/>
                    </a:cubicBezTo>
                    <a:cubicBezTo>
                      <a:pt x="10" y="19"/>
                      <a:pt x="10" y="29"/>
                      <a:pt x="10" y="29"/>
                    </a:cubicBezTo>
                    <a:cubicBezTo>
                      <a:pt x="1" y="29"/>
                      <a:pt x="1" y="47"/>
                      <a:pt x="1" y="57"/>
                    </a:cubicBezTo>
                    <a:cubicBezTo>
                      <a:pt x="1" y="871"/>
                      <a:pt x="1" y="1704"/>
                      <a:pt x="10" y="2527"/>
                    </a:cubicBezTo>
                    <a:lnTo>
                      <a:pt x="10" y="2864"/>
                    </a:lnTo>
                    <a:lnTo>
                      <a:pt x="10" y="3229"/>
                    </a:lnTo>
                    <a:cubicBezTo>
                      <a:pt x="10" y="3238"/>
                      <a:pt x="19" y="3238"/>
                      <a:pt x="19" y="3238"/>
                    </a:cubicBezTo>
                    <a:cubicBezTo>
                      <a:pt x="122" y="3257"/>
                      <a:pt x="234" y="3257"/>
                      <a:pt x="337" y="3257"/>
                    </a:cubicBezTo>
                    <a:cubicBezTo>
                      <a:pt x="440" y="3257"/>
                      <a:pt x="543" y="3266"/>
                      <a:pt x="656" y="3266"/>
                    </a:cubicBezTo>
                    <a:cubicBezTo>
                      <a:pt x="759" y="3276"/>
                      <a:pt x="1126" y="3280"/>
                      <a:pt x="1520" y="3280"/>
                    </a:cubicBezTo>
                    <a:cubicBezTo>
                      <a:pt x="1914" y="3280"/>
                      <a:pt x="2335" y="3276"/>
                      <a:pt x="2546" y="3266"/>
                    </a:cubicBezTo>
                    <a:cubicBezTo>
                      <a:pt x="2780" y="3257"/>
                      <a:pt x="2995" y="3248"/>
                      <a:pt x="3229" y="3248"/>
                    </a:cubicBezTo>
                    <a:cubicBezTo>
                      <a:pt x="3248" y="3238"/>
                      <a:pt x="3276" y="3238"/>
                      <a:pt x="3276" y="3191"/>
                    </a:cubicBezTo>
                    <a:cubicBezTo>
                      <a:pt x="3285" y="2995"/>
                      <a:pt x="3276" y="2789"/>
                      <a:pt x="3276" y="2593"/>
                    </a:cubicBezTo>
                    <a:lnTo>
                      <a:pt x="3276" y="1975"/>
                    </a:lnTo>
                    <a:lnTo>
                      <a:pt x="3276" y="730"/>
                    </a:lnTo>
                    <a:lnTo>
                      <a:pt x="3276" y="47"/>
                    </a:lnTo>
                    <a:cubicBezTo>
                      <a:pt x="3276" y="29"/>
                      <a:pt x="3257" y="19"/>
                      <a:pt x="3257" y="19"/>
                    </a:cubicBezTo>
                    <a:lnTo>
                      <a:pt x="3248" y="19"/>
                    </a:lnTo>
                    <a:cubicBezTo>
                      <a:pt x="2827" y="10"/>
                      <a:pt x="2405" y="0"/>
                      <a:pt x="198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6365767" y="4114383"/>
                <a:ext cx="195211" cy="190235"/>
              </a:xfrm>
              <a:custGeom>
                <a:avLst/>
                <a:gdLst/>
                <a:ahLst/>
                <a:cxnLst/>
                <a:rect l="l" t="t" r="r" b="b"/>
                <a:pathLst>
                  <a:path w="3374" h="3288" extrusionOk="0">
                    <a:moveTo>
                      <a:pt x="3097" y="1"/>
                    </a:moveTo>
                    <a:cubicBezTo>
                      <a:pt x="3045" y="1"/>
                      <a:pt x="2993" y="26"/>
                      <a:pt x="2954" y="87"/>
                    </a:cubicBezTo>
                    <a:cubicBezTo>
                      <a:pt x="2917" y="143"/>
                      <a:pt x="2870" y="209"/>
                      <a:pt x="2823" y="265"/>
                    </a:cubicBezTo>
                    <a:cubicBezTo>
                      <a:pt x="2777" y="321"/>
                      <a:pt x="2749" y="377"/>
                      <a:pt x="2720" y="443"/>
                    </a:cubicBezTo>
                    <a:cubicBezTo>
                      <a:pt x="2674" y="499"/>
                      <a:pt x="2618" y="546"/>
                      <a:pt x="2580" y="611"/>
                    </a:cubicBezTo>
                    <a:cubicBezTo>
                      <a:pt x="2543" y="677"/>
                      <a:pt x="2505" y="742"/>
                      <a:pt x="2477" y="798"/>
                    </a:cubicBezTo>
                    <a:cubicBezTo>
                      <a:pt x="2393" y="920"/>
                      <a:pt x="2318" y="1032"/>
                      <a:pt x="2243" y="1154"/>
                    </a:cubicBezTo>
                    <a:cubicBezTo>
                      <a:pt x="2159" y="1266"/>
                      <a:pt x="2103" y="1397"/>
                      <a:pt x="2028" y="1528"/>
                    </a:cubicBezTo>
                    <a:lnTo>
                      <a:pt x="1925" y="1706"/>
                    </a:lnTo>
                    <a:cubicBezTo>
                      <a:pt x="1888" y="1771"/>
                      <a:pt x="1850" y="1846"/>
                      <a:pt x="1831" y="1902"/>
                    </a:cubicBezTo>
                    <a:cubicBezTo>
                      <a:pt x="1803" y="1959"/>
                      <a:pt x="1775" y="2015"/>
                      <a:pt x="1738" y="2080"/>
                    </a:cubicBezTo>
                    <a:cubicBezTo>
                      <a:pt x="1700" y="2136"/>
                      <a:pt x="1682" y="2202"/>
                      <a:pt x="1654" y="2277"/>
                    </a:cubicBezTo>
                    <a:cubicBezTo>
                      <a:pt x="1598" y="2389"/>
                      <a:pt x="1551" y="2520"/>
                      <a:pt x="1495" y="2651"/>
                    </a:cubicBezTo>
                    <a:cubicBezTo>
                      <a:pt x="1466" y="2689"/>
                      <a:pt x="1457" y="2735"/>
                      <a:pt x="1448" y="2782"/>
                    </a:cubicBezTo>
                    <a:cubicBezTo>
                      <a:pt x="1382" y="2698"/>
                      <a:pt x="1354" y="2595"/>
                      <a:pt x="1279" y="2520"/>
                    </a:cubicBezTo>
                    <a:cubicBezTo>
                      <a:pt x="1223" y="2455"/>
                      <a:pt x="1167" y="2370"/>
                      <a:pt x="1102" y="2296"/>
                    </a:cubicBezTo>
                    <a:cubicBezTo>
                      <a:pt x="1036" y="2211"/>
                      <a:pt x="980" y="2146"/>
                      <a:pt x="905" y="2062"/>
                    </a:cubicBezTo>
                    <a:cubicBezTo>
                      <a:pt x="793" y="1912"/>
                      <a:pt x="662" y="1771"/>
                      <a:pt x="521" y="1631"/>
                    </a:cubicBezTo>
                    <a:cubicBezTo>
                      <a:pt x="390" y="1481"/>
                      <a:pt x="259" y="1322"/>
                      <a:pt x="91" y="1229"/>
                    </a:cubicBezTo>
                    <a:cubicBezTo>
                      <a:pt x="84" y="1226"/>
                      <a:pt x="76" y="1225"/>
                      <a:pt x="69" y="1225"/>
                    </a:cubicBezTo>
                    <a:cubicBezTo>
                      <a:pt x="31" y="1225"/>
                      <a:pt x="0" y="1264"/>
                      <a:pt x="16" y="1304"/>
                    </a:cubicBezTo>
                    <a:cubicBezTo>
                      <a:pt x="100" y="1481"/>
                      <a:pt x="231" y="1603"/>
                      <a:pt x="344" y="1762"/>
                    </a:cubicBezTo>
                    <a:cubicBezTo>
                      <a:pt x="475" y="1912"/>
                      <a:pt x="578" y="2090"/>
                      <a:pt x="699" y="2239"/>
                    </a:cubicBezTo>
                    <a:cubicBezTo>
                      <a:pt x="755" y="2324"/>
                      <a:pt x="811" y="2389"/>
                      <a:pt x="858" y="2473"/>
                    </a:cubicBezTo>
                    <a:cubicBezTo>
                      <a:pt x="905" y="2558"/>
                      <a:pt x="961" y="2632"/>
                      <a:pt x="1008" y="2717"/>
                    </a:cubicBezTo>
                    <a:cubicBezTo>
                      <a:pt x="1055" y="2801"/>
                      <a:pt x="1130" y="2866"/>
                      <a:pt x="1186" y="2951"/>
                    </a:cubicBezTo>
                    <a:cubicBezTo>
                      <a:pt x="1242" y="3035"/>
                      <a:pt x="1307" y="3128"/>
                      <a:pt x="1354" y="3213"/>
                    </a:cubicBezTo>
                    <a:cubicBezTo>
                      <a:pt x="1379" y="3262"/>
                      <a:pt x="1437" y="3288"/>
                      <a:pt x="1493" y="3288"/>
                    </a:cubicBezTo>
                    <a:cubicBezTo>
                      <a:pt x="1544" y="3288"/>
                      <a:pt x="1594" y="3266"/>
                      <a:pt x="1616" y="3222"/>
                    </a:cubicBezTo>
                    <a:cubicBezTo>
                      <a:pt x="1682" y="3091"/>
                      <a:pt x="1757" y="2960"/>
                      <a:pt x="1803" y="2838"/>
                    </a:cubicBezTo>
                    <a:cubicBezTo>
                      <a:pt x="1850" y="2707"/>
                      <a:pt x="1925" y="2586"/>
                      <a:pt x="1972" y="2464"/>
                    </a:cubicBezTo>
                    <a:cubicBezTo>
                      <a:pt x="1991" y="2398"/>
                      <a:pt x="2037" y="2342"/>
                      <a:pt x="2065" y="2277"/>
                    </a:cubicBezTo>
                    <a:cubicBezTo>
                      <a:pt x="2084" y="2211"/>
                      <a:pt x="2112" y="2155"/>
                      <a:pt x="2150" y="2099"/>
                    </a:cubicBezTo>
                    <a:cubicBezTo>
                      <a:pt x="2178" y="2043"/>
                      <a:pt x="2224" y="1977"/>
                      <a:pt x="2253" y="1912"/>
                    </a:cubicBezTo>
                    <a:cubicBezTo>
                      <a:pt x="2290" y="1837"/>
                      <a:pt x="2309" y="1781"/>
                      <a:pt x="2346" y="1725"/>
                    </a:cubicBezTo>
                    <a:lnTo>
                      <a:pt x="2767" y="1023"/>
                    </a:lnTo>
                    <a:cubicBezTo>
                      <a:pt x="2805" y="967"/>
                      <a:pt x="2851" y="901"/>
                      <a:pt x="2898" y="845"/>
                    </a:cubicBezTo>
                    <a:cubicBezTo>
                      <a:pt x="2945" y="789"/>
                      <a:pt x="2964" y="733"/>
                      <a:pt x="3001" y="658"/>
                    </a:cubicBezTo>
                    <a:cubicBezTo>
                      <a:pt x="3039" y="602"/>
                      <a:pt x="3095" y="555"/>
                      <a:pt x="3132" y="499"/>
                    </a:cubicBezTo>
                    <a:cubicBezTo>
                      <a:pt x="3160" y="433"/>
                      <a:pt x="3198" y="377"/>
                      <a:pt x="3244" y="330"/>
                    </a:cubicBezTo>
                    <a:cubicBezTo>
                      <a:pt x="3374" y="181"/>
                      <a:pt x="3236" y="1"/>
                      <a:pt x="309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36"/>
            <p:cNvSpPr/>
            <p:nvPr/>
          </p:nvSpPr>
          <p:spPr>
            <a:xfrm>
              <a:off x="5797086" y="3797808"/>
              <a:ext cx="499773" cy="48253"/>
            </a:xfrm>
            <a:custGeom>
              <a:avLst/>
              <a:gdLst/>
              <a:ahLst/>
              <a:cxnLst/>
              <a:rect l="l" t="t" r="r" b="b"/>
              <a:pathLst>
                <a:path w="8638" h="834" extrusionOk="0">
                  <a:moveTo>
                    <a:pt x="10" y="1"/>
                  </a:moveTo>
                  <a:cubicBezTo>
                    <a:pt x="1" y="216"/>
                    <a:pt x="10" y="422"/>
                    <a:pt x="10" y="646"/>
                  </a:cubicBezTo>
                  <a:lnTo>
                    <a:pt x="10" y="731"/>
                  </a:lnTo>
                  <a:cubicBezTo>
                    <a:pt x="10" y="759"/>
                    <a:pt x="1" y="787"/>
                    <a:pt x="19" y="824"/>
                  </a:cubicBezTo>
                  <a:lnTo>
                    <a:pt x="66" y="824"/>
                  </a:lnTo>
                  <a:cubicBezTo>
                    <a:pt x="338" y="824"/>
                    <a:pt x="618" y="824"/>
                    <a:pt x="899" y="833"/>
                  </a:cubicBezTo>
                  <a:lnTo>
                    <a:pt x="6738" y="833"/>
                  </a:lnTo>
                  <a:cubicBezTo>
                    <a:pt x="7365" y="833"/>
                    <a:pt x="7889" y="833"/>
                    <a:pt x="8526" y="824"/>
                  </a:cubicBezTo>
                  <a:cubicBezTo>
                    <a:pt x="8549" y="829"/>
                    <a:pt x="8570" y="831"/>
                    <a:pt x="8586" y="831"/>
                  </a:cubicBezTo>
                  <a:cubicBezTo>
                    <a:pt x="8603" y="831"/>
                    <a:pt x="8614" y="829"/>
                    <a:pt x="8619" y="824"/>
                  </a:cubicBezTo>
                  <a:cubicBezTo>
                    <a:pt x="8638" y="777"/>
                    <a:pt x="8629" y="712"/>
                    <a:pt x="8629" y="665"/>
                  </a:cubicBezTo>
                  <a:lnTo>
                    <a:pt x="8629" y="506"/>
                  </a:lnTo>
                  <a:cubicBezTo>
                    <a:pt x="8629" y="403"/>
                    <a:pt x="8638" y="291"/>
                    <a:pt x="8638" y="188"/>
                  </a:cubicBezTo>
                  <a:lnTo>
                    <a:pt x="8638" y="10"/>
                  </a:lnTo>
                  <a:lnTo>
                    <a:pt x="8582" y="10"/>
                  </a:lnTo>
                  <a:cubicBezTo>
                    <a:pt x="7468" y="10"/>
                    <a:pt x="6373" y="10"/>
                    <a:pt x="526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6055882" y="3886041"/>
              <a:ext cx="240976" cy="47732"/>
            </a:xfrm>
            <a:custGeom>
              <a:avLst/>
              <a:gdLst/>
              <a:ahLst/>
              <a:cxnLst/>
              <a:rect l="l" t="t" r="r" b="b"/>
              <a:pathLst>
                <a:path w="4165" h="825" extrusionOk="0">
                  <a:moveTo>
                    <a:pt x="1" y="1"/>
                  </a:moveTo>
                  <a:lnTo>
                    <a:pt x="1" y="637"/>
                  </a:lnTo>
                  <a:lnTo>
                    <a:pt x="1" y="722"/>
                  </a:lnTo>
                  <a:lnTo>
                    <a:pt x="1" y="815"/>
                  </a:lnTo>
                  <a:lnTo>
                    <a:pt x="29" y="815"/>
                  </a:lnTo>
                  <a:cubicBezTo>
                    <a:pt x="150" y="815"/>
                    <a:pt x="291" y="815"/>
                    <a:pt x="422" y="824"/>
                  </a:cubicBezTo>
                  <a:lnTo>
                    <a:pt x="3229" y="824"/>
                  </a:lnTo>
                  <a:cubicBezTo>
                    <a:pt x="3538" y="824"/>
                    <a:pt x="3791" y="824"/>
                    <a:pt x="4081" y="815"/>
                  </a:cubicBezTo>
                  <a:cubicBezTo>
                    <a:pt x="4109" y="820"/>
                    <a:pt x="4127" y="822"/>
                    <a:pt x="4139" y="822"/>
                  </a:cubicBezTo>
                  <a:cubicBezTo>
                    <a:pt x="4151" y="822"/>
                    <a:pt x="4156" y="820"/>
                    <a:pt x="4156" y="815"/>
                  </a:cubicBezTo>
                  <a:cubicBezTo>
                    <a:pt x="4165" y="768"/>
                    <a:pt x="4156" y="712"/>
                    <a:pt x="4156" y="665"/>
                  </a:cubicBezTo>
                  <a:lnTo>
                    <a:pt x="4156" y="497"/>
                  </a:lnTo>
                  <a:lnTo>
                    <a:pt x="4156" y="188"/>
                  </a:lnTo>
                  <a:lnTo>
                    <a:pt x="4156" y="10"/>
                  </a:lnTo>
                  <a:lnTo>
                    <a:pt x="4127" y="10"/>
                  </a:lnTo>
                  <a:cubicBezTo>
                    <a:pt x="3594" y="10"/>
                    <a:pt x="3070" y="10"/>
                    <a:pt x="252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36"/>
            <p:cNvGrpSpPr/>
            <p:nvPr/>
          </p:nvGrpSpPr>
          <p:grpSpPr>
            <a:xfrm>
              <a:off x="6869838" y="1921214"/>
              <a:ext cx="500352" cy="231777"/>
              <a:chOff x="6407251" y="1255839"/>
              <a:chExt cx="500352" cy="231777"/>
            </a:xfrm>
          </p:grpSpPr>
          <p:sp>
            <p:nvSpPr>
              <p:cNvPr id="567" name="Google Shape;567;p36"/>
              <p:cNvSpPr/>
              <p:nvPr/>
            </p:nvSpPr>
            <p:spPr>
              <a:xfrm>
                <a:off x="6407251" y="1255839"/>
                <a:ext cx="500352" cy="48253"/>
              </a:xfrm>
              <a:custGeom>
                <a:avLst/>
                <a:gdLst/>
                <a:ahLst/>
                <a:cxnLst/>
                <a:rect l="l" t="t" r="r" b="b"/>
                <a:pathLst>
                  <a:path w="8648" h="834" extrusionOk="0">
                    <a:moveTo>
                      <a:pt x="10" y="1"/>
                    </a:moveTo>
                    <a:cubicBezTo>
                      <a:pt x="1" y="216"/>
                      <a:pt x="10" y="422"/>
                      <a:pt x="10" y="646"/>
                    </a:cubicBezTo>
                    <a:lnTo>
                      <a:pt x="10" y="731"/>
                    </a:lnTo>
                    <a:cubicBezTo>
                      <a:pt x="10" y="759"/>
                      <a:pt x="1" y="787"/>
                      <a:pt x="29" y="824"/>
                    </a:cubicBezTo>
                    <a:lnTo>
                      <a:pt x="76" y="824"/>
                    </a:lnTo>
                    <a:cubicBezTo>
                      <a:pt x="338" y="824"/>
                      <a:pt x="618" y="824"/>
                      <a:pt x="899" y="833"/>
                    </a:cubicBezTo>
                    <a:lnTo>
                      <a:pt x="6738" y="833"/>
                    </a:lnTo>
                    <a:cubicBezTo>
                      <a:pt x="7375" y="833"/>
                      <a:pt x="7899" y="833"/>
                      <a:pt x="8526" y="824"/>
                    </a:cubicBezTo>
                    <a:cubicBezTo>
                      <a:pt x="8549" y="829"/>
                      <a:pt x="8573" y="831"/>
                      <a:pt x="8590" y="831"/>
                    </a:cubicBezTo>
                    <a:cubicBezTo>
                      <a:pt x="8608" y="831"/>
                      <a:pt x="8619" y="829"/>
                      <a:pt x="8619" y="824"/>
                    </a:cubicBezTo>
                    <a:cubicBezTo>
                      <a:pt x="8647" y="777"/>
                      <a:pt x="8638" y="712"/>
                      <a:pt x="8638" y="665"/>
                    </a:cubicBezTo>
                    <a:lnTo>
                      <a:pt x="8638" y="506"/>
                    </a:lnTo>
                    <a:cubicBezTo>
                      <a:pt x="8638" y="403"/>
                      <a:pt x="8647" y="291"/>
                      <a:pt x="8647" y="188"/>
                    </a:cubicBezTo>
                    <a:lnTo>
                      <a:pt x="8647" y="10"/>
                    </a:lnTo>
                    <a:lnTo>
                      <a:pt x="8591" y="10"/>
                    </a:lnTo>
                    <a:cubicBezTo>
                      <a:pt x="7478" y="10"/>
                      <a:pt x="6374" y="10"/>
                      <a:pt x="5269"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6407251" y="1347890"/>
                <a:ext cx="500352" cy="48253"/>
              </a:xfrm>
              <a:custGeom>
                <a:avLst/>
                <a:gdLst/>
                <a:ahLst/>
                <a:cxnLst/>
                <a:rect l="l" t="t" r="r" b="b"/>
                <a:pathLst>
                  <a:path w="8648" h="834" extrusionOk="0">
                    <a:moveTo>
                      <a:pt x="10" y="0"/>
                    </a:moveTo>
                    <a:cubicBezTo>
                      <a:pt x="1" y="216"/>
                      <a:pt x="10" y="422"/>
                      <a:pt x="10" y="646"/>
                    </a:cubicBezTo>
                    <a:lnTo>
                      <a:pt x="10" y="730"/>
                    </a:lnTo>
                    <a:cubicBezTo>
                      <a:pt x="10" y="758"/>
                      <a:pt x="1" y="787"/>
                      <a:pt x="29" y="824"/>
                    </a:cubicBezTo>
                    <a:lnTo>
                      <a:pt x="76" y="824"/>
                    </a:lnTo>
                    <a:cubicBezTo>
                      <a:pt x="338" y="824"/>
                      <a:pt x="618" y="824"/>
                      <a:pt x="899" y="833"/>
                    </a:cubicBezTo>
                    <a:lnTo>
                      <a:pt x="6738" y="833"/>
                    </a:lnTo>
                    <a:cubicBezTo>
                      <a:pt x="7375" y="833"/>
                      <a:pt x="7899" y="833"/>
                      <a:pt x="8526" y="824"/>
                    </a:cubicBezTo>
                    <a:cubicBezTo>
                      <a:pt x="8549" y="829"/>
                      <a:pt x="8573" y="831"/>
                      <a:pt x="8590" y="831"/>
                    </a:cubicBezTo>
                    <a:cubicBezTo>
                      <a:pt x="8608" y="831"/>
                      <a:pt x="8619" y="829"/>
                      <a:pt x="8619" y="824"/>
                    </a:cubicBezTo>
                    <a:cubicBezTo>
                      <a:pt x="8647" y="777"/>
                      <a:pt x="8638" y="712"/>
                      <a:pt x="8638" y="665"/>
                    </a:cubicBezTo>
                    <a:lnTo>
                      <a:pt x="8638" y="506"/>
                    </a:lnTo>
                    <a:cubicBezTo>
                      <a:pt x="8638" y="403"/>
                      <a:pt x="8647" y="291"/>
                      <a:pt x="8647" y="188"/>
                    </a:cubicBezTo>
                    <a:lnTo>
                      <a:pt x="8647" y="10"/>
                    </a:lnTo>
                    <a:lnTo>
                      <a:pt x="8591" y="10"/>
                    </a:lnTo>
                    <a:cubicBezTo>
                      <a:pt x="7478" y="10"/>
                      <a:pt x="6374" y="10"/>
                      <a:pt x="5269"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6407829" y="1439363"/>
                <a:ext cx="340029" cy="48253"/>
              </a:xfrm>
              <a:custGeom>
                <a:avLst/>
                <a:gdLst/>
                <a:ahLst/>
                <a:cxnLst/>
                <a:rect l="l" t="t" r="r" b="b"/>
                <a:pathLst>
                  <a:path w="5877" h="834" extrusionOk="0">
                    <a:moveTo>
                      <a:pt x="0" y="1"/>
                    </a:moveTo>
                    <a:lnTo>
                      <a:pt x="0" y="647"/>
                    </a:lnTo>
                    <a:lnTo>
                      <a:pt x="0" y="721"/>
                    </a:lnTo>
                    <a:cubicBezTo>
                      <a:pt x="0" y="759"/>
                      <a:pt x="0" y="787"/>
                      <a:pt x="19" y="815"/>
                    </a:cubicBezTo>
                    <a:lnTo>
                      <a:pt x="38" y="815"/>
                    </a:lnTo>
                    <a:cubicBezTo>
                      <a:pt x="225" y="815"/>
                      <a:pt x="412" y="815"/>
                      <a:pt x="599" y="834"/>
                    </a:cubicBezTo>
                    <a:lnTo>
                      <a:pt x="4576" y="834"/>
                    </a:lnTo>
                    <a:cubicBezTo>
                      <a:pt x="5007" y="834"/>
                      <a:pt x="5362" y="834"/>
                      <a:pt x="5793" y="815"/>
                    </a:cubicBezTo>
                    <a:cubicBezTo>
                      <a:pt x="5811" y="824"/>
                      <a:pt x="5830" y="829"/>
                      <a:pt x="5844" y="829"/>
                    </a:cubicBezTo>
                    <a:cubicBezTo>
                      <a:pt x="5858" y="829"/>
                      <a:pt x="5868" y="824"/>
                      <a:pt x="5868" y="815"/>
                    </a:cubicBezTo>
                    <a:cubicBezTo>
                      <a:pt x="5877" y="768"/>
                      <a:pt x="5877" y="712"/>
                      <a:pt x="5877" y="665"/>
                    </a:cubicBezTo>
                    <a:lnTo>
                      <a:pt x="5877" y="506"/>
                    </a:lnTo>
                    <a:lnTo>
                      <a:pt x="5877" y="188"/>
                    </a:lnTo>
                    <a:lnTo>
                      <a:pt x="5877" y="10"/>
                    </a:lnTo>
                    <a:lnTo>
                      <a:pt x="5839" y="10"/>
                    </a:lnTo>
                    <a:cubicBezTo>
                      <a:pt x="5091" y="10"/>
                      <a:pt x="4333" y="10"/>
                      <a:pt x="358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36"/>
            <p:cNvGrpSpPr/>
            <p:nvPr/>
          </p:nvGrpSpPr>
          <p:grpSpPr>
            <a:xfrm>
              <a:off x="5698265" y="1403944"/>
              <a:ext cx="1041782" cy="606057"/>
              <a:chOff x="5698265" y="1329569"/>
              <a:chExt cx="1041782" cy="606057"/>
            </a:xfrm>
          </p:grpSpPr>
          <p:sp>
            <p:nvSpPr>
              <p:cNvPr id="571" name="Google Shape;571;p36"/>
              <p:cNvSpPr/>
              <p:nvPr/>
            </p:nvSpPr>
            <p:spPr>
              <a:xfrm>
                <a:off x="5700984" y="1333040"/>
                <a:ext cx="1039063" cy="602586"/>
              </a:xfrm>
              <a:custGeom>
                <a:avLst/>
                <a:gdLst/>
                <a:ahLst/>
                <a:cxnLst/>
                <a:rect l="l" t="t" r="r" b="b"/>
                <a:pathLst>
                  <a:path w="17959" h="10415" extrusionOk="0">
                    <a:moveTo>
                      <a:pt x="6385" y="0"/>
                    </a:moveTo>
                    <a:cubicBezTo>
                      <a:pt x="5623" y="0"/>
                      <a:pt x="4860" y="3"/>
                      <a:pt x="4099" y="6"/>
                    </a:cubicBezTo>
                    <a:cubicBezTo>
                      <a:pt x="2799" y="6"/>
                      <a:pt x="1517" y="6"/>
                      <a:pt x="216" y="43"/>
                    </a:cubicBezTo>
                    <a:cubicBezTo>
                      <a:pt x="189" y="43"/>
                      <a:pt x="153" y="37"/>
                      <a:pt x="126" y="37"/>
                    </a:cubicBezTo>
                    <a:cubicBezTo>
                      <a:pt x="105" y="37"/>
                      <a:pt x="89" y="40"/>
                      <a:pt x="85" y="52"/>
                    </a:cubicBezTo>
                    <a:cubicBezTo>
                      <a:pt x="47" y="52"/>
                      <a:pt x="75" y="127"/>
                      <a:pt x="75" y="174"/>
                    </a:cubicBezTo>
                    <a:cubicBezTo>
                      <a:pt x="47" y="2785"/>
                      <a:pt x="47" y="5377"/>
                      <a:pt x="29" y="7988"/>
                    </a:cubicBezTo>
                    <a:lnTo>
                      <a:pt x="29" y="9055"/>
                    </a:lnTo>
                    <a:cubicBezTo>
                      <a:pt x="29" y="9429"/>
                      <a:pt x="1" y="9813"/>
                      <a:pt x="38" y="10187"/>
                    </a:cubicBezTo>
                    <a:cubicBezTo>
                      <a:pt x="38" y="10213"/>
                      <a:pt x="56" y="10225"/>
                      <a:pt x="76" y="10225"/>
                    </a:cubicBezTo>
                    <a:cubicBezTo>
                      <a:pt x="92" y="10225"/>
                      <a:pt x="110" y="10218"/>
                      <a:pt x="122" y="10206"/>
                    </a:cubicBezTo>
                    <a:lnTo>
                      <a:pt x="132" y="10206"/>
                    </a:lnTo>
                    <a:cubicBezTo>
                      <a:pt x="702" y="10281"/>
                      <a:pt x="1283" y="10271"/>
                      <a:pt x="1853" y="10290"/>
                    </a:cubicBezTo>
                    <a:cubicBezTo>
                      <a:pt x="2434" y="10318"/>
                      <a:pt x="3023" y="10327"/>
                      <a:pt x="3603" y="10337"/>
                    </a:cubicBezTo>
                    <a:cubicBezTo>
                      <a:pt x="4614" y="10361"/>
                      <a:pt x="10056" y="10415"/>
                      <a:pt x="12932" y="10415"/>
                    </a:cubicBezTo>
                    <a:cubicBezTo>
                      <a:pt x="13331" y="10415"/>
                      <a:pt x="13681" y="10414"/>
                      <a:pt x="13962" y="10412"/>
                    </a:cubicBezTo>
                    <a:cubicBezTo>
                      <a:pt x="15254" y="10393"/>
                      <a:pt x="16358" y="10346"/>
                      <a:pt x="17659" y="10346"/>
                    </a:cubicBezTo>
                    <a:cubicBezTo>
                      <a:pt x="17762" y="10337"/>
                      <a:pt x="17855" y="10327"/>
                      <a:pt x="17865" y="10187"/>
                    </a:cubicBezTo>
                    <a:cubicBezTo>
                      <a:pt x="17921" y="9569"/>
                      <a:pt x="17893" y="8933"/>
                      <a:pt x="17902" y="8306"/>
                    </a:cubicBezTo>
                    <a:cubicBezTo>
                      <a:pt x="17911" y="7651"/>
                      <a:pt x="17911" y="7005"/>
                      <a:pt x="17911" y="6350"/>
                    </a:cubicBezTo>
                    <a:cubicBezTo>
                      <a:pt x="17921" y="5050"/>
                      <a:pt x="17939" y="3739"/>
                      <a:pt x="17949" y="2439"/>
                    </a:cubicBezTo>
                    <a:cubicBezTo>
                      <a:pt x="17958" y="1709"/>
                      <a:pt x="17958" y="979"/>
                      <a:pt x="17958" y="240"/>
                    </a:cubicBezTo>
                    <a:cubicBezTo>
                      <a:pt x="17958" y="193"/>
                      <a:pt x="17921" y="174"/>
                      <a:pt x="17893" y="174"/>
                    </a:cubicBezTo>
                    <a:cubicBezTo>
                      <a:pt x="17874" y="165"/>
                      <a:pt x="17855" y="165"/>
                      <a:pt x="17846" y="165"/>
                    </a:cubicBezTo>
                    <a:cubicBezTo>
                      <a:pt x="15553" y="90"/>
                      <a:pt x="13242" y="71"/>
                      <a:pt x="10949" y="34"/>
                    </a:cubicBezTo>
                    <a:cubicBezTo>
                      <a:pt x="9433" y="9"/>
                      <a:pt x="7909" y="0"/>
                      <a:pt x="6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5698265" y="1489950"/>
                <a:ext cx="7637" cy="302595"/>
              </a:xfrm>
              <a:custGeom>
                <a:avLst/>
                <a:gdLst/>
                <a:ahLst/>
                <a:cxnLst/>
                <a:rect l="l" t="t" r="r" b="b"/>
                <a:pathLst>
                  <a:path w="132" h="5230" extrusionOk="0">
                    <a:moveTo>
                      <a:pt x="90" y="0"/>
                    </a:moveTo>
                    <a:cubicBezTo>
                      <a:pt x="69" y="0"/>
                      <a:pt x="48" y="12"/>
                      <a:pt x="48" y="36"/>
                    </a:cubicBezTo>
                    <a:cubicBezTo>
                      <a:pt x="48" y="896"/>
                      <a:pt x="38" y="1757"/>
                      <a:pt x="38" y="2618"/>
                    </a:cubicBezTo>
                    <a:cubicBezTo>
                      <a:pt x="38" y="3470"/>
                      <a:pt x="1" y="4340"/>
                      <a:pt x="29" y="5201"/>
                    </a:cubicBezTo>
                    <a:cubicBezTo>
                      <a:pt x="29" y="5220"/>
                      <a:pt x="41" y="5229"/>
                      <a:pt x="52" y="5229"/>
                    </a:cubicBezTo>
                    <a:cubicBezTo>
                      <a:pt x="64" y="5229"/>
                      <a:pt x="76" y="5220"/>
                      <a:pt x="76" y="5201"/>
                    </a:cubicBezTo>
                    <a:cubicBezTo>
                      <a:pt x="113" y="4349"/>
                      <a:pt x="94" y="3489"/>
                      <a:pt x="94" y="2618"/>
                    </a:cubicBezTo>
                    <a:cubicBezTo>
                      <a:pt x="113" y="1757"/>
                      <a:pt x="122" y="887"/>
                      <a:pt x="132" y="36"/>
                    </a:cubicBezTo>
                    <a:cubicBezTo>
                      <a:pt x="132" y="12"/>
                      <a:pt x="111" y="0"/>
                      <a:pt x="9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5699364" y="1329569"/>
                <a:ext cx="558267" cy="134172"/>
              </a:xfrm>
              <a:custGeom>
                <a:avLst/>
                <a:gdLst/>
                <a:ahLst/>
                <a:cxnLst/>
                <a:rect l="l" t="t" r="r" b="b"/>
                <a:pathLst>
                  <a:path w="9649" h="2319" extrusionOk="0">
                    <a:moveTo>
                      <a:pt x="3042" y="0"/>
                    </a:moveTo>
                    <a:cubicBezTo>
                      <a:pt x="2546" y="0"/>
                      <a:pt x="2069" y="0"/>
                      <a:pt x="1573" y="10"/>
                    </a:cubicBezTo>
                    <a:cubicBezTo>
                      <a:pt x="1329" y="10"/>
                      <a:pt x="1081" y="7"/>
                      <a:pt x="833" y="7"/>
                    </a:cubicBezTo>
                    <a:cubicBezTo>
                      <a:pt x="585" y="7"/>
                      <a:pt x="337" y="10"/>
                      <a:pt x="94" y="19"/>
                    </a:cubicBezTo>
                    <a:cubicBezTo>
                      <a:pt x="57" y="19"/>
                      <a:pt x="10" y="94"/>
                      <a:pt x="10" y="112"/>
                    </a:cubicBezTo>
                    <a:cubicBezTo>
                      <a:pt x="10" y="824"/>
                      <a:pt x="0" y="1554"/>
                      <a:pt x="19" y="2283"/>
                    </a:cubicBezTo>
                    <a:cubicBezTo>
                      <a:pt x="19" y="2307"/>
                      <a:pt x="38" y="2319"/>
                      <a:pt x="57" y="2319"/>
                    </a:cubicBezTo>
                    <a:cubicBezTo>
                      <a:pt x="75" y="2319"/>
                      <a:pt x="94" y="2307"/>
                      <a:pt x="94" y="2283"/>
                    </a:cubicBezTo>
                    <a:cubicBezTo>
                      <a:pt x="113" y="1563"/>
                      <a:pt x="94" y="842"/>
                      <a:pt x="94" y="112"/>
                    </a:cubicBezTo>
                    <a:lnTo>
                      <a:pt x="94" y="112"/>
                    </a:lnTo>
                    <a:cubicBezTo>
                      <a:pt x="253" y="122"/>
                      <a:pt x="413" y="125"/>
                      <a:pt x="574" y="125"/>
                    </a:cubicBezTo>
                    <a:cubicBezTo>
                      <a:pt x="896" y="125"/>
                      <a:pt x="1220" y="112"/>
                      <a:pt x="1545" y="112"/>
                    </a:cubicBezTo>
                    <a:lnTo>
                      <a:pt x="3023" y="112"/>
                    </a:lnTo>
                    <a:cubicBezTo>
                      <a:pt x="4006" y="112"/>
                      <a:pt x="8591" y="103"/>
                      <a:pt x="9574" y="94"/>
                    </a:cubicBezTo>
                    <a:cubicBezTo>
                      <a:pt x="9648" y="94"/>
                      <a:pt x="9648" y="0"/>
                      <a:pt x="9592"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6259714" y="1491975"/>
                <a:ext cx="377983" cy="48253"/>
              </a:xfrm>
              <a:custGeom>
                <a:avLst/>
                <a:gdLst/>
                <a:ahLst/>
                <a:cxnLst/>
                <a:rect l="l" t="t" r="r" b="b"/>
                <a:pathLst>
                  <a:path w="6533" h="834" extrusionOk="0">
                    <a:moveTo>
                      <a:pt x="1" y="1"/>
                    </a:moveTo>
                    <a:lnTo>
                      <a:pt x="1" y="646"/>
                    </a:lnTo>
                    <a:lnTo>
                      <a:pt x="1" y="721"/>
                    </a:lnTo>
                    <a:cubicBezTo>
                      <a:pt x="1" y="759"/>
                      <a:pt x="1" y="787"/>
                      <a:pt x="10" y="815"/>
                    </a:cubicBezTo>
                    <a:lnTo>
                      <a:pt x="48" y="815"/>
                    </a:lnTo>
                    <a:cubicBezTo>
                      <a:pt x="253" y="815"/>
                      <a:pt x="469" y="815"/>
                      <a:pt x="675" y="833"/>
                    </a:cubicBezTo>
                    <a:lnTo>
                      <a:pt x="5101" y="833"/>
                    </a:lnTo>
                    <a:cubicBezTo>
                      <a:pt x="5578" y="833"/>
                      <a:pt x="5971" y="833"/>
                      <a:pt x="6439" y="815"/>
                    </a:cubicBezTo>
                    <a:cubicBezTo>
                      <a:pt x="6458" y="824"/>
                      <a:pt x="6476" y="829"/>
                      <a:pt x="6490" y="829"/>
                    </a:cubicBezTo>
                    <a:cubicBezTo>
                      <a:pt x="6505" y="829"/>
                      <a:pt x="6514" y="824"/>
                      <a:pt x="6514" y="815"/>
                    </a:cubicBezTo>
                    <a:cubicBezTo>
                      <a:pt x="6533" y="768"/>
                      <a:pt x="6523" y="712"/>
                      <a:pt x="6523" y="665"/>
                    </a:cubicBezTo>
                    <a:lnTo>
                      <a:pt x="6523" y="506"/>
                    </a:lnTo>
                    <a:cubicBezTo>
                      <a:pt x="6523" y="394"/>
                      <a:pt x="6523" y="291"/>
                      <a:pt x="6533" y="188"/>
                    </a:cubicBezTo>
                    <a:lnTo>
                      <a:pt x="6533" y="10"/>
                    </a:lnTo>
                    <a:lnTo>
                      <a:pt x="6486" y="10"/>
                    </a:lnTo>
                    <a:cubicBezTo>
                      <a:pt x="5644" y="10"/>
                      <a:pt x="4820" y="10"/>
                      <a:pt x="397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6259714" y="1602425"/>
                <a:ext cx="377983" cy="47675"/>
              </a:xfrm>
              <a:custGeom>
                <a:avLst/>
                <a:gdLst/>
                <a:ahLst/>
                <a:cxnLst/>
                <a:rect l="l" t="t" r="r" b="b"/>
                <a:pathLst>
                  <a:path w="6533" h="824" extrusionOk="0">
                    <a:moveTo>
                      <a:pt x="1" y="1"/>
                    </a:moveTo>
                    <a:lnTo>
                      <a:pt x="1" y="637"/>
                    </a:lnTo>
                    <a:lnTo>
                      <a:pt x="1" y="721"/>
                    </a:lnTo>
                    <a:cubicBezTo>
                      <a:pt x="1" y="759"/>
                      <a:pt x="1" y="777"/>
                      <a:pt x="10" y="815"/>
                    </a:cubicBezTo>
                    <a:lnTo>
                      <a:pt x="48" y="815"/>
                    </a:lnTo>
                    <a:cubicBezTo>
                      <a:pt x="253" y="815"/>
                      <a:pt x="469" y="815"/>
                      <a:pt x="675" y="824"/>
                    </a:cubicBezTo>
                    <a:lnTo>
                      <a:pt x="5101" y="824"/>
                    </a:lnTo>
                    <a:cubicBezTo>
                      <a:pt x="5578" y="824"/>
                      <a:pt x="5971" y="824"/>
                      <a:pt x="6439" y="815"/>
                    </a:cubicBezTo>
                    <a:cubicBezTo>
                      <a:pt x="6458" y="819"/>
                      <a:pt x="6476" y="822"/>
                      <a:pt x="6490" y="822"/>
                    </a:cubicBezTo>
                    <a:cubicBezTo>
                      <a:pt x="6505" y="822"/>
                      <a:pt x="6514" y="819"/>
                      <a:pt x="6514" y="815"/>
                    </a:cubicBezTo>
                    <a:cubicBezTo>
                      <a:pt x="6533" y="768"/>
                      <a:pt x="6523" y="712"/>
                      <a:pt x="6523" y="665"/>
                    </a:cubicBezTo>
                    <a:lnTo>
                      <a:pt x="6523" y="496"/>
                    </a:lnTo>
                    <a:cubicBezTo>
                      <a:pt x="6523" y="394"/>
                      <a:pt x="6523" y="291"/>
                      <a:pt x="6533" y="188"/>
                    </a:cubicBezTo>
                    <a:lnTo>
                      <a:pt x="6533" y="10"/>
                    </a:lnTo>
                    <a:lnTo>
                      <a:pt x="6486" y="10"/>
                    </a:lnTo>
                    <a:cubicBezTo>
                      <a:pt x="5644" y="10"/>
                      <a:pt x="4820" y="10"/>
                      <a:pt x="3978"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6260293" y="1711776"/>
                <a:ext cx="298892" cy="48369"/>
              </a:xfrm>
              <a:custGeom>
                <a:avLst/>
                <a:gdLst/>
                <a:ahLst/>
                <a:cxnLst/>
                <a:rect l="l" t="t" r="r" b="b"/>
                <a:pathLst>
                  <a:path w="5166" h="836" extrusionOk="0">
                    <a:moveTo>
                      <a:pt x="0" y="1"/>
                    </a:moveTo>
                    <a:lnTo>
                      <a:pt x="0" y="646"/>
                    </a:lnTo>
                    <a:lnTo>
                      <a:pt x="0" y="731"/>
                    </a:lnTo>
                    <a:lnTo>
                      <a:pt x="0" y="824"/>
                    </a:lnTo>
                    <a:lnTo>
                      <a:pt x="19" y="824"/>
                    </a:lnTo>
                    <a:cubicBezTo>
                      <a:pt x="187" y="824"/>
                      <a:pt x="346" y="824"/>
                      <a:pt x="515" y="834"/>
                    </a:cubicBezTo>
                    <a:lnTo>
                      <a:pt x="3996" y="834"/>
                    </a:lnTo>
                    <a:cubicBezTo>
                      <a:pt x="4370" y="834"/>
                      <a:pt x="4688" y="834"/>
                      <a:pt x="5063" y="824"/>
                    </a:cubicBezTo>
                    <a:cubicBezTo>
                      <a:pt x="5086" y="832"/>
                      <a:pt x="5105" y="835"/>
                      <a:pt x="5120" y="835"/>
                    </a:cubicBezTo>
                    <a:cubicBezTo>
                      <a:pt x="5139" y="835"/>
                      <a:pt x="5151" y="830"/>
                      <a:pt x="5156" y="824"/>
                    </a:cubicBezTo>
                    <a:cubicBezTo>
                      <a:pt x="5166" y="778"/>
                      <a:pt x="5156" y="712"/>
                      <a:pt x="5166" y="665"/>
                    </a:cubicBezTo>
                    <a:lnTo>
                      <a:pt x="5166" y="506"/>
                    </a:lnTo>
                    <a:lnTo>
                      <a:pt x="5166" y="188"/>
                    </a:lnTo>
                    <a:lnTo>
                      <a:pt x="5166" y="10"/>
                    </a:lnTo>
                    <a:lnTo>
                      <a:pt x="5138" y="10"/>
                    </a:lnTo>
                    <a:cubicBezTo>
                      <a:pt x="4464" y="10"/>
                      <a:pt x="3809" y="10"/>
                      <a:pt x="314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5699364" y="1873950"/>
                <a:ext cx="89390" cy="56642"/>
              </a:xfrm>
              <a:custGeom>
                <a:avLst/>
                <a:gdLst/>
                <a:ahLst/>
                <a:cxnLst/>
                <a:rect l="l" t="t" r="r" b="b"/>
                <a:pathLst>
                  <a:path w="1545" h="979" extrusionOk="0">
                    <a:moveTo>
                      <a:pt x="39" y="0"/>
                    </a:moveTo>
                    <a:cubicBezTo>
                      <a:pt x="29" y="0"/>
                      <a:pt x="19" y="5"/>
                      <a:pt x="19" y="15"/>
                    </a:cubicBezTo>
                    <a:cubicBezTo>
                      <a:pt x="0" y="146"/>
                      <a:pt x="10" y="286"/>
                      <a:pt x="10" y="417"/>
                    </a:cubicBezTo>
                    <a:cubicBezTo>
                      <a:pt x="19" y="557"/>
                      <a:pt x="19" y="679"/>
                      <a:pt x="29" y="829"/>
                    </a:cubicBezTo>
                    <a:lnTo>
                      <a:pt x="29" y="847"/>
                    </a:lnTo>
                    <a:cubicBezTo>
                      <a:pt x="29" y="885"/>
                      <a:pt x="57" y="904"/>
                      <a:pt x="94" y="904"/>
                    </a:cubicBezTo>
                    <a:cubicBezTo>
                      <a:pt x="543" y="932"/>
                      <a:pt x="1002" y="950"/>
                      <a:pt x="1470" y="978"/>
                    </a:cubicBezTo>
                    <a:cubicBezTo>
                      <a:pt x="1473" y="979"/>
                      <a:pt x="1476" y="979"/>
                      <a:pt x="1478" y="979"/>
                    </a:cubicBezTo>
                    <a:cubicBezTo>
                      <a:pt x="1544" y="979"/>
                      <a:pt x="1542" y="875"/>
                      <a:pt x="1470" y="875"/>
                    </a:cubicBezTo>
                    <a:cubicBezTo>
                      <a:pt x="1030" y="847"/>
                      <a:pt x="581" y="810"/>
                      <a:pt x="122" y="791"/>
                    </a:cubicBezTo>
                    <a:cubicBezTo>
                      <a:pt x="122" y="660"/>
                      <a:pt x="113" y="548"/>
                      <a:pt x="113" y="417"/>
                    </a:cubicBezTo>
                    <a:cubicBezTo>
                      <a:pt x="113" y="286"/>
                      <a:pt x="103" y="146"/>
                      <a:pt x="66" y="15"/>
                    </a:cubicBezTo>
                    <a:cubicBezTo>
                      <a:pt x="61" y="5"/>
                      <a:pt x="50" y="0"/>
                      <a:pt x="3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5812799" y="1448268"/>
                <a:ext cx="314289" cy="313828"/>
              </a:xfrm>
              <a:custGeom>
                <a:avLst/>
                <a:gdLst/>
                <a:ahLst/>
                <a:cxnLst/>
                <a:rect l="l" t="t" r="r" b="b"/>
                <a:pathLst>
                  <a:path w="3286" h="3281" extrusionOk="0">
                    <a:moveTo>
                      <a:pt x="730" y="0"/>
                    </a:moveTo>
                    <a:cubicBezTo>
                      <a:pt x="496" y="0"/>
                      <a:pt x="253" y="0"/>
                      <a:pt x="19" y="19"/>
                    </a:cubicBezTo>
                    <a:cubicBezTo>
                      <a:pt x="10" y="19"/>
                      <a:pt x="10" y="29"/>
                      <a:pt x="10" y="29"/>
                    </a:cubicBezTo>
                    <a:cubicBezTo>
                      <a:pt x="1" y="29"/>
                      <a:pt x="1" y="47"/>
                      <a:pt x="1" y="57"/>
                    </a:cubicBezTo>
                    <a:cubicBezTo>
                      <a:pt x="1" y="871"/>
                      <a:pt x="1" y="1704"/>
                      <a:pt x="10" y="2527"/>
                    </a:cubicBezTo>
                    <a:lnTo>
                      <a:pt x="10" y="2864"/>
                    </a:lnTo>
                    <a:lnTo>
                      <a:pt x="10" y="3229"/>
                    </a:lnTo>
                    <a:cubicBezTo>
                      <a:pt x="10" y="3238"/>
                      <a:pt x="19" y="3238"/>
                      <a:pt x="19" y="3238"/>
                    </a:cubicBezTo>
                    <a:cubicBezTo>
                      <a:pt x="122" y="3257"/>
                      <a:pt x="234" y="3257"/>
                      <a:pt x="337" y="3257"/>
                    </a:cubicBezTo>
                    <a:cubicBezTo>
                      <a:pt x="440" y="3257"/>
                      <a:pt x="543" y="3266"/>
                      <a:pt x="656" y="3266"/>
                    </a:cubicBezTo>
                    <a:cubicBezTo>
                      <a:pt x="759" y="3276"/>
                      <a:pt x="1126" y="3280"/>
                      <a:pt x="1520" y="3280"/>
                    </a:cubicBezTo>
                    <a:cubicBezTo>
                      <a:pt x="1914" y="3280"/>
                      <a:pt x="2335" y="3276"/>
                      <a:pt x="2546" y="3266"/>
                    </a:cubicBezTo>
                    <a:cubicBezTo>
                      <a:pt x="2780" y="3257"/>
                      <a:pt x="2995" y="3248"/>
                      <a:pt x="3229" y="3248"/>
                    </a:cubicBezTo>
                    <a:cubicBezTo>
                      <a:pt x="3248" y="3238"/>
                      <a:pt x="3276" y="3238"/>
                      <a:pt x="3276" y="3191"/>
                    </a:cubicBezTo>
                    <a:cubicBezTo>
                      <a:pt x="3285" y="2995"/>
                      <a:pt x="3276" y="2789"/>
                      <a:pt x="3276" y="2593"/>
                    </a:cubicBezTo>
                    <a:lnTo>
                      <a:pt x="3276" y="1975"/>
                    </a:lnTo>
                    <a:lnTo>
                      <a:pt x="3276" y="730"/>
                    </a:lnTo>
                    <a:lnTo>
                      <a:pt x="3276" y="47"/>
                    </a:lnTo>
                    <a:cubicBezTo>
                      <a:pt x="3276" y="29"/>
                      <a:pt x="3257" y="19"/>
                      <a:pt x="3257" y="19"/>
                    </a:cubicBezTo>
                    <a:lnTo>
                      <a:pt x="3248" y="19"/>
                    </a:lnTo>
                    <a:cubicBezTo>
                      <a:pt x="2827" y="10"/>
                      <a:pt x="2405" y="0"/>
                      <a:pt x="1984" y="0"/>
                    </a:cubicBezTo>
                    <a:close/>
                  </a:path>
                </a:pathLst>
              </a:custGeom>
              <a:solidFill>
                <a:srgbClr val="EB992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5830111" y="1401495"/>
                <a:ext cx="322706" cy="314497"/>
              </a:xfrm>
              <a:custGeom>
                <a:avLst/>
                <a:gdLst/>
                <a:ahLst/>
                <a:cxnLst/>
                <a:rect l="l" t="t" r="r" b="b"/>
                <a:pathLst>
                  <a:path w="3374" h="3288" extrusionOk="0">
                    <a:moveTo>
                      <a:pt x="3097" y="1"/>
                    </a:moveTo>
                    <a:cubicBezTo>
                      <a:pt x="3045" y="1"/>
                      <a:pt x="2993" y="26"/>
                      <a:pt x="2954" y="87"/>
                    </a:cubicBezTo>
                    <a:cubicBezTo>
                      <a:pt x="2917" y="143"/>
                      <a:pt x="2870" y="209"/>
                      <a:pt x="2823" y="265"/>
                    </a:cubicBezTo>
                    <a:cubicBezTo>
                      <a:pt x="2777" y="321"/>
                      <a:pt x="2749" y="377"/>
                      <a:pt x="2720" y="443"/>
                    </a:cubicBezTo>
                    <a:cubicBezTo>
                      <a:pt x="2674" y="499"/>
                      <a:pt x="2618" y="546"/>
                      <a:pt x="2580" y="611"/>
                    </a:cubicBezTo>
                    <a:cubicBezTo>
                      <a:pt x="2543" y="677"/>
                      <a:pt x="2505" y="742"/>
                      <a:pt x="2477" y="798"/>
                    </a:cubicBezTo>
                    <a:cubicBezTo>
                      <a:pt x="2393" y="920"/>
                      <a:pt x="2318" y="1032"/>
                      <a:pt x="2243" y="1154"/>
                    </a:cubicBezTo>
                    <a:cubicBezTo>
                      <a:pt x="2159" y="1266"/>
                      <a:pt x="2103" y="1397"/>
                      <a:pt x="2028" y="1528"/>
                    </a:cubicBezTo>
                    <a:lnTo>
                      <a:pt x="1925" y="1706"/>
                    </a:lnTo>
                    <a:cubicBezTo>
                      <a:pt x="1888" y="1771"/>
                      <a:pt x="1850" y="1846"/>
                      <a:pt x="1831" y="1902"/>
                    </a:cubicBezTo>
                    <a:cubicBezTo>
                      <a:pt x="1803" y="1959"/>
                      <a:pt x="1775" y="2015"/>
                      <a:pt x="1738" y="2080"/>
                    </a:cubicBezTo>
                    <a:cubicBezTo>
                      <a:pt x="1700" y="2136"/>
                      <a:pt x="1682" y="2202"/>
                      <a:pt x="1654" y="2277"/>
                    </a:cubicBezTo>
                    <a:cubicBezTo>
                      <a:pt x="1598" y="2389"/>
                      <a:pt x="1551" y="2520"/>
                      <a:pt x="1495" y="2651"/>
                    </a:cubicBezTo>
                    <a:cubicBezTo>
                      <a:pt x="1466" y="2689"/>
                      <a:pt x="1457" y="2735"/>
                      <a:pt x="1448" y="2782"/>
                    </a:cubicBezTo>
                    <a:cubicBezTo>
                      <a:pt x="1382" y="2698"/>
                      <a:pt x="1354" y="2595"/>
                      <a:pt x="1279" y="2520"/>
                    </a:cubicBezTo>
                    <a:cubicBezTo>
                      <a:pt x="1223" y="2455"/>
                      <a:pt x="1167" y="2370"/>
                      <a:pt x="1102" y="2296"/>
                    </a:cubicBezTo>
                    <a:cubicBezTo>
                      <a:pt x="1036" y="2211"/>
                      <a:pt x="980" y="2146"/>
                      <a:pt x="905" y="2062"/>
                    </a:cubicBezTo>
                    <a:cubicBezTo>
                      <a:pt x="793" y="1912"/>
                      <a:pt x="662" y="1771"/>
                      <a:pt x="521" y="1631"/>
                    </a:cubicBezTo>
                    <a:cubicBezTo>
                      <a:pt x="390" y="1481"/>
                      <a:pt x="259" y="1322"/>
                      <a:pt x="91" y="1229"/>
                    </a:cubicBezTo>
                    <a:cubicBezTo>
                      <a:pt x="84" y="1226"/>
                      <a:pt x="76" y="1225"/>
                      <a:pt x="69" y="1225"/>
                    </a:cubicBezTo>
                    <a:cubicBezTo>
                      <a:pt x="31" y="1225"/>
                      <a:pt x="0" y="1264"/>
                      <a:pt x="16" y="1304"/>
                    </a:cubicBezTo>
                    <a:cubicBezTo>
                      <a:pt x="100" y="1481"/>
                      <a:pt x="231" y="1603"/>
                      <a:pt x="344" y="1762"/>
                    </a:cubicBezTo>
                    <a:cubicBezTo>
                      <a:pt x="475" y="1912"/>
                      <a:pt x="578" y="2090"/>
                      <a:pt x="699" y="2239"/>
                    </a:cubicBezTo>
                    <a:cubicBezTo>
                      <a:pt x="755" y="2324"/>
                      <a:pt x="811" y="2389"/>
                      <a:pt x="858" y="2473"/>
                    </a:cubicBezTo>
                    <a:cubicBezTo>
                      <a:pt x="905" y="2558"/>
                      <a:pt x="961" y="2632"/>
                      <a:pt x="1008" y="2717"/>
                    </a:cubicBezTo>
                    <a:cubicBezTo>
                      <a:pt x="1055" y="2801"/>
                      <a:pt x="1130" y="2866"/>
                      <a:pt x="1186" y="2951"/>
                    </a:cubicBezTo>
                    <a:cubicBezTo>
                      <a:pt x="1242" y="3035"/>
                      <a:pt x="1307" y="3128"/>
                      <a:pt x="1354" y="3213"/>
                    </a:cubicBezTo>
                    <a:cubicBezTo>
                      <a:pt x="1379" y="3262"/>
                      <a:pt x="1437" y="3288"/>
                      <a:pt x="1493" y="3288"/>
                    </a:cubicBezTo>
                    <a:cubicBezTo>
                      <a:pt x="1544" y="3288"/>
                      <a:pt x="1594" y="3266"/>
                      <a:pt x="1616" y="3222"/>
                    </a:cubicBezTo>
                    <a:cubicBezTo>
                      <a:pt x="1682" y="3091"/>
                      <a:pt x="1757" y="2960"/>
                      <a:pt x="1803" y="2838"/>
                    </a:cubicBezTo>
                    <a:cubicBezTo>
                      <a:pt x="1850" y="2707"/>
                      <a:pt x="1925" y="2586"/>
                      <a:pt x="1972" y="2464"/>
                    </a:cubicBezTo>
                    <a:cubicBezTo>
                      <a:pt x="1991" y="2398"/>
                      <a:pt x="2037" y="2342"/>
                      <a:pt x="2065" y="2277"/>
                    </a:cubicBezTo>
                    <a:cubicBezTo>
                      <a:pt x="2084" y="2211"/>
                      <a:pt x="2112" y="2155"/>
                      <a:pt x="2150" y="2099"/>
                    </a:cubicBezTo>
                    <a:cubicBezTo>
                      <a:pt x="2178" y="2043"/>
                      <a:pt x="2224" y="1977"/>
                      <a:pt x="2253" y="1912"/>
                    </a:cubicBezTo>
                    <a:cubicBezTo>
                      <a:pt x="2290" y="1837"/>
                      <a:pt x="2309" y="1781"/>
                      <a:pt x="2346" y="1725"/>
                    </a:cubicBezTo>
                    <a:lnTo>
                      <a:pt x="2767" y="1023"/>
                    </a:lnTo>
                    <a:cubicBezTo>
                      <a:pt x="2805" y="967"/>
                      <a:pt x="2851" y="901"/>
                      <a:pt x="2898" y="845"/>
                    </a:cubicBezTo>
                    <a:cubicBezTo>
                      <a:pt x="2945" y="789"/>
                      <a:pt x="2964" y="733"/>
                      <a:pt x="3001" y="658"/>
                    </a:cubicBezTo>
                    <a:cubicBezTo>
                      <a:pt x="3039" y="602"/>
                      <a:pt x="3095" y="555"/>
                      <a:pt x="3132" y="499"/>
                    </a:cubicBezTo>
                    <a:cubicBezTo>
                      <a:pt x="3160" y="433"/>
                      <a:pt x="3198" y="377"/>
                      <a:pt x="3244" y="330"/>
                    </a:cubicBezTo>
                    <a:cubicBezTo>
                      <a:pt x="3374" y="181"/>
                      <a:pt x="3236" y="1"/>
                      <a:pt x="3097" y="1"/>
                    </a:cubicBezTo>
                    <a:close/>
                  </a:path>
                </a:pathLst>
              </a:custGeom>
              <a:solidFill>
                <a:srgbClr val="4C598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526293B-A500-6B25-EBDC-0736545880E4}"/>
              </a:ext>
            </a:extLst>
          </p:cNvPr>
          <p:cNvSpPr>
            <a:spLocks noGrp="1"/>
          </p:cNvSpPr>
          <p:nvPr>
            <p:ph type="title" idx="2"/>
          </p:nvPr>
        </p:nvSpPr>
        <p:spPr>
          <a:xfrm>
            <a:off x="729475" y="2261138"/>
            <a:ext cx="7685050" cy="1134900"/>
          </a:xfrm>
        </p:spPr>
        <p:txBody>
          <a:bodyPr/>
          <a:lstStyle/>
          <a:p>
            <a:r>
              <a:rPr lang="es-MX" sz="2400" dirty="0">
                <a:solidFill>
                  <a:schemeClr val="tx1"/>
                </a:solidFill>
              </a:rPr>
              <a:t>El proceso de </a:t>
            </a:r>
            <a:r>
              <a:rPr lang="es-MX" sz="2400" i="1" dirty="0" err="1">
                <a:solidFill>
                  <a:schemeClr val="tx1"/>
                </a:solidFill>
              </a:rPr>
              <a:t>prompting</a:t>
            </a:r>
            <a:r>
              <a:rPr lang="es-MX" sz="2400" dirty="0">
                <a:solidFill>
                  <a:schemeClr val="tx1"/>
                </a:solidFill>
              </a:rPr>
              <a:t> rara vez termina en el primer intento; implica un ciclo iterativo</a:t>
            </a:r>
            <a:r>
              <a:rPr lang="es-MX" sz="2000" dirty="0">
                <a:solidFill>
                  <a:schemeClr val="tx1"/>
                </a:solidFill>
              </a:rPr>
              <a:t>:</a:t>
            </a:r>
            <a:br>
              <a:rPr lang="es-MX" sz="2000" dirty="0"/>
            </a:br>
            <a:br>
              <a:rPr lang="es-MX" sz="2000" dirty="0"/>
            </a:br>
            <a:r>
              <a:rPr lang="es-MX" sz="2000" b="1" dirty="0" err="1">
                <a:solidFill>
                  <a:srgbClr val="002060"/>
                </a:solidFill>
              </a:rPr>
              <a:t>Prompt</a:t>
            </a:r>
            <a:r>
              <a:rPr lang="es-MX" sz="2000" b="1" dirty="0">
                <a:solidFill>
                  <a:srgbClr val="002060"/>
                </a:solidFill>
              </a:rPr>
              <a:t> inicial:</a:t>
            </a:r>
            <a:r>
              <a:rPr lang="es-MX" sz="2000" dirty="0">
                <a:solidFill>
                  <a:srgbClr val="002060"/>
                </a:solidFill>
              </a:rPr>
              <a:t> La configuración del problema.</a:t>
            </a:r>
            <a:br>
              <a:rPr lang="es-MX" sz="2000" dirty="0">
                <a:solidFill>
                  <a:srgbClr val="002060"/>
                </a:solidFill>
              </a:rPr>
            </a:br>
            <a:br>
              <a:rPr lang="es-MX" sz="2000" dirty="0">
                <a:solidFill>
                  <a:srgbClr val="002060"/>
                </a:solidFill>
              </a:rPr>
            </a:br>
            <a:r>
              <a:rPr lang="es-MX" sz="2000" b="1" dirty="0">
                <a:solidFill>
                  <a:srgbClr val="002060"/>
                </a:solidFill>
              </a:rPr>
              <a:t>Respuesta del modelo:</a:t>
            </a:r>
            <a:r>
              <a:rPr lang="es-MX" sz="2000" dirty="0">
                <a:solidFill>
                  <a:srgbClr val="002060"/>
                </a:solidFill>
              </a:rPr>
              <a:t> La ejecución probabilística.</a:t>
            </a:r>
            <a:br>
              <a:rPr lang="es-MX" sz="2000" dirty="0">
                <a:solidFill>
                  <a:srgbClr val="002060"/>
                </a:solidFill>
              </a:rPr>
            </a:br>
            <a:br>
              <a:rPr lang="es-MX" sz="2000" dirty="0">
                <a:solidFill>
                  <a:srgbClr val="002060"/>
                </a:solidFill>
              </a:rPr>
            </a:br>
            <a:r>
              <a:rPr lang="es-MX" sz="2000" b="1" dirty="0" err="1">
                <a:solidFill>
                  <a:srgbClr val="002060"/>
                </a:solidFill>
              </a:rPr>
              <a:t>Reprompting</a:t>
            </a:r>
            <a:r>
              <a:rPr lang="es-MX" sz="2000" b="1" dirty="0">
                <a:solidFill>
                  <a:srgbClr val="002060"/>
                </a:solidFill>
              </a:rPr>
              <a:t> / Refinamiento:</a:t>
            </a:r>
            <a:r>
              <a:rPr lang="es-MX" sz="2000" dirty="0">
                <a:solidFill>
                  <a:srgbClr val="002060"/>
                </a:solidFill>
              </a:rPr>
              <a:t> Donde el investigador humano, ejerciendo su rol crítico, ajusta, cuestiona o expande la instrucción inicial basándose en la salida obtenida.</a:t>
            </a:r>
            <a:br>
              <a:rPr lang="es-MX" sz="2400" dirty="0">
                <a:solidFill>
                  <a:srgbClr val="002060"/>
                </a:solidFill>
              </a:rPr>
            </a:br>
            <a:br>
              <a:rPr lang="es-UY" sz="16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s-UY" sz="1600" dirty="0"/>
          </a:p>
        </p:txBody>
      </p:sp>
    </p:spTree>
    <p:extLst>
      <p:ext uri="{BB962C8B-B14F-4D97-AF65-F5344CB8AC3E}">
        <p14:creationId xmlns:p14="http://schemas.microsoft.com/office/powerpoint/2010/main" val="170456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1B9D6-2FEB-C510-57A9-93415F3AA064}"/>
              </a:ext>
            </a:extLst>
          </p:cNvPr>
          <p:cNvSpPr>
            <a:spLocks noGrp="1"/>
          </p:cNvSpPr>
          <p:nvPr>
            <p:ph type="title"/>
          </p:nvPr>
        </p:nvSpPr>
        <p:spPr>
          <a:xfrm>
            <a:off x="713224" y="2278340"/>
            <a:ext cx="8297611" cy="1527300"/>
          </a:xfrm>
        </p:spPr>
        <p:txBody>
          <a:bodyPr/>
          <a:lstStyle/>
          <a:p>
            <a:r>
              <a:rPr lang="es-UY" sz="4000" dirty="0"/>
              <a:t>(Modelo:</a:t>
            </a:r>
            <a:br>
              <a:rPr lang="es-UY" sz="4000" dirty="0"/>
            </a:br>
            <a:r>
              <a:rPr lang="es-UY" sz="4000" dirty="0"/>
              <a:t> "Contexto-Rol-Restricción")</a:t>
            </a:r>
            <a:endParaRPr lang="es-UY" dirty="0"/>
          </a:p>
        </p:txBody>
      </p:sp>
      <p:sp>
        <p:nvSpPr>
          <p:cNvPr id="3" name="Título 2">
            <a:extLst>
              <a:ext uri="{FF2B5EF4-FFF2-40B4-BE49-F238E27FC236}">
                <a16:creationId xmlns:a16="http://schemas.microsoft.com/office/drawing/2014/main" id="{03E15EE7-82B1-28A8-C04A-D837E712886A}"/>
              </a:ext>
            </a:extLst>
          </p:cNvPr>
          <p:cNvSpPr>
            <a:spLocks noGrp="1"/>
          </p:cNvSpPr>
          <p:nvPr>
            <p:ph type="title" idx="2"/>
          </p:nvPr>
        </p:nvSpPr>
        <p:spPr>
          <a:xfrm>
            <a:off x="633323" y="618769"/>
            <a:ext cx="7250048" cy="1134900"/>
          </a:xfrm>
        </p:spPr>
        <p:txBody>
          <a:bodyPr/>
          <a:lstStyle/>
          <a:p>
            <a:r>
              <a:rPr lang="es-UY" sz="4400" dirty="0"/>
              <a:t>Arquitectura de un </a:t>
            </a:r>
            <a:r>
              <a:rPr lang="es-UY" sz="4400" dirty="0" err="1"/>
              <a:t>Prompt</a:t>
            </a:r>
            <a:r>
              <a:rPr lang="es-UY" sz="4400" dirty="0"/>
              <a:t> Complejo</a:t>
            </a:r>
          </a:p>
        </p:txBody>
      </p:sp>
    </p:spTree>
    <p:extLst>
      <p:ext uri="{BB962C8B-B14F-4D97-AF65-F5344CB8AC3E}">
        <p14:creationId xmlns:p14="http://schemas.microsoft.com/office/powerpoint/2010/main" val="349527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C113560-3A2F-236F-A331-15FFDBEDFF3C}"/>
              </a:ext>
            </a:extLst>
          </p:cNvPr>
          <p:cNvSpPr txBox="1"/>
          <p:nvPr/>
        </p:nvSpPr>
        <p:spPr>
          <a:xfrm>
            <a:off x="239697" y="1027530"/>
            <a:ext cx="8451542" cy="3816429"/>
          </a:xfrm>
          <a:prstGeom prst="rect">
            <a:avLst/>
          </a:prstGeom>
          <a:noFill/>
        </p:spPr>
        <p:txBody>
          <a:bodyPr wrap="square">
            <a:spAutoFit/>
          </a:bodyPr>
          <a:lstStyle/>
          <a:p>
            <a:r>
              <a:rPr lang="es-MX" sz="1600" b="1" dirty="0"/>
              <a:t>Definición del Rol </a:t>
            </a:r>
            <a:r>
              <a:rPr lang="es-MX" dirty="0"/>
              <a:t>(Persona): El modelo debe asumir una identidad técnica.</a:t>
            </a:r>
          </a:p>
          <a:p>
            <a:r>
              <a:rPr lang="es-MX" dirty="0"/>
              <a:t>Ejemplo: "Actúa como un experto consultor en </a:t>
            </a:r>
            <a:r>
              <a:rPr lang="es-MX" dirty="0" err="1"/>
              <a:t>agroeconomía</a:t>
            </a:r>
            <a:r>
              <a:rPr lang="es-MX" dirty="0"/>
              <a:t> especializado en mercados de granos y optimización de cadenas de suministro en el Sur Global".</a:t>
            </a:r>
          </a:p>
          <a:p>
            <a:endParaRPr lang="es-MX" dirty="0"/>
          </a:p>
          <a:p>
            <a:r>
              <a:rPr lang="es-MX" sz="1600" b="1" dirty="0"/>
              <a:t>Delimitación del Contexto </a:t>
            </a:r>
            <a:r>
              <a:rPr lang="es-MX" dirty="0"/>
              <a:t>(Problema)</a:t>
            </a:r>
          </a:p>
          <a:p>
            <a:r>
              <a:rPr lang="es-MX" dirty="0"/>
              <a:t>    Ejemplo: "Estamos analizando el impacto de la volatilidad climática en los costos logísticos de exportación de soja¨</a:t>
            </a:r>
          </a:p>
          <a:p>
            <a:endParaRPr lang="es-MX" dirty="0"/>
          </a:p>
          <a:p>
            <a:r>
              <a:rPr lang="es-MX" sz="1600" b="1" dirty="0"/>
              <a:t>La Tarea </a:t>
            </a:r>
            <a:r>
              <a:rPr lang="es-MX" dirty="0"/>
              <a:t>(Acción Crítica): La instrucción debe ser de alto orden (analizar, sintetizar, contrastar).</a:t>
            </a:r>
          </a:p>
          <a:p>
            <a:r>
              <a:rPr lang="es-MX" dirty="0"/>
              <a:t> Ejemplo: "Realiza un análisis de escenarios sobre cómo la adopción de tecnologías de IA para la trazabilidad podría mitigar el riesgo financiero en productores de pequeña y mediana escala".</a:t>
            </a:r>
          </a:p>
          <a:p>
            <a:endParaRPr lang="es-MX" dirty="0"/>
          </a:p>
          <a:p>
            <a:r>
              <a:rPr lang="es-MX" b="1" dirty="0"/>
              <a:t>Marco Teórico y Restricciones</a:t>
            </a:r>
            <a:r>
              <a:rPr lang="es-MX" dirty="0"/>
              <a:t>: Aquí es donde se aplica la vigilancia epistemológica.</a:t>
            </a:r>
          </a:p>
          <a:p>
            <a:endParaRPr lang="es-MX" dirty="0"/>
          </a:p>
          <a:p>
            <a:r>
              <a:rPr lang="es-MX" dirty="0"/>
              <a:t> Ejemplo: "Desarrolla el argumento utilizando un enfoque de sistemas complejos. Evita soluciones puramente </a:t>
            </a:r>
            <a:r>
              <a:rPr lang="es-MX" dirty="0" err="1"/>
              <a:t>tecnocéntricas</a:t>
            </a:r>
            <a:r>
              <a:rPr lang="es-MX" dirty="0"/>
              <a:t>; integra en tu análisis la dimensión social y el impacto en las estructuras agrarias locales. Presenta los resultados en un informe estructurado que incluya una matriz de riesgos".</a:t>
            </a:r>
            <a:endParaRPr lang="es-UY" dirty="0"/>
          </a:p>
        </p:txBody>
      </p:sp>
      <p:sp>
        <p:nvSpPr>
          <p:cNvPr id="13" name="Rectángulo: esquinas diagonales redondeadas 12">
            <a:extLst>
              <a:ext uri="{FF2B5EF4-FFF2-40B4-BE49-F238E27FC236}">
                <a16:creationId xmlns:a16="http://schemas.microsoft.com/office/drawing/2014/main" id="{B3C5B4E8-D7A8-F949-C0AC-9590246BB559}"/>
              </a:ext>
            </a:extLst>
          </p:cNvPr>
          <p:cNvSpPr/>
          <p:nvPr/>
        </p:nvSpPr>
        <p:spPr>
          <a:xfrm>
            <a:off x="497150" y="257452"/>
            <a:ext cx="8043168" cy="77007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Aprender a integrar cuatro dimensiones fundamentales en los </a:t>
            </a:r>
            <a:r>
              <a:rPr lang="es-MX" sz="2000" b="1" dirty="0" err="1">
                <a:solidFill>
                  <a:schemeClr val="tx1"/>
                </a:solidFill>
              </a:rPr>
              <a:t>prompt</a:t>
            </a:r>
            <a:endParaRPr lang="es-UY" sz="2000" b="1" dirty="0">
              <a:solidFill>
                <a:schemeClr val="tx1"/>
              </a:solidFill>
            </a:endParaRPr>
          </a:p>
        </p:txBody>
      </p:sp>
    </p:spTree>
    <p:extLst>
      <p:ext uri="{BB962C8B-B14F-4D97-AF65-F5344CB8AC3E}">
        <p14:creationId xmlns:p14="http://schemas.microsoft.com/office/powerpoint/2010/main" val="130853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25829-A0C4-EDAC-1425-EC9BA15A2A79}"/>
              </a:ext>
            </a:extLst>
          </p:cNvPr>
          <p:cNvSpPr txBox="1"/>
          <p:nvPr/>
        </p:nvSpPr>
        <p:spPr>
          <a:xfrm>
            <a:off x="470517" y="284086"/>
            <a:ext cx="7972147" cy="4308872"/>
          </a:xfrm>
          <a:prstGeom prst="rect">
            <a:avLst/>
          </a:prstGeom>
          <a:noFill/>
        </p:spPr>
        <p:txBody>
          <a:bodyPr wrap="square">
            <a:spAutoFit/>
          </a:bodyPr>
          <a:lstStyle/>
          <a:p>
            <a:r>
              <a:rPr lang="es-MX" sz="2000" b="1" dirty="0"/>
              <a:t>Si un deseamos plantear un problema sobre la gestión de agronegocios, el </a:t>
            </a:r>
            <a:r>
              <a:rPr lang="es-MX" sz="2000" b="1" dirty="0" err="1"/>
              <a:t>prompt</a:t>
            </a:r>
            <a:r>
              <a:rPr lang="es-MX" sz="2000" b="1" dirty="0"/>
              <a:t> final se podría  ver así:</a:t>
            </a:r>
          </a:p>
          <a:p>
            <a:endParaRPr lang="es-MX" sz="2000" b="1" dirty="0"/>
          </a:p>
          <a:p>
            <a:endParaRPr lang="es-MX" dirty="0"/>
          </a:p>
          <a:p>
            <a:pPr algn="just"/>
            <a:r>
              <a:rPr lang="es-MX" sz="2000" dirty="0"/>
              <a:t>    "Actúa como un analista de agronegocios con enfoque en sostenibilidad. Analiza el problema de la brecha digital en la implementación de agricultura de precisión en Uruguay. Debes estructurar el problema considerando: a) las barreras institucionales, b) la asimetría de acceso a la información entre grandes latifundios y agricultura familiar, y c) la viabilidad económica de la adopción tecnológica.</a:t>
            </a:r>
          </a:p>
          <a:p>
            <a:pPr algn="just"/>
            <a:r>
              <a:rPr lang="es-MX" sz="2000" dirty="0"/>
              <a:t> Utiliza un tono académico, sustenta tu análisis en la teoría de la innovación y presenta una propuesta de intervención que sea política y económicamente viable."</a:t>
            </a:r>
            <a:endParaRPr lang="es-UY" sz="2000" dirty="0"/>
          </a:p>
        </p:txBody>
      </p:sp>
    </p:spTree>
    <p:extLst>
      <p:ext uri="{BB962C8B-B14F-4D97-AF65-F5344CB8AC3E}">
        <p14:creationId xmlns:p14="http://schemas.microsoft.com/office/powerpoint/2010/main" val="27603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ADE631C-CD12-87A3-3B9C-F2CF8C89622C}"/>
              </a:ext>
            </a:extLst>
          </p:cNvPr>
          <p:cNvSpPr txBox="1"/>
          <p:nvPr/>
        </p:nvSpPr>
        <p:spPr>
          <a:xfrm>
            <a:off x="244136" y="319877"/>
            <a:ext cx="3626528" cy="3970318"/>
          </a:xfrm>
          <a:prstGeom prst="rect">
            <a:avLst/>
          </a:prstGeom>
          <a:noFill/>
        </p:spPr>
        <p:txBody>
          <a:bodyPr wrap="square">
            <a:spAutoFit/>
          </a:bodyPr>
          <a:lstStyle/>
          <a:p>
            <a:pPr algn="l"/>
            <a:r>
              <a:rPr lang="es-MX" sz="2800" b="0" i="0" u="none" strike="noStrike" baseline="0" dirty="0">
                <a:latin typeface="MyriadPro-Regular"/>
              </a:rPr>
              <a:t>La IA no debe usurpar los ámbitos propios de la inteligencia humana. Más bien nos invita a reconsiderar nuestras concepciones establecidas del conocimiento y el aprendizaje humano.</a:t>
            </a:r>
            <a:endParaRPr lang="es-UY"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Imagen 6">
            <a:extLst>
              <a:ext uri="{FF2B5EF4-FFF2-40B4-BE49-F238E27FC236}">
                <a16:creationId xmlns:a16="http://schemas.microsoft.com/office/drawing/2014/main" id="{8B353003-16EF-66F9-6F49-AB0A223974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5046" y="319877"/>
            <a:ext cx="4754919" cy="3092758"/>
          </a:xfrm>
          <a:prstGeom prst="rect">
            <a:avLst/>
          </a:prstGeom>
        </p:spPr>
      </p:pic>
      <p:sp>
        <p:nvSpPr>
          <p:cNvPr id="2" name="Elipse 1">
            <a:extLst>
              <a:ext uri="{FF2B5EF4-FFF2-40B4-BE49-F238E27FC236}">
                <a16:creationId xmlns:a16="http://schemas.microsoft.com/office/drawing/2014/main" id="{DE050A34-3ED8-45AE-33DD-8FBEA2251AC5}"/>
              </a:ext>
            </a:extLst>
          </p:cNvPr>
          <p:cNvSpPr/>
          <p:nvPr/>
        </p:nvSpPr>
        <p:spPr>
          <a:xfrm>
            <a:off x="4154750" y="3533313"/>
            <a:ext cx="4754919" cy="137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NOS OBLIGA A REFLEXIONAR</a:t>
            </a:r>
            <a:endParaRPr lang="es-UY" dirty="0"/>
          </a:p>
        </p:txBody>
      </p:sp>
    </p:spTree>
    <p:extLst>
      <p:ext uri="{BB962C8B-B14F-4D97-AF65-F5344CB8AC3E}">
        <p14:creationId xmlns:p14="http://schemas.microsoft.com/office/powerpoint/2010/main" val="39631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394B1-8FF0-5A23-4DB8-A96B8D1BAA36}"/>
              </a:ext>
            </a:extLst>
          </p:cNvPr>
          <p:cNvSpPr>
            <a:spLocks noGrp="1"/>
          </p:cNvSpPr>
          <p:nvPr>
            <p:ph type="title"/>
          </p:nvPr>
        </p:nvSpPr>
        <p:spPr>
          <a:xfrm>
            <a:off x="1118586" y="2571750"/>
            <a:ext cx="7501631" cy="1527300"/>
          </a:xfrm>
        </p:spPr>
        <p:txBody>
          <a:bodyPr/>
          <a:lstStyle/>
          <a:p>
            <a:r>
              <a:rPr kumimoji="0" lang="es-MX" sz="2400" b="1" i="0" u="none" strike="noStrike" kern="0" cap="none" spc="0" normalizeH="0" baseline="0" noProof="0" dirty="0">
                <a:ln>
                  <a:noFill/>
                </a:ln>
                <a:solidFill>
                  <a:schemeClr val="tx1"/>
                </a:solidFill>
                <a:effectLst/>
                <a:uLnTx/>
                <a:uFillTx/>
                <a:latin typeface="Candal"/>
                <a:sym typeface="Candal"/>
              </a:rPr>
              <a:t>Para que la IA sea una aliada en la gestión de agronegocios y la </a:t>
            </a:r>
            <a:r>
              <a:rPr kumimoji="0" lang="es-MX" sz="2400" b="1" i="0" u="none" strike="noStrike" kern="0" cap="none" spc="0" normalizeH="0" baseline="0" noProof="0" dirty="0" err="1">
                <a:ln>
                  <a:noFill/>
                </a:ln>
                <a:solidFill>
                  <a:schemeClr val="tx1"/>
                </a:solidFill>
                <a:effectLst/>
                <a:uLnTx/>
                <a:uFillTx/>
                <a:latin typeface="Candal"/>
                <a:sym typeface="Candal"/>
              </a:rPr>
              <a:t>agroeconomía</a:t>
            </a:r>
            <a:r>
              <a:rPr kumimoji="0" lang="es-MX" sz="2400" b="1" i="0" u="none" strike="noStrike" kern="0" cap="none" spc="0" normalizeH="0" baseline="0" noProof="0" dirty="0">
                <a:ln>
                  <a:noFill/>
                </a:ln>
                <a:solidFill>
                  <a:schemeClr val="tx1"/>
                </a:solidFill>
                <a:effectLst/>
                <a:uLnTx/>
                <a:uFillTx/>
                <a:latin typeface="Candal"/>
                <a:sym typeface="Candal"/>
              </a:rPr>
              <a:t>, es necesario comprender que el resultado de la IA es tan robusto como la pregunta que la origina.</a:t>
            </a:r>
            <a:endParaRPr lang="es-UY" sz="2400" dirty="0">
              <a:solidFill>
                <a:schemeClr val="tx1"/>
              </a:solidFill>
            </a:endParaRPr>
          </a:p>
        </p:txBody>
      </p:sp>
      <p:sp>
        <p:nvSpPr>
          <p:cNvPr id="3" name="Título 2">
            <a:extLst>
              <a:ext uri="{FF2B5EF4-FFF2-40B4-BE49-F238E27FC236}">
                <a16:creationId xmlns:a16="http://schemas.microsoft.com/office/drawing/2014/main" id="{65B23EE2-736D-8352-FA04-891308112820}"/>
              </a:ext>
            </a:extLst>
          </p:cNvPr>
          <p:cNvSpPr>
            <a:spLocks noGrp="1"/>
          </p:cNvSpPr>
          <p:nvPr>
            <p:ph type="title" idx="2"/>
          </p:nvPr>
        </p:nvSpPr>
        <p:spPr>
          <a:xfrm>
            <a:off x="713221" y="1337860"/>
            <a:ext cx="7116883" cy="1134900"/>
          </a:xfrm>
        </p:spPr>
        <p:txBody>
          <a:bodyPr/>
          <a:lstStyle/>
          <a:p>
            <a:r>
              <a:rPr lang="es-MX" sz="3600" b="1" dirty="0"/>
              <a:t>El </a:t>
            </a:r>
            <a:r>
              <a:rPr lang="es-MX" sz="3600" b="1" dirty="0" err="1"/>
              <a:t>Prompt</a:t>
            </a:r>
            <a:r>
              <a:rPr lang="es-MX" sz="3600" b="1" dirty="0"/>
              <a:t> como Instrumento de Investigación</a:t>
            </a:r>
            <a:br>
              <a:rPr lang="es-MX" sz="1100" b="1" dirty="0"/>
            </a:br>
            <a:br>
              <a:rPr lang="es-MX" sz="1100" dirty="0"/>
            </a:br>
            <a:endParaRPr lang="es-UY" sz="4000" dirty="0"/>
          </a:p>
        </p:txBody>
      </p:sp>
    </p:spTree>
    <p:extLst>
      <p:ext uri="{BB962C8B-B14F-4D97-AF65-F5344CB8AC3E}">
        <p14:creationId xmlns:p14="http://schemas.microsoft.com/office/powerpoint/2010/main" val="71577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D914C19-2357-E47F-F177-43DA00CDE09C}"/>
              </a:ext>
            </a:extLst>
          </p:cNvPr>
          <p:cNvSpPr txBox="1"/>
          <p:nvPr/>
        </p:nvSpPr>
        <p:spPr>
          <a:xfrm>
            <a:off x="705773" y="506027"/>
            <a:ext cx="8012097" cy="3970318"/>
          </a:xfrm>
          <a:prstGeom prst="rect">
            <a:avLst/>
          </a:prstGeom>
          <a:noFill/>
        </p:spPr>
        <p:txBody>
          <a:bodyPr wrap="square">
            <a:spAutoFit/>
          </a:bodyPr>
          <a:lstStyle/>
          <a:p>
            <a:r>
              <a:rPr lang="es-MX" sz="2800" b="1" dirty="0"/>
              <a:t>De la pregunta simple a la pregunta compleja:</a:t>
            </a:r>
          </a:p>
          <a:p>
            <a:r>
              <a:rPr lang="es-MX" sz="2800" dirty="0"/>
              <a:t> </a:t>
            </a:r>
          </a:p>
          <a:p>
            <a:r>
              <a:rPr lang="es-MX" sz="2800" dirty="0"/>
              <a:t>Un </a:t>
            </a:r>
            <a:r>
              <a:rPr lang="es-MX" sz="2800" dirty="0" err="1"/>
              <a:t>prompt</a:t>
            </a:r>
            <a:r>
              <a:rPr lang="es-MX" sz="2800" dirty="0"/>
              <a:t> de calidad requiere un "marco de referencia". </a:t>
            </a:r>
          </a:p>
          <a:p>
            <a:r>
              <a:rPr lang="es-MX" sz="2800" dirty="0"/>
              <a:t>En lugar de preguntar "¿Cómo afecta la IA a la soja?", el investigador debe construir una </a:t>
            </a:r>
            <a:r>
              <a:rPr lang="es-MX" sz="2800" b="1" dirty="0"/>
              <a:t>estructura de consulta</a:t>
            </a:r>
            <a:r>
              <a:rPr lang="es-MX" sz="2800" dirty="0"/>
              <a:t> que contenga el </a:t>
            </a:r>
            <a:r>
              <a:rPr lang="es-MX" sz="2800" b="1" dirty="0"/>
              <a:t>rol</a:t>
            </a:r>
            <a:r>
              <a:rPr lang="es-MX" sz="2800" dirty="0"/>
              <a:t>, el </a:t>
            </a:r>
            <a:r>
              <a:rPr lang="es-MX" sz="2800" b="1" dirty="0"/>
              <a:t>contexto empírico</a:t>
            </a:r>
            <a:r>
              <a:rPr lang="es-MX" sz="2800" dirty="0"/>
              <a:t>, la </a:t>
            </a:r>
            <a:r>
              <a:rPr lang="es-MX" sz="2800" b="1" dirty="0"/>
              <a:t>tarea analítica</a:t>
            </a:r>
            <a:r>
              <a:rPr lang="es-MX" sz="2800" dirty="0"/>
              <a:t> y la </a:t>
            </a:r>
            <a:r>
              <a:rPr lang="es-MX" sz="2800" b="1" dirty="0"/>
              <a:t>vigilancia epistemológica</a:t>
            </a:r>
            <a:r>
              <a:rPr lang="es-MX" sz="2800" dirty="0"/>
              <a:t>.</a:t>
            </a:r>
            <a:endParaRPr lang="es-UY" sz="2800" dirty="0"/>
          </a:p>
        </p:txBody>
      </p:sp>
    </p:spTree>
    <p:extLst>
      <p:ext uri="{BB962C8B-B14F-4D97-AF65-F5344CB8AC3E}">
        <p14:creationId xmlns:p14="http://schemas.microsoft.com/office/powerpoint/2010/main" val="174063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8DC3CA-D788-6DE6-B2A4-815FC52A5AD8}"/>
              </a:ext>
            </a:extLst>
          </p:cNvPr>
          <p:cNvSpPr txBox="1"/>
          <p:nvPr/>
        </p:nvSpPr>
        <p:spPr>
          <a:xfrm>
            <a:off x="1047564" y="266330"/>
            <a:ext cx="7270811" cy="4401205"/>
          </a:xfrm>
          <a:prstGeom prst="rect">
            <a:avLst/>
          </a:prstGeom>
          <a:noFill/>
        </p:spPr>
        <p:txBody>
          <a:bodyPr wrap="square">
            <a:spAutoFit/>
          </a:bodyPr>
          <a:lstStyle/>
          <a:p>
            <a:r>
              <a:rPr lang="es-MX" sz="2800" dirty="0"/>
              <a:t>Es crucial que, al investigar sobre </a:t>
            </a:r>
            <a:r>
              <a:rPr lang="es-MX" sz="2800" dirty="0" err="1"/>
              <a:t>agroeconomía</a:t>
            </a:r>
            <a:r>
              <a:rPr lang="es-MX" sz="2800" dirty="0"/>
              <a:t>, los investigadores instruyan a la IA para que no omita las particularidades de los sistemas agrarios locales. </a:t>
            </a:r>
          </a:p>
          <a:p>
            <a:endParaRPr lang="es-MX" sz="2800" dirty="0"/>
          </a:p>
          <a:p>
            <a:r>
              <a:rPr lang="es-MX" sz="2800" dirty="0"/>
              <a:t>Es preciso incluir restricciones que eviten la "homogeneización </a:t>
            </a:r>
            <a:r>
              <a:rPr lang="es-MX" sz="2800" dirty="0" err="1"/>
              <a:t>tecnocéntrica</a:t>
            </a:r>
            <a:r>
              <a:rPr lang="es-MX" sz="2800" dirty="0"/>
              <a:t>" y exijan análisis de impacto social, ambiental y político.</a:t>
            </a:r>
            <a:endParaRPr lang="es-UY" sz="2800" dirty="0"/>
          </a:p>
        </p:txBody>
      </p:sp>
    </p:spTree>
    <p:extLst>
      <p:ext uri="{BB962C8B-B14F-4D97-AF65-F5344CB8AC3E}">
        <p14:creationId xmlns:p14="http://schemas.microsoft.com/office/powerpoint/2010/main" val="1254891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8CA14A-C3BB-5904-CE30-90B9B54B9911}"/>
              </a:ext>
            </a:extLst>
          </p:cNvPr>
          <p:cNvSpPr txBox="1"/>
          <p:nvPr/>
        </p:nvSpPr>
        <p:spPr>
          <a:xfrm>
            <a:off x="1194048" y="750125"/>
            <a:ext cx="7115452" cy="3970318"/>
          </a:xfrm>
          <a:prstGeom prst="rect">
            <a:avLst/>
          </a:prstGeom>
          <a:noFill/>
        </p:spPr>
        <p:txBody>
          <a:bodyPr wrap="square">
            <a:spAutoFit/>
          </a:bodyPr>
          <a:lstStyle/>
          <a:p>
            <a:r>
              <a:rPr lang="es-MX" sz="2800" b="1" dirty="0"/>
              <a:t>La iteración como método</a:t>
            </a:r>
            <a:r>
              <a:rPr lang="es-MX" sz="2800" dirty="0"/>
              <a:t>:</a:t>
            </a:r>
          </a:p>
          <a:p>
            <a:endParaRPr lang="es-MX" sz="2800" dirty="0"/>
          </a:p>
          <a:p>
            <a:r>
              <a:rPr lang="es-MX" sz="2800" dirty="0"/>
              <a:t> El primer </a:t>
            </a:r>
            <a:r>
              <a:rPr lang="es-MX" sz="2800" dirty="0" err="1"/>
              <a:t>prompt</a:t>
            </a:r>
            <a:r>
              <a:rPr lang="es-MX" sz="2800" dirty="0"/>
              <a:t> es apenas un borrador. </a:t>
            </a:r>
          </a:p>
          <a:p>
            <a:endParaRPr lang="es-MX" sz="2800" dirty="0"/>
          </a:p>
          <a:p>
            <a:r>
              <a:rPr lang="es-MX" sz="2800" dirty="0"/>
              <a:t>La investigación real ocurre cuando analizamos la respuesta de la IA, identificamos sesgos, faltas de profundidad o generalizaciones, y formulamos un "</a:t>
            </a:r>
            <a:r>
              <a:rPr lang="es-MX" sz="2800" dirty="0" err="1"/>
              <a:t>re-prompt</a:t>
            </a:r>
            <a:r>
              <a:rPr lang="es-MX" sz="2800" dirty="0"/>
              <a:t>" más específico.</a:t>
            </a:r>
            <a:endParaRPr lang="es-UY" sz="2800" dirty="0"/>
          </a:p>
        </p:txBody>
      </p:sp>
    </p:spTree>
    <p:extLst>
      <p:ext uri="{BB962C8B-B14F-4D97-AF65-F5344CB8AC3E}">
        <p14:creationId xmlns:p14="http://schemas.microsoft.com/office/powerpoint/2010/main" val="1420501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1197D23-4A87-B760-EEF7-9F5D8B3F486D}"/>
              </a:ext>
            </a:extLst>
          </p:cNvPr>
          <p:cNvSpPr>
            <a:spLocks noGrp="1"/>
          </p:cNvSpPr>
          <p:nvPr>
            <p:ph type="title"/>
          </p:nvPr>
        </p:nvSpPr>
        <p:spPr>
          <a:xfrm>
            <a:off x="2211991" y="543857"/>
            <a:ext cx="5112086" cy="900000"/>
          </a:xfrm>
        </p:spPr>
        <p:txBody>
          <a:bodyPr/>
          <a:lstStyle/>
          <a:p>
            <a:r>
              <a:rPr lang="es-MX" sz="4400" dirty="0"/>
              <a:t>Si has llegado hasta aquí…</a:t>
            </a:r>
            <a:endParaRPr lang="es-UY" sz="4400" dirty="0"/>
          </a:p>
        </p:txBody>
      </p:sp>
      <p:sp>
        <p:nvSpPr>
          <p:cNvPr id="5" name="Título 4">
            <a:extLst>
              <a:ext uri="{FF2B5EF4-FFF2-40B4-BE49-F238E27FC236}">
                <a16:creationId xmlns:a16="http://schemas.microsoft.com/office/drawing/2014/main" id="{3F15FA27-FA87-76F0-A7E4-1C835EB244EE}"/>
              </a:ext>
            </a:extLst>
          </p:cNvPr>
          <p:cNvSpPr>
            <a:spLocks noGrp="1"/>
          </p:cNvSpPr>
          <p:nvPr>
            <p:ph type="title" idx="2"/>
          </p:nvPr>
        </p:nvSpPr>
        <p:spPr>
          <a:xfrm>
            <a:off x="985421" y="2961309"/>
            <a:ext cx="6707762" cy="901500"/>
          </a:xfrm>
        </p:spPr>
        <p:txBody>
          <a:bodyPr/>
          <a:lstStyle/>
          <a:p>
            <a:r>
              <a:rPr lang="es-MX" dirty="0"/>
              <a:t>a</a:t>
            </a:r>
            <a:r>
              <a:rPr lang="es-MX"/>
              <a:t>hora </a:t>
            </a:r>
            <a:r>
              <a:rPr lang="es-MX" dirty="0"/>
              <a:t>debes experimentar para continuar aprendiendo</a:t>
            </a:r>
            <a:endParaRPr lang="es-UY" dirty="0"/>
          </a:p>
        </p:txBody>
      </p:sp>
    </p:spTree>
    <p:extLst>
      <p:ext uri="{BB962C8B-B14F-4D97-AF65-F5344CB8AC3E}">
        <p14:creationId xmlns:p14="http://schemas.microsoft.com/office/powerpoint/2010/main" val="286867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idx="5"/>
          </p:nvPr>
        </p:nvSpPr>
        <p:spPr>
          <a:xfrm>
            <a:off x="720000" y="474850"/>
            <a:ext cx="7704000" cy="6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 </a:t>
            </a:r>
            <a:r>
              <a:rPr lang="es" dirty="0">
                <a:solidFill>
                  <a:schemeClr val="accent4"/>
                </a:solidFill>
              </a:rPr>
              <a:t>CONTENIDO</a:t>
            </a:r>
            <a:endParaRPr b="1" dirty="0">
              <a:solidFill>
                <a:schemeClr val="accent4"/>
              </a:solidFill>
            </a:endParaRPr>
          </a:p>
        </p:txBody>
      </p:sp>
      <p:sp>
        <p:nvSpPr>
          <p:cNvPr id="254" name="Google Shape;254;p30"/>
          <p:cNvSpPr txBox="1">
            <a:spLocks noGrp="1"/>
          </p:cNvSpPr>
          <p:nvPr>
            <p:ph type="title" idx="3"/>
          </p:nvPr>
        </p:nvSpPr>
        <p:spPr>
          <a:xfrm>
            <a:off x="921013" y="1590006"/>
            <a:ext cx="878700" cy="6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01</a:t>
            </a:r>
            <a:endParaRPr/>
          </a:p>
        </p:txBody>
      </p:sp>
      <p:sp>
        <p:nvSpPr>
          <p:cNvPr id="255" name="Google Shape;255;p30"/>
          <p:cNvSpPr txBox="1">
            <a:spLocks noGrp="1"/>
          </p:cNvSpPr>
          <p:nvPr>
            <p:ph type="title"/>
          </p:nvPr>
        </p:nvSpPr>
        <p:spPr>
          <a:xfrm>
            <a:off x="1553591" y="2013258"/>
            <a:ext cx="2884621" cy="63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MX" dirty="0"/>
              <a:t>Guía UNESCO</a:t>
            </a:r>
            <a:endParaRPr dirty="0"/>
          </a:p>
        </p:txBody>
      </p:sp>
      <p:sp>
        <p:nvSpPr>
          <p:cNvPr id="256" name="Google Shape;256;p30"/>
          <p:cNvSpPr txBox="1">
            <a:spLocks noGrp="1"/>
          </p:cNvSpPr>
          <p:nvPr>
            <p:ph type="title" idx="4"/>
          </p:nvPr>
        </p:nvSpPr>
        <p:spPr>
          <a:xfrm>
            <a:off x="921013" y="3127500"/>
            <a:ext cx="878700" cy="6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03</a:t>
            </a:r>
            <a:endParaRPr/>
          </a:p>
        </p:txBody>
      </p:sp>
      <p:sp>
        <p:nvSpPr>
          <p:cNvPr id="257" name="Google Shape;257;p30"/>
          <p:cNvSpPr txBox="1">
            <a:spLocks noGrp="1"/>
          </p:cNvSpPr>
          <p:nvPr>
            <p:ph type="title" idx="2"/>
          </p:nvPr>
        </p:nvSpPr>
        <p:spPr>
          <a:xfrm>
            <a:off x="921013" y="3538600"/>
            <a:ext cx="3517200" cy="63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MX" dirty="0"/>
              <a:t>El </a:t>
            </a:r>
            <a:r>
              <a:rPr lang="es-MX" dirty="0" err="1"/>
              <a:t>prompt</a:t>
            </a:r>
            <a:endParaRPr dirty="0"/>
          </a:p>
        </p:txBody>
      </p:sp>
      <p:sp>
        <p:nvSpPr>
          <p:cNvPr id="258" name="Google Shape;258;p30"/>
          <p:cNvSpPr txBox="1">
            <a:spLocks noGrp="1"/>
          </p:cNvSpPr>
          <p:nvPr>
            <p:ph type="title" idx="6"/>
          </p:nvPr>
        </p:nvSpPr>
        <p:spPr>
          <a:xfrm>
            <a:off x="4706688" y="2013258"/>
            <a:ext cx="3516300" cy="63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Qué es la IA Gen?</a:t>
            </a:r>
            <a:endParaRPr dirty="0"/>
          </a:p>
        </p:txBody>
      </p:sp>
      <p:sp>
        <p:nvSpPr>
          <p:cNvPr id="259" name="Google Shape;259;p30"/>
          <p:cNvSpPr txBox="1">
            <a:spLocks noGrp="1"/>
          </p:cNvSpPr>
          <p:nvPr>
            <p:ph type="title" idx="7"/>
          </p:nvPr>
        </p:nvSpPr>
        <p:spPr>
          <a:xfrm>
            <a:off x="4706688" y="3538600"/>
            <a:ext cx="3516300" cy="63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Proceso de </a:t>
            </a:r>
            <a:r>
              <a:rPr lang="es-MX" dirty="0" err="1"/>
              <a:t>prompting</a:t>
            </a:r>
            <a:endParaRPr dirty="0"/>
          </a:p>
        </p:txBody>
      </p:sp>
      <p:sp>
        <p:nvSpPr>
          <p:cNvPr id="260" name="Google Shape;260;p30"/>
          <p:cNvSpPr txBox="1">
            <a:spLocks noGrp="1"/>
          </p:cNvSpPr>
          <p:nvPr>
            <p:ph type="title" idx="8"/>
          </p:nvPr>
        </p:nvSpPr>
        <p:spPr>
          <a:xfrm>
            <a:off x="4706688" y="1590006"/>
            <a:ext cx="878700" cy="6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02</a:t>
            </a:r>
            <a:endParaRPr/>
          </a:p>
        </p:txBody>
      </p:sp>
      <p:sp>
        <p:nvSpPr>
          <p:cNvPr id="261" name="Google Shape;261;p30"/>
          <p:cNvSpPr txBox="1">
            <a:spLocks noGrp="1"/>
          </p:cNvSpPr>
          <p:nvPr>
            <p:ph type="title" idx="9"/>
          </p:nvPr>
        </p:nvSpPr>
        <p:spPr>
          <a:xfrm>
            <a:off x="4805748" y="2929540"/>
            <a:ext cx="878700" cy="6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04</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2034438" y="1644688"/>
            <a:ext cx="1617000" cy="9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01</a:t>
            </a:r>
            <a:endParaRPr dirty="0"/>
          </a:p>
        </p:txBody>
      </p:sp>
      <p:sp>
        <p:nvSpPr>
          <p:cNvPr id="267" name="Google Shape;267;p31"/>
          <p:cNvSpPr txBox="1">
            <a:spLocks noGrp="1"/>
          </p:cNvSpPr>
          <p:nvPr>
            <p:ph type="title" idx="2"/>
          </p:nvPr>
        </p:nvSpPr>
        <p:spPr>
          <a:xfrm>
            <a:off x="432671" y="3166482"/>
            <a:ext cx="4787677" cy="90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dirty="0">
                <a:solidFill>
                  <a:schemeClr val="accent4"/>
                </a:solidFill>
              </a:rPr>
              <a:t>Guía UNESCO</a:t>
            </a:r>
            <a:endParaRPr dirty="0">
              <a:solidFill>
                <a:schemeClr val="accent4"/>
              </a:solidFill>
            </a:endParaRPr>
          </a:p>
        </p:txBody>
      </p:sp>
      <p:grpSp>
        <p:nvGrpSpPr>
          <p:cNvPr id="268" name="Google Shape;268;p31"/>
          <p:cNvGrpSpPr/>
          <p:nvPr/>
        </p:nvGrpSpPr>
        <p:grpSpPr>
          <a:xfrm>
            <a:off x="4621423" y="1181052"/>
            <a:ext cx="3552648" cy="2781396"/>
            <a:chOff x="3227115" y="1052078"/>
            <a:chExt cx="2689770" cy="2105842"/>
          </a:xfrm>
        </p:grpSpPr>
        <p:sp>
          <p:nvSpPr>
            <p:cNvPr id="269" name="Google Shape;269;p31"/>
            <p:cNvSpPr/>
            <p:nvPr/>
          </p:nvSpPr>
          <p:spPr>
            <a:xfrm>
              <a:off x="3227115" y="1052078"/>
              <a:ext cx="2689770" cy="2105842"/>
            </a:xfrm>
            <a:custGeom>
              <a:avLst/>
              <a:gdLst/>
              <a:ahLst/>
              <a:cxnLst/>
              <a:rect l="l" t="t" r="r" b="b"/>
              <a:pathLst>
                <a:path w="56148" h="43961" extrusionOk="0">
                  <a:moveTo>
                    <a:pt x="36148" y="0"/>
                  </a:moveTo>
                  <a:cubicBezTo>
                    <a:pt x="28890" y="0"/>
                    <a:pt x="20219" y="2852"/>
                    <a:pt x="13719" y="9327"/>
                  </a:cubicBezTo>
                  <a:cubicBezTo>
                    <a:pt x="1" y="22989"/>
                    <a:pt x="5438" y="39038"/>
                    <a:pt x="17294" y="42762"/>
                  </a:cubicBezTo>
                  <a:cubicBezTo>
                    <a:pt x="19765" y="43540"/>
                    <a:pt x="22683" y="43960"/>
                    <a:pt x="25793" y="43960"/>
                  </a:cubicBezTo>
                  <a:cubicBezTo>
                    <a:pt x="36301" y="43960"/>
                    <a:pt x="48996" y="39164"/>
                    <a:pt x="53986" y="27163"/>
                  </a:cubicBezTo>
                  <a:cubicBezTo>
                    <a:pt x="55624" y="23223"/>
                    <a:pt x="56148" y="19349"/>
                    <a:pt x="55708" y="15905"/>
                  </a:cubicBezTo>
                  <a:cubicBezTo>
                    <a:pt x="55642" y="15372"/>
                    <a:pt x="55558" y="14829"/>
                    <a:pt x="55446" y="14305"/>
                  </a:cubicBezTo>
                  <a:cubicBezTo>
                    <a:pt x="53808" y="6688"/>
                    <a:pt x="47660" y="1054"/>
                    <a:pt x="38845" y="137"/>
                  </a:cubicBezTo>
                  <a:cubicBezTo>
                    <a:pt x="37974" y="46"/>
                    <a:pt x="37073" y="0"/>
                    <a:pt x="36148"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3615816" y="1849326"/>
              <a:ext cx="758959" cy="1087770"/>
            </a:xfrm>
            <a:custGeom>
              <a:avLst/>
              <a:gdLst/>
              <a:ahLst/>
              <a:cxnLst/>
              <a:rect l="l" t="t" r="r" b="b"/>
              <a:pathLst>
                <a:path w="15843" h="22708" extrusionOk="0">
                  <a:moveTo>
                    <a:pt x="13771" y="0"/>
                  </a:moveTo>
                  <a:cubicBezTo>
                    <a:pt x="11891" y="0"/>
                    <a:pt x="9188" y="52"/>
                    <a:pt x="8087" y="52"/>
                  </a:cubicBezTo>
                  <a:cubicBezTo>
                    <a:pt x="7980" y="52"/>
                    <a:pt x="7888" y="52"/>
                    <a:pt x="7814" y="50"/>
                  </a:cubicBezTo>
                  <a:cubicBezTo>
                    <a:pt x="7613" y="46"/>
                    <a:pt x="7285" y="44"/>
                    <a:pt x="6876" y="44"/>
                  </a:cubicBezTo>
                  <a:cubicBezTo>
                    <a:pt x="4695" y="44"/>
                    <a:pt x="191" y="97"/>
                    <a:pt x="159" y="97"/>
                  </a:cubicBezTo>
                  <a:cubicBezTo>
                    <a:pt x="0" y="107"/>
                    <a:pt x="19" y="621"/>
                    <a:pt x="19" y="621"/>
                  </a:cubicBezTo>
                  <a:cubicBezTo>
                    <a:pt x="19" y="705"/>
                    <a:pt x="9" y="15313"/>
                    <a:pt x="9" y="22631"/>
                  </a:cubicBezTo>
                  <a:cubicBezTo>
                    <a:pt x="36" y="22698"/>
                    <a:pt x="1424" y="22707"/>
                    <a:pt x="2668" y="22707"/>
                  </a:cubicBezTo>
                  <a:cubicBezTo>
                    <a:pt x="3165" y="22707"/>
                    <a:pt x="3640" y="22706"/>
                    <a:pt x="3996" y="22706"/>
                  </a:cubicBezTo>
                  <a:cubicBezTo>
                    <a:pt x="5297" y="22706"/>
                    <a:pt x="6607" y="22696"/>
                    <a:pt x="7907" y="22678"/>
                  </a:cubicBezTo>
                  <a:cubicBezTo>
                    <a:pt x="8019" y="22677"/>
                    <a:pt x="8167" y="22677"/>
                    <a:pt x="8342" y="22677"/>
                  </a:cubicBezTo>
                  <a:cubicBezTo>
                    <a:pt x="8922" y="22677"/>
                    <a:pt x="9812" y="22680"/>
                    <a:pt x="10775" y="22680"/>
                  </a:cubicBezTo>
                  <a:cubicBezTo>
                    <a:pt x="12833" y="22680"/>
                    <a:pt x="15223" y="22664"/>
                    <a:pt x="15618" y="22565"/>
                  </a:cubicBezTo>
                  <a:cubicBezTo>
                    <a:pt x="15637" y="22565"/>
                    <a:pt x="15646" y="22537"/>
                    <a:pt x="15665" y="22537"/>
                  </a:cubicBezTo>
                  <a:cubicBezTo>
                    <a:pt x="15721" y="22528"/>
                    <a:pt x="15768" y="22491"/>
                    <a:pt x="15805" y="22434"/>
                  </a:cubicBezTo>
                  <a:cubicBezTo>
                    <a:pt x="15824" y="18991"/>
                    <a:pt x="15824" y="15556"/>
                    <a:pt x="15815" y="12141"/>
                  </a:cubicBezTo>
                  <a:cubicBezTo>
                    <a:pt x="15805" y="9521"/>
                    <a:pt x="15815" y="6910"/>
                    <a:pt x="15843" y="4308"/>
                  </a:cubicBezTo>
                  <a:lnTo>
                    <a:pt x="15805" y="1005"/>
                  </a:lnTo>
                  <a:cubicBezTo>
                    <a:pt x="15805" y="893"/>
                    <a:pt x="15777" y="153"/>
                    <a:pt x="15740" y="79"/>
                  </a:cubicBezTo>
                  <a:cubicBezTo>
                    <a:pt x="15730" y="19"/>
                    <a:pt x="14899" y="0"/>
                    <a:pt x="13771"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3615816" y="1849326"/>
              <a:ext cx="757186" cy="69890"/>
            </a:xfrm>
            <a:custGeom>
              <a:avLst/>
              <a:gdLst/>
              <a:ahLst/>
              <a:cxnLst/>
              <a:rect l="l" t="t" r="r" b="b"/>
              <a:pathLst>
                <a:path w="15806" h="1459" extrusionOk="0">
                  <a:moveTo>
                    <a:pt x="13771" y="0"/>
                  </a:moveTo>
                  <a:cubicBezTo>
                    <a:pt x="11891" y="0"/>
                    <a:pt x="9188" y="52"/>
                    <a:pt x="8087" y="52"/>
                  </a:cubicBezTo>
                  <a:cubicBezTo>
                    <a:pt x="7980" y="52"/>
                    <a:pt x="7888" y="52"/>
                    <a:pt x="7814" y="50"/>
                  </a:cubicBezTo>
                  <a:cubicBezTo>
                    <a:pt x="7613" y="46"/>
                    <a:pt x="7285" y="44"/>
                    <a:pt x="6876" y="44"/>
                  </a:cubicBezTo>
                  <a:cubicBezTo>
                    <a:pt x="4695" y="44"/>
                    <a:pt x="191" y="97"/>
                    <a:pt x="159" y="97"/>
                  </a:cubicBezTo>
                  <a:cubicBezTo>
                    <a:pt x="0" y="107"/>
                    <a:pt x="19" y="621"/>
                    <a:pt x="19" y="621"/>
                  </a:cubicBezTo>
                  <a:lnTo>
                    <a:pt x="19" y="1454"/>
                  </a:lnTo>
                  <a:lnTo>
                    <a:pt x="7917" y="1454"/>
                  </a:lnTo>
                  <a:cubicBezTo>
                    <a:pt x="8722" y="1454"/>
                    <a:pt x="11186" y="1458"/>
                    <a:pt x="13255" y="1458"/>
                  </a:cubicBezTo>
                  <a:cubicBezTo>
                    <a:pt x="14289" y="1458"/>
                    <a:pt x="15225" y="1457"/>
                    <a:pt x="15805" y="1454"/>
                  </a:cubicBezTo>
                  <a:lnTo>
                    <a:pt x="15805" y="1005"/>
                  </a:lnTo>
                  <a:cubicBezTo>
                    <a:pt x="15805" y="893"/>
                    <a:pt x="15777" y="153"/>
                    <a:pt x="15740" y="79"/>
                  </a:cubicBezTo>
                  <a:cubicBezTo>
                    <a:pt x="15730" y="19"/>
                    <a:pt x="14899" y="0"/>
                    <a:pt x="13771"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4314654" y="1867386"/>
              <a:ext cx="34587" cy="32670"/>
            </a:xfrm>
            <a:custGeom>
              <a:avLst/>
              <a:gdLst/>
              <a:ahLst/>
              <a:cxnLst/>
              <a:rect l="l" t="t" r="r" b="b"/>
              <a:pathLst>
                <a:path w="722" h="682" extrusionOk="0">
                  <a:moveTo>
                    <a:pt x="328" y="1"/>
                  </a:moveTo>
                  <a:cubicBezTo>
                    <a:pt x="291" y="1"/>
                    <a:pt x="272" y="1"/>
                    <a:pt x="244" y="10"/>
                  </a:cubicBezTo>
                  <a:cubicBezTo>
                    <a:pt x="207" y="20"/>
                    <a:pt x="179" y="48"/>
                    <a:pt x="141" y="66"/>
                  </a:cubicBezTo>
                  <a:lnTo>
                    <a:pt x="94" y="113"/>
                  </a:lnTo>
                  <a:cubicBezTo>
                    <a:pt x="66" y="141"/>
                    <a:pt x="48" y="188"/>
                    <a:pt x="38" y="207"/>
                  </a:cubicBezTo>
                  <a:cubicBezTo>
                    <a:pt x="1" y="310"/>
                    <a:pt x="1" y="422"/>
                    <a:pt x="57" y="516"/>
                  </a:cubicBezTo>
                  <a:cubicBezTo>
                    <a:pt x="85" y="562"/>
                    <a:pt x="132" y="609"/>
                    <a:pt x="179" y="628"/>
                  </a:cubicBezTo>
                  <a:cubicBezTo>
                    <a:pt x="233" y="663"/>
                    <a:pt x="297" y="681"/>
                    <a:pt x="361" y="681"/>
                  </a:cubicBezTo>
                  <a:cubicBezTo>
                    <a:pt x="482" y="681"/>
                    <a:pt x="604" y="617"/>
                    <a:pt x="665" y="488"/>
                  </a:cubicBezTo>
                  <a:cubicBezTo>
                    <a:pt x="721" y="347"/>
                    <a:pt x="703" y="197"/>
                    <a:pt x="609" y="104"/>
                  </a:cubicBezTo>
                  <a:cubicBezTo>
                    <a:pt x="553" y="48"/>
                    <a:pt x="487" y="10"/>
                    <a:pt x="413"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4265791" y="1867386"/>
              <a:ext cx="35019" cy="32670"/>
            </a:xfrm>
            <a:custGeom>
              <a:avLst/>
              <a:gdLst/>
              <a:ahLst/>
              <a:cxnLst/>
              <a:rect l="l" t="t" r="r" b="b"/>
              <a:pathLst>
                <a:path w="731" h="682" extrusionOk="0">
                  <a:moveTo>
                    <a:pt x="328" y="1"/>
                  </a:moveTo>
                  <a:cubicBezTo>
                    <a:pt x="291" y="1"/>
                    <a:pt x="272" y="1"/>
                    <a:pt x="244" y="10"/>
                  </a:cubicBezTo>
                  <a:cubicBezTo>
                    <a:pt x="216" y="20"/>
                    <a:pt x="179" y="48"/>
                    <a:pt x="141" y="66"/>
                  </a:cubicBezTo>
                  <a:lnTo>
                    <a:pt x="94" y="113"/>
                  </a:lnTo>
                  <a:cubicBezTo>
                    <a:pt x="76" y="141"/>
                    <a:pt x="48" y="188"/>
                    <a:pt x="38" y="207"/>
                  </a:cubicBezTo>
                  <a:cubicBezTo>
                    <a:pt x="1" y="310"/>
                    <a:pt x="1" y="422"/>
                    <a:pt x="57" y="516"/>
                  </a:cubicBezTo>
                  <a:cubicBezTo>
                    <a:pt x="85" y="562"/>
                    <a:pt x="132" y="609"/>
                    <a:pt x="179" y="628"/>
                  </a:cubicBezTo>
                  <a:cubicBezTo>
                    <a:pt x="233" y="663"/>
                    <a:pt x="297" y="681"/>
                    <a:pt x="361" y="681"/>
                  </a:cubicBezTo>
                  <a:cubicBezTo>
                    <a:pt x="482" y="681"/>
                    <a:pt x="604" y="617"/>
                    <a:pt x="665" y="488"/>
                  </a:cubicBezTo>
                  <a:cubicBezTo>
                    <a:pt x="731" y="347"/>
                    <a:pt x="703" y="197"/>
                    <a:pt x="609" y="104"/>
                  </a:cubicBezTo>
                  <a:cubicBezTo>
                    <a:pt x="553" y="48"/>
                    <a:pt x="497" y="10"/>
                    <a:pt x="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4217838" y="1867386"/>
              <a:ext cx="34587" cy="32670"/>
            </a:xfrm>
            <a:custGeom>
              <a:avLst/>
              <a:gdLst/>
              <a:ahLst/>
              <a:cxnLst/>
              <a:rect l="l" t="t" r="r" b="b"/>
              <a:pathLst>
                <a:path w="722" h="682" extrusionOk="0">
                  <a:moveTo>
                    <a:pt x="328" y="1"/>
                  </a:moveTo>
                  <a:cubicBezTo>
                    <a:pt x="291" y="1"/>
                    <a:pt x="263" y="1"/>
                    <a:pt x="244" y="10"/>
                  </a:cubicBezTo>
                  <a:cubicBezTo>
                    <a:pt x="206" y="20"/>
                    <a:pt x="169" y="48"/>
                    <a:pt x="141" y="66"/>
                  </a:cubicBezTo>
                  <a:lnTo>
                    <a:pt x="94" y="113"/>
                  </a:lnTo>
                  <a:cubicBezTo>
                    <a:pt x="66" y="141"/>
                    <a:pt x="47" y="188"/>
                    <a:pt x="29" y="207"/>
                  </a:cubicBezTo>
                  <a:cubicBezTo>
                    <a:pt x="1" y="310"/>
                    <a:pt x="1" y="422"/>
                    <a:pt x="57" y="516"/>
                  </a:cubicBezTo>
                  <a:cubicBezTo>
                    <a:pt x="75" y="562"/>
                    <a:pt x="113" y="609"/>
                    <a:pt x="169" y="628"/>
                  </a:cubicBezTo>
                  <a:cubicBezTo>
                    <a:pt x="227" y="663"/>
                    <a:pt x="293" y="681"/>
                    <a:pt x="358" y="681"/>
                  </a:cubicBezTo>
                  <a:cubicBezTo>
                    <a:pt x="482" y="681"/>
                    <a:pt x="604" y="617"/>
                    <a:pt x="665" y="488"/>
                  </a:cubicBezTo>
                  <a:cubicBezTo>
                    <a:pt x="721" y="347"/>
                    <a:pt x="702" y="197"/>
                    <a:pt x="599" y="104"/>
                  </a:cubicBezTo>
                  <a:cubicBezTo>
                    <a:pt x="543" y="48"/>
                    <a:pt x="487" y="10"/>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3666883" y="1970951"/>
              <a:ext cx="293227" cy="27161"/>
            </a:xfrm>
            <a:custGeom>
              <a:avLst/>
              <a:gdLst/>
              <a:ahLst/>
              <a:cxnLst/>
              <a:rect l="l" t="t" r="r" b="b"/>
              <a:pathLst>
                <a:path w="6121" h="567" extrusionOk="0">
                  <a:moveTo>
                    <a:pt x="6093" y="1"/>
                  </a:moveTo>
                  <a:cubicBezTo>
                    <a:pt x="5709" y="10"/>
                    <a:pt x="5066" y="12"/>
                    <a:pt x="4460" y="12"/>
                  </a:cubicBezTo>
                  <a:cubicBezTo>
                    <a:pt x="3854" y="12"/>
                    <a:pt x="3285" y="10"/>
                    <a:pt x="3052" y="10"/>
                  </a:cubicBezTo>
                  <a:cubicBezTo>
                    <a:pt x="2671" y="10"/>
                    <a:pt x="2295" y="14"/>
                    <a:pt x="1917" y="14"/>
                  </a:cubicBezTo>
                  <a:cubicBezTo>
                    <a:pt x="1728" y="14"/>
                    <a:pt x="1539" y="13"/>
                    <a:pt x="1348" y="10"/>
                  </a:cubicBezTo>
                  <a:lnTo>
                    <a:pt x="20" y="10"/>
                  </a:lnTo>
                  <a:cubicBezTo>
                    <a:pt x="1" y="57"/>
                    <a:pt x="10" y="132"/>
                    <a:pt x="10" y="132"/>
                  </a:cubicBezTo>
                  <a:lnTo>
                    <a:pt x="10" y="562"/>
                  </a:lnTo>
                  <a:cubicBezTo>
                    <a:pt x="138" y="565"/>
                    <a:pt x="294" y="566"/>
                    <a:pt x="459" y="566"/>
                  </a:cubicBezTo>
                  <a:cubicBezTo>
                    <a:pt x="788" y="566"/>
                    <a:pt x="1152" y="562"/>
                    <a:pt x="1395" y="562"/>
                  </a:cubicBezTo>
                  <a:lnTo>
                    <a:pt x="3061" y="562"/>
                  </a:lnTo>
                  <a:cubicBezTo>
                    <a:pt x="3295" y="562"/>
                    <a:pt x="3887" y="564"/>
                    <a:pt x="4507" y="564"/>
                  </a:cubicBezTo>
                  <a:cubicBezTo>
                    <a:pt x="5127" y="564"/>
                    <a:pt x="5775" y="562"/>
                    <a:pt x="6121" y="553"/>
                  </a:cubicBezTo>
                  <a:lnTo>
                    <a:pt x="6121" y="244"/>
                  </a:lnTo>
                  <a:cubicBezTo>
                    <a:pt x="6102" y="225"/>
                    <a:pt x="6102" y="66"/>
                    <a:pt x="6093"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3735483" y="2047595"/>
              <a:ext cx="140793" cy="27161"/>
            </a:xfrm>
            <a:custGeom>
              <a:avLst/>
              <a:gdLst/>
              <a:ahLst/>
              <a:cxnLst/>
              <a:rect l="l" t="t" r="r" b="b"/>
              <a:pathLst>
                <a:path w="2939" h="567" extrusionOk="0">
                  <a:moveTo>
                    <a:pt x="2930" y="1"/>
                  </a:moveTo>
                  <a:cubicBezTo>
                    <a:pt x="2769" y="13"/>
                    <a:pt x="2519" y="16"/>
                    <a:pt x="2269" y="16"/>
                  </a:cubicBezTo>
                  <a:cubicBezTo>
                    <a:pt x="1934" y="16"/>
                    <a:pt x="1598" y="10"/>
                    <a:pt x="1470" y="10"/>
                  </a:cubicBezTo>
                  <a:cubicBezTo>
                    <a:pt x="1289" y="10"/>
                    <a:pt x="1104" y="18"/>
                    <a:pt x="920" y="18"/>
                  </a:cubicBezTo>
                  <a:cubicBezTo>
                    <a:pt x="828" y="18"/>
                    <a:pt x="737" y="16"/>
                    <a:pt x="646" y="10"/>
                  </a:cubicBezTo>
                  <a:lnTo>
                    <a:pt x="19" y="10"/>
                  </a:lnTo>
                  <a:cubicBezTo>
                    <a:pt x="1" y="57"/>
                    <a:pt x="1" y="132"/>
                    <a:pt x="1" y="132"/>
                  </a:cubicBezTo>
                  <a:lnTo>
                    <a:pt x="1" y="562"/>
                  </a:lnTo>
                  <a:cubicBezTo>
                    <a:pt x="63" y="565"/>
                    <a:pt x="139" y="566"/>
                    <a:pt x="219" y="566"/>
                  </a:cubicBezTo>
                  <a:cubicBezTo>
                    <a:pt x="379" y="566"/>
                    <a:pt x="556" y="562"/>
                    <a:pt x="674" y="562"/>
                  </a:cubicBezTo>
                  <a:lnTo>
                    <a:pt x="1479" y="562"/>
                  </a:lnTo>
                  <a:cubicBezTo>
                    <a:pt x="1591" y="562"/>
                    <a:pt x="1875" y="565"/>
                    <a:pt x="2170" y="565"/>
                  </a:cubicBezTo>
                  <a:cubicBezTo>
                    <a:pt x="2466" y="565"/>
                    <a:pt x="2775" y="562"/>
                    <a:pt x="2939" y="553"/>
                  </a:cubicBezTo>
                  <a:lnTo>
                    <a:pt x="2939" y="244"/>
                  </a:lnTo>
                  <a:cubicBezTo>
                    <a:pt x="2930" y="216"/>
                    <a:pt x="2930" y="57"/>
                    <a:pt x="2930"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3736393" y="2811879"/>
              <a:ext cx="248387" cy="27161"/>
            </a:xfrm>
            <a:custGeom>
              <a:avLst/>
              <a:gdLst/>
              <a:ahLst/>
              <a:cxnLst/>
              <a:rect l="l" t="t" r="r" b="b"/>
              <a:pathLst>
                <a:path w="5185" h="567" extrusionOk="0">
                  <a:moveTo>
                    <a:pt x="5156" y="1"/>
                  </a:moveTo>
                  <a:cubicBezTo>
                    <a:pt x="4876" y="13"/>
                    <a:pt x="4433" y="16"/>
                    <a:pt x="3989" y="16"/>
                  </a:cubicBezTo>
                  <a:cubicBezTo>
                    <a:pt x="3397" y="16"/>
                    <a:pt x="2802" y="10"/>
                    <a:pt x="2583" y="10"/>
                  </a:cubicBezTo>
                  <a:cubicBezTo>
                    <a:pt x="2265" y="10"/>
                    <a:pt x="1938" y="19"/>
                    <a:pt x="1615" y="19"/>
                  </a:cubicBezTo>
                  <a:cubicBezTo>
                    <a:pt x="1453" y="19"/>
                    <a:pt x="1292" y="17"/>
                    <a:pt x="1133" y="10"/>
                  </a:cubicBezTo>
                  <a:lnTo>
                    <a:pt x="10" y="10"/>
                  </a:lnTo>
                  <a:cubicBezTo>
                    <a:pt x="0" y="57"/>
                    <a:pt x="0" y="132"/>
                    <a:pt x="0" y="132"/>
                  </a:cubicBezTo>
                  <a:lnTo>
                    <a:pt x="0" y="562"/>
                  </a:lnTo>
                  <a:cubicBezTo>
                    <a:pt x="109" y="566"/>
                    <a:pt x="242" y="567"/>
                    <a:pt x="381" y="567"/>
                  </a:cubicBezTo>
                  <a:cubicBezTo>
                    <a:pt x="658" y="567"/>
                    <a:pt x="964" y="562"/>
                    <a:pt x="1170" y="562"/>
                  </a:cubicBezTo>
                  <a:lnTo>
                    <a:pt x="2583" y="562"/>
                  </a:lnTo>
                  <a:cubicBezTo>
                    <a:pt x="2784" y="562"/>
                    <a:pt x="3285" y="565"/>
                    <a:pt x="3810" y="565"/>
                  </a:cubicBezTo>
                  <a:cubicBezTo>
                    <a:pt x="4335" y="565"/>
                    <a:pt x="4885" y="562"/>
                    <a:pt x="5185" y="553"/>
                  </a:cubicBezTo>
                  <a:lnTo>
                    <a:pt x="5185" y="244"/>
                  </a:lnTo>
                  <a:cubicBezTo>
                    <a:pt x="5166" y="226"/>
                    <a:pt x="5156" y="57"/>
                    <a:pt x="515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3891941" y="2047595"/>
              <a:ext cx="95523" cy="27161"/>
            </a:xfrm>
            <a:custGeom>
              <a:avLst/>
              <a:gdLst/>
              <a:ahLst/>
              <a:cxnLst/>
              <a:rect l="l" t="t" r="r" b="b"/>
              <a:pathLst>
                <a:path w="1994" h="567" extrusionOk="0">
                  <a:moveTo>
                    <a:pt x="1984" y="1"/>
                  </a:moveTo>
                  <a:cubicBezTo>
                    <a:pt x="1872" y="13"/>
                    <a:pt x="1703" y="16"/>
                    <a:pt x="1535" y="16"/>
                  </a:cubicBezTo>
                  <a:cubicBezTo>
                    <a:pt x="1310" y="16"/>
                    <a:pt x="1087" y="10"/>
                    <a:pt x="1002" y="10"/>
                  </a:cubicBezTo>
                  <a:cubicBezTo>
                    <a:pt x="877" y="10"/>
                    <a:pt x="752" y="18"/>
                    <a:pt x="630" y="18"/>
                  </a:cubicBezTo>
                  <a:cubicBezTo>
                    <a:pt x="569" y="18"/>
                    <a:pt x="509" y="16"/>
                    <a:pt x="450" y="10"/>
                  </a:cubicBezTo>
                  <a:lnTo>
                    <a:pt x="19" y="10"/>
                  </a:lnTo>
                  <a:cubicBezTo>
                    <a:pt x="0" y="57"/>
                    <a:pt x="19" y="132"/>
                    <a:pt x="19" y="132"/>
                  </a:cubicBezTo>
                  <a:lnTo>
                    <a:pt x="19" y="562"/>
                  </a:lnTo>
                  <a:cubicBezTo>
                    <a:pt x="60" y="565"/>
                    <a:pt x="110" y="566"/>
                    <a:pt x="162" y="566"/>
                  </a:cubicBezTo>
                  <a:cubicBezTo>
                    <a:pt x="268" y="566"/>
                    <a:pt x="384" y="562"/>
                    <a:pt x="459" y="562"/>
                  </a:cubicBezTo>
                  <a:lnTo>
                    <a:pt x="1002" y="562"/>
                  </a:lnTo>
                  <a:cubicBezTo>
                    <a:pt x="1077" y="562"/>
                    <a:pt x="1266" y="565"/>
                    <a:pt x="1466" y="565"/>
                  </a:cubicBezTo>
                  <a:cubicBezTo>
                    <a:pt x="1666" y="565"/>
                    <a:pt x="1877" y="562"/>
                    <a:pt x="1994" y="553"/>
                  </a:cubicBezTo>
                  <a:lnTo>
                    <a:pt x="1994" y="244"/>
                  </a:lnTo>
                  <a:cubicBezTo>
                    <a:pt x="1994" y="216"/>
                    <a:pt x="1984" y="57"/>
                    <a:pt x="198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3911198" y="2356470"/>
              <a:ext cx="140841" cy="27113"/>
            </a:xfrm>
            <a:custGeom>
              <a:avLst/>
              <a:gdLst/>
              <a:ahLst/>
              <a:cxnLst/>
              <a:rect l="l" t="t" r="r" b="b"/>
              <a:pathLst>
                <a:path w="2940" h="566" extrusionOk="0">
                  <a:moveTo>
                    <a:pt x="2920" y="0"/>
                  </a:moveTo>
                  <a:cubicBezTo>
                    <a:pt x="2733" y="10"/>
                    <a:pt x="2425" y="12"/>
                    <a:pt x="2134" y="12"/>
                  </a:cubicBezTo>
                  <a:cubicBezTo>
                    <a:pt x="1844" y="12"/>
                    <a:pt x="1573" y="10"/>
                    <a:pt x="1461" y="10"/>
                  </a:cubicBezTo>
                  <a:cubicBezTo>
                    <a:pt x="1280" y="10"/>
                    <a:pt x="1095" y="14"/>
                    <a:pt x="914" y="14"/>
                  </a:cubicBezTo>
                  <a:cubicBezTo>
                    <a:pt x="823" y="14"/>
                    <a:pt x="734" y="13"/>
                    <a:pt x="647" y="10"/>
                  </a:cubicBezTo>
                  <a:lnTo>
                    <a:pt x="10" y="10"/>
                  </a:lnTo>
                  <a:cubicBezTo>
                    <a:pt x="1" y="57"/>
                    <a:pt x="1" y="131"/>
                    <a:pt x="1" y="131"/>
                  </a:cubicBezTo>
                  <a:lnTo>
                    <a:pt x="1" y="562"/>
                  </a:lnTo>
                  <a:cubicBezTo>
                    <a:pt x="63" y="565"/>
                    <a:pt x="138" y="566"/>
                    <a:pt x="217" y="566"/>
                  </a:cubicBezTo>
                  <a:cubicBezTo>
                    <a:pt x="374" y="566"/>
                    <a:pt x="547" y="562"/>
                    <a:pt x="665" y="562"/>
                  </a:cubicBezTo>
                  <a:lnTo>
                    <a:pt x="1470" y="562"/>
                  </a:lnTo>
                  <a:cubicBezTo>
                    <a:pt x="1582" y="562"/>
                    <a:pt x="1868" y="564"/>
                    <a:pt x="2166" y="564"/>
                  </a:cubicBezTo>
                  <a:cubicBezTo>
                    <a:pt x="2464" y="564"/>
                    <a:pt x="2775" y="562"/>
                    <a:pt x="2939" y="552"/>
                  </a:cubicBezTo>
                  <a:lnTo>
                    <a:pt x="2939" y="244"/>
                  </a:lnTo>
                  <a:cubicBezTo>
                    <a:pt x="2939" y="225"/>
                    <a:pt x="2920" y="57"/>
                    <a:pt x="292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4067656" y="2356470"/>
              <a:ext cx="95091" cy="27113"/>
            </a:xfrm>
            <a:custGeom>
              <a:avLst/>
              <a:gdLst/>
              <a:ahLst/>
              <a:cxnLst/>
              <a:rect l="l" t="t" r="r" b="b"/>
              <a:pathLst>
                <a:path w="1985" h="566" extrusionOk="0">
                  <a:moveTo>
                    <a:pt x="1975" y="0"/>
                  </a:moveTo>
                  <a:cubicBezTo>
                    <a:pt x="1844" y="10"/>
                    <a:pt x="1636" y="12"/>
                    <a:pt x="1442" y="12"/>
                  </a:cubicBezTo>
                  <a:cubicBezTo>
                    <a:pt x="1248" y="12"/>
                    <a:pt x="1068" y="10"/>
                    <a:pt x="993" y="10"/>
                  </a:cubicBezTo>
                  <a:cubicBezTo>
                    <a:pt x="868" y="10"/>
                    <a:pt x="743" y="14"/>
                    <a:pt x="621" y="14"/>
                  </a:cubicBezTo>
                  <a:cubicBezTo>
                    <a:pt x="560" y="14"/>
                    <a:pt x="500" y="13"/>
                    <a:pt x="441" y="10"/>
                  </a:cubicBezTo>
                  <a:lnTo>
                    <a:pt x="10" y="10"/>
                  </a:lnTo>
                  <a:cubicBezTo>
                    <a:pt x="1" y="57"/>
                    <a:pt x="10" y="131"/>
                    <a:pt x="10" y="131"/>
                  </a:cubicBezTo>
                  <a:lnTo>
                    <a:pt x="10" y="562"/>
                  </a:lnTo>
                  <a:cubicBezTo>
                    <a:pt x="54" y="565"/>
                    <a:pt x="105" y="566"/>
                    <a:pt x="157" y="566"/>
                  </a:cubicBezTo>
                  <a:cubicBezTo>
                    <a:pt x="263" y="566"/>
                    <a:pt x="375" y="562"/>
                    <a:pt x="450" y="562"/>
                  </a:cubicBezTo>
                  <a:lnTo>
                    <a:pt x="993" y="562"/>
                  </a:lnTo>
                  <a:cubicBezTo>
                    <a:pt x="1068" y="562"/>
                    <a:pt x="1257" y="564"/>
                    <a:pt x="1457" y="564"/>
                  </a:cubicBezTo>
                  <a:cubicBezTo>
                    <a:pt x="1657" y="564"/>
                    <a:pt x="1868" y="562"/>
                    <a:pt x="1985" y="552"/>
                  </a:cubicBezTo>
                  <a:lnTo>
                    <a:pt x="1985" y="244"/>
                  </a:lnTo>
                  <a:cubicBezTo>
                    <a:pt x="1985" y="225"/>
                    <a:pt x="1985" y="57"/>
                    <a:pt x="19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3938552" y="2587312"/>
              <a:ext cx="95523" cy="27161"/>
            </a:xfrm>
            <a:custGeom>
              <a:avLst/>
              <a:gdLst/>
              <a:ahLst/>
              <a:cxnLst/>
              <a:rect l="l" t="t" r="r" b="b"/>
              <a:pathLst>
                <a:path w="1994" h="567" extrusionOk="0">
                  <a:moveTo>
                    <a:pt x="1975" y="1"/>
                  </a:moveTo>
                  <a:cubicBezTo>
                    <a:pt x="1849" y="10"/>
                    <a:pt x="1643" y="12"/>
                    <a:pt x="1449" y="12"/>
                  </a:cubicBezTo>
                  <a:cubicBezTo>
                    <a:pt x="1255" y="12"/>
                    <a:pt x="1072" y="10"/>
                    <a:pt x="993" y="10"/>
                  </a:cubicBezTo>
                  <a:cubicBezTo>
                    <a:pt x="868" y="10"/>
                    <a:pt x="743" y="14"/>
                    <a:pt x="624" y="14"/>
                  </a:cubicBezTo>
                  <a:cubicBezTo>
                    <a:pt x="564" y="14"/>
                    <a:pt x="506" y="13"/>
                    <a:pt x="450" y="10"/>
                  </a:cubicBezTo>
                  <a:lnTo>
                    <a:pt x="10" y="10"/>
                  </a:lnTo>
                  <a:cubicBezTo>
                    <a:pt x="1" y="57"/>
                    <a:pt x="10" y="132"/>
                    <a:pt x="10" y="132"/>
                  </a:cubicBezTo>
                  <a:lnTo>
                    <a:pt x="10" y="562"/>
                  </a:lnTo>
                  <a:cubicBezTo>
                    <a:pt x="54" y="565"/>
                    <a:pt x="105" y="566"/>
                    <a:pt x="158" y="566"/>
                  </a:cubicBezTo>
                  <a:cubicBezTo>
                    <a:pt x="264" y="566"/>
                    <a:pt x="378" y="562"/>
                    <a:pt x="459" y="562"/>
                  </a:cubicBezTo>
                  <a:lnTo>
                    <a:pt x="993" y="562"/>
                  </a:lnTo>
                  <a:cubicBezTo>
                    <a:pt x="1072" y="562"/>
                    <a:pt x="1264" y="564"/>
                    <a:pt x="1465" y="564"/>
                  </a:cubicBezTo>
                  <a:cubicBezTo>
                    <a:pt x="1666" y="564"/>
                    <a:pt x="1877" y="562"/>
                    <a:pt x="1994" y="553"/>
                  </a:cubicBezTo>
                  <a:lnTo>
                    <a:pt x="1994" y="244"/>
                  </a:lnTo>
                  <a:cubicBezTo>
                    <a:pt x="1975" y="207"/>
                    <a:pt x="1975" y="57"/>
                    <a:pt x="19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3938552" y="2637083"/>
              <a:ext cx="95523" cy="27113"/>
            </a:xfrm>
            <a:custGeom>
              <a:avLst/>
              <a:gdLst/>
              <a:ahLst/>
              <a:cxnLst/>
              <a:rect l="l" t="t" r="r" b="b"/>
              <a:pathLst>
                <a:path w="1994" h="566" extrusionOk="0">
                  <a:moveTo>
                    <a:pt x="1975" y="0"/>
                  </a:moveTo>
                  <a:cubicBezTo>
                    <a:pt x="1867" y="12"/>
                    <a:pt x="1700" y="16"/>
                    <a:pt x="1532" y="16"/>
                  </a:cubicBezTo>
                  <a:cubicBezTo>
                    <a:pt x="1309" y="16"/>
                    <a:pt x="1084" y="10"/>
                    <a:pt x="993" y="10"/>
                  </a:cubicBezTo>
                  <a:cubicBezTo>
                    <a:pt x="868" y="10"/>
                    <a:pt x="743" y="18"/>
                    <a:pt x="624" y="18"/>
                  </a:cubicBezTo>
                  <a:cubicBezTo>
                    <a:pt x="564" y="18"/>
                    <a:pt x="506" y="16"/>
                    <a:pt x="450" y="10"/>
                  </a:cubicBezTo>
                  <a:lnTo>
                    <a:pt x="10" y="10"/>
                  </a:lnTo>
                  <a:cubicBezTo>
                    <a:pt x="1" y="57"/>
                    <a:pt x="10" y="131"/>
                    <a:pt x="10" y="131"/>
                  </a:cubicBezTo>
                  <a:lnTo>
                    <a:pt x="10" y="562"/>
                  </a:lnTo>
                  <a:cubicBezTo>
                    <a:pt x="54" y="565"/>
                    <a:pt x="105" y="566"/>
                    <a:pt x="158" y="566"/>
                  </a:cubicBezTo>
                  <a:cubicBezTo>
                    <a:pt x="264" y="566"/>
                    <a:pt x="378" y="562"/>
                    <a:pt x="459" y="562"/>
                  </a:cubicBezTo>
                  <a:lnTo>
                    <a:pt x="993" y="562"/>
                  </a:lnTo>
                  <a:cubicBezTo>
                    <a:pt x="1072" y="562"/>
                    <a:pt x="1264" y="564"/>
                    <a:pt x="1465" y="564"/>
                  </a:cubicBezTo>
                  <a:cubicBezTo>
                    <a:pt x="1666" y="564"/>
                    <a:pt x="1877" y="562"/>
                    <a:pt x="1994" y="552"/>
                  </a:cubicBezTo>
                  <a:lnTo>
                    <a:pt x="1994" y="244"/>
                  </a:lnTo>
                  <a:cubicBezTo>
                    <a:pt x="1975" y="225"/>
                    <a:pt x="1975" y="57"/>
                    <a:pt x="19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4005332" y="2047595"/>
              <a:ext cx="172650" cy="27161"/>
            </a:xfrm>
            <a:custGeom>
              <a:avLst/>
              <a:gdLst/>
              <a:ahLst/>
              <a:cxnLst/>
              <a:rect l="l" t="t" r="r" b="b"/>
              <a:pathLst>
                <a:path w="3604" h="567" extrusionOk="0">
                  <a:moveTo>
                    <a:pt x="3594" y="1"/>
                  </a:moveTo>
                  <a:cubicBezTo>
                    <a:pt x="3398" y="13"/>
                    <a:pt x="3090" y="16"/>
                    <a:pt x="2780" y="16"/>
                  </a:cubicBezTo>
                  <a:cubicBezTo>
                    <a:pt x="2368" y="16"/>
                    <a:pt x="1953" y="10"/>
                    <a:pt x="1798" y="10"/>
                  </a:cubicBezTo>
                  <a:cubicBezTo>
                    <a:pt x="1573" y="10"/>
                    <a:pt x="1349" y="18"/>
                    <a:pt x="1127" y="18"/>
                  </a:cubicBezTo>
                  <a:cubicBezTo>
                    <a:pt x="1016" y="18"/>
                    <a:pt x="906" y="16"/>
                    <a:pt x="796" y="10"/>
                  </a:cubicBezTo>
                  <a:lnTo>
                    <a:pt x="10" y="10"/>
                  </a:lnTo>
                  <a:cubicBezTo>
                    <a:pt x="1" y="57"/>
                    <a:pt x="1" y="132"/>
                    <a:pt x="1" y="132"/>
                  </a:cubicBezTo>
                  <a:lnTo>
                    <a:pt x="1" y="562"/>
                  </a:lnTo>
                  <a:cubicBezTo>
                    <a:pt x="76" y="565"/>
                    <a:pt x="168" y="566"/>
                    <a:pt x="266" y="566"/>
                  </a:cubicBezTo>
                  <a:cubicBezTo>
                    <a:pt x="462" y="566"/>
                    <a:pt x="678" y="562"/>
                    <a:pt x="815" y="562"/>
                  </a:cubicBezTo>
                  <a:lnTo>
                    <a:pt x="1798" y="562"/>
                  </a:lnTo>
                  <a:cubicBezTo>
                    <a:pt x="1938" y="562"/>
                    <a:pt x="2287" y="565"/>
                    <a:pt x="2652" y="565"/>
                  </a:cubicBezTo>
                  <a:cubicBezTo>
                    <a:pt x="3017" y="565"/>
                    <a:pt x="3398" y="562"/>
                    <a:pt x="3604" y="553"/>
                  </a:cubicBezTo>
                  <a:lnTo>
                    <a:pt x="3604" y="244"/>
                  </a:lnTo>
                  <a:cubicBezTo>
                    <a:pt x="3604" y="216"/>
                    <a:pt x="3604" y="57"/>
                    <a:pt x="359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3858311" y="2124287"/>
              <a:ext cx="397707" cy="29556"/>
            </a:xfrm>
            <a:custGeom>
              <a:avLst/>
              <a:gdLst/>
              <a:ahLst/>
              <a:cxnLst/>
              <a:rect l="l" t="t" r="r" b="b"/>
              <a:pathLst>
                <a:path w="8302" h="617" extrusionOk="0">
                  <a:moveTo>
                    <a:pt x="8264" y="0"/>
                  </a:moveTo>
                  <a:cubicBezTo>
                    <a:pt x="7629" y="17"/>
                    <a:pt x="6496" y="20"/>
                    <a:pt x="5558" y="20"/>
                  </a:cubicBezTo>
                  <a:cubicBezTo>
                    <a:pt x="4932" y="20"/>
                    <a:pt x="4393" y="19"/>
                    <a:pt x="4146" y="19"/>
                  </a:cubicBezTo>
                  <a:cubicBezTo>
                    <a:pt x="3628" y="19"/>
                    <a:pt x="3115" y="23"/>
                    <a:pt x="2600" y="23"/>
                  </a:cubicBezTo>
                  <a:cubicBezTo>
                    <a:pt x="2342" y="23"/>
                    <a:pt x="2084" y="22"/>
                    <a:pt x="1825" y="19"/>
                  </a:cubicBezTo>
                  <a:lnTo>
                    <a:pt x="29" y="19"/>
                  </a:lnTo>
                  <a:cubicBezTo>
                    <a:pt x="1" y="66"/>
                    <a:pt x="1" y="140"/>
                    <a:pt x="1" y="140"/>
                  </a:cubicBezTo>
                  <a:lnTo>
                    <a:pt x="1" y="608"/>
                  </a:lnTo>
                  <a:cubicBezTo>
                    <a:pt x="178" y="615"/>
                    <a:pt x="393" y="617"/>
                    <a:pt x="617" y="617"/>
                  </a:cubicBezTo>
                  <a:cubicBezTo>
                    <a:pt x="1065" y="617"/>
                    <a:pt x="1554" y="608"/>
                    <a:pt x="1872" y="608"/>
                  </a:cubicBezTo>
                  <a:lnTo>
                    <a:pt x="4146" y="608"/>
                  </a:lnTo>
                  <a:cubicBezTo>
                    <a:pt x="4504" y="608"/>
                    <a:pt x="5498" y="614"/>
                    <a:pt x="6462" y="614"/>
                  </a:cubicBezTo>
                  <a:cubicBezTo>
                    <a:pt x="7186" y="614"/>
                    <a:pt x="7892" y="611"/>
                    <a:pt x="8301" y="599"/>
                  </a:cubicBezTo>
                  <a:cubicBezTo>
                    <a:pt x="8301" y="496"/>
                    <a:pt x="8301" y="374"/>
                    <a:pt x="8282" y="271"/>
                  </a:cubicBezTo>
                  <a:cubicBezTo>
                    <a:pt x="8282" y="234"/>
                    <a:pt x="8273" y="75"/>
                    <a:pt x="8264"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3858311" y="2176692"/>
              <a:ext cx="397707" cy="29412"/>
            </a:xfrm>
            <a:custGeom>
              <a:avLst/>
              <a:gdLst/>
              <a:ahLst/>
              <a:cxnLst/>
              <a:rect l="l" t="t" r="r" b="b"/>
              <a:pathLst>
                <a:path w="8302" h="614" extrusionOk="0">
                  <a:moveTo>
                    <a:pt x="8264" y="1"/>
                  </a:moveTo>
                  <a:cubicBezTo>
                    <a:pt x="7735" y="10"/>
                    <a:pt x="6860" y="13"/>
                    <a:pt x="6040" y="13"/>
                  </a:cubicBezTo>
                  <a:cubicBezTo>
                    <a:pt x="5220" y="13"/>
                    <a:pt x="4455" y="10"/>
                    <a:pt x="4146" y="10"/>
                  </a:cubicBezTo>
                  <a:cubicBezTo>
                    <a:pt x="3628" y="10"/>
                    <a:pt x="3115" y="14"/>
                    <a:pt x="2600" y="14"/>
                  </a:cubicBezTo>
                  <a:cubicBezTo>
                    <a:pt x="2342" y="14"/>
                    <a:pt x="2084" y="13"/>
                    <a:pt x="1825" y="10"/>
                  </a:cubicBezTo>
                  <a:lnTo>
                    <a:pt x="29" y="10"/>
                  </a:lnTo>
                  <a:cubicBezTo>
                    <a:pt x="1" y="57"/>
                    <a:pt x="1" y="141"/>
                    <a:pt x="1" y="141"/>
                  </a:cubicBezTo>
                  <a:lnTo>
                    <a:pt x="1" y="609"/>
                  </a:lnTo>
                  <a:cubicBezTo>
                    <a:pt x="178" y="612"/>
                    <a:pt x="393" y="613"/>
                    <a:pt x="617" y="613"/>
                  </a:cubicBezTo>
                  <a:cubicBezTo>
                    <a:pt x="1065" y="613"/>
                    <a:pt x="1554" y="609"/>
                    <a:pt x="1872" y="609"/>
                  </a:cubicBezTo>
                  <a:lnTo>
                    <a:pt x="4146" y="609"/>
                  </a:lnTo>
                  <a:cubicBezTo>
                    <a:pt x="4397" y="609"/>
                    <a:pt x="4959" y="611"/>
                    <a:pt x="5605" y="611"/>
                  </a:cubicBezTo>
                  <a:cubicBezTo>
                    <a:pt x="6573" y="611"/>
                    <a:pt x="7728" y="607"/>
                    <a:pt x="8301" y="590"/>
                  </a:cubicBezTo>
                  <a:cubicBezTo>
                    <a:pt x="8301" y="487"/>
                    <a:pt x="8301" y="375"/>
                    <a:pt x="8282" y="263"/>
                  </a:cubicBezTo>
                  <a:cubicBezTo>
                    <a:pt x="8282" y="235"/>
                    <a:pt x="8273" y="66"/>
                    <a:pt x="8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857880" y="2229145"/>
              <a:ext cx="297682" cy="29412"/>
            </a:xfrm>
            <a:custGeom>
              <a:avLst/>
              <a:gdLst/>
              <a:ahLst/>
              <a:cxnLst/>
              <a:rect l="l" t="t" r="r" b="b"/>
              <a:pathLst>
                <a:path w="6214" h="614" extrusionOk="0">
                  <a:moveTo>
                    <a:pt x="6186" y="1"/>
                  </a:moveTo>
                  <a:cubicBezTo>
                    <a:pt x="5853" y="13"/>
                    <a:pt x="5324" y="16"/>
                    <a:pt x="4792" y="16"/>
                  </a:cubicBezTo>
                  <a:cubicBezTo>
                    <a:pt x="4082" y="16"/>
                    <a:pt x="3365" y="10"/>
                    <a:pt x="3098" y="10"/>
                  </a:cubicBezTo>
                  <a:cubicBezTo>
                    <a:pt x="2717" y="10"/>
                    <a:pt x="2332" y="18"/>
                    <a:pt x="1946" y="18"/>
                  </a:cubicBezTo>
                  <a:cubicBezTo>
                    <a:pt x="1753" y="18"/>
                    <a:pt x="1560" y="16"/>
                    <a:pt x="1367" y="10"/>
                  </a:cubicBezTo>
                  <a:lnTo>
                    <a:pt x="28" y="10"/>
                  </a:lnTo>
                  <a:cubicBezTo>
                    <a:pt x="0" y="57"/>
                    <a:pt x="10" y="141"/>
                    <a:pt x="10" y="141"/>
                  </a:cubicBezTo>
                  <a:lnTo>
                    <a:pt x="10" y="609"/>
                  </a:lnTo>
                  <a:cubicBezTo>
                    <a:pt x="141" y="612"/>
                    <a:pt x="301" y="613"/>
                    <a:pt x="469" y="613"/>
                  </a:cubicBezTo>
                  <a:cubicBezTo>
                    <a:pt x="806" y="613"/>
                    <a:pt x="1176" y="609"/>
                    <a:pt x="1413" y="609"/>
                  </a:cubicBezTo>
                  <a:lnTo>
                    <a:pt x="3116" y="609"/>
                  </a:lnTo>
                  <a:cubicBezTo>
                    <a:pt x="3355" y="609"/>
                    <a:pt x="3954" y="611"/>
                    <a:pt x="4581" y="611"/>
                  </a:cubicBezTo>
                  <a:cubicBezTo>
                    <a:pt x="5208" y="611"/>
                    <a:pt x="5863" y="609"/>
                    <a:pt x="6214" y="600"/>
                  </a:cubicBezTo>
                  <a:lnTo>
                    <a:pt x="6214" y="272"/>
                  </a:lnTo>
                  <a:cubicBezTo>
                    <a:pt x="6205" y="225"/>
                    <a:pt x="6205" y="57"/>
                    <a:pt x="6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3857880" y="2749606"/>
              <a:ext cx="297682" cy="29556"/>
            </a:xfrm>
            <a:custGeom>
              <a:avLst/>
              <a:gdLst/>
              <a:ahLst/>
              <a:cxnLst/>
              <a:rect l="l" t="t" r="r" b="b"/>
              <a:pathLst>
                <a:path w="6214" h="617" extrusionOk="0">
                  <a:moveTo>
                    <a:pt x="6186" y="0"/>
                  </a:moveTo>
                  <a:cubicBezTo>
                    <a:pt x="5720" y="17"/>
                    <a:pt x="4870" y="20"/>
                    <a:pt x="4163" y="20"/>
                  </a:cubicBezTo>
                  <a:cubicBezTo>
                    <a:pt x="3692" y="20"/>
                    <a:pt x="3285" y="19"/>
                    <a:pt x="3098" y="19"/>
                  </a:cubicBezTo>
                  <a:cubicBezTo>
                    <a:pt x="2717" y="19"/>
                    <a:pt x="2332" y="23"/>
                    <a:pt x="1946" y="23"/>
                  </a:cubicBezTo>
                  <a:cubicBezTo>
                    <a:pt x="1753" y="23"/>
                    <a:pt x="1560" y="22"/>
                    <a:pt x="1367" y="19"/>
                  </a:cubicBezTo>
                  <a:lnTo>
                    <a:pt x="28" y="19"/>
                  </a:lnTo>
                  <a:cubicBezTo>
                    <a:pt x="0" y="66"/>
                    <a:pt x="10" y="141"/>
                    <a:pt x="10" y="141"/>
                  </a:cubicBezTo>
                  <a:lnTo>
                    <a:pt x="10" y="608"/>
                  </a:lnTo>
                  <a:cubicBezTo>
                    <a:pt x="141" y="615"/>
                    <a:pt x="301" y="617"/>
                    <a:pt x="469" y="617"/>
                  </a:cubicBezTo>
                  <a:cubicBezTo>
                    <a:pt x="806" y="617"/>
                    <a:pt x="1176" y="608"/>
                    <a:pt x="1413" y="608"/>
                  </a:cubicBezTo>
                  <a:lnTo>
                    <a:pt x="3116" y="608"/>
                  </a:lnTo>
                  <a:cubicBezTo>
                    <a:pt x="3389" y="608"/>
                    <a:pt x="4132" y="615"/>
                    <a:pt x="4850" y="615"/>
                  </a:cubicBezTo>
                  <a:cubicBezTo>
                    <a:pt x="5389" y="615"/>
                    <a:pt x="5913" y="611"/>
                    <a:pt x="6214" y="599"/>
                  </a:cubicBezTo>
                  <a:lnTo>
                    <a:pt x="6214" y="272"/>
                  </a:lnTo>
                  <a:cubicBezTo>
                    <a:pt x="6205" y="234"/>
                    <a:pt x="6205" y="66"/>
                    <a:pt x="6186"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3938121" y="2430431"/>
              <a:ext cx="397228" cy="29364"/>
            </a:xfrm>
            <a:custGeom>
              <a:avLst/>
              <a:gdLst/>
              <a:ahLst/>
              <a:cxnLst/>
              <a:rect l="l" t="t" r="r" b="b"/>
              <a:pathLst>
                <a:path w="8292" h="613" extrusionOk="0">
                  <a:moveTo>
                    <a:pt x="8254" y="0"/>
                  </a:moveTo>
                  <a:cubicBezTo>
                    <a:pt x="7730" y="10"/>
                    <a:pt x="6855" y="12"/>
                    <a:pt x="6034" y="12"/>
                  </a:cubicBezTo>
                  <a:cubicBezTo>
                    <a:pt x="5213" y="12"/>
                    <a:pt x="4445" y="10"/>
                    <a:pt x="4136" y="10"/>
                  </a:cubicBezTo>
                  <a:cubicBezTo>
                    <a:pt x="3625" y="10"/>
                    <a:pt x="3109" y="14"/>
                    <a:pt x="2595" y="14"/>
                  </a:cubicBezTo>
                  <a:cubicBezTo>
                    <a:pt x="2338" y="14"/>
                    <a:pt x="2081" y="13"/>
                    <a:pt x="1825" y="10"/>
                  </a:cubicBezTo>
                  <a:lnTo>
                    <a:pt x="19" y="10"/>
                  </a:lnTo>
                  <a:cubicBezTo>
                    <a:pt x="0" y="57"/>
                    <a:pt x="0" y="141"/>
                    <a:pt x="0" y="141"/>
                  </a:cubicBezTo>
                  <a:lnTo>
                    <a:pt x="0" y="609"/>
                  </a:lnTo>
                  <a:cubicBezTo>
                    <a:pt x="175" y="612"/>
                    <a:pt x="388" y="613"/>
                    <a:pt x="612" y="613"/>
                  </a:cubicBezTo>
                  <a:cubicBezTo>
                    <a:pt x="1061" y="613"/>
                    <a:pt x="1554" y="609"/>
                    <a:pt x="1872" y="609"/>
                  </a:cubicBezTo>
                  <a:lnTo>
                    <a:pt x="4136" y="609"/>
                  </a:lnTo>
                  <a:cubicBezTo>
                    <a:pt x="4455" y="609"/>
                    <a:pt x="5257" y="611"/>
                    <a:pt x="6098" y="611"/>
                  </a:cubicBezTo>
                  <a:cubicBezTo>
                    <a:pt x="6939" y="611"/>
                    <a:pt x="7819" y="609"/>
                    <a:pt x="8291" y="599"/>
                  </a:cubicBezTo>
                  <a:cubicBezTo>
                    <a:pt x="8291" y="487"/>
                    <a:pt x="8291" y="375"/>
                    <a:pt x="8282" y="272"/>
                  </a:cubicBezTo>
                  <a:cubicBezTo>
                    <a:pt x="8282" y="234"/>
                    <a:pt x="8273" y="66"/>
                    <a:pt x="8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3938121" y="2482885"/>
              <a:ext cx="397228" cy="29556"/>
            </a:xfrm>
            <a:custGeom>
              <a:avLst/>
              <a:gdLst/>
              <a:ahLst/>
              <a:cxnLst/>
              <a:rect l="l" t="t" r="r" b="b"/>
              <a:pathLst>
                <a:path w="8292" h="617" extrusionOk="0">
                  <a:moveTo>
                    <a:pt x="8254" y="0"/>
                  </a:moveTo>
                  <a:cubicBezTo>
                    <a:pt x="7625" y="17"/>
                    <a:pt x="6491" y="20"/>
                    <a:pt x="5551" y="20"/>
                  </a:cubicBezTo>
                  <a:cubicBezTo>
                    <a:pt x="4924" y="20"/>
                    <a:pt x="4384" y="19"/>
                    <a:pt x="4136" y="19"/>
                  </a:cubicBezTo>
                  <a:cubicBezTo>
                    <a:pt x="3625" y="19"/>
                    <a:pt x="3109" y="23"/>
                    <a:pt x="2595" y="23"/>
                  </a:cubicBezTo>
                  <a:cubicBezTo>
                    <a:pt x="2338" y="23"/>
                    <a:pt x="2081" y="22"/>
                    <a:pt x="1825" y="19"/>
                  </a:cubicBezTo>
                  <a:lnTo>
                    <a:pt x="19" y="19"/>
                  </a:lnTo>
                  <a:cubicBezTo>
                    <a:pt x="0" y="66"/>
                    <a:pt x="0" y="141"/>
                    <a:pt x="0" y="141"/>
                  </a:cubicBezTo>
                  <a:lnTo>
                    <a:pt x="0" y="609"/>
                  </a:lnTo>
                  <a:cubicBezTo>
                    <a:pt x="175" y="615"/>
                    <a:pt x="388" y="617"/>
                    <a:pt x="612" y="617"/>
                  </a:cubicBezTo>
                  <a:cubicBezTo>
                    <a:pt x="1061" y="617"/>
                    <a:pt x="1554" y="609"/>
                    <a:pt x="1872" y="609"/>
                  </a:cubicBezTo>
                  <a:lnTo>
                    <a:pt x="4136" y="609"/>
                  </a:lnTo>
                  <a:cubicBezTo>
                    <a:pt x="4500" y="609"/>
                    <a:pt x="5496" y="615"/>
                    <a:pt x="6460" y="615"/>
                  </a:cubicBezTo>
                  <a:cubicBezTo>
                    <a:pt x="7182" y="615"/>
                    <a:pt x="7886" y="611"/>
                    <a:pt x="8291" y="599"/>
                  </a:cubicBezTo>
                  <a:cubicBezTo>
                    <a:pt x="8291" y="496"/>
                    <a:pt x="8291" y="375"/>
                    <a:pt x="8282" y="272"/>
                  </a:cubicBezTo>
                  <a:cubicBezTo>
                    <a:pt x="8282" y="225"/>
                    <a:pt x="8273" y="66"/>
                    <a:pt x="8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937642" y="2535338"/>
              <a:ext cx="297298" cy="29364"/>
            </a:xfrm>
            <a:custGeom>
              <a:avLst/>
              <a:gdLst/>
              <a:ahLst/>
              <a:cxnLst/>
              <a:rect l="l" t="t" r="r" b="b"/>
              <a:pathLst>
                <a:path w="6206" h="613" extrusionOk="0">
                  <a:moveTo>
                    <a:pt x="6186" y="0"/>
                  </a:moveTo>
                  <a:cubicBezTo>
                    <a:pt x="5793" y="10"/>
                    <a:pt x="5138" y="12"/>
                    <a:pt x="4523" y="12"/>
                  </a:cubicBezTo>
                  <a:cubicBezTo>
                    <a:pt x="3908" y="12"/>
                    <a:pt x="3332" y="10"/>
                    <a:pt x="3098" y="10"/>
                  </a:cubicBezTo>
                  <a:cubicBezTo>
                    <a:pt x="2718" y="10"/>
                    <a:pt x="2329" y="14"/>
                    <a:pt x="1943" y="14"/>
                  </a:cubicBezTo>
                  <a:cubicBezTo>
                    <a:pt x="1750" y="14"/>
                    <a:pt x="1557" y="13"/>
                    <a:pt x="1367" y="10"/>
                  </a:cubicBezTo>
                  <a:lnTo>
                    <a:pt x="20" y="10"/>
                  </a:lnTo>
                  <a:cubicBezTo>
                    <a:pt x="1" y="56"/>
                    <a:pt x="10" y="141"/>
                    <a:pt x="10" y="141"/>
                  </a:cubicBezTo>
                  <a:lnTo>
                    <a:pt x="10" y="608"/>
                  </a:lnTo>
                  <a:cubicBezTo>
                    <a:pt x="138" y="612"/>
                    <a:pt x="296" y="613"/>
                    <a:pt x="464" y="613"/>
                  </a:cubicBezTo>
                  <a:cubicBezTo>
                    <a:pt x="798" y="613"/>
                    <a:pt x="1171" y="608"/>
                    <a:pt x="1414" y="608"/>
                  </a:cubicBezTo>
                  <a:lnTo>
                    <a:pt x="3108" y="608"/>
                  </a:lnTo>
                  <a:cubicBezTo>
                    <a:pt x="3299" y="608"/>
                    <a:pt x="3720" y="610"/>
                    <a:pt x="4202" y="610"/>
                  </a:cubicBezTo>
                  <a:cubicBezTo>
                    <a:pt x="4925" y="610"/>
                    <a:pt x="5784" y="607"/>
                    <a:pt x="6205" y="590"/>
                  </a:cubicBezTo>
                  <a:lnTo>
                    <a:pt x="6205" y="262"/>
                  </a:lnTo>
                  <a:cubicBezTo>
                    <a:pt x="6205" y="234"/>
                    <a:pt x="6196" y="56"/>
                    <a:pt x="6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3937642" y="2686375"/>
              <a:ext cx="157847" cy="29412"/>
            </a:xfrm>
            <a:custGeom>
              <a:avLst/>
              <a:gdLst/>
              <a:ahLst/>
              <a:cxnLst/>
              <a:rect l="l" t="t" r="r" b="b"/>
              <a:pathLst>
                <a:path w="3295" h="614" extrusionOk="0">
                  <a:moveTo>
                    <a:pt x="3286" y="1"/>
                  </a:moveTo>
                  <a:cubicBezTo>
                    <a:pt x="3105" y="13"/>
                    <a:pt x="2823" y="16"/>
                    <a:pt x="2541" y="16"/>
                  </a:cubicBezTo>
                  <a:cubicBezTo>
                    <a:pt x="2164" y="16"/>
                    <a:pt x="1787" y="10"/>
                    <a:pt x="1648" y="10"/>
                  </a:cubicBezTo>
                  <a:cubicBezTo>
                    <a:pt x="1442" y="10"/>
                    <a:pt x="1240" y="18"/>
                    <a:pt x="1034" y="18"/>
                  </a:cubicBezTo>
                  <a:cubicBezTo>
                    <a:pt x="932" y="18"/>
                    <a:pt x="828" y="16"/>
                    <a:pt x="722" y="10"/>
                  </a:cubicBezTo>
                  <a:lnTo>
                    <a:pt x="10" y="10"/>
                  </a:lnTo>
                  <a:cubicBezTo>
                    <a:pt x="1" y="57"/>
                    <a:pt x="1" y="141"/>
                    <a:pt x="1" y="141"/>
                  </a:cubicBezTo>
                  <a:lnTo>
                    <a:pt x="1" y="609"/>
                  </a:lnTo>
                  <a:cubicBezTo>
                    <a:pt x="70" y="612"/>
                    <a:pt x="153" y="613"/>
                    <a:pt x="241" y="613"/>
                  </a:cubicBezTo>
                  <a:cubicBezTo>
                    <a:pt x="417" y="613"/>
                    <a:pt x="612" y="609"/>
                    <a:pt x="750" y="609"/>
                  </a:cubicBezTo>
                  <a:lnTo>
                    <a:pt x="1648" y="609"/>
                  </a:lnTo>
                  <a:cubicBezTo>
                    <a:pt x="1774" y="609"/>
                    <a:pt x="2090" y="611"/>
                    <a:pt x="2422" y="611"/>
                  </a:cubicBezTo>
                  <a:cubicBezTo>
                    <a:pt x="2755" y="611"/>
                    <a:pt x="3103" y="609"/>
                    <a:pt x="3295" y="600"/>
                  </a:cubicBezTo>
                  <a:lnTo>
                    <a:pt x="3295" y="272"/>
                  </a:lnTo>
                  <a:cubicBezTo>
                    <a:pt x="3295" y="225"/>
                    <a:pt x="3286" y="57"/>
                    <a:pt x="3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4108471" y="2686375"/>
              <a:ext cx="190566" cy="29412"/>
            </a:xfrm>
            <a:custGeom>
              <a:avLst/>
              <a:gdLst/>
              <a:ahLst/>
              <a:cxnLst/>
              <a:rect l="l" t="t" r="r" b="b"/>
              <a:pathLst>
                <a:path w="3978" h="614" extrusionOk="0">
                  <a:moveTo>
                    <a:pt x="3968" y="1"/>
                  </a:moveTo>
                  <a:cubicBezTo>
                    <a:pt x="3751" y="13"/>
                    <a:pt x="3411" y="16"/>
                    <a:pt x="3069" y="16"/>
                  </a:cubicBezTo>
                  <a:cubicBezTo>
                    <a:pt x="2614" y="16"/>
                    <a:pt x="2155" y="10"/>
                    <a:pt x="1984" y="10"/>
                  </a:cubicBezTo>
                  <a:cubicBezTo>
                    <a:pt x="1735" y="10"/>
                    <a:pt x="1485" y="18"/>
                    <a:pt x="1241" y="18"/>
                  </a:cubicBezTo>
                  <a:cubicBezTo>
                    <a:pt x="1119" y="18"/>
                    <a:pt x="998" y="16"/>
                    <a:pt x="880" y="10"/>
                  </a:cubicBezTo>
                  <a:lnTo>
                    <a:pt x="10" y="10"/>
                  </a:lnTo>
                  <a:cubicBezTo>
                    <a:pt x="0" y="57"/>
                    <a:pt x="0" y="141"/>
                    <a:pt x="0" y="141"/>
                  </a:cubicBezTo>
                  <a:lnTo>
                    <a:pt x="0" y="609"/>
                  </a:lnTo>
                  <a:cubicBezTo>
                    <a:pt x="81" y="612"/>
                    <a:pt x="182" y="613"/>
                    <a:pt x="289" y="613"/>
                  </a:cubicBezTo>
                  <a:cubicBezTo>
                    <a:pt x="504" y="613"/>
                    <a:pt x="743" y="609"/>
                    <a:pt x="899" y="609"/>
                  </a:cubicBezTo>
                  <a:lnTo>
                    <a:pt x="1984" y="609"/>
                  </a:lnTo>
                  <a:cubicBezTo>
                    <a:pt x="2139" y="609"/>
                    <a:pt x="2522" y="611"/>
                    <a:pt x="2925" y="611"/>
                  </a:cubicBezTo>
                  <a:cubicBezTo>
                    <a:pt x="3327" y="611"/>
                    <a:pt x="3748" y="609"/>
                    <a:pt x="3977" y="600"/>
                  </a:cubicBezTo>
                  <a:lnTo>
                    <a:pt x="3977" y="272"/>
                  </a:lnTo>
                  <a:cubicBezTo>
                    <a:pt x="3977" y="225"/>
                    <a:pt x="3968" y="57"/>
                    <a:pt x="3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737303" y="2104982"/>
              <a:ext cx="10347" cy="675138"/>
            </a:xfrm>
            <a:custGeom>
              <a:avLst/>
              <a:gdLst/>
              <a:ahLst/>
              <a:cxnLst/>
              <a:rect l="l" t="t" r="r" b="b"/>
              <a:pathLst>
                <a:path w="216" h="14094" extrusionOk="0">
                  <a:moveTo>
                    <a:pt x="56" y="1"/>
                  </a:moveTo>
                  <a:cubicBezTo>
                    <a:pt x="28" y="1"/>
                    <a:pt x="0" y="19"/>
                    <a:pt x="0" y="57"/>
                  </a:cubicBezTo>
                  <a:cubicBezTo>
                    <a:pt x="28" y="3688"/>
                    <a:pt x="37" y="7328"/>
                    <a:pt x="66" y="10968"/>
                  </a:cubicBezTo>
                  <a:cubicBezTo>
                    <a:pt x="66" y="11473"/>
                    <a:pt x="66" y="11988"/>
                    <a:pt x="75" y="12484"/>
                  </a:cubicBezTo>
                  <a:cubicBezTo>
                    <a:pt x="75" y="13017"/>
                    <a:pt x="47" y="13551"/>
                    <a:pt x="112" y="14065"/>
                  </a:cubicBezTo>
                  <a:cubicBezTo>
                    <a:pt x="112" y="14084"/>
                    <a:pt x="126" y="14094"/>
                    <a:pt x="140" y="14094"/>
                  </a:cubicBezTo>
                  <a:cubicBezTo>
                    <a:pt x="154" y="14094"/>
                    <a:pt x="168" y="14084"/>
                    <a:pt x="168" y="14065"/>
                  </a:cubicBezTo>
                  <a:cubicBezTo>
                    <a:pt x="215" y="13616"/>
                    <a:pt x="187" y="13130"/>
                    <a:pt x="178" y="12662"/>
                  </a:cubicBezTo>
                  <a:cubicBezTo>
                    <a:pt x="178" y="12222"/>
                    <a:pt x="178" y="11763"/>
                    <a:pt x="168" y="11324"/>
                  </a:cubicBezTo>
                  <a:cubicBezTo>
                    <a:pt x="168" y="10416"/>
                    <a:pt x="159" y="9518"/>
                    <a:pt x="159" y="8619"/>
                  </a:cubicBezTo>
                  <a:cubicBezTo>
                    <a:pt x="140" y="6804"/>
                    <a:pt x="131" y="4979"/>
                    <a:pt x="122" y="3164"/>
                  </a:cubicBezTo>
                  <a:cubicBezTo>
                    <a:pt x="112" y="2125"/>
                    <a:pt x="112" y="1095"/>
                    <a:pt x="112" y="57"/>
                  </a:cubicBezTo>
                  <a:cubicBezTo>
                    <a:pt x="112" y="19"/>
                    <a:pt x="84" y="1"/>
                    <a:pt x="56"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859222" y="2285431"/>
              <a:ext cx="7665" cy="428679"/>
            </a:xfrm>
            <a:custGeom>
              <a:avLst/>
              <a:gdLst/>
              <a:ahLst/>
              <a:cxnLst/>
              <a:rect l="l" t="t" r="r" b="b"/>
              <a:pathLst>
                <a:path w="160" h="8949" extrusionOk="0">
                  <a:moveTo>
                    <a:pt x="113" y="0"/>
                  </a:moveTo>
                  <a:cubicBezTo>
                    <a:pt x="89" y="0"/>
                    <a:pt x="66" y="14"/>
                    <a:pt x="66" y="42"/>
                  </a:cubicBezTo>
                  <a:cubicBezTo>
                    <a:pt x="28" y="2344"/>
                    <a:pt x="28" y="4646"/>
                    <a:pt x="10" y="6958"/>
                  </a:cubicBezTo>
                  <a:cubicBezTo>
                    <a:pt x="10" y="7613"/>
                    <a:pt x="0" y="8258"/>
                    <a:pt x="10" y="8913"/>
                  </a:cubicBezTo>
                  <a:cubicBezTo>
                    <a:pt x="10" y="8937"/>
                    <a:pt x="28" y="8949"/>
                    <a:pt x="47" y="8949"/>
                  </a:cubicBezTo>
                  <a:cubicBezTo>
                    <a:pt x="66" y="8949"/>
                    <a:pt x="85" y="8937"/>
                    <a:pt x="85" y="8913"/>
                  </a:cubicBezTo>
                  <a:cubicBezTo>
                    <a:pt x="150" y="6602"/>
                    <a:pt x="141" y="4300"/>
                    <a:pt x="150" y="1998"/>
                  </a:cubicBezTo>
                  <a:cubicBezTo>
                    <a:pt x="150" y="1343"/>
                    <a:pt x="159" y="697"/>
                    <a:pt x="159" y="42"/>
                  </a:cubicBezTo>
                  <a:cubicBezTo>
                    <a:pt x="159" y="14"/>
                    <a:pt x="136" y="0"/>
                    <a:pt x="113"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4312882" y="1193972"/>
              <a:ext cx="1465941" cy="1136774"/>
            </a:xfrm>
            <a:custGeom>
              <a:avLst/>
              <a:gdLst/>
              <a:ahLst/>
              <a:cxnLst/>
              <a:rect l="l" t="t" r="r" b="b"/>
              <a:pathLst>
                <a:path w="30601" h="23731" extrusionOk="0">
                  <a:moveTo>
                    <a:pt x="26581" y="1"/>
                  </a:moveTo>
                  <a:cubicBezTo>
                    <a:pt x="23066" y="1"/>
                    <a:pt x="18079" y="53"/>
                    <a:pt x="15844" y="53"/>
                  </a:cubicBezTo>
                  <a:cubicBezTo>
                    <a:pt x="15545" y="53"/>
                    <a:pt x="15294" y="52"/>
                    <a:pt x="15104" y="50"/>
                  </a:cubicBezTo>
                  <a:cubicBezTo>
                    <a:pt x="14796" y="48"/>
                    <a:pt x="14336" y="47"/>
                    <a:pt x="13766" y="47"/>
                  </a:cubicBezTo>
                  <a:cubicBezTo>
                    <a:pt x="9773" y="47"/>
                    <a:pt x="393" y="97"/>
                    <a:pt x="328" y="97"/>
                  </a:cubicBezTo>
                  <a:cubicBezTo>
                    <a:pt x="0" y="116"/>
                    <a:pt x="57" y="649"/>
                    <a:pt x="47" y="649"/>
                  </a:cubicBezTo>
                  <a:cubicBezTo>
                    <a:pt x="47" y="733"/>
                    <a:pt x="29" y="15996"/>
                    <a:pt x="38" y="23660"/>
                  </a:cubicBezTo>
                  <a:cubicBezTo>
                    <a:pt x="74" y="23716"/>
                    <a:pt x="3846" y="23731"/>
                    <a:pt x="7680" y="23731"/>
                  </a:cubicBezTo>
                  <a:cubicBezTo>
                    <a:pt x="10886" y="23731"/>
                    <a:pt x="14136" y="23721"/>
                    <a:pt x="15282" y="23716"/>
                  </a:cubicBezTo>
                  <a:cubicBezTo>
                    <a:pt x="15463" y="23716"/>
                    <a:pt x="15692" y="23715"/>
                    <a:pt x="15961" y="23715"/>
                  </a:cubicBezTo>
                  <a:cubicBezTo>
                    <a:pt x="17192" y="23715"/>
                    <a:pt x="19263" y="23721"/>
                    <a:pt x="21452" y="23721"/>
                  </a:cubicBezTo>
                  <a:cubicBezTo>
                    <a:pt x="25272" y="23721"/>
                    <a:pt x="29454" y="23703"/>
                    <a:pt x="30170" y="23604"/>
                  </a:cubicBezTo>
                  <a:cubicBezTo>
                    <a:pt x="30207" y="23604"/>
                    <a:pt x="30226" y="23576"/>
                    <a:pt x="30264" y="23567"/>
                  </a:cubicBezTo>
                  <a:cubicBezTo>
                    <a:pt x="30367" y="23557"/>
                    <a:pt x="30460" y="23520"/>
                    <a:pt x="30544" y="23464"/>
                  </a:cubicBezTo>
                  <a:cubicBezTo>
                    <a:pt x="30582" y="19870"/>
                    <a:pt x="30600" y="16267"/>
                    <a:pt x="30554" y="12711"/>
                  </a:cubicBezTo>
                  <a:cubicBezTo>
                    <a:pt x="30535" y="9951"/>
                    <a:pt x="30554" y="7228"/>
                    <a:pt x="30591" y="4495"/>
                  </a:cubicBezTo>
                  <a:lnTo>
                    <a:pt x="30516" y="1061"/>
                  </a:lnTo>
                  <a:cubicBezTo>
                    <a:pt x="30516" y="939"/>
                    <a:pt x="30488" y="172"/>
                    <a:pt x="30413" y="88"/>
                  </a:cubicBezTo>
                  <a:cubicBezTo>
                    <a:pt x="30393" y="21"/>
                    <a:pt x="28774" y="1"/>
                    <a:pt x="26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4313313" y="1193972"/>
              <a:ext cx="1462827" cy="70273"/>
            </a:xfrm>
            <a:custGeom>
              <a:avLst/>
              <a:gdLst/>
              <a:ahLst/>
              <a:cxnLst/>
              <a:rect l="l" t="t" r="r" b="b"/>
              <a:pathLst>
                <a:path w="30536" h="1467" extrusionOk="0">
                  <a:moveTo>
                    <a:pt x="26581" y="1"/>
                  </a:moveTo>
                  <a:cubicBezTo>
                    <a:pt x="23067" y="1"/>
                    <a:pt x="18079" y="53"/>
                    <a:pt x="15844" y="53"/>
                  </a:cubicBezTo>
                  <a:cubicBezTo>
                    <a:pt x="15545" y="53"/>
                    <a:pt x="15295" y="52"/>
                    <a:pt x="15104" y="50"/>
                  </a:cubicBezTo>
                  <a:cubicBezTo>
                    <a:pt x="14798" y="48"/>
                    <a:pt x="14338" y="47"/>
                    <a:pt x="13769" y="47"/>
                  </a:cubicBezTo>
                  <a:cubicBezTo>
                    <a:pt x="9780" y="47"/>
                    <a:pt x="394" y="97"/>
                    <a:pt x="328" y="97"/>
                  </a:cubicBezTo>
                  <a:cubicBezTo>
                    <a:pt x="1" y="116"/>
                    <a:pt x="57" y="649"/>
                    <a:pt x="48" y="649"/>
                  </a:cubicBezTo>
                  <a:lnTo>
                    <a:pt x="48" y="1454"/>
                  </a:lnTo>
                  <a:cubicBezTo>
                    <a:pt x="1526" y="1463"/>
                    <a:pt x="3469" y="1466"/>
                    <a:pt x="5484" y="1466"/>
                  </a:cubicBezTo>
                  <a:cubicBezTo>
                    <a:pt x="9514" y="1466"/>
                    <a:pt x="13829" y="1454"/>
                    <a:pt x="15282" y="1454"/>
                  </a:cubicBezTo>
                  <a:cubicBezTo>
                    <a:pt x="15472" y="1453"/>
                    <a:pt x="15705" y="1453"/>
                    <a:pt x="15976" y="1453"/>
                  </a:cubicBezTo>
                  <a:cubicBezTo>
                    <a:pt x="17429" y="1453"/>
                    <a:pt x="19967" y="1462"/>
                    <a:pt x="22642" y="1462"/>
                  </a:cubicBezTo>
                  <a:cubicBezTo>
                    <a:pt x="25501" y="1462"/>
                    <a:pt x="28517" y="1452"/>
                    <a:pt x="30535" y="1407"/>
                  </a:cubicBezTo>
                  <a:cubicBezTo>
                    <a:pt x="30535" y="1295"/>
                    <a:pt x="30535" y="1173"/>
                    <a:pt x="30517" y="1061"/>
                  </a:cubicBezTo>
                  <a:cubicBezTo>
                    <a:pt x="30517" y="939"/>
                    <a:pt x="30489" y="172"/>
                    <a:pt x="30414" y="88"/>
                  </a:cubicBezTo>
                  <a:cubicBezTo>
                    <a:pt x="30394" y="21"/>
                    <a:pt x="28774" y="1"/>
                    <a:pt x="26581"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5577047" y="1591659"/>
              <a:ext cx="203548" cy="741100"/>
            </a:xfrm>
            <a:custGeom>
              <a:avLst/>
              <a:gdLst/>
              <a:ahLst/>
              <a:cxnLst/>
              <a:rect l="l" t="t" r="r" b="b"/>
              <a:pathLst>
                <a:path w="4249" h="15471" extrusionOk="0">
                  <a:moveTo>
                    <a:pt x="4172" y="0"/>
                  </a:moveTo>
                  <a:cubicBezTo>
                    <a:pt x="4139" y="0"/>
                    <a:pt x="4109" y="24"/>
                    <a:pt x="4109" y="67"/>
                  </a:cubicBezTo>
                  <a:lnTo>
                    <a:pt x="4109" y="6000"/>
                  </a:lnTo>
                  <a:lnTo>
                    <a:pt x="4109" y="11933"/>
                  </a:lnTo>
                  <a:cubicBezTo>
                    <a:pt x="4109" y="13019"/>
                    <a:pt x="4090" y="14114"/>
                    <a:pt x="4118" y="15208"/>
                  </a:cubicBezTo>
                  <a:cubicBezTo>
                    <a:pt x="2761" y="15265"/>
                    <a:pt x="1395" y="15311"/>
                    <a:pt x="38" y="15414"/>
                  </a:cubicBezTo>
                  <a:cubicBezTo>
                    <a:pt x="0" y="15414"/>
                    <a:pt x="0" y="15470"/>
                    <a:pt x="38" y="15470"/>
                  </a:cubicBezTo>
                  <a:cubicBezTo>
                    <a:pt x="1395" y="15461"/>
                    <a:pt x="2761" y="15396"/>
                    <a:pt x="4118" y="15330"/>
                  </a:cubicBezTo>
                  <a:cubicBezTo>
                    <a:pt x="4127" y="15330"/>
                    <a:pt x="4146" y="15330"/>
                    <a:pt x="4146" y="15321"/>
                  </a:cubicBezTo>
                  <a:cubicBezTo>
                    <a:pt x="4150" y="15323"/>
                    <a:pt x="4156" y="15324"/>
                    <a:pt x="4162" y="15324"/>
                  </a:cubicBezTo>
                  <a:cubicBezTo>
                    <a:pt x="4180" y="15324"/>
                    <a:pt x="4202" y="15312"/>
                    <a:pt x="4202" y="15283"/>
                  </a:cubicBezTo>
                  <a:cubicBezTo>
                    <a:pt x="4240" y="14291"/>
                    <a:pt x="4211" y="13299"/>
                    <a:pt x="4221" y="12317"/>
                  </a:cubicBezTo>
                  <a:cubicBezTo>
                    <a:pt x="4221" y="11334"/>
                    <a:pt x="4221" y="10352"/>
                    <a:pt x="4240" y="9369"/>
                  </a:cubicBezTo>
                  <a:cubicBezTo>
                    <a:pt x="4240" y="7395"/>
                    <a:pt x="4249" y="5411"/>
                    <a:pt x="4249" y="3436"/>
                  </a:cubicBezTo>
                  <a:lnTo>
                    <a:pt x="4249" y="95"/>
                  </a:lnTo>
                  <a:cubicBezTo>
                    <a:pt x="4249" y="31"/>
                    <a:pt x="4209" y="0"/>
                    <a:pt x="4172"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5774272" y="1323213"/>
              <a:ext cx="8575" cy="228687"/>
            </a:xfrm>
            <a:custGeom>
              <a:avLst/>
              <a:gdLst/>
              <a:ahLst/>
              <a:cxnLst/>
              <a:rect l="l" t="t" r="r" b="b"/>
              <a:pathLst>
                <a:path w="179" h="4774" extrusionOk="0">
                  <a:moveTo>
                    <a:pt x="56" y="0"/>
                  </a:moveTo>
                  <a:cubicBezTo>
                    <a:pt x="28" y="0"/>
                    <a:pt x="1" y="17"/>
                    <a:pt x="1" y="57"/>
                  </a:cubicBezTo>
                  <a:cubicBezTo>
                    <a:pt x="29" y="833"/>
                    <a:pt x="57" y="1610"/>
                    <a:pt x="57" y="2387"/>
                  </a:cubicBezTo>
                  <a:cubicBezTo>
                    <a:pt x="57" y="3154"/>
                    <a:pt x="38" y="3940"/>
                    <a:pt x="1" y="4717"/>
                  </a:cubicBezTo>
                  <a:cubicBezTo>
                    <a:pt x="1" y="4754"/>
                    <a:pt x="31" y="4773"/>
                    <a:pt x="62" y="4773"/>
                  </a:cubicBezTo>
                  <a:cubicBezTo>
                    <a:pt x="92" y="4773"/>
                    <a:pt x="123" y="4754"/>
                    <a:pt x="123" y="4717"/>
                  </a:cubicBezTo>
                  <a:cubicBezTo>
                    <a:pt x="169" y="3940"/>
                    <a:pt x="179" y="3154"/>
                    <a:pt x="179" y="2387"/>
                  </a:cubicBezTo>
                  <a:cubicBezTo>
                    <a:pt x="179" y="1610"/>
                    <a:pt x="179" y="833"/>
                    <a:pt x="123" y="57"/>
                  </a:cubicBezTo>
                  <a:cubicBezTo>
                    <a:pt x="123" y="22"/>
                    <a:pt x="88" y="0"/>
                    <a:pt x="56"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5716019" y="1217876"/>
              <a:ext cx="30995" cy="27975"/>
            </a:xfrm>
            <a:custGeom>
              <a:avLst/>
              <a:gdLst/>
              <a:ahLst/>
              <a:cxnLst/>
              <a:rect l="l" t="t" r="r" b="b"/>
              <a:pathLst>
                <a:path w="647" h="584" extrusionOk="0">
                  <a:moveTo>
                    <a:pt x="309" y="0"/>
                  </a:moveTo>
                  <a:cubicBezTo>
                    <a:pt x="281" y="0"/>
                    <a:pt x="253" y="10"/>
                    <a:pt x="234" y="10"/>
                  </a:cubicBezTo>
                  <a:cubicBezTo>
                    <a:pt x="197" y="19"/>
                    <a:pt x="178" y="29"/>
                    <a:pt x="141" y="57"/>
                  </a:cubicBezTo>
                  <a:cubicBezTo>
                    <a:pt x="122" y="66"/>
                    <a:pt x="103" y="75"/>
                    <a:pt x="94" y="94"/>
                  </a:cubicBezTo>
                  <a:cubicBezTo>
                    <a:pt x="85" y="103"/>
                    <a:pt x="57" y="141"/>
                    <a:pt x="47" y="160"/>
                  </a:cubicBezTo>
                  <a:cubicBezTo>
                    <a:pt x="0" y="244"/>
                    <a:pt x="10" y="337"/>
                    <a:pt x="57" y="422"/>
                  </a:cubicBezTo>
                  <a:cubicBezTo>
                    <a:pt x="85" y="459"/>
                    <a:pt x="122" y="487"/>
                    <a:pt x="159" y="534"/>
                  </a:cubicBezTo>
                  <a:cubicBezTo>
                    <a:pt x="213" y="567"/>
                    <a:pt x="272" y="584"/>
                    <a:pt x="331" y="584"/>
                  </a:cubicBezTo>
                  <a:cubicBezTo>
                    <a:pt x="435" y="584"/>
                    <a:pt x="536" y="530"/>
                    <a:pt x="590" y="422"/>
                  </a:cubicBezTo>
                  <a:cubicBezTo>
                    <a:pt x="646" y="300"/>
                    <a:pt x="618" y="178"/>
                    <a:pt x="543" y="94"/>
                  </a:cubicBezTo>
                  <a:cubicBezTo>
                    <a:pt x="506" y="47"/>
                    <a:pt x="450" y="10"/>
                    <a:pt x="37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5674773" y="1217876"/>
              <a:ext cx="30515" cy="27975"/>
            </a:xfrm>
            <a:custGeom>
              <a:avLst/>
              <a:gdLst/>
              <a:ahLst/>
              <a:cxnLst/>
              <a:rect l="l" t="t" r="r" b="b"/>
              <a:pathLst>
                <a:path w="637" h="584" extrusionOk="0">
                  <a:moveTo>
                    <a:pt x="300" y="0"/>
                  </a:moveTo>
                  <a:cubicBezTo>
                    <a:pt x="272" y="0"/>
                    <a:pt x="253" y="10"/>
                    <a:pt x="225" y="10"/>
                  </a:cubicBezTo>
                  <a:cubicBezTo>
                    <a:pt x="197" y="19"/>
                    <a:pt x="169" y="29"/>
                    <a:pt x="131" y="57"/>
                  </a:cubicBezTo>
                  <a:cubicBezTo>
                    <a:pt x="113" y="66"/>
                    <a:pt x="103" y="75"/>
                    <a:pt x="85" y="94"/>
                  </a:cubicBezTo>
                  <a:cubicBezTo>
                    <a:pt x="75" y="103"/>
                    <a:pt x="57" y="141"/>
                    <a:pt x="47" y="160"/>
                  </a:cubicBezTo>
                  <a:cubicBezTo>
                    <a:pt x="0" y="244"/>
                    <a:pt x="10" y="337"/>
                    <a:pt x="57" y="422"/>
                  </a:cubicBezTo>
                  <a:cubicBezTo>
                    <a:pt x="75" y="459"/>
                    <a:pt x="113" y="487"/>
                    <a:pt x="160" y="534"/>
                  </a:cubicBezTo>
                  <a:cubicBezTo>
                    <a:pt x="210" y="567"/>
                    <a:pt x="267" y="584"/>
                    <a:pt x="324" y="584"/>
                  </a:cubicBezTo>
                  <a:cubicBezTo>
                    <a:pt x="426" y="584"/>
                    <a:pt x="527" y="530"/>
                    <a:pt x="581" y="422"/>
                  </a:cubicBezTo>
                  <a:cubicBezTo>
                    <a:pt x="637" y="300"/>
                    <a:pt x="618" y="178"/>
                    <a:pt x="534" y="94"/>
                  </a:cubicBezTo>
                  <a:cubicBezTo>
                    <a:pt x="496" y="47"/>
                    <a:pt x="440"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5633096" y="1217876"/>
              <a:ext cx="30947" cy="27975"/>
            </a:xfrm>
            <a:custGeom>
              <a:avLst/>
              <a:gdLst/>
              <a:ahLst/>
              <a:cxnLst/>
              <a:rect l="l" t="t" r="r" b="b"/>
              <a:pathLst>
                <a:path w="646" h="584" extrusionOk="0">
                  <a:moveTo>
                    <a:pt x="309" y="0"/>
                  </a:moveTo>
                  <a:cubicBezTo>
                    <a:pt x="281" y="0"/>
                    <a:pt x="253" y="10"/>
                    <a:pt x="234" y="10"/>
                  </a:cubicBezTo>
                  <a:cubicBezTo>
                    <a:pt x="197" y="19"/>
                    <a:pt x="178" y="29"/>
                    <a:pt x="141" y="57"/>
                  </a:cubicBezTo>
                  <a:cubicBezTo>
                    <a:pt x="112" y="66"/>
                    <a:pt x="103" y="75"/>
                    <a:pt x="94" y="94"/>
                  </a:cubicBezTo>
                  <a:cubicBezTo>
                    <a:pt x="84" y="103"/>
                    <a:pt x="56" y="141"/>
                    <a:pt x="47" y="160"/>
                  </a:cubicBezTo>
                  <a:cubicBezTo>
                    <a:pt x="0" y="244"/>
                    <a:pt x="10" y="337"/>
                    <a:pt x="56" y="422"/>
                  </a:cubicBezTo>
                  <a:cubicBezTo>
                    <a:pt x="84" y="459"/>
                    <a:pt x="122" y="487"/>
                    <a:pt x="159" y="534"/>
                  </a:cubicBezTo>
                  <a:cubicBezTo>
                    <a:pt x="213" y="567"/>
                    <a:pt x="272" y="584"/>
                    <a:pt x="330" y="584"/>
                  </a:cubicBezTo>
                  <a:cubicBezTo>
                    <a:pt x="434" y="584"/>
                    <a:pt x="532" y="530"/>
                    <a:pt x="580" y="422"/>
                  </a:cubicBezTo>
                  <a:cubicBezTo>
                    <a:pt x="646" y="300"/>
                    <a:pt x="618" y="178"/>
                    <a:pt x="543" y="94"/>
                  </a:cubicBezTo>
                  <a:cubicBezTo>
                    <a:pt x="506" y="47"/>
                    <a:pt x="449"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689894" y="2487675"/>
              <a:ext cx="832493" cy="528269"/>
            </a:xfrm>
            <a:custGeom>
              <a:avLst/>
              <a:gdLst/>
              <a:ahLst/>
              <a:cxnLst/>
              <a:rect l="l" t="t" r="r" b="b"/>
              <a:pathLst>
                <a:path w="17378" h="11028" extrusionOk="0">
                  <a:moveTo>
                    <a:pt x="14924" y="0"/>
                  </a:moveTo>
                  <a:cubicBezTo>
                    <a:pt x="12885" y="0"/>
                    <a:pt x="10066" y="23"/>
                    <a:pt x="8883" y="23"/>
                  </a:cubicBezTo>
                  <a:cubicBezTo>
                    <a:pt x="8757" y="23"/>
                    <a:pt x="8649" y="23"/>
                    <a:pt x="8563" y="22"/>
                  </a:cubicBezTo>
                  <a:cubicBezTo>
                    <a:pt x="8286" y="18"/>
                    <a:pt x="7786" y="17"/>
                    <a:pt x="7164" y="17"/>
                  </a:cubicBezTo>
                  <a:cubicBezTo>
                    <a:pt x="4673" y="17"/>
                    <a:pt x="217" y="41"/>
                    <a:pt x="188" y="41"/>
                  </a:cubicBezTo>
                  <a:cubicBezTo>
                    <a:pt x="0" y="41"/>
                    <a:pt x="38" y="303"/>
                    <a:pt x="38" y="303"/>
                  </a:cubicBezTo>
                  <a:cubicBezTo>
                    <a:pt x="38" y="340"/>
                    <a:pt x="28" y="7433"/>
                    <a:pt x="38" y="10989"/>
                  </a:cubicBezTo>
                  <a:cubicBezTo>
                    <a:pt x="71" y="11023"/>
                    <a:pt x="1585" y="11028"/>
                    <a:pt x="2945" y="11028"/>
                  </a:cubicBezTo>
                  <a:cubicBezTo>
                    <a:pt x="3489" y="11028"/>
                    <a:pt x="4008" y="11027"/>
                    <a:pt x="4399" y="11027"/>
                  </a:cubicBezTo>
                  <a:cubicBezTo>
                    <a:pt x="5830" y="11027"/>
                    <a:pt x="7253" y="11027"/>
                    <a:pt x="8684" y="11017"/>
                  </a:cubicBezTo>
                  <a:cubicBezTo>
                    <a:pt x="9152" y="11017"/>
                    <a:pt x="10170" y="11019"/>
                    <a:pt x="11345" y="11019"/>
                  </a:cubicBezTo>
                  <a:cubicBezTo>
                    <a:pt x="13694" y="11019"/>
                    <a:pt x="16670" y="11011"/>
                    <a:pt x="17125" y="10961"/>
                  </a:cubicBezTo>
                  <a:cubicBezTo>
                    <a:pt x="17153" y="10961"/>
                    <a:pt x="17163" y="10943"/>
                    <a:pt x="17191" y="10943"/>
                  </a:cubicBezTo>
                  <a:cubicBezTo>
                    <a:pt x="17247" y="10933"/>
                    <a:pt x="17303" y="10924"/>
                    <a:pt x="17340" y="10896"/>
                  </a:cubicBezTo>
                  <a:cubicBezTo>
                    <a:pt x="17359" y="9230"/>
                    <a:pt x="17378" y="7555"/>
                    <a:pt x="17350" y="5908"/>
                  </a:cubicBezTo>
                  <a:cubicBezTo>
                    <a:pt x="17303" y="4645"/>
                    <a:pt x="17312" y="3363"/>
                    <a:pt x="17340" y="2099"/>
                  </a:cubicBezTo>
                  <a:cubicBezTo>
                    <a:pt x="17331" y="1566"/>
                    <a:pt x="17312" y="1042"/>
                    <a:pt x="17303" y="499"/>
                  </a:cubicBezTo>
                  <a:cubicBezTo>
                    <a:pt x="17303" y="443"/>
                    <a:pt x="17284" y="87"/>
                    <a:pt x="17247" y="41"/>
                  </a:cubicBezTo>
                  <a:cubicBezTo>
                    <a:pt x="17233" y="10"/>
                    <a:pt x="16241" y="0"/>
                    <a:pt x="1492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689463" y="2487867"/>
              <a:ext cx="829810" cy="63375"/>
            </a:xfrm>
            <a:custGeom>
              <a:avLst/>
              <a:gdLst/>
              <a:ahLst/>
              <a:cxnLst/>
              <a:rect l="l" t="t" r="r" b="b"/>
              <a:pathLst>
                <a:path w="17322" h="1323" extrusionOk="0">
                  <a:moveTo>
                    <a:pt x="14868" y="0"/>
                  </a:moveTo>
                  <a:cubicBezTo>
                    <a:pt x="12865" y="0"/>
                    <a:pt x="10138" y="19"/>
                    <a:pt x="8937" y="19"/>
                  </a:cubicBezTo>
                  <a:cubicBezTo>
                    <a:pt x="8787" y="19"/>
                    <a:pt x="8661" y="19"/>
                    <a:pt x="8562" y="18"/>
                  </a:cubicBezTo>
                  <a:cubicBezTo>
                    <a:pt x="8363" y="17"/>
                    <a:pt x="8051" y="16"/>
                    <a:pt x="7661" y="16"/>
                  </a:cubicBezTo>
                  <a:cubicBezTo>
                    <a:pt x="5325" y="16"/>
                    <a:pt x="219" y="37"/>
                    <a:pt x="187" y="37"/>
                  </a:cubicBezTo>
                  <a:cubicBezTo>
                    <a:pt x="0" y="37"/>
                    <a:pt x="37" y="299"/>
                    <a:pt x="37" y="299"/>
                  </a:cubicBezTo>
                  <a:lnTo>
                    <a:pt x="37" y="1300"/>
                  </a:lnTo>
                  <a:cubicBezTo>
                    <a:pt x="889" y="1319"/>
                    <a:pt x="3079" y="1319"/>
                    <a:pt x="4211" y="1319"/>
                  </a:cubicBezTo>
                  <a:lnTo>
                    <a:pt x="8665" y="1319"/>
                  </a:lnTo>
                  <a:cubicBezTo>
                    <a:pt x="9595" y="1319"/>
                    <a:pt x="12608" y="1323"/>
                    <a:pt x="14863" y="1323"/>
                  </a:cubicBezTo>
                  <a:cubicBezTo>
                    <a:pt x="15990" y="1323"/>
                    <a:pt x="16928" y="1322"/>
                    <a:pt x="17321" y="1319"/>
                  </a:cubicBezTo>
                  <a:cubicBezTo>
                    <a:pt x="17312" y="1047"/>
                    <a:pt x="17312" y="776"/>
                    <a:pt x="17303" y="495"/>
                  </a:cubicBezTo>
                  <a:cubicBezTo>
                    <a:pt x="17303" y="439"/>
                    <a:pt x="17275" y="83"/>
                    <a:pt x="17246" y="37"/>
                  </a:cubicBezTo>
                  <a:cubicBezTo>
                    <a:pt x="17232" y="9"/>
                    <a:pt x="16213" y="0"/>
                    <a:pt x="1486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5466770" y="2503962"/>
              <a:ext cx="34540" cy="32622"/>
            </a:xfrm>
            <a:custGeom>
              <a:avLst/>
              <a:gdLst/>
              <a:ahLst/>
              <a:cxnLst/>
              <a:rect l="l" t="t" r="r" b="b"/>
              <a:pathLst>
                <a:path w="721" h="681" extrusionOk="0">
                  <a:moveTo>
                    <a:pt x="328" y="0"/>
                  </a:moveTo>
                  <a:cubicBezTo>
                    <a:pt x="291" y="0"/>
                    <a:pt x="272" y="0"/>
                    <a:pt x="244" y="9"/>
                  </a:cubicBezTo>
                  <a:cubicBezTo>
                    <a:pt x="206" y="19"/>
                    <a:pt x="178" y="47"/>
                    <a:pt x="141" y="66"/>
                  </a:cubicBezTo>
                  <a:lnTo>
                    <a:pt x="94" y="112"/>
                  </a:lnTo>
                  <a:cubicBezTo>
                    <a:pt x="66" y="140"/>
                    <a:pt x="47" y="187"/>
                    <a:pt x="38" y="206"/>
                  </a:cubicBezTo>
                  <a:cubicBezTo>
                    <a:pt x="0" y="309"/>
                    <a:pt x="0" y="421"/>
                    <a:pt x="57" y="515"/>
                  </a:cubicBezTo>
                  <a:cubicBezTo>
                    <a:pt x="85" y="562"/>
                    <a:pt x="113" y="608"/>
                    <a:pt x="178" y="627"/>
                  </a:cubicBezTo>
                  <a:cubicBezTo>
                    <a:pt x="233" y="662"/>
                    <a:pt x="296" y="680"/>
                    <a:pt x="360" y="680"/>
                  </a:cubicBezTo>
                  <a:cubicBezTo>
                    <a:pt x="482" y="680"/>
                    <a:pt x="603" y="616"/>
                    <a:pt x="665" y="487"/>
                  </a:cubicBezTo>
                  <a:cubicBezTo>
                    <a:pt x="721" y="346"/>
                    <a:pt x="702" y="197"/>
                    <a:pt x="609" y="103"/>
                  </a:cubicBezTo>
                  <a:cubicBezTo>
                    <a:pt x="543" y="47"/>
                    <a:pt x="487" y="9"/>
                    <a:pt x="41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417906" y="2503962"/>
              <a:ext cx="34540" cy="32622"/>
            </a:xfrm>
            <a:custGeom>
              <a:avLst/>
              <a:gdLst/>
              <a:ahLst/>
              <a:cxnLst/>
              <a:rect l="l" t="t" r="r" b="b"/>
              <a:pathLst>
                <a:path w="721" h="681" extrusionOk="0">
                  <a:moveTo>
                    <a:pt x="328" y="0"/>
                  </a:moveTo>
                  <a:cubicBezTo>
                    <a:pt x="291" y="0"/>
                    <a:pt x="272" y="0"/>
                    <a:pt x="244" y="9"/>
                  </a:cubicBezTo>
                  <a:cubicBezTo>
                    <a:pt x="216" y="19"/>
                    <a:pt x="178" y="47"/>
                    <a:pt x="141" y="66"/>
                  </a:cubicBezTo>
                  <a:lnTo>
                    <a:pt x="94" y="112"/>
                  </a:lnTo>
                  <a:cubicBezTo>
                    <a:pt x="75" y="140"/>
                    <a:pt x="47" y="187"/>
                    <a:pt x="38" y="206"/>
                  </a:cubicBezTo>
                  <a:cubicBezTo>
                    <a:pt x="0" y="309"/>
                    <a:pt x="0" y="421"/>
                    <a:pt x="57" y="515"/>
                  </a:cubicBezTo>
                  <a:cubicBezTo>
                    <a:pt x="85" y="562"/>
                    <a:pt x="131" y="608"/>
                    <a:pt x="178" y="627"/>
                  </a:cubicBezTo>
                  <a:cubicBezTo>
                    <a:pt x="233" y="662"/>
                    <a:pt x="296" y="680"/>
                    <a:pt x="360" y="680"/>
                  </a:cubicBezTo>
                  <a:cubicBezTo>
                    <a:pt x="482" y="680"/>
                    <a:pt x="603" y="616"/>
                    <a:pt x="665" y="487"/>
                  </a:cubicBezTo>
                  <a:cubicBezTo>
                    <a:pt x="721" y="346"/>
                    <a:pt x="702" y="197"/>
                    <a:pt x="609" y="103"/>
                  </a:cubicBezTo>
                  <a:cubicBezTo>
                    <a:pt x="553" y="47"/>
                    <a:pt x="487" y="9"/>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369043" y="2503962"/>
              <a:ext cx="35019" cy="32622"/>
            </a:xfrm>
            <a:custGeom>
              <a:avLst/>
              <a:gdLst/>
              <a:ahLst/>
              <a:cxnLst/>
              <a:rect l="l" t="t" r="r" b="b"/>
              <a:pathLst>
                <a:path w="731" h="681" extrusionOk="0">
                  <a:moveTo>
                    <a:pt x="328" y="0"/>
                  </a:moveTo>
                  <a:cubicBezTo>
                    <a:pt x="291" y="0"/>
                    <a:pt x="272" y="0"/>
                    <a:pt x="244" y="9"/>
                  </a:cubicBezTo>
                  <a:cubicBezTo>
                    <a:pt x="216" y="19"/>
                    <a:pt x="178" y="47"/>
                    <a:pt x="141" y="66"/>
                  </a:cubicBezTo>
                  <a:lnTo>
                    <a:pt x="94" y="112"/>
                  </a:lnTo>
                  <a:cubicBezTo>
                    <a:pt x="75" y="140"/>
                    <a:pt x="47" y="187"/>
                    <a:pt x="38" y="206"/>
                  </a:cubicBezTo>
                  <a:cubicBezTo>
                    <a:pt x="0" y="309"/>
                    <a:pt x="0" y="421"/>
                    <a:pt x="66" y="515"/>
                  </a:cubicBezTo>
                  <a:cubicBezTo>
                    <a:pt x="94" y="562"/>
                    <a:pt x="131" y="608"/>
                    <a:pt x="178" y="627"/>
                  </a:cubicBezTo>
                  <a:cubicBezTo>
                    <a:pt x="233" y="662"/>
                    <a:pt x="296" y="680"/>
                    <a:pt x="360" y="680"/>
                  </a:cubicBezTo>
                  <a:cubicBezTo>
                    <a:pt x="482" y="680"/>
                    <a:pt x="603" y="616"/>
                    <a:pt x="665" y="487"/>
                  </a:cubicBezTo>
                  <a:cubicBezTo>
                    <a:pt x="730" y="346"/>
                    <a:pt x="702" y="197"/>
                    <a:pt x="609" y="103"/>
                  </a:cubicBezTo>
                  <a:cubicBezTo>
                    <a:pt x="553" y="47"/>
                    <a:pt x="496" y="9"/>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023409" y="2717080"/>
              <a:ext cx="162350" cy="142654"/>
            </a:xfrm>
            <a:custGeom>
              <a:avLst/>
              <a:gdLst/>
              <a:ahLst/>
              <a:cxnLst/>
              <a:rect l="l" t="t" r="r" b="b"/>
              <a:pathLst>
                <a:path w="3389" h="2978" extrusionOk="0">
                  <a:moveTo>
                    <a:pt x="1676" y="1"/>
                  </a:moveTo>
                  <a:cubicBezTo>
                    <a:pt x="1649" y="1"/>
                    <a:pt x="1623" y="7"/>
                    <a:pt x="1601" y="24"/>
                  </a:cubicBezTo>
                  <a:cubicBezTo>
                    <a:pt x="1610" y="267"/>
                    <a:pt x="1610" y="539"/>
                    <a:pt x="1610" y="773"/>
                  </a:cubicBezTo>
                  <a:cubicBezTo>
                    <a:pt x="1274" y="779"/>
                    <a:pt x="930" y="790"/>
                    <a:pt x="589" y="790"/>
                  </a:cubicBezTo>
                  <a:cubicBezTo>
                    <a:pt x="435" y="790"/>
                    <a:pt x="282" y="788"/>
                    <a:pt x="132" y="782"/>
                  </a:cubicBezTo>
                  <a:cubicBezTo>
                    <a:pt x="94" y="782"/>
                    <a:pt x="85" y="782"/>
                    <a:pt x="75" y="810"/>
                  </a:cubicBezTo>
                  <a:cubicBezTo>
                    <a:pt x="57" y="838"/>
                    <a:pt x="47" y="866"/>
                    <a:pt x="47" y="894"/>
                  </a:cubicBezTo>
                  <a:cubicBezTo>
                    <a:pt x="1" y="1287"/>
                    <a:pt x="1" y="1690"/>
                    <a:pt x="47" y="2083"/>
                  </a:cubicBezTo>
                  <a:cubicBezTo>
                    <a:pt x="57" y="2130"/>
                    <a:pt x="132" y="2130"/>
                    <a:pt x="178" y="2130"/>
                  </a:cubicBezTo>
                  <a:cubicBezTo>
                    <a:pt x="665" y="2130"/>
                    <a:pt x="1152" y="2120"/>
                    <a:pt x="1638" y="2083"/>
                  </a:cubicBezTo>
                  <a:cubicBezTo>
                    <a:pt x="1648" y="2354"/>
                    <a:pt x="1648" y="2588"/>
                    <a:pt x="1676" y="2869"/>
                  </a:cubicBezTo>
                  <a:cubicBezTo>
                    <a:pt x="1684" y="2909"/>
                    <a:pt x="1734" y="2977"/>
                    <a:pt x="1771" y="2977"/>
                  </a:cubicBezTo>
                  <a:cubicBezTo>
                    <a:pt x="1777" y="2977"/>
                    <a:pt x="1783" y="2976"/>
                    <a:pt x="1788" y="2972"/>
                  </a:cubicBezTo>
                  <a:cubicBezTo>
                    <a:pt x="2144" y="2682"/>
                    <a:pt x="2471" y="2364"/>
                    <a:pt x="2677" y="2176"/>
                  </a:cubicBezTo>
                  <a:cubicBezTo>
                    <a:pt x="2799" y="2074"/>
                    <a:pt x="3098" y="1821"/>
                    <a:pt x="3201" y="1699"/>
                  </a:cubicBezTo>
                  <a:cubicBezTo>
                    <a:pt x="3313" y="1587"/>
                    <a:pt x="3388" y="1437"/>
                    <a:pt x="3285" y="1325"/>
                  </a:cubicBezTo>
                  <a:cubicBezTo>
                    <a:pt x="2892" y="857"/>
                    <a:pt x="2377" y="483"/>
                    <a:pt x="1863" y="71"/>
                  </a:cubicBezTo>
                  <a:cubicBezTo>
                    <a:pt x="1810" y="38"/>
                    <a:pt x="1739" y="1"/>
                    <a:pt x="1676"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760267" y="2628508"/>
              <a:ext cx="215668" cy="307103"/>
            </a:xfrm>
            <a:custGeom>
              <a:avLst/>
              <a:gdLst/>
              <a:ahLst/>
              <a:cxnLst/>
              <a:rect l="l" t="t" r="r" b="b"/>
              <a:pathLst>
                <a:path w="4502" h="6411" extrusionOk="0">
                  <a:moveTo>
                    <a:pt x="2017" y="0"/>
                  </a:moveTo>
                  <a:cubicBezTo>
                    <a:pt x="1368" y="0"/>
                    <a:pt x="155" y="35"/>
                    <a:pt x="113" y="76"/>
                  </a:cubicBezTo>
                  <a:cubicBezTo>
                    <a:pt x="66" y="123"/>
                    <a:pt x="47" y="189"/>
                    <a:pt x="47" y="264"/>
                  </a:cubicBezTo>
                  <a:cubicBezTo>
                    <a:pt x="75" y="2247"/>
                    <a:pt x="1" y="3698"/>
                    <a:pt x="47" y="6215"/>
                  </a:cubicBezTo>
                  <a:cubicBezTo>
                    <a:pt x="47" y="6309"/>
                    <a:pt x="103" y="6393"/>
                    <a:pt x="197" y="6393"/>
                  </a:cubicBezTo>
                  <a:cubicBezTo>
                    <a:pt x="885" y="6402"/>
                    <a:pt x="1499" y="6411"/>
                    <a:pt x="2090" y="6411"/>
                  </a:cubicBezTo>
                  <a:cubicBezTo>
                    <a:pt x="2753" y="6411"/>
                    <a:pt x="3389" y="6400"/>
                    <a:pt x="4071" y="6365"/>
                  </a:cubicBezTo>
                  <a:cubicBezTo>
                    <a:pt x="4092" y="6365"/>
                    <a:pt x="4163" y="6369"/>
                    <a:pt x="4238" y="6369"/>
                  </a:cubicBezTo>
                  <a:cubicBezTo>
                    <a:pt x="4332" y="6369"/>
                    <a:pt x="4434" y="6363"/>
                    <a:pt x="4455" y="6337"/>
                  </a:cubicBezTo>
                  <a:cubicBezTo>
                    <a:pt x="4474" y="6290"/>
                    <a:pt x="4502" y="6243"/>
                    <a:pt x="4502" y="6178"/>
                  </a:cubicBezTo>
                  <a:cubicBezTo>
                    <a:pt x="4502" y="5382"/>
                    <a:pt x="4474" y="4418"/>
                    <a:pt x="4474" y="3539"/>
                  </a:cubicBezTo>
                  <a:cubicBezTo>
                    <a:pt x="4455" y="2734"/>
                    <a:pt x="4474" y="1873"/>
                    <a:pt x="4446" y="1078"/>
                  </a:cubicBezTo>
                  <a:cubicBezTo>
                    <a:pt x="3978" y="722"/>
                    <a:pt x="3491" y="357"/>
                    <a:pt x="3014" y="2"/>
                  </a:cubicBezTo>
                  <a:lnTo>
                    <a:pt x="2218" y="2"/>
                  </a:lnTo>
                  <a:cubicBezTo>
                    <a:pt x="2161" y="1"/>
                    <a:pt x="2093" y="0"/>
                    <a:pt x="2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4904604" y="2629466"/>
              <a:ext cx="69989" cy="75925"/>
            </a:xfrm>
            <a:custGeom>
              <a:avLst/>
              <a:gdLst/>
              <a:ahLst/>
              <a:cxnLst/>
              <a:rect l="l" t="t" r="r" b="b"/>
              <a:pathLst>
                <a:path w="1461" h="1585" extrusionOk="0">
                  <a:moveTo>
                    <a:pt x="1" y="0"/>
                  </a:moveTo>
                  <a:lnTo>
                    <a:pt x="1" y="0"/>
                  </a:lnTo>
                  <a:cubicBezTo>
                    <a:pt x="57" y="524"/>
                    <a:pt x="132" y="1039"/>
                    <a:pt x="235" y="1554"/>
                  </a:cubicBezTo>
                  <a:cubicBezTo>
                    <a:pt x="262" y="1576"/>
                    <a:pt x="290" y="1585"/>
                    <a:pt x="319" y="1585"/>
                  </a:cubicBezTo>
                  <a:cubicBezTo>
                    <a:pt x="340" y="1585"/>
                    <a:pt x="361" y="1580"/>
                    <a:pt x="384" y="1572"/>
                  </a:cubicBezTo>
                  <a:cubicBezTo>
                    <a:pt x="450" y="1563"/>
                    <a:pt x="506" y="1526"/>
                    <a:pt x="553" y="1507"/>
                  </a:cubicBezTo>
                  <a:cubicBezTo>
                    <a:pt x="843" y="1338"/>
                    <a:pt x="1133" y="1198"/>
                    <a:pt x="1442" y="1058"/>
                  </a:cubicBezTo>
                  <a:cubicBezTo>
                    <a:pt x="1461" y="1048"/>
                    <a:pt x="1442" y="1011"/>
                    <a:pt x="1404" y="992"/>
                  </a:cubicBezTo>
                  <a:cubicBezTo>
                    <a:pt x="1039" y="665"/>
                    <a:pt x="656" y="356"/>
                    <a:pt x="244" y="94"/>
                  </a:cubicBezTo>
                  <a:cubicBezTo>
                    <a:pt x="179" y="47"/>
                    <a:pt x="85" y="19"/>
                    <a:pt x="1"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4783117" y="2733894"/>
              <a:ext cx="168626" cy="22754"/>
            </a:xfrm>
            <a:custGeom>
              <a:avLst/>
              <a:gdLst/>
              <a:ahLst/>
              <a:cxnLst/>
              <a:rect l="l" t="t" r="r" b="b"/>
              <a:pathLst>
                <a:path w="3520" h="475" extrusionOk="0">
                  <a:moveTo>
                    <a:pt x="3510" y="1"/>
                  </a:moveTo>
                  <a:cubicBezTo>
                    <a:pt x="3240" y="18"/>
                    <a:pt x="2759" y="21"/>
                    <a:pt x="2358" y="21"/>
                  </a:cubicBezTo>
                  <a:cubicBezTo>
                    <a:pt x="2091" y="21"/>
                    <a:pt x="1859" y="19"/>
                    <a:pt x="1751" y="19"/>
                  </a:cubicBezTo>
                  <a:lnTo>
                    <a:pt x="10" y="19"/>
                  </a:lnTo>
                  <a:cubicBezTo>
                    <a:pt x="1" y="47"/>
                    <a:pt x="1" y="113"/>
                    <a:pt x="1" y="113"/>
                  </a:cubicBezTo>
                  <a:lnTo>
                    <a:pt x="1" y="469"/>
                  </a:lnTo>
                  <a:lnTo>
                    <a:pt x="1751" y="469"/>
                  </a:lnTo>
                  <a:cubicBezTo>
                    <a:pt x="1906" y="469"/>
                    <a:pt x="2327" y="475"/>
                    <a:pt x="2736" y="475"/>
                  </a:cubicBezTo>
                  <a:cubicBezTo>
                    <a:pt x="3043" y="475"/>
                    <a:pt x="3343" y="471"/>
                    <a:pt x="3519" y="459"/>
                  </a:cubicBezTo>
                  <a:lnTo>
                    <a:pt x="3519" y="197"/>
                  </a:lnTo>
                  <a:cubicBezTo>
                    <a:pt x="3519" y="188"/>
                    <a:pt x="3510" y="66"/>
                    <a:pt x="3510"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783117" y="2777820"/>
              <a:ext cx="168626" cy="22562"/>
            </a:xfrm>
            <a:custGeom>
              <a:avLst/>
              <a:gdLst/>
              <a:ahLst/>
              <a:cxnLst/>
              <a:rect l="l" t="t" r="r" b="b"/>
              <a:pathLst>
                <a:path w="3520" h="471" extrusionOk="0">
                  <a:moveTo>
                    <a:pt x="3510" y="1"/>
                  </a:moveTo>
                  <a:cubicBezTo>
                    <a:pt x="3285" y="10"/>
                    <a:pt x="2913" y="12"/>
                    <a:pt x="2564" y="12"/>
                  </a:cubicBezTo>
                  <a:cubicBezTo>
                    <a:pt x="2214" y="12"/>
                    <a:pt x="1886" y="10"/>
                    <a:pt x="1751" y="10"/>
                  </a:cubicBezTo>
                  <a:lnTo>
                    <a:pt x="10" y="10"/>
                  </a:lnTo>
                  <a:cubicBezTo>
                    <a:pt x="1" y="48"/>
                    <a:pt x="1" y="104"/>
                    <a:pt x="1" y="104"/>
                  </a:cubicBezTo>
                  <a:lnTo>
                    <a:pt x="1" y="469"/>
                  </a:lnTo>
                  <a:lnTo>
                    <a:pt x="1751" y="469"/>
                  </a:lnTo>
                  <a:cubicBezTo>
                    <a:pt x="1886" y="469"/>
                    <a:pt x="2226" y="471"/>
                    <a:pt x="2582" y="471"/>
                  </a:cubicBezTo>
                  <a:cubicBezTo>
                    <a:pt x="2939" y="471"/>
                    <a:pt x="3313" y="469"/>
                    <a:pt x="3519" y="459"/>
                  </a:cubicBezTo>
                  <a:lnTo>
                    <a:pt x="3519" y="197"/>
                  </a:lnTo>
                  <a:cubicBezTo>
                    <a:pt x="3519" y="188"/>
                    <a:pt x="3510" y="57"/>
                    <a:pt x="3510"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783117" y="2821316"/>
              <a:ext cx="168626" cy="22754"/>
            </a:xfrm>
            <a:custGeom>
              <a:avLst/>
              <a:gdLst/>
              <a:ahLst/>
              <a:cxnLst/>
              <a:rect l="l" t="t" r="r" b="b"/>
              <a:pathLst>
                <a:path w="3520" h="475" extrusionOk="0">
                  <a:moveTo>
                    <a:pt x="3510" y="0"/>
                  </a:moveTo>
                  <a:cubicBezTo>
                    <a:pt x="3240" y="17"/>
                    <a:pt x="2759" y="21"/>
                    <a:pt x="2358" y="21"/>
                  </a:cubicBezTo>
                  <a:cubicBezTo>
                    <a:pt x="2091" y="21"/>
                    <a:pt x="1859" y="19"/>
                    <a:pt x="1751" y="19"/>
                  </a:cubicBezTo>
                  <a:lnTo>
                    <a:pt x="10" y="19"/>
                  </a:lnTo>
                  <a:cubicBezTo>
                    <a:pt x="1" y="47"/>
                    <a:pt x="1" y="113"/>
                    <a:pt x="1" y="113"/>
                  </a:cubicBezTo>
                  <a:lnTo>
                    <a:pt x="1" y="468"/>
                  </a:lnTo>
                  <a:lnTo>
                    <a:pt x="1751" y="468"/>
                  </a:lnTo>
                  <a:cubicBezTo>
                    <a:pt x="1906" y="468"/>
                    <a:pt x="2327" y="474"/>
                    <a:pt x="2736" y="474"/>
                  </a:cubicBezTo>
                  <a:cubicBezTo>
                    <a:pt x="3043" y="474"/>
                    <a:pt x="3343" y="471"/>
                    <a:pt x="3519" y="459"/>
                  </a:cubicBezTo>
                  <a:lnTo>
                    <a:pt x="3519" y="197"/>
                  </a:lnTo>
                  <a:cubicBezTo>
                    <a:pt x="3519" y="178"/>
                    <a:pt x="3510" y="47"/>
                    <a:pt x="351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783117" y="2865242"/>
              <a:ext cx="121104" cy="22514"/>
            </a:xfrm>
            <a:custGeom>
              <a:avLst/>
              <a:gdLst/>
              <a:ahLst/>
              <a:cxnLst/>
              <a:rect l="l" t="t" r="r" b="b"/>
              <a:pathLst>
                <a:path w="2528" h="470" extrusionOk="0">
                  <a:moveTo>
                    <a:pt x="2518" y="1"/>
                  </a:moveTo>
                  <a:cubicBezTo>
                    <a:pt x="2359" y="10"/>
                    <a:pt x="2092" y="12"/>
                    <a:pt x="1842" y="12"/>
                  </a:cubicBezTo>
                  <a:cubicBezTo>
                    <a:pt x="1592" y="12"/>
                    <a:pt x="1358" y="10"/>
                    <a:pt x="1264" y="10"/>
                  </a:cubicBezTo>
                  <a:lnTo>
                    <a:pt x="10" y="10"/>
                  </a:lnTo>
                  <a:cubicBezTo>
                    <a:pt x="1" y="47"/>
                    <a:pt x="10" y="103"/>
                    <a:pt x="1" y="103"/>
                  </a:cubicBezTo>
                  <a:lnTo>
                    <a:pt x="1" y="468"/>
                  </a:lnTo>
                  <a:lnTo>
                    <a:pt x="1264" y="468"/>
                  </a:lnTo>
                  <a:cubicBezTo>
                    <a:pt x="1343" y="468"/>
                    <a:pt x="1514" y="470"/>
                    <a:pt x="1710" y="470"/>
                  </a:cubicBezTo>
                  <a:cubicBezTo>
                    <a:pt x="2004" y="470"/>
                    <a:pt x="2353" y="467"/>
                    <a:pt x="2527" y="450"/>
                  </a:cubicBezTo>
                  <a:lnTo>
                    <a:pt x="2527" y="197"/>
                  </a:lnTo>
                  <a:cubicBezTo>
                    <a:pt x="2518" y="178"/>
                    <a:pt x="2518" y="47"/>
                    <a:pt x="2518"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563586" y="2378409"/>
              <a:ext cx="163691" cy="394142"/>
            </a:xfrm>
            <a:custGeom>
              <a:avLst/>
              <a:gdLst/>
              <a:ahLst/>
              <a:cxnLst/>
              <a:rect l="l" t="t" r="r" b="b"/>
              <a:pathLst>
                <a:path w="3417" h="8228" extrusionOk="0">
                  <a:moveTo>
                    <a:pt x="3277" y="1"/>
                  </a:moveTo>
                  <a:cubicBezTo>
                    <a:pt x="3250" y="1"/>
                    <a:pt x="3224" y="20"/>
                    <a:pt x="3229" y="57"/>
                  </a:cubicBezTo>
                  <a:cubicBezTo>
                    <a:pt x="3257" y="1124"/>
                    <a:pt x="3276" y="3819"/>
                    <a:pt x="3285" y="4895"/>
                  </a:cubicBezTo>
                  <a:cubicBezTo>
                    <a:pt x="3304" y="5962"/>
                    <a:pt x="3276" y="7029"/>
                    <a:pt x="3276" y="8095"/>
                  </a:cubicBezTo>
                  <a:cubicBezTo>
                    <a:pt x="3220" y="8079"/>
                    <a:pt x="3157" y="8075"/>
                    <a:pt x="3093" y="8075"/>
                  </a:cubicBezTo>
                  <a:cubicBezTo>
                    <a:pt x="3051" y="8075"/>
                    <a:pt x="3008" y="8077"/>
                    <a:pt x="2967" y="8077"/>
                  </a:cubicBezTo>
                  <a:lnTo>
                    <a:pt x="2565" y="8077"/>
                  </a:lnTo>
                  <a:cubicBezTo>
                    <a:pt x="2284" y="8077"/>
                    <a:pt x="2003" y="8077"/>
                    <a:pt x="1723" y="8095"/>
                  </a:cubicBezTo>
                  <a:cubicBezTo>
                    <a:pt x="1442" y="8095"/>
                    <a:pt x="1161" y="8095"/>
                    <a:pt x="880" y="8105"/>
                  </a:cubicBezTo>
                  <a:cubicBezTo>
                    <a:pt x="772" y="8105"/>
                    <a:pt x="660" y="8103"/>
                    <a:pt x="548" y="8103"/>
                  </a:cubicBezTo>
                  <a:cubicBezTo>
                    <a:pt x="380" y="8103"/>
                    <a:pt x="210" y="8107"/>
                    <a:pt x="48" y="8124"/>
                  </a:cubicBezTo>
                  <a:cubicBezTo>
                    <a:pt x="1" y="8142"/>
                    <a:pt x="1" y="8208"/>
                    <a:pt x="48" y="8208"/>
                  </a:cubicBezTo>
                  <a:cubicBezTo>
                    <a:pt x="156" y="8223"/>
                    <a:pt x="268" y="8227"/>
                    <a:pt x="380" y="8227"/>
                  </a:cubicBezTo>
                  <a:cubicBezTo>
                    <a:pt x="548" y="8227"/>
                    <a:pt x="718" y="8217"/>
                    <a:pt x="880" y="8217"/>
                  </a:cubicBezTo>
                  <a:cubicBezTo>
                    <a:pt x="1161" y="8217"/>
                    <a:pt x="1442" y="8208"/>
                    <a:pt x="1723" y="8208"/>
                  </a:cubicBezTo>
                  <a:cubicBezTo>
                    <a:pt x="2003" y="8208"/>
                    <a:pt x="2284" y="8198"/>
                    <a:pt x="2565" y="8198"/>
                  </a:cubicBezTo>
                  <a:lnTo>
                    <a:pt x="2967" y="8198"/>
                  </a:lnTo>
                  <a:cubicBezTo>
                    <a:pt x="3016" y="8198"/>
                    <a:pt x="3067" y="8201"/>
                    <a:pt x="3119" y="8201"/>
                  </a:cubicBezTo>
                  <a:cubicBezTo>
                    <a:pt x="3195" y="8201"/>
                    <a:pt x="3270" y="8195"/>
                    <a:pt x="3332" y="8161"/>
                  </a:cubicBezTo>
                  <a:cubicBezTo>
                    <a:pt x="3351" y="8161"/>
                    <a:pt x="3351" y="8152"/>
                    <a:pt x="3351" y="8142"/>
                  </a:cubicBezTo>
                  <a:cubicBezTo>
                    <a:pt x="3360" y="8124"/>
                    <a:pt x="3379" y="8114"/>
                    <a:pt x="3379" y="8095"/>
                  </a:cubicBezTo>
                  <a:cubicBezTo>
                    <a:pt x="3416" y="7038"/>
                    <a:pt x="3416" y="5962"/>
                    <a:pt x="3407" y="4895"/>
                  </a:cubicBezTo>
                  <a:cubicBezTo>
                    <a:pt x="3398" y="3838"/>
                    <a:pt x="3370" y="1124"/>
                    <a:pt x="3332" y="57"/>
                  </a:cubicBezTo>
                  <a:cubicBezTo>
                    <a:pt x="3332" y="20"/>
                    <a:pt x="3304" y="1"/>
                    <a:pt x="327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5707061" y="2366769"/>
              <a:ext cx="28743" cy="26825"/>
            </a:xfrm>
            <a:custGeom>
              <a:avLst/>
              <a:gdLst/>
              <a:ahLst/>
              <a:cxnLst/>
              <a:rect l="l" t="t" r="r" b="b"/>
              <a:pathLst>
                <a:path w="600" h="560" extrusionOk="0">
                  <a:moveTo>
                    <a:pt x="290" y="1"/>
                  </a:moveTo>
                  <a:cubicBezTo>
                    <a:pt x="199" y="1"/>
                    <a:pt x="109" y="37"/>
                    <a:pt x="56" y="113"/>
                  </a:cubicBezTo>
                  <a:cubicBezTo>
                    <a:pt x="10" y="178"/>
                    <a:pt x="0" y="263"/>
                    <a:pt x="28" y="347"/>
                  </a:cubicBezTo>
                  <a:cubicBezTo>
                    <a:pt x="38" y="366"/>
                    <a:pt x="38" y="394"/>
                    <a:pt x="47" y="403"/>
                  </a:cubicBezTo>
                  <a:cubicBezTo>
                    <a:pt x="56" y="440"/>
                    <a:pt x="84" y="478"/>
                    <a:pt x="122" y="497"/>
                  </a:cubicBezTo>
                  <a:cubicBezTo>
                    <a:pt x="172" y="539"/>
                    <a:pt x="236" y="559"/>
                    <a:pt x="300" y="559"/>
                  </a:cubicBezTo>
                  <a:cubicBezTo>
                    <a:pt x="391" y="559"/>
                    <a:pt x="480" y="518"/>
                    <a:pt x="524" y="440"/>
                  </a:cubicBezTo>
                  <a:cubicBezTo>
                    <a:pt x="599" y="309"/>
                    <a:pt x="590" y="122"/>
                    <a:pt x="449" y="38"/>
                  </a:cubicBezTo>
                  <a:cubicBezTo>
                    <a:pt x="400" y="14"/>
                    <a:pt x="345" y="1"/>
                    <a:pt x="29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5550124" y="2756312"/>
              <a:ext cx="29222" cy="26682"/>
            </a:xfrm>
            <a:custGeom>
              <a:avLst/>
              <a:gdLst/>
              <a:ahLst/>
              <a:cxnLst/>
              <a:rect l="l" t="t" r="r" b="b"/>
              <a:pathLst>
                <a:path w="610" h="557" extrusionOk="0">
                  <a:moveTo>
                    <a:pt x="291" y="1"/>
                  </a:moveTo>
                  <a:cubicBezTo>
                    <a:pt x="199" y="1"/>
                    <a:pt x="110" y="37"/>
                    <a:pt x="57" y="113"/>
                  </a:cubicBezTo>
                  <a:cubicBezTo>
                    <a:pt x="10" y="178"/>
                    <a:pt x="1" y="263"/>
                    <a:pt x="29" y="347"/>
                  </a:cubicBezTo>
                  <a:cubicBezTo>
                    <a:pt x="38" y="366"/>
                    <a:pt x="38" y="394"/>
                    <a:pt x="48" y="403"/>
                  </a:cubicBezTo>
                  <a:cubicBezTo>
                    <a:pt x="57" y="440"/>
                    <a:pt x="85" y="468"/>
                    <a:pt x="123" y="497"/>
                  </a:cubicBezTo>
                  <a:cubicBezTo>
                    <a:pt x="171" y="538"/>
                    <a:pt x="233" y="556"/>
                    <a:pt x="295" y="556"/>
                  </a:cubicBezTo>
                  <a:cubicBezTo>
                    <a:pt x="388" y="556"/>
                    <a:pt x="480" y="514"/>
                    <a:pt x="525" y="440"/>
                  </a:cubicBezTo>
                  <a:cubicBezTo>
                    <a:pt x="609" y="309"/>
                    <a:pt x="591" y="122"/>
                    <a:pt x="450" y="38"/>
                  </a:cubicBezTo>
                  <a:cubicBezTo>
                    <a:pt x="401" y="14"/>
                    <a:pt x="346" y="1"/>
                    <a:pt x="29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4391350" y="2756312"/>
              <a:ext cx="282017" cy="26682"/>
            </a:xfrm>
            <a:custGeom>
              <a:avLst/>
              <a:gdLst/>
              <a:ahLst/>
              <a:cxnLst/>
              <a:rect l="l" t="t" r="r" b="b"/>
              <a:pathLst>
                <a:path w="5887" h="557" extrusionOk="0">
                  <a:moveTo>
                    <a:pt x="290" y="1"/>
                  </a:moveTo>
                  <a:cubicBezTo>
                    <a:pt x="199" y="1"/>
                    <a:pt x="109" y="37"/>
                    <a:pt x="56" y="113"/>
                  </a:cubicBezTo>
                  <a:cubicBezTo>
                    <a:pt x="9" y="178"/>
                    <a:pt x="0" y="263"/>
                    <a:pt x="19" y="347"/>
                  </a:cubicBezTo>
                  <a:cubicBezTo>
                    <a:pt x="38" y="366"/>
                    <a:pt x="38" y="394"/>
                    <a:pt x="47" y="403"/>
                  </a:cubicBezTo>
                  <a:cubicBezTo>
                    <a:pt x="56" y="440"/>
                    <a:pt x="84" y="468"/>
                    <a:pt x="122" y="497"/>
                  </a:cubicBezTo>
                  <a:cubicBezTo>
                    <a:pt x="170" y="538"/>
                    <a:pt x="232" y="556"/>
                    <a:pt x="294" y="556"/>
                  </a:cubicBezTo>
                  <a:cubicBezTo>
                    <a:pt x="387" y="556"/>
                    <a:pt x="479" y="514"/>
                    <a:pt x="524" y="440"/>
                  </a:cubicBezTo>
                  <a:cubicBezTo>
                    <a:pt x="552" y="403"/>
                    <a:pt x="562" y="366"/>
                    <a:pt x="562" y="319"/>
                  </a:cubicBezTo>
                  <a:cubicBezTo>
                    <a:pt x="611" y="322"/>
                    <a:pt x="662" y="323"/>
                    <a:pt x="713" y="323"/>
                  </a:cubicBezTo>
                  <a:cubicBezTo>
                    <a:pt x="815" y="323"/>
                    <a:pt x="917" y="319"/>
                    <a:pt x="1011" y="319"/>
                  </a:cubicBezTo>
                  <a:lnTo>
                    <a:pt x="2723" y="319"/>
                  </a:lnTo>
                  <a:cubicBezTo>
                    <a:pt x="3144" y="319"/>
                    <a:pt x="4857" y="319"/>
                    <a:pt x="5278" y="328"/>
                  </a:cubicBezTo>
                  <a:lnTo>
                    <a:pt x="5278" y="347"/>
                  </a:lnTo>
                  <a:cubicBezTo>
                    <a:pt x="5287" y="366"/>
                    <a:pt x="5287" y="394"/>
                    <a:pt x="5297" y="403"/>
                  </a:cubicBezTo>
                  <a:cubicBezTo>
                    <a:pt x="5315" y="440"/>
                    <a:pt x="5334" y="468"/>
                    <a:pt x="5371" y="497"/>
                  </a:cubicBezTo>
                  <a:cubicBezTo>
                    <a:pt x="5424" y="538"/>
                    <a:pt x="5486" y="556"/>
                    <a:pt x="5548" y="556"/>
                  </a:cubicBezTo>
                  <a:cubicBezTo>
                    <a:pt x="5641" y="556"/>
                    <a:pt x="5733" y="514"/>
                    <a:pt x="5783" y="440"/>
                  </a:cubicBezTo>
                  <a:cubicBezTo>
                    <a:pt x="5886" y="309"/>
                    <a:pt x="5858" y="122"/>
                    <a:pt x="5718" y="38"/>
                  </a:cubicBezTo>
                  <a:cubicBezTo>
                    <a:pt x="5672" y="14"/>
                    <a:pt x="5619" y="1"/>
                    <a:pt x="5566" y="1"/>
                  </a:cubicBezTo>
                  <a:cubicBezTo>
                    <a:pt x="5476" y="1"/>
                    <a:pt x="5387" y="37"/>
                    <a:pt x="5334" y="113"/>
                  </a:cubicBezTo>
                  <a:cubicBezTo>
                    <a:pt x="5315" y="141"/>
                    <a:pt x="5297" y="188"/>
                    <a:pt x="5287" y="235"/>
                  </a:cubicBezTo>
                  <a:cubicBezTo>
                    <a:pt x="4866" y="235"/>
                    <a:pt x="3163" y="225"/>
                    <a:pt x="2742" y="225"/>
                  </a:cubicBezTo>
                  <a:lnTo>
                    <a:pt x="1039" y="225"/>
                  </a:lnTo>
                  <a:cubicBezTo>
                    <a:pt x="889" y="225"/>
                    <a:pt x="730" y="216"/>
                    <a:pt x="562" y="216"/>
                  </a:cubicBezTo>
                  <a:cubicBezTo>
                    <a:pt x="552" y="141"/>
                    <a:pt x="515" y="75"/>
                    <a:pt x="449" y="38"/>
                  </a:cubicBezTo>
                  <a:cubicBezTo>
                    <a:pt x="400" y="14"/>
                    <a:pt x="345" y="1"/>
                    <a:pt x="29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31"/>
            <p:cNvGrpSpPr/>
            <p:nvPr/>
          </p:nvGrpSpPr>
          <p:grpSpPr>
            <a:xfrm>
              <a:off x="4558346" y="1381206"/>
              <a:ext cx="1030553" cy="880244"/>
              <a:chOff x="7571207" y="2066322"/>
              <a:chExt cx="660188" cy="563861"/>
            </a:xfrm>
          </p:grpSpPr>
          <p:sp>
            <p:nvSpPr>
              <p:cNvPr id="319" name="Google Shape;319;p31"/>
              <p:cNvSpPr/>
              <p:nvPr/>
            </p:nvSpPr>
            <p:spPr>
              <a:xfrm>
                <a:off x="7571207" y="2066322"/>
                <a:ext cx="660188" cy="563861"/>
              </a:xfrm>
              <a:custGeom>
                <a:avLst/>
                <a:gdLst/>
                <a:ahLst/>
                <a:cxnLst/>
                <a:rect l="l" t="t" r="r" b="b"/>
                <a:pathLst>
                  <a:path w="9508" h="8121" extrusionOk="0">
                    <a:moveTo>
                      <a:pt x="4438" y="1"/>
                    </a:moveTo>
                    <a:cubicBezTo>
                      <a:pt x="3207" y="1"/>
                      <a:pt x="1976" y="49"/>
                      <a:pt x="749" y="143"/>
                    </a:cubicBezTo>
                    <a:cubicBezTo>
                      <a:pt x="609" y="152"/>
                      <a:pt x="468" y="171"/>
                      <a:pt x="337" y="237"/>
                    </a:cubicBezTo>
                    <a:cubicBezTo>
                      <a:pt x="206" y="311"/>
                      <a:pt x="150" y="470"/>
                      <a:pt x="141" y="611"/>
                    </a:cubicBezTo>
                    <a:cubicBezTo>
                      <a:pt x="131" y="2351"/>
                      <a:pt x="113" y="4083"/>
                      <a:pt x="103" y="5833"/>
                    </a:cubicBezTo>
                    <a:cubicBezTo>
                      <a:pt x="111" y="6087"/>
                      <a:pt x="593" y="6116"/>
                      <a:pt x="1059" y="6116"/>
                    </a:cubicBezTo>
                    <a:cubicBezTo>
                      <a:pt x="1192" y="6116"/>
                      <a:pt x="1323" y="6113"/>
                      <a:pt x="1442" y="6113"/>
                    </a:cubicBezTo>
                    <a:cubicBezTo>
                      <a:pt x="1357" y="6188"/>
                      <a:pt x="1273" y="6300"/>
                      <a:pt x="1189" y="6394"/>
                    </a:cubicBezTo>
                    <a:cubicBezTo>
                      <a:pt x="1067" y="6534"/>
                      <a:pt x="0" y="8106"/>
                      <a:pt x="0" y="8106"/>
                    </a:cubicBezTo>
                    <a:cubicBezTo>
                      <a:pt x="40" y="8116"/>
                      <a:pt x="79" y="8120"/>
                      <a:pt x="118" y="8120"/>
                    </a:cubicBezTo>
                    <a:cubicBezTo>
                      <a:pt x="347" y="8120"/>
                      <a:pt x="567" y="7970"/>
                      <a:pt x="758" y="7826"/>
                    </a:cubicBezTo>
                    <a:cubicBezTo>
                      <a:pt x="1311" y="7433"/>
                      <a:pt x="1872" y="7021"/>
                      <a:pt x="2424" y="6609"/>
                    </a:cubicBezTo>
                    <a:cubicBezTo>
                      <a:pt x="2611" y="6469"/>
                      <a:pt x="2808" y="6319"/>
                      <a:pt x="2948" y="6132"/>
                    </a:cubicBezTo>
                    <a:lnTo>
                      <a:pt x="8984" y="6235"/>
                    </a:lnTo>
                    <a:cubicBezTo>
                      <a:pt x="9124" y="6235"/>
                      <a:pt x="9265" y="6235"/>
                      <a:pt x="9377" y="6160"/>
                    </a:cubicBezTo>
                    <a:cubicBezTo>
                      <a:pt x="9499" y="6085"/>
                      <a:pt x="9508" y="2539"/>
                      <a:pt x="9461" y="901"/>
                    </a:cubicBezTo>
                    <a:cubicBezTo>
                      <a:pt x="9452" y="639"/>
                      <a:pt x="9414" y="274"/>
                      <a:pt x="9162" y="237"/>
                    </a:cubicBezTo>
                    <a:cubicBezTo>
                      <a:pt x="7591" y="79"/>
                      <a:pt x="6014" y="1"/>
                      <a:pt x="443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688136" y="2146933"/>
                <a:ext cx="149563" cy="195730"/>
              </a:xfrm>
              <a:custGeom>
                <a:avLst/>
                <a:gdLst/>
                <a:ahLst/>
                <a:cxnLst/>
                <a:rect l="l" t="t" r="r" b="b"/>
                <a:pathLst>
                  <a:path w="2154" h="2819" extrusionOk="0">
                    <a:moveTo>
                      <a:pt x="1034" y="1"/>
                    </a:moveTo>
                    <a:cubicBezTo>
                      <a:pt x="1017" y="1"/>
                      <a:pt x="1000" y="1"/>
                      <a:pt x="983" y="2"/>
                    </a:cubicBezTo>
                    <a:cubicBezTo>
                      <a:pt x="469" y="39"/>
                      <a:pt x="10" y="489"/>
                      <a:pt x="1" y="1003"/>
                    </a:cubicBezTo>
                    <a:cubicBezTo>
                      <a:pt x="94" y="999"/>
                      <a:pt x="193" y="999"/>
                      <a:pt x="291" y="999"/>
                    </a:cubicBezTo>
                    <a:cubicBezTo>
                      <a:pt x="389" y="999"/>
                      <a:pt x="487" y="999"/>
                      <a:pt x="581" y="994"/>
                    </a:cubicBezTo>
                    <a:cubicBezTo>
                      <a:pt x="600" y="816"/>
                      <a:pt x="675" y="648"/>
                      <a:pt x="843" y="563"/>
                    </a:cubicBezTo>
                    <a:cubicBezTo>
                      <a:pt x="916" y="525"/>
                      <a:pt x="1000" y="506"/>
                      <a:pt x="1082" y="506"/>
                    </a:cubicBezTo>
                    <a:cubicBezTo>
                      <a:pt x="1178" y="506"/>
                      <a:pt x="1273" y="532"/>
                      <a:pt x="1348" y="582"/>
                    </a:cubicBezTo>
                    <a:cubicBezTo>
                      <a:pt x="1498" y="694"/>
                      <a:pt x="1582" y="882"/>
                      <a:pt x="1545" y="1050"/>
                    </a:cubicBezTo>
                    <a:cubicBezTo>
                      <a:pt x="1517" y="1218"/>
                      <a:pt x="1395" y="1368"/>
                      <a:pt x="1236" y="1452"/>
                    </a:cubicBezTo>
                    <a:cubicBezTo>
                      <a:pt x="1096" y="1518"/>
                      <a:pt x="899" y="1555"/>
                      <a:pt x="721" y="1565"/>
                    </a:cubicBezTo>
                    <a:cubicBezTo>
                      <a:pt x="693" y="1976"/>
                      <a:pt x="693" y="2398"/>
                      <a:pt x="712" y="2809"/>
                    </a:cubicBezTo>
                    <a:cubicBezTo>
                      <a:pt x="862" y="2809"/>
                      <a:pt x="1021" y="2809"/>
                      <a:pt x="1171" y="2819"/>
                    </a:cubicBezTo>
                    <a:cubicBezTo>
                      <a:pt x="1189" y="2575"/>
                      <a:pt x="1255" y="2332"/>
                      <a:pt x="1273" y="2098"/>
                    </a:cubicBezTo>
                    <a:cubicBezTo>
                      <a:pt x="1779" y="1976"/>
                      <a:pt x="2153" y="1406"/>
                      <a:pt x="2078" y="891"/>
                    </a:cubicBezTo>
                    <a:cubicBezTo>
                      <a:pt x="2006" y="393"/>
                      <a:pt x="153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7733616" y="2359188"/>
                <a:ext cx="45549" cy="40410"/>
              </a:xfrm>
              <a:custGeom>
                <a:avLst/>
                <a:gdLst/>
                <a:ahLst/>
                <a:cxnLst/>
                <a:rect l="l" t="t" r="r" b="b"/>
                <a:pathLst>
                  <a:path w="656" h="582" extrusionOk="0">
                    <a:moveTo>
                      <a:pt x="307" y="0"/>
                    </a:moveTo>
                    <a:cubicBezTo>
                      <a:pt x="235" y="0"/>
                      <a:pt x="160" y="12"/>
                      <a:pt x="113" y="52"/>
                    </a:cubicBezTo>
                    <a:cubicBezTo>
                      <a:pt x="66" y="89"/>
                      <a:pt x="48" y="145"/>
                      <a:pt x="38" y="192"/>
                    </a:cubicBezTo>
                    <a:cubicBezTo>
                      <a:pt x="1" y="323"/>
                      <a:pt x="57" y="464"/>
                      <a:pt x="160" y="538"/>
                    </a:cubicBezTo>
                    <a:cubicBezTo>
                      <a:pt x="209" y="567"/>
                      <a:pt x="265" y="581"/>
                      <a:pt x="322" y="581"/>
                    </a:cubicBezTo>
                    <a:cubicBezTo>
                      <a:pt x="394" y="581"/>
                      <a:pt x="467" y="558"/>
                      <a:pt x="525" y="510"/>
                    </a:cubicBezTo>
                    <a:cubicBezTo>
                      <a:pt x="618" y="426"/>
                      <a:pt x="656" y="276"/>
                      <a:pt x="609" y="164"/>
                    </a:cubicBezTo>
                    <a:cubicBezTo>
                      <a:pt x="572" y="80"/>
                      <a:pt x="487" y="24"/>
                      <a:pt x="394" y="5"/>
                    </a:cubicBezTo>
                    <a:cubicBezTo>
                      <a:pt x="367" y="2"/>
                      <a:pt x="337"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79221" y="2158112"/>
                <a:ext cx="232677" cy="38396"/>
              </a:xfrm>
              <a:custGeom>
                <a:avLst/>
                <a:gdLst/>
                <a:ahLst/>
                <a:cxnLst/>
                <a:rect l="l" t="t" r="r" b="b"/>
                <a:pathLst>
                  <a:path w="3351" h="553" extrusionOk="0">
                    <a:moveTo>
                      <a:pt x="0" y="0"/>
                    </a:moveTo>
                    <a:lnTo>
                      <a:pt x="0" y="421"/>
                    </a:lnTo>
                    <a:lnTo>
                      <a:pt x="0" y="487"/>
                    </a:lnTo>
                    <a:lnTo>
                      <a:pt x="0" y="543"/>
                    </a:lnTo>
                    <a:lnTo>
                      <a:pt x="9" y="543"/>
                    </a:lnTo>
                    <a:cubicBezTo>
                      <a:pt x="112" y="543"/>
                      <a:pt x="1086" y="552"/>
                      <a:pt x="1291" y="552"/>
                    </a:cubicBezTo>
                    <a:lnTo>
                      <a:pt x="3275" y="552"/>
                    </a:lnTo>
                    <a:cubicBezTo>
                      <a:pt x="3322" y="543"/>
                      <a:pt x="3331" y="543"/>
                      <a:pt x="3341" y="543"/>
                    </a:cubicBezTo>
                    <a:cubicBezTo>
                      <a:pt x="3350" y="505"/>
                      <a:pt x="3341" y="468"/>
                      <a:pt x="3341" y="440"/>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79221" y="2228933"/>
                <a:ext cx="181989" cy="38396"/>
              </a:xfrm>
              <a:custGeom>
                <a:avLst/>
                <a:gdLst/>
                <a:ahLst/>
                <a:cxnLst/>
                <a:rect l="l" t="t" r="r" b="b"/>
                <a:pathLst>
                  <a:path w="2621" h="553" extrusionOk="0">
                    <a:moveTo>
                      <a:pt x="0" y="0"/>
                    </a:moveTo>
                    <a:lnTo>
                      <a:pt x="0" y="421"/>
                    </a:lnTo>
                    <a:lnTo>
                      <a:pt x="0" y="477"/>
                    </a:lnTo>
                    <a:lnTo>
                      <a:pt x="0" y="543"/>
                    </a:lnTo>
                    <a:lnTo>
                      <a:pt x="9" y="543"/>
                    </a:lnTo>
                    <a:cubicBezTo>
                      <a:pt x="94" y="543"/>
                      <a:pt x="852" y="552"/>
                      <a:pt x="1011" y="552"/>
                    </a:cubicBezTo>
                    <a:lnTo>
                      <a:pt x="2555" y="552"/>
                    </a:lnTo>
                    <a:cubicBezTo>
                      <a:pt x="2583" y="552"/>
                      <a:pt x="2592" y="552"/>
                      <a:pt x="2601" y="543"/>
                    </a:cubicBezTo>
                    <a:cubicBezTo>
                      <a:pt x="2620" y="505"/>
                      <a:pt x="2601" y="468"/>
                      <a:pt x="2601" y="431"/>
                    </a:cubicBezTo>
                    <a:lnTo>
                      <a:pt x="2601" y="328"/>
                    </a:lnTo>
                    <a:lnTo>
                      <a:pt x="2601" y="122"/>
                    </a:lnTo>
                    <a:lnTo>
                      <a:pt x="2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7879221" y="2300379"/>
                <a:ext cx="232677" cy="38396"/>
              </a:xfrm>
              <a:custGeom>
                <a:avLst/>
                <a:gdLst/>
                <a:ahLst/>
                <a:cxnLst/>
                <a:rect l="l" t="t" r="r" b="b"/>
                <a:pathLst>
                  <a:path w="3351" h="553" extrusionOk="0">
                    <a:moveTo>
                      <a:pt x="0" y="0"/>
                    </a:moveTo>
                    <a:lnTo>
                      <a:pt x="0" y="422"/>
                    </a:lnTo>
                    <a:lnTo>
                      <a:pt x="0" y="478"/>
                    </a:lnTo>
                    <a:lnTo>
                      <a:pt x="0" y="543"/>
                    </a:lnTo>
                    <a:lnTo>
                      <a:pt x="9" y="543"/>
                    </a:lnTo>
                    <a:cubicBezTo>
                      <a:pt x="112" y="543"/>
                      <a:pt x="1086" y="553"/>
                      <a:pt x="1291" y="553"/>
                    </a:cubicBezTo>
                    <a:lnTo>
                      <a:pt x="3275" y="553"/>
                    </a:lnTo>
                    <a:cubicBezTo>
                      <a:pt x="3322" y="543"/>
                      <a:pt x="3331" y="543"/>
                      <a:pt x="3341" y="543"/>
                    </a:cubicBezTo>
                    <a:cubicBezTo>
                      <a:pt x="3350" y="506"/>
                      <a:pt x="3341" y="468"/>
                      <a:pt x="3341" y="431"/>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7877902" y="2371200"/>
                <a:ext cx="157965" cy="38396"/>
              </a:xfrm>
              <a:custGeom>
                <a:avLst/>
                <a:gdLst/>
                <a:ahLst/>
                <a:cxnLst/>
                <a:rect l="l" t="t" r="r" b="b"/>
                <a:pathLst>
                  <a:path w="2275" h="553" extrusionOk="0">
                    <a:moveTo>
                      <a:pt x="0" y="0"/>
                    </a:moveTo>
                    <a:lnTo>
                      <a:pt x="0" y="422"/>
                    </a:lnTo>
                    <a:lnTo>
                      <a:pt x="0" y="478"/>
                    </a:lnTo>
                    <a:lnTo>
                      <a:pt x="0" y="534"/>
                    </a:lnTo>
                    <a:lnTo>
                      <a:pt x="19" y="534"/>
                    </a:lnTo>
                    <a:cubicBezTo>
                      <a:pt x="85" y="534"/>
                      <a:pt x="740" y="553"/>
                      <a:pt x="880" y="553"/>
                    </a:cubicBezTo>
                    <a:lnTo>
                      <a:pt x="2218" y="553"/>
                    </a:lnTo>
                    <a:cubicBezTo>
                      <a:pt x="2246" y="553"/>
                      <a:pt x="2265" y="553"/>
                      <a:pt x="2265" y="534"/>
                    </a:cubicBezTo>
                    <a:cubicBezTo>
                      <a:pt x="2274" y="506"/>
                      <a:pt x="2265" y="468"/>
                      <a:pt x="2265" y="431"/>
                    </a:cubicBezTo>
                    <a:lnTo>
                      <a:pt x="2265" y="328"/>
                    </a:lnTo>
                    <a:lnTo>
                      <a:pt x="2265" y="113"/>
                    </a:lnTo>
                    <a:lnTo>
                      <a:pt x="22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p:nvPr/>
          </p:nvSpPr>
          <p:spPr>
            <a:xfrm>
              <a:off x="5233915" y="2675350"/>
              <a:ext cx="215670" cy="49990"/>
            </a:xfrm>
            <a:custGeom>
              <a:avLst/>
              <a:gdLst/>
              <a:ahLst/>
              <a:cxnLst/>
              <a:rect l="l" t="t" r="r" b="b"/>
              <a:pathLst>
                <a:path w="5008" h="720" extrusionOk="0">
                  <a:moveTo>
                    <a:pt x="443" y="0"/>
                  </a:moveTo>
                  <a:cubicBezTo>
                    <a:pt x="308" y="0"/>
                    <a:pt x="172" y="2"/>
                    <a:pt x="38" y="8"/>
                  </a:cubicBezTo>
                  <a:lnTo>
                    <a:pt x="1" y="8"/>
                  </a:lnTo>
                  <a:cubicBezTo>
                    <a:pt x="10" y="242"/>
                    <a:pt x="10" y="476"/>
                    <a:pt x="10" y="692"/>
                  </a:cubicBezTo>
                  <a:cubicBezTo>
                    <a:pt x="20" y="692"/>
                    <a:pt x="48" y="692"/>
                    <a:pt x="66" y="710"/>
                  </a:cubicBezTo>
                  <a:cubicBezTo>
                    <a:pt x="469" y="720"/>
                    <a:pt x="862" y="720"/>
                    <a:pt x="1264" y="720"/>
                  </a:cubicBezTo>
                  <a:lnTo>
                    <a:pt x="4998" y="720"/>
                  </a:lnTo>
                  <a:cubicBezTo>
                    <a:pt x="5007" y="617"/>
                    <a:pt x="5007" y="504"/>
                    <a:pt x="4998" y="401"/>
                  </a:cubicBezTo>
                  <a:cubicBezTo>
                    <a:pt x="4998" y="336"/>
                    <a:pt x="4998" y="252"/>
                    <a:pt x="5007" y="167"/>
                  </a:cubicBezTo>
                  <a:cubicBezTo>
                    <a:pt x="5007" y="130"/>
                    <a:pt x="4998" y="102"/>
                    <a:pt x="4998" y="65"/>
                  </a:cubicBezTo>
                  <a:cubicBezTo>
                    <a:pt x="4998" y="65"/>
                    <a:pt x="4979" y="55"/>
                    <a:pt x="4970" y="55"/>
                  </a:cubicBezTo>
                  <a:cubicBezTo>
                    <a:pt x="4961" y="55"/>
                    <a:pt x="4932" y="36"/>
                    <a:pt x="4886" y="36"/>
                  </a:cubicBezTo>
                  <a:cubicBezTo>
                    <a:pt x="4689" y="27"/>
                    <a:pt x="4483" y="27"/>
                    <a:pt x="4277" y="27"/>
                  </a:cubicBezTo>
                  <a:lnTo>
                    <a:pt x="3697" y="27"/>
                  </a:lnTo>
                  <a:cubicBezTo>
                    <a:pt x="3285" y="27"/>
                    <a:pt x="2874" y="18"/>
                    <a:pt x="2471" y="18"/>
                  </a:cubicBezTo>
                  <a:cubicBezTo>
                    <a:pt x="2069" y="18"/>
                    <a:pt x="1657" y="18"/>
                    <a:pt x="1264" y="8"/>
                  </a:cubicBezTo>
                  <a:cubicBezTo>
                    <a:pt x="990" y="8"/>
                    <a:pt x="715"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5233915" y="2770123"/>
              <a:ext cx="118946" cy="49434"/>
            </a:xfrm>
            <a:custGeom>
              <a:avLst/>
              <a:gdLst/>
              <a:ahLst/>
              <a:cxnLst/>
              <a:rect l="l" t="t" r="r" b="b"/>
              <a:pathLst>
                <a:path w="2762" h="712" extrusionOk="0">
                  <a:moveTo>
                    <a:pt x="1" y="0"/>
                  </a:moveTo>
                  <a:cubicBezTo>
                    <a:pt x="1" y="234"/>
                    <a:pt x="10" y="468"/>
                    <a:pt x="10" y="683"/>
                  </a:cubicBezTo>
                  <a:cubicBezTo>
                    <a:pt x="20" y="683"/>
                    <a:pt x="20" y="683"/>
                    <a:pt x="48" y="702"/>
                  </a:cubicBezTo>
                  <a:cubicBezTo>
                    <a:pt x="263" y="711"/>
                    <a:pt x="487" y="711"/>
                    <a:pt x="703" y="711"/>
                  </a:cubicBezTo>
                  <a:lnTo>
                    <a:pt x="2761" y="711"/>
                  </a:lnTo>
                  <a:lnTo>
                    <a:pt x="2761" y="393"/>
                  </a:lnTo>
                  <a:lnTo>
                    <a:pt x="2761" y="150"/>
                  </a:lnTo>
                  <a:lnTo>
                    <a:pt x="2761" y="47"/>
                  </a:lnTo>
                  <a:cubicBezTo>
                    <a:pt x="2761" y="47"/>
                    <a:pt x="2761" y="28"/>
                    <a:pt x="2752" y="28"/>
                  </a:cubicBezTo>
                  <a:cubicBezTo>
                    <a:pt x="2752" y="28"/>
                    <a:pt x="2724" y="19"/>
                    <a:pt x="2705" y="19"/>
                  </a:cubicBezTo>
                  <a:cubicBezTo>
                    <a:pt x="2649" y="14"/>
                    <a:pt x="2593" y="14"/>
                    <a:pt x="2536" y="14"/>
                  </a:cubicBezTo>
                  <a:cubicBezTo>
                    <a:pt x="2478" y="14"/>
                    <a:pt x="2420" y="14"/>
                    <a:pt x="2359" y="10"/>
                  </a:cubicBezTo>
                  <a:lnTo>
                    <a:pt x="2041" y="10"/>
                  </a:lnTo>
                  <a:cubicBezTo>
                    <a:pt x="1826" y="10"/>
                    <a:pt x="1592" y="10"/>
                    <a:pt x="1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5233915" y="2863368"/>
              <a:ext cx="176179" cy="50406"/>
            </a:xfrm>
            <a:custGeom>
              <a:avLst/>
              <a:gdLst/>
              <a:ahLst/>
              <a:cxnLst/>
              <a:rect l="l" t="t" r="r" b="b"/>
              <a:pathLst>
                <a:path w="4091" h="726" extrusionOk="0">
                  <a:moveTo>
                    <a:pt x="352" y="1"/>
                  </a:moveTo>
                  <a:cubicBezTo>
                    <a:pt x="240" y="1"/>
                    <a:pt x="129" y="2"/>
                    <a:pt x="20" y="5"/>
                  </a:cubicBezTo>
                  <a:lnTo>
                    <a:pt x="1" y="5"/>
                  </a:lnTo>
                  <a:cubicBezTo>
                    <a:pt x="10" y="239"/>
                    <a:pt x="10" y="473"/>
                    <a:pt x="10" y="697"/>
                  </a:cubicBezTo>
                  <a:cubicBezTo>
                    <a:pt x="20" y="697"/>
                    <a:pt x="38" y="697"/>
                    <a:pt x="57" y="707"/>
                  </a:cubicBezTo>
                  <a:cubicBezTo>
                    <a:pt x="375" y="725"/>
                    <a:pt x="712" y="725"/>
                    <a:pt x="1040" y="725"/>
                  </a:cubicBezTo>
                  <a:lnTo>
                    <a:pt x="4081" y="725"/>
                  </a:lnTo>
                  <a:cubicBezTo>
                    <a:pt x="4081" y="622"/>
                    <a:pt x="4090" y="510"/>
                    <a:pt x="4081" y="407"/>
                  </a:cubicBezTo>
                  <a:cubicBezTo>
                    <a:pt x="4081" y="342"/>
                    <a:pt x="4090" y="257"/>
                    <a:pt x="4090" y="173"/>
                  </a:cubicBezTo>
                  <a:cubicBezTo>
                    <a:pt x="4090" y="136"/>
                    <a:pt x="4090" y="108"/>
                    <a:pt x="4081" y="70"/>
                  </a:cubicBezTo>
                  <a:lnTo>
                    <a:pt x="4072" y="61"/>
                  </a:lnTo>
                  <a:cubicBezTo>
                    <a:pt x="4062" y="61"/>
                    <a:pt x="4034" y="42"/>
                    <a:pt x="3997" y="42"/>
                  </a:cubicBezTo>
                  <a:cubicBezTo>
                    <a:pt x="3917" y="38"/>
                    <a:pt x="3833" y="38"/>
                    <a:pt x="3749" y="38"/>
                  </a:cubicBezTo>
                  <a:cubicBezTo>
                    <a:pt x="3664" y="38"/>
                    <a:pt x="3580" y="38"/>
                    <a:pt x="3501" y="33"/>
                  </a:cubicBezTo>
                  <a:lnTo>
                    <a:pt x="3014" y="33"/>
                  </a:lnTo>
                  <a:cubicBezTo>
                    <a:pt x="2677" y="33"/>
                    <a:pt x="2350" y="33"/>
                    <a:pt x="2013" y="24"/>
                  </a:cubicBezTo>
                  <a:cubicBezTo>
                    <a:pt x="1685" y="24"/>
                    <a:pt x="1358" y="24"/>
                    <a:pt x="1030" y="5"/>
                  </a:cubicBezTo>
                  <a:cubicBezTo>
                    <a:pt x="806" y="5"/>
                    <a:pt x="577"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752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D6BF2-2ABC-306C-F544-EBC182F2B909}"/>
              </a:ext>
            </a:extLst>
          </p:cNvPr>
          <p:cNvSpPr>
            <a:spLocks noGrp="1"/>
          </p:cNvSpPr>
          <p:nvPr>
            <p:ph type="title"/>
          </p:nvPr>
        </p:nvSpPr>
        <p:spPr>
          <a:xfrm>
            <a:off x="150920" y="1644688"/>
            <a:ext cx="4323426" cy="900000"/>
          </a:xfrm>
        </p:spPr>
        <p:txBody>
          <a:bodyPr/>
          <a:lstStyle/>
          <a:p>
            <a:r>
              <a:rPr lang="es-MX" sz="4000" dirty="0"/>
              <a:t>Guía para el uso de IA</a:t>
            </a:r>
            <a:br>
              <a:rPr lang="es-MX" sz="4000" dirty="0"/>
            </a:br>
            <a:r>
              <a:rPr lang="es-MX" sz="4000" dirty="0"/>
              <a:t>generativa en educación</a:t>
            </a:r>
            <a:br>
              <a:rPr lang="es-MX" sz="4000" dirty="0"/>
            </a:br>
            <a:r>
              <a:rPr lang="es-MX" sz="4000" dirty="0"/>
              <a:t>e investigación</a:t>
            </a:r>
            <a:endParaRPr lang="es-UY" sz="4000" dirty="0"/>
          </a:p>
        </p:txBody>
      </p:sp>
      <p:sp>
        <p:nvSpPr>
          <p:cNvPr id="3" name="Título 2">
            <a:extLst>
              <a:ext uri="{FF2B5EF4-FFF2-40B4-BE49-F238E27FC236}">
                <a16:creationId xmlns:a16="http://schemas.microsoft.com/office/drawing/2014/main" id="{B9271C2B-F9BE-BD0B-B434-2C6760589B32}"/>
              </a:ext>
            </a:extLst>
          </p:cNvPr>
          <p:cNvSpPr>
            <a:spLocks noGrp="1"/>
          </p:cNvSpPr>
          <p:nvPr>
            <p:ph type="title" idx="2"/>
          </p:nvPr>
        </p:nvSpPr>
        <p:spPr>
          <a:xfrm>
            <a:off x="4572000" y="2703857"/>
            <a:ext cx="3329100" cy="901500"/>
          </a:xfrm>
        </p:spPr>
        <p:txBody>
          <a:bodyPr/>
          <a:lstStyle/>
          <a:p>
            <a:pPr algn="just"/>
            <a:r>
              <a:rPr lang="es-MX" sz="2400" i="0" u="none" strike="noStrike" baseline="0" dirty="0">
                <a:latin typeface="MyriadPro-Light"/>
              </a:rPr>
              <a:t>Publicada en 2024 por la Organización de las Naciones Unidas para la Educación, la Ciencia y la Cultura, </a:t>
            </a:r>
            <a:r>
              <a:rPr lang="fr-FR" sz="2400" i="0" u="none" strike="noStrike" baseline="0" dirty="0" err="1">
                <a:latin typeface="MyriadPro-Light"/>
              </a:rPr>
              <a:t>París</a:t>
            </a:r>
            <a:r>
              <a:rPr lang="fr-FR" sz="2400" i="0" u="none" strike="noStrike" baseline="0" dirty="0">
                <a:latin typeface="MyriadPro-Light"/>
              </a:rPr>
              <a:t>, Francia.</a:t>
            </a:r>
            <a:endParaRPr lang="es-UY" sz="2400" dirty="0"/>
          </a:p>
        </p:txBody>
      </p:sp>
      <p:pic>
        <p:nvPicPr>
          <p:cNvPr id="1026" name="Picture 2">
            <a:extLst>
              <a:ext uri="{FF2B5EF4-FFF2-40B4-BE49-F238E27FC236}">
                <a16:creationId xmlns:a16="http://schemas.microsoft.com/office/drawing/2014/main" id="{7460452D-38C7-837D-DA31-BE62C7EC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414" y="393206"/>
            <a:ext cx="17621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3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ABDBE28-C468-D431-3985-71A709302603}"/>
              </a:ext>
            </a:extLst>
          </p:cNvPr>
          <p:cNvSpPr>
            <a:spLocks noGrp="1"/>
          </p:cNvSpPr>
          <p:nvPr>
            <p:ph type="title"/>
          </p:nvPr>
        </p:nvSpPr>
        <p:spPr>
          <a:xfrm>
            <a:off x="1464816" y="204186"/>
            <a:ext cx="7501631" cy="4939314"/>
          </a:xfrm>
        </p:spPr>
        <p:txBody>
          <a:bodyPr>
            <a:noAutofit/>
          </a:bodyPr>
          <a:lstStyle/>
          <a:p>
            <a:pPr algn="just"/>
            <a:r>
              <a:rPr lang="es-MX" sz="1800" i="0" u="none" strike="noStrike" baseline="0" dirty="0">
                <a:solidFill>
                  <a:schemeClr val="bg1"/>
                </a:solidFill>
                <a:latin typeface="Arial" panose="020B0604020202020204" pitchFamily="34" charset="0"/>
                <a:cs typeface="Arial" panose="020B0604020202020204" pitchFamily="34" charset="0"/>
              </a:rPr>
              <a:t>La inteligencia artificial generativa (</a:t>
            </a:r>
            <a:r>
              <a:rPr lang="es-MX" sz="1800" i="0" u="none" strike="noStrike" baseline="0" dirty="0" err="1">
                <a:solidFill>
                  <a:schemeClr val="bg1"/>
                </a:solidFill>
                <a:latin typeface="Arial" panose="020B0604020202020204" pitchFamily="34" charset="0"/>
                <a:cs typeface="Arial" panose="020B0604020202020204" pitchFamily="34" charset="0"/>
              </a:rPr>
              <a:t>IAGen</a:t>
            </a:r>
            <a:r>
              <a:rPr lang="es-MX" sz="1800" i="0" u="none" strike="noStrike" baseline="0" dirty="0">
                <a:solidFill>
                  <a:schemeClr val="bg1"/>
                </a:solidFill>
                <a:latin typeface="Arial" panose="020B0604020202020204" pitchFamily="34" charset="0"/>
                <a:cs typeface="Arial" panose="020B0604020202020204" pitchFamily="34" charset="0"/>
              </a:rPr>
              <a:t>) irrumpió en la escena pública a finales de 2022 con el lanzamiento de </a:t>
            </a:r>
            <a:r>
              <a:rPr lang="es-MX" sz="1800" i="0" u="none" strike="noStrike" baseline="0" dirty="0" err="1">
                <a:solidFill>
                  <a:schemeClr val="bg1"/>
                </a:solidFill>
                <a:latin typeface="Arial" panose="020B0604020202020204" pitchFamily="34" charset="0"/>
                <a:cs typeface="Arial" panose="020B0604020202020204" pitchFamily="34" charset="0"/>
              </a:rPr>
              <a:t>ChatGPT</a:t>
            </a:r>
            <a:r>
              <a:rPr lang="es-MX" sz="1800" i="0" u="none" strike="noStrike" baseline="0" dirty="0">
                <a:solidFill>
                  <a:schemeClr val="bg1"/>
                </a:solidFill>
                <a:latin typeface="Arial" panose="020B0604020202020204" pitchFamily="34" charset="0"/>
                <a:cs typeface="Arial" panose="020B0604020202020204" pitchFamily="34" charset="0"/>
              </a:rPr>
              <a:t>, que se convirtió en la</a:t>
            </a:r>
            <a:br>
              <a:rPr lang="es-MX" sz="1800" i="0" u="none" strike="noStrike" baseline="0" dirty="0">
                <a:solidFill>
                  <a:schemeClr val="bg1"/>
                </a:solidFill>
                <a:latin typeface="Arial" panose="020B0604020202020204" pitchFamily="34" charset="0"/>
                <a:cs typeface="Arial" panose="020B0604020202020204" pitchFamily="34" charset="0"/>
              </a:rPr>
            </a:br>
            <a:r>
              <a:rPr lang="es-MX" sz="1800" i="0" u="none" strike="noStrike" baseline="0" dirty="0">
                <a:solidFill>
                  <a:schemeClr val="bg1"/>
                </a:solidFill>
                <a:latin typeface="Arial" panose="020B0604020202020204" pitchFamily="34" charset="0"/>
                <a:cs typeface="Arial" panose="020B0604020202020204" pitchFamily="34" charset="0"/>
              </a:rPr>
              <a:t>aplicación de más rápido crecimiento en la historia. </a:t>
            </a:r>
            <a:br>
              <a:rPr lang="es-MX" sz="1800" i="0" u="none" strike="noStrike" baseline="0" dirty="0">
                <a:solidFill>
                  <a:schemeClr val="bg1"/>
                </a:solidFill>
                <a:latin typeface="Arial" panose="020B0604020202020204" pitchFamily="34" charset="0"/>
                <a:cs typeface="Arial" panose="020B0604020202020204" pitchFamily="34" charset="0"/>
              </a:rPr>
            </a:br>
            <a:r>
              <a:rPr lang="es-MX" sz="1800" dirty="0">
                <a:solidFill>
                  <a:schemeClr val="bg1"/>
                </a:solidFill>
                <a:latin typeface="Arial" panose="020B0604020202020204" pitchFamily="34" charset="0"/>
                <a:cs typeface="Arial" panose="020B0604020202020204" pitchFamily="34" charset="0"/>
              </a:rPr>
              <a:t>Tienen</a:t>
            </a:r>
            <a:r>
              <a:rPr lang="es-MX" sz="1800" i="0" u="none" strike="noStrike" baseline="0" dirty="0">
                <a:solidFill>
                  <a:schemeClr val="bg1"/>
                </a:solidFill>
                <a:latin typeface="Arial" panose="020B0604020202020204" pitchFamily="34" charset="0"/>
                <a:cs typeface="Arial" panose="020B0604020202020204" pitchFamily="34" charset="0"/>
              </a:rPr>
              <a:t> el poder d</a:t>
            </a:r>
            <a:r>
              <a:rPr lang="es-MX" sz="1800" dirty="0">
                <a:solidFill>
                  <a:schemeClr val="bg1"/>
                </a:solidFill>
                <a:latin typeface="Arial" panose="020B0604020202020204" pitchFamily="34" charset="0"/>
                <a:cs typeface="Arial" panose="020B0604020202020204" pitchFamily="34" charset="0"/>
              </a:rPr>
              <a:t>e </a:t>
            </a:r>
            <a:r>
              <a:rPr lang="es-MX" sz="1800" i="0" u="none" strike="noStrike" baseline="0" dirty="0">
                <a:solidFill>
                  <a:schemeClr val="bg1"/>
                </a:solidFill>
                <a:latin typeface="Arial" panose="020B0604020202020204" pitchFamily="34" charset="0"/>
                <a:cs typeface="Arial" panose="020B0604020202020204" pitchFamily="34" charset="0"/>
              </a:rPr>
              <a:t>imitar</a:t>
            </a:r>
            <a:br>
              <a:rPr lang="es-MX" sz="1800" i="0" u="none" strike="noStrike" baseline="0" dirty="0">
                <a:solidFill>
                  <a:schemeClr val="bg1"/>
                </a:solidFill>
                <a:latin typeface="Arial" panose="020B0604020202020204" pitchFamily="34" charset="0"/>
                <a:cs typeface="Arial" panose="020B0604020202020204" pitchFamily="34" charset="0"/>
              </a:rPr>
            </a:br>
            <a:r>
              <a:rPr lang="es-UY" sz="1800" i="0" u="none" strike="noStrike" baseline="0" dirty="0">
                <a:solidFill>
                  <a:schemeClr val="bg1"/>
                </a:solidFill>
                <a:latin typeface="Arial" panose="020B0604020202020204" pitchFamily="34" charset="0"/>
                <a:cs typeface="Arial" panose="020B0604020202020204" pitchFamily="34" charset="0"/>
              </a:rPr>
              <a:t>las capacidades humanas para generar resultados en formatos como texto,</a:t>
            </a:r>
            <a:br>
              <a:rPr lang="es-UY" sz="1800" i="0" u="none" strike="noStrike" baseline="0" dirty="0">
                <a:solidFill>
                  <a:schemeClr val="bg1"/>
                </a:solidFill>
                <a:latin typeface="Arial" panose="020B0604020202020204" pitchFamily="34" charset="0"/>
                <a:cs typeface="Arial" panose="020B0604020202020204" pitchFamily="34" charset="0"/>
              </a:rPr>
            </a:br>
            <a:r>
              <a:rPr lang="es-MX" sz="1800" i="0" u="none" strike="noStrike" baseline="0" dirty="0">
                <a:solidFill>
                  <a:schemeClr val="bg1"/>
                </a:solidFill>
                <a:latin typeface="Arial" panose="020B0604020202020204" pitchFamily="34" charset="0"/>
                <a:cs typeface="Arial" panose="020B0604020202020204" pitchFamily="34" charset="0"/>
              </a:rPr>
              <a:t>imágenes, videos, música y códigos de software.  </a:t>
            </a:r>
            <a:br>
              <a:rPr lang="es-MX" sz="1800" i="0" u="none" strike="noStrike" baseline="0" dirty="0">
                <a:solidFill>
                  <a:schemeClr val="bg1"/>
                </a:solidFill>
                <a:latin typeface="Arial" panose="020B0604020202020204" pitchFamily="34" charset="0"/>
                <a:cs typeface="Arial" panose="020B0604020202020204" pitchFamily="34" charset="0"/>
              </a:rPr>
            </a:br>
            <a:r>
              <a:rPr lang="es-MX" sz="1800" dirty="0">
                <a:solidFill>
                  <a:schemeClr val="bg1"/>
                </a:solidFill>
                <a:latin typeface="Arial" panose="020B0604020202020204" pitchFamily="34" charset="0"/>
                <a:cs typeface="Arial" panose="020B0604020202020204" pitchFamily="34" charset="0"/>
              </a:rPr>
              <a:t>E</a:t>
            </a:r>
            <a:r>
              <a:rPr lang="es-MX" sz="1800" i="0" u="none" strike="noStrike" baseline="0" dirty="0">
                <a:solidFill>
                  <a:schemeClr val="bg1"/>
                </a:solidFill>
                <a:latin typeface="Arial" panose="020B0604020202020204" pitchFamily="34" charset="0"/>
                <a:cs typeface="Arial" panose="020B0604020202020204" pitchFamily="34" charset="0"/>
              </a:rPr>
              <a:t>stas aplicaciones de </a:t>
            </a:r>
            <a:r>
              <a:rPr lang="es-MX" sz="1800" i="0" u="none" strike="noStrike" baseline="0" dirty="0" err="1">
                <a:solidFill>
                  <a:schemeClr val="bg1"/>
                </a:solidFill>
                <a:latin typeface="Arial" panose="020B0604020202020204" pitchFamily="34" charset="0"/>
                <a:cs typeface="Arial" panose="020B0604020202020204" pitchFamily="34" charset="0"/>
              </a:rPr>
              <a:t>IAGen</a:t>
            </a:r>
            <a:br>
              <a:rPr lang="es-MX" sz="1800" i="0" u="none" strike="noStrike" baseline="0" dirty="0">
                <a:solidFill>
                  <a:schemeClr val="bg1"/>
                </a:solidFill>
                <a:latin typeface="Arial" panose="020B0604020202020204" pitchFamily="34" charset="0"/>
                <a:cs typeface="Arial" panose="020B0604020202020204" pitchFamily="34" charset="0"/>
              </a:rPr>
            </a:br>
            <a:r>
              <a:rPr lang="es-UY" sz="1800" i="0" u="none" strike="noStrike" baseline="0" dirty="0">
                <a:solidFill>
                  <a:schemeClr val="bg1"/>
                </a:solidFill>
                <a:latin typeface="Arial" panose="020B0604020202020204" pitchFamily="34" charset="0"/>
                <a:cs typeface="Arial" panose="020B0604020202020204" pitchFamily="34" charset="0"/>
              </a:rPr>
              <a:t>han generado un gran impacto en las formas de aprender y de enseñar.</a:t>
            </a:r>
            <a:endParaRPr lang="es-UY"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69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1"/>
          <p:cNvSpPr txBox="1">
            <a:spLocks noGrp="1"/>
          </p:cNvSpPr>
          <p:nvPr>
            <p:ph type="title" idx="2"/>
          </p:nvPr>
        </p:nvSpPr>
        <p:spPr>
          <a:xfrm>
            <a:off x="371787" y="1715245"/>
            <a:ext cx="4787677" cy="90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dirty="0">
                <a:solidFill>
                  <a:schemeClr val="accent4"/>
                </a:solidFill>
              </a:rPr>
              <a:t>¿QUÉ ES LA IA GEN?</a:t>
            </a:r>
            <a:endParaRPr dirty="0">
              <a:solidFill>
                <a:schemeClr val="accent4"/>
              </a:solidFill>
            </a:endParaRPr>
          </a:p>
        </p:txBody>
      </p:sp>
      <p:grpSp>
        <p:nvGrpSpPr>
          <p:cNvPr id="268" name="Google Shape;268;p31"/>
          <p:cNvGrpSpPr/>
          <p:nvPr/>
        </p:nvGrpSpPr>
        <p:grpSpPr>
          <a:xfrm>
            <a:off x="4621423" y="1181052"/>
            <a:ext cx="3552648" cy="2781396"/>
            <a:chOff x="3227115" y="1052078"/>
            <a:chExt cx="2689770" cy="2105842"/>
          </a:xfrm>
        </p:grpSpPr>
        <p:sp>
          <p:nvSpPr>
            <p:cNvPr id="269" name="Google Shape;269;p31"/>
            <p:cNvSpPr/>
            <p:nvPr/>
          </p:nvSpPr>
          <p:spPr>
            <a:xfrm>
              <a:off x="3227115" y="1052078"/>
              <a:ext cx="2689770" cy="2105842"/>
            </a:xfrm>
            <a:custGeom>
              <a:avLst/>
              <a:gdLst/>
              <a:ahLst/>
              <a:cxnLst/>
              <a:rect l="l" t="t" r="r" b="b"/>
              <a:pathLst>
                <a:path w="56148" h="43961" extrusionOk="0">
                  <a:moveTo>
                    <a:pt x="36148" y="0"/>
                  </a:moveTo>
                  <a:cubicBezTo>
                    <a:pt x="28890" y="0"/>
                    <a:pt x="20219" y="2852"/>
                    <a:pt x="13719" y="9327"/>
                  </a:cubicBezTo>
                  <a:cubicBezTo>
                    <a:pt x="1" y="22989"/>
                    <a:pt x="5438" y="39038"/>
                    <a:pt x="17294" y="42762"/>
                  </a:cubicBezTo>
                  <a:cubicBezTo>
                    <a:pt x="19765" y="43540"/>
                    <a:pt x="22683" y="43960"/>
                    <a:pt x="25793" y="43960"/>
                  </a:cubicBezTo>
                  <a:cubicBezTo>
                    <a:pt x="36301" y="43960"/>
                    <a:pt x="48996" y="39164"/>
                    <a:pt x="53986" y="27163"/>
                  </a:cubicBezTo>
                  <a:cubicBezTo>
                    <a:pt x="55624" y="23223"/>
                    <a:pt x="56148" y="19349"/>
                    <a:pt x="55708" y="15905"/>
                  </a:cubicBezTo>
                  <a:cubicBezTo>
                    <a:pt x="55642" y="15372"/>
                    <a:pt x="55558" y="14829"/>
                    <a:pt x="55446" y="14305"/>
                  </a:cubicBezTo>
                  <a:cubicBezTo>
                    <a:pt x="53808" y="6688"/>
                    <a:pt x="47660" y="1054"/>
                    <a:pt x="38845" y="137"/>
                  </a:cubicBezTo>
                  <a:cubicBezTo>
                    <a:pt x="37974" y="46"/>
                    <a:pt x="37073" y="0"/>
                    <a:pt x="36148"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3615816" y="1849326"/>
              <a:ext cx="758959" cy="1087770"/>
            </a:xfrm>
            <a:custGeom>
              <a:avLst/>
              <a:gdLst/>
              <a:ahLst/>
              <a:cxnLst/>
              <a:rect l="l" t="t" r="r" b="b"/>
              <a:pathLst>
                <a:path w="15843" h="22708" extrusionOk="0">
                  <a:moveTo>
                    <a:pt x="13771" y="0"/>
                  </a:moveTo>
                  <a:cubicBezTo>
                    <a:pt x="11891" y="0"/>
                    <a:pt x="9188" y="52"/>
                    <a:pt x="8087" y="52"/>
                  </a:cubicBezTo>
                  <a:cubicBezTo>
                    <a:pt x="7980" y="52"/>
                    <a:pt x="7888" y="52"/>
                    <a:pt x="7814" y="50"/>
                  </a:cubicBezTo>
                  <a:cubicBezTo>
                    <a:pt x="7613" y="46"/>
                    <a:pt x="7285" y="44"/>
                    <a:pt x="6876" y="44"/>
                  </a:cubicBezTo>
                  <a:cubicBezTo>
                    <a:pt x="4695" y="44"/>
                    <a:pt x="191" y="97"/>
                    <a:pt x="159" y="97"/>
                  </a:cubicBezTo>
                  <a:cubicBezTo>
                    <a:pt x="0" y="107"/>
                    <a:pt x="19" y="621"/>
                    <a:pt x="19" y="621"/>
                  </a:cubicBezTo>
                  <a:cubicBezTo>
                    <a:pt x="19" y="705"/>
                    <a:pt x="9" y="15313"/>
                    <a:pt x="9" y="22631"/>
                  </a:cubicBezTo>
                  <a:cubicBezTo>
                    <a:pt x="36" y="22698"/>
                    <a:pt x="1424" y="22707"/>
                    <a:pt x="2668" y="22707"/>
                  </a:cubicBezTo>
                  <a:cubicBezTo>
                    <a:pt x="3165" y="22707"/>
                    <a:pt x="3640" y="22706"/>
                    <a:pt x="3996" y="22706"/>
                  </a:cubicBezTo>
                  <a:cubicBezTo>
                    <a:pt x="5297" y="22706"/>
                    <a:pt x="6607" y="22696"/>
                    <a:pt x="7907" y="22678"/>
                  </a:cubicBezTo>
                  <a:cubicBezTo>
                    <a:pt x="8019" y="22677"/>
                    <a:pt x="8167" y="22677"/>
                    <a:pt x="8342" y="22677"/>
                  </a:cubicBezTo>
                  <a:cubicBezTo>
                    <a:pt x="8922" y="22677"/>
                    <a:pt x="9812" y="22680"/>
                    <a:pt x="10775" y="22680"/>
                  </a:cubicBezTo>
                  <a:cubicBezTo>
                    <a:pt x="12833" y="22680"/>
                    <a:pt x="15223" y="22664"/>
                    <a:pt x="15618" y="22565"/>
                  </a:cubicBezTo>
                  <a:cubicBezTo>
                    <a:pt x="15637" y="22565"/>
                    <a:pt x="15646" y="22537"/>
                    <a:pt x="15665" y="22537"/>
                  </a:cubicBezTo>
                  <a:cubicBezTo>
                    <a:pt x="15721" y="22528"/>
                    <a:pt x="15768" y="22491"/>
                    <a:pt x="15805" y="22434"/>
                  </a:cubicBezTo>
                  <a:cubicBezTo>
                    <a:pt x="15824" y="18991"/>
                    <a:pt x="15824" y="15556"/>
                    <a:pt x="15815" y="12141"/>
                  </a:cubicBezTo>
                  <a:cubicBezTo>
                    <a:pt x="15805" y="9521"/>
                    <a:pt x="15815" y="6910"/>
                    <a:pt x="15843" y="4308"/>
                  </a:cubicBezTo>
                  <a:lnTo>
                    <a:pt x="15805" y="1005"/>
                  </a:lnTo>
                  <a:cubicBezTo>
                    <a:pt x="15805" y="893"/>
                    <a:pt x="15777" y="153"/>
                    <a:pt x="15740" y="79"/>
                  </a:cubicBezTo>
                  <a:cubicBezTo>
                    <a:pt x="15730" y="19"/>
                    <a:pt x="14899" y="0"/>
                    <a:pt x="13771"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3615816" y="1849326"/>
              <a:ext cx="757186" cy="69890"/>
            </a:xfrm>
            <a:custGeom>
              <a:avLst/>
              <a:gdLst/>
              <a:ahLst/>
              <a:cxnLst/>
              <a:rect l="l" t="t" r="r" b="b"/>
              <a:pathLst>
                <a:path w="15806" h="1459" extrusionOk="0">
                  <a:moveTo>
                    <a:pt x="13771" y="0"/>
                  </a:moveTo>
                  <a:cubicBezTo>
                    <a:pt x="11891" y="0"/>
                    <a:pt x="9188" y="52"/>
                    <a:pt x="8087" y="52"/>
                  </a:cubicBezTo>
                  <a:cubicBezTo>
                    <a:pt x="7980" y="52"/>
                    <a:pt x="7888" y="52"/>
                    <a:pt x="7814" y="50"/>
                  </a:cubicBezTo>
                  <a:cubicBezTo>
                    <a:pt x="7613" y="46"/>
                    <a:pt x="7285" y="44"/>
                    <a:pt x="6876" y="44"/>
                  </a:cubicBezTo>
                  <a:cubicBezTo>
                    <a:pt x="4695" y="44"/>
                    <a:pt x="191" y="97"/>
                    <a:pt x="159" y="97"/>
                  </a:cubicBezTo>
                  <a:cubicBezTo>
                    <a:pt x="0" y="107"/>
                    <a:pt x="19" y="621"/>
                    <a:pt x="19" y="621"/>
                  </a:cubicBezTo>
                  <a:lnTo>
                    <a:pt x="19" y="1454"/>
                  </a:lnTo>
                  <a:lnTo>
                    <a:pt x="7917" y="1454"/>
                  </a:lnTo>
                  <a:cubicBezTo>
                    <a:pt x="8722" y="1454"/>
                    <a:pt x="11186" y="1458"/>
                    <a:pt x="13255" y="1458"/>
                  </a:cubicBezTo>
                  <a:cubicBezTo>
                    <a:pt x="14289" y="1458"/>
                    <a:pt x="15225" y="1457"/>
                    <a:pt x="15805" y="1454"/>
                  </a:cubicBezTo>
                  <a:lnTo>
                    <a:pt x="15805" y="1005"/>
                  </a:lnTo>
                  <a:cubicBezTo>
                    <a:pt x="15805" y="893"/>
                    <a:pt x="15777" y="153"/>
                    <a:pt x="15740" y="79"/>
                  </a:cubicBezTo>
                  <a:cubicBezTo>
                    <a:pt x="15730" y="19"/>
                    <a:pt x="14899" y="0"/>
                    <a:pt x="13771"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4314654" y="1867386"/>
              <a:ext cx="34587" cy="32670"/>
            </a:xfrm>
            <a:custGeom>
              <a:avLst/>
              <a:gdLst/>
              <a:ahLst/>
              <a:cxnLst/>
              <a:rect l="l" t="t" r="r" b="b"/>
              <a:pathLst>
                <a:path w="722" h="682" extrusionOk="0">
                  <a:moveTo>
                    <a:pt x="328" y="1"/>
                  </a:moveTo>
                  <a:cubicBezTo>
                    <a:pt x="291" y="1"/>
                    <a:pt x="272" y="1"/>
                    <a:pt x="244" y="10"/>
                  </a:cubicBezTo>
                  <a:cubicBezTo>
                    <a:pt x="207" y="20"/>
                    <a:pt x="179" y="48"/>
                    <a:pt x="141" y="66"/>
                  </a:cubicBezTo>
                  <a:lnTo>
                    <a:pt x="94" y="113"/>
                  </a:lnTo>
                  <a:cubicBezTo>
                    <a:pt x="66" y="141"/>
                    <a:pt x="48" y="188"/>
                    <a:pt x="38" y="207"/>
                  </a:cubicBezTo>
                  <a:cubicBezTo>
                    <a:pt x="1" y="310"/>
                    <a:pt x="1" y="422"/>
                    <a:pt x="57" y="516"/>
                  </a:cubicBezTo>
                  <a:cubicBezTo>
                    <a:pt x="85" y="562"/>
                    <a:pt x="132" y="609"/>
                    <a:pt x="179" y="628"/>
                  </a:cubicBezTo>
                  <a:cubicBezTo>
                    <a:pt x="233" y="663"/>
                    <a:pt x="297" y="681"/>
                    <a:pt x="361" y="681"/>
                  </a:cubicBezTo>
                  <a:cubicBezTo>
                    <a:pt x="482" y="681"/>
                    <a:pt x="604" y="617"/>
                    <a:pt x="665" y="488"/>
                  </a:cubicBezTo>
                  <a:cubicBezTo>
                    <a:pt x="721" y="347"/>
                    <a:pt x="703" y="197"/>
                    <a:pt x="609" y="104"/>
                  </a:cubicBezTo>
                  <a:cubicBezTo>
                    <a:pt x="553" y="48"/>
                    <a:pt x="487" y="10"/>
                    <a:pt x="413"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4265791" y="1867386"/>
              <a:ext cx="35019" cy="32670"/>
            </a:xfrm>
            <a:custGeom>
              <a:avLst/>
              <a:gdLst/>
              <a:ahLst/>
              <a:cxnLst/>
              <a:rect l="l" t="t" r="r" b="b"/>
              <a:pathLst>
                <a:path w="731" h="682" extrusionOk="0">
                  <a:moveTo>
                    <a:pt x="328" y="1"/>
                  </a:moveTo>
                  <a:cubicBezTo>
                    <a:pt x="291" y="1"/>
                    <a:pt x="272" y="1"/>
                    <a:pt x="244" y="10"/>
                  </a:cubicBezTo>
                  <a:cubicBezTo>
                    <a:pt x="216" y="20"/>
                    <a:pt x="179" y="48"/>
                    <a:pt x="141" y="66"/>
                  </a:cubicBezTo>
                  <a:lnTo>
                    <a:pt x="94" y="113"/>
                  </a:lnTo>
                  <a:cubicBezTo>
                    <a:pt x="76" y="141"/>
                    <a:pt x="48" y="188"/>
                    <a:pt x="38" y="207"/>
                  </a:cubicBezTo>
                  <a:cubicBezTo>
                    <a:pt x="1" y="310"/>
                    <a:pt x="1" y="422"/>
                    <a:pt x="57" y="516"/>
                  </a:cubicBezTo>
                  <a:cubicBezTo>
                    <a:pt x="85" y="562"/>
                    <a:pt x="132" y="609"/>
                    <a:pt x="179" y="628"/>
                  </a:cubicBezTo>
                  <a:cubicBezTo>
                    <a:pt x="233" y="663"/>
                    <a:pt x="297" y="681"/>
                    <a:pt x="361" y="681"/>
                  </a:cubicBezTo>
                  <a:cubicBezTo>
                    <a:pt x="482" y="681"/>
                    <a:pt x="604" y="617"/>
                    <a:pt x="665" y="488"/>
                  </a:cubicBezTo>
                  <a:cubicBezTo>
                    <a:pt x="731" y="347"/>
                    <a:pt x="703" y="197"/>
                    <a:pt x="609" y="104"/>
                  </a:cubicBezTo>
                  <a:cubicBezTo>
                    <a:pt x="553" y="48"/>
                    <a:pt x="497" y="10"/>
                    <a:pt x="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4217838" y="1867386"/>
              <a:ext cx="34587" cy="32670"/>
            </a:xfrm>
            <a:custGeom>
              <a:avLst/>
              <a:gdLst/>
              <a:ahLst/>
              <a:cxnLst/>
              <a:rect l="l" t="t" r="r" b="b"/>
              <a:pathLst>
                <a:path w="722" h="682" extrusionOk="0">
                  <a:moveTo>
                    <a:pt x="328" y="1"/>
                  </a:moveTo>
                  <a:cubicBezTo>
                    <a:pt x="291" y="1"/>
                    <a:pt x="263" y="1"/>
                    <a:pt x="244" y="10"/>
                  </a:cubicBezTo>
                  <a:cubicBezTo>
                    <a:pt x="206" y="20"/>
                    <a:pt x="169" y="48"/>
                    <a:pt x="141" y="66"/>
                  </a:cubicBezTo>
                  <a:lnTo>
                    <a:pt x="94" y="113"/>
                  </a:lnTo>
                  <a:cubicBezTo>
                    <a:pt x="66" y="141"/>
                    <a:pt x="47" y="188"/>
                    <a:pt x="29" y="207"/>
                  </a:cubicBezTo>
                  <a:cubicBezTo>
                    <a:pt x="1" y="310"/>
                    <a:pt x="1" y="422"/>
                    <a:pt x="57" y="516"/>
                  </a:cubicBezTo>
                  <a:cubicBezTo>
                    <a:pt x="75" y="562"/>
                    <a:pt x="113" y="609"/>
                    <a:pt x="169" y="628"/>
                  </a:cubicBezTo>
                  <a:cubicBezTo>
                    <a:pt x="227" y="663"/>
                    <a:pt x="293" y="681"/>
                    <a:pt x="358" y="681"/>
                  </a:cubicBezTo>
                  <a:cubicBezTo>
                    <a:pt x="482" y="681"/>
                    <a:pt x="604" y="617"/>
                    <a:pt x="665" y="488"/>
                  </a:cubicBezTo>
                  <a:cubicBezTo>
                    <a:pt x="721" y="347"/>
                    <a:pt x="702" y="197"/>
                    <a:pt x="599" y="104"/>
                  </a:cubicBezTo>
                  <a:cubicBezTo>
                    <a:pt x="543" y="48"/>
                    <a:pt x="487" y="10"/>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3666883" y="1970951"/>
              <a:ext cx="293227" cy="27161"/>
            </a:xfrm>
            <a:custGeom>
              <a:avLst/>
              <a:gdLst/>
              <a:ahLst/>
              <a:cxnLst/>
              <a:rect l="l" t="t" r="r" b="b"/>
              <a:pathLst>
                <a:path w="6121" h="567" extrusionOk="0">
                  <a:moveTo>
                    <a:pt x="6093" y="1"/>
                  </a:moveTo>
                  <a:cubicBezTo>
                    <a:pt x="5709" y="10"/>
                    <a:pt x="5066" y="12"/>
                    <a:pt x="4460" y="12"/>
                  </a:cubicBezTo>
                  <a:cubicBezTo>
                    <a:pt x="3854" y="12"/>
                    <a:pt x="3285" y="10"/>
                    <a:pt x="3052" y="10"/>
                  </a:cubicBezTo>
                  <a:cubicBezTo>
                    <a:pt x="2671" y="10"/>
                    <a:pt x="2295" y="14"/>
                    <a:pt x="1917" y="14"/>
                  </a:cubicBezTo>
                  <a:cubicBezTo>
                    <a:pt x="1728" y="14"/>
                    <a:pt x="1539" y="13"/>
                    <a:pt x="1348" y="10"/>
                  </a:cubicBezTo>
                  <a:lnTo>
                    <a:pt x="20" y="10"/>
                  </a:lnTo>
                  <a:cubicBezTo>
                    <a:pt x="1" y="57"/>
                    <a:pt x="10" y="132"/>
                    <a:pt x="10" y="132"/>
                  </a:cubicBezTo>
                  <a:lnTo>
                    <a:pt x="10" y="562"/>
                  </a:lnTo>
                  <a:cubicBezTo>
                    <a:pt x="138" y="565"/>
                    <a:pt x="294" y="566"/>
                    <a:pt x="459" y="566"/>
                  </a:cubicBezTo>
                  <a:cubicBezTo>
                    <a:pt x="788" y="566"/>
                    <a:pt x="1152" y="562"/>
                    <a:pt x="1395" y="562"/>
                  </a:cubicBezTo>
                  <a:lnTo>
                    <a:pt x="3061" y="562"/>
                  </a:lnTo>
                  <a:cubicBezTo>
                    <a:pt x="3295" y="562"/>
                    <a:pt x="3887" y="564"/>
                    <a:pt x="4507" y="564"/>
                  </a:cubicBezTo>
                  <a:cubicBezTo>
                    <a:pt x="5127" y="564"/>
                    <a:pt x="5775" y="562"/>
                    <a:pt x="6121" y="553"/>
                  </a:cubicBezTo>
                  <a:lnTo>
                    <a:pt x="6121" y="244"/>
                  </a:lnTo>
                  <a:cubicBezTo>
                    <a:pt x="6102" y="225"/>
                    <a:pt x="6102" y="66"/>
                    <a:pt x="6093"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3735483" y="2047595"/>
              <a:ext cx="140793" cy="27161"/>
            </a:xfrm>
            <a:custGeom>
              <a:avLst/>
              <a:gdLst/>
              <a:ahLst/>
              <a:cxnLst/>
              <a:rect l="l" t="t" r="r" b="b"/>
              <a:pathLst>
                <a:path w="2939" h="567" extrusionOk="0">
                  <a:moveTo>
                    <a:pt x="2930" y="1"/>
                  </a:moveTo>
                  <a:cubicBezTo>
                    <a:pt x="2769" y="13"/>
                    <a:pt x="2519" y="16"/>
                    <a:pt x="2269" y="16"/>
                  </a:cubicBezTo>
                  <a:cubicBezTo>
                    <a:pt x="1934" y="16"/>
                    <a:pt x="1598" y="10"/>
                    <a:pt x="1470" y="10"/>
                  </a:cubicBezTo>
                  <a:cubicBezTo>
                    <a:pt x="1289" y="10"/>
                    <a:pt x="1104" y="18"/>
                    <a:pt x="920" y="18"/>
                  </a:cubicBezTo>
                  <a:cubicBezTo>
                    <a:pt x="828" y="18"/>
                    <a:pt x="737" y="16"/>
                    <a:pt x="646" y="10"/>
                  </a:cubicBezTo>
                  <a:lnTo>
                    <a:pt x="19" y="10"/>
                  </a:lnTo>
                  <a:cubicBezTo>
                    <a:pt x="1" y="57"/>
                    <a:pt x="1" y="132"/>
                    <a:pt x="1" y="132"/>
                  </a:cubicBezTo>
                  <a:lnTo>
                    <a:pt x="1" y="562"/>
                  </a:lnTo>
                  <a:cubicBezTo>
                    <a:pt x="63" y="565"/>
                    <a:pt x="139" y="566"/>
                    <a:pt x="219" y="566"/>
                  </a:cubicBezTo>
                  <a:cubicBezTo>
                    <a:pt x="379" y="566"/>
                    <a:pt x="556" y="562"/>
                    <a:pt x="674" y="562"/>
                  </a:cubicBezTo>
                  <a:lnTo>
                    <a:pt x="1479" y="562"/>
                  </a:lnTo>
                  <a:cubicBezTo>
                    <a:pt x="1591" y="562"/>
                    <a:pt x="1875" y="565"/>
                    <a:pt x="2170" y="565"/>
                  </a:cubicBezTo>
                  <a:cubicBezTo>
                    <a:pt x="2466" y="565"/>
                    <a:pt x="2775" y="562"/>
                    <a:pt x="2939" y="553"/>
                  </a:cubicBezTo>
                  <a:lnTo>
                    <a:pt x="2939" y="244"/>
                  </a:lnTo>
                  <a:cubicBezTo>
                    <a:pt x="2930" y="216"/>
                    <a:pt x="2930" y="57"/>
                    <a:pt x="2930"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3736393" y="2811879"/>
              <a:ext cx="248387" cy="27161"/>
            </a:xfrm>
            <a:custGeom>
              <a:avLst/>
              <a:gdLst/>
              <a:ahLst/>
              <a:cxnLst/>
              <a:rect l="l" t="t" r="r" b="b"/>
              <a:pathLst>
                <a:path w="5185" h="567" extrusionOk="0">
                  <a:moveTo>
                    <a:pt x="5156" y="1"/>
                  </a:moveTo>
                  <a:cubicBezTo>
                    <a:pt x="4876" y="13"/>
                    <a:pt x="4433" y="16"/>
                    <a:pt x="3989" y="16"/>
                  </a:cubicBezTo>
                  <a:cubicBezTo>
                    <a:pt x="3397" y="16"/>
                    <a:pt x="2802" y="10"/>
                    <a:pt x="2583" y="10"/>
                  </a:cubicBezTo>
                  <a:cubicBezTo>
                    <a:pt x="2265" y="10"/>
                    <a:pt x="1938" y="19"/>
                    <a:pt x="1615" y="19"/>
                  </a:cubicBezTo>
                  <a:cubicBezTo>
                    <a:pt x="1453" y="19"/>
                    <a:pt x="1292" y="17"/>
                    <a:pt x="1133" y="10"/>
                  </a:cubicBezTo>
                  <a:lnTo>
                    <a:pt x="10" y="10"/>
                  </a:lnTo>
                  <a:cubicBezTo>
                    <a:pt x="0" y="57"/>
                    <a:pt x="0" y="132"/>
                    <a:pt x="0" y="132"/>
                  </a:cubicBezTo>
                  <a:lnTo>
                    <a:pt x="0" y="562"/>
                  </a:lnTo>
                  <a:cubicBezTo>
                    <a:pt x="109" y="566"/>
                    <a:pt x="242" y="567"/>
                    <a:pt x="381" y="567"/>
                  </a:cubicBezTo>
                  <a:cubicBezTo>
                    <a:pt x="658" y="567"/>
                    <a:pt x="964" y="562"/>
                    <a:pt x="1170" y="562"/>
                  </a:cubicBezTo>
                  <a:lnTo>
                    <a:pt x="2583" y="562"/>
                  </a:lnTo>
                  <a:cubicBezTo>
                    <a:pt x="2784" y="562"/>
                    <a:pt x="3285" y="565"/>
                    <a:pt x="3810" y="565"/>
                  </a:cubicBezTo>
                  <a:cubicBezTo>
                    <a:pt x="4335" y="565"/>
                    <a:pt x="4885" y="562"/>
                    <a:pt x="5185" y="553"/>
                  </a:cubicBezTo>
                  <a:lnTo>
                    <a:pt x="5185" y="244"/>
                  </a:lnTo>
                  <a:cubicBezTo>
                    <a:pt x="5166" y="226"/>
                    <a:pt x="5156" y="57"/>
                    <a:pt x="5156"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3891941" y="2047595"/>
              <a:ext cx="95523" cy="27161"/>
            </a:xfrm>
            <a:custGeom>
              <a:avLst/>
              <a:gdLst/>
              <a:ahLst/>
              <a:cxnLst/>
              <a:rect l="l" t="t" r="r" b="b"/>
              <a:pathLst>
                <a:path w="1994" h="567" extrusionOk="0">
                  <a:moveTo>
                    <a:pt x="1984" y="1"/>
                  </a:moveTo>
                  <a:cubicBezTo>
                    <a:pt x="1872" y="13"/>
                    <a:pt x="1703" y="16"/>
                    <a:pt x="1535" y="16"/>
                  </a:cubicBezTo>
                  <a:cubicBezTo>
                    <a:pt x="1310" y="16"/>
                    <a:pt x="1087" y="10"/>
                    <a:pt x="1002" y="10"/>
                  </a:cubicBezTo>
                  <a:cubicBezTo>
                    <a:pt x="877" y="10"/>
                    <a:pt x="752" y="18"/>
                    <a:pt x="630" y="18"/>
                  </a:cubicBezTo>
                  <a:cubicBezTo>
                    <a:pt x="569" y="18"/>
                    <a:pt x="509" y="16"/>
                    <a:pt x="450" y="10"/>
                  </a:cubicBezTo>
                  <a:lnTo>
                    <a:pt x="19" y="10"/>
                  </a:lnTo>
                  <a:cubicBezTo>
                    <a:pt x="0" y="57"/>
                    <a:pt x="19" y="132"/>
                    <a:pt x="19" y="132"/>
                  </a:cubicBezTo>
                  <a:lnTo>
                    <a:pt x="19" y="562"/>
                  </a:lnTo>
                  <a:cubicBezTo>
                    <a:pt x="60" y="565"/>
                    <a:pt x="110" y="566"/>
                    <a:pt x="162" y="566"/>
                  </a:cubicBezTo>
                  <a:cubicBezTo>
                    <a:pt x="268" y="566"/>
                    <a:pt x="384" y="562"/>
                    <a:pt x="459" y="562"/>
                  </a:cubicBezTo>
                  <a:lnTo>
                    <a:pt x="1002" y="562"/>
                  </a:lnTo>
                  <a:cubicBezTo>
                    <a:pt x="1077" y="562"/>
                    <a:pt x="1266" y="565"/>
                    <a:pt x="1466" y="565"/>
                  </a:cubicBezTo>
                  <a:cubicBezTo>
                    <a:pt x="1666" y="565"/>
                    <a:pt x="1877" y="562"/>
                    <a:pt x="1994" y="553"/>
                  </a:cubicBezTo>
                  <a:lnTo>
                    <a:pt x="1994" y="244"/>
                  </a:lnTo>
                  <a:cubicBezTo>
                    <a:pt x="1994" y="216"/>
                    <a:pt x="1984" y="57"/>
                    <a:pt x="198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3911198" y="2356470"/>
              <a:ext cx="140841" cy="27113"/>
            </a:xfrm>
            <a:custGeom>
              <a:avLst/>
              <a:gdLst/>
              <a:ahLst/>
              <a:cxnLst/>
              <a:rect l="l" t="t" r="r" b="b"/>
              <a:pathLst>
                <a:path w="2940" h="566" extrusionOk="0">
                  <a:moveTo>
                    <a:pt x="2920" y="0"/>
                  </a:moveTo>
                  <a:cubicBezTo>
                    <a:pt x="2733" y="10"/>
                    <a:pt x="2425" y="12"/>
                    <a:pt x="2134" y="12"/>
                  </a:cubicBezTo>
                  <a:cubicBezTo>
                    <a:pt x="1844" y="12"/>
                    <a:pt x="1573" y="10"/>
                    <a:pt x="1461" y="10"/>
                  </a:cubicBezTo>
                  <a:cubicBezTo>
                    <a:pt x="1280" y="10"/>
                    <a:pt x="1095" y="14"/>
                    <a:pt x="914" y="14"/>
                  </a:cubicBezTo>
                  <a:cubicBezTo>
                    <a:pt x="823" y="14"/>
                    <a:pt x="734" y="13"/>
                    <a:pt x="647" y="10"/>
                  </a:cubicBezTo>
                  <a:lnTo>
                    <a:pt x="10" y="10"/>
                  </a:lnTo>
                  <a:cubicBezTo>
                    <a:pt x="1" y="57"/>
                    <a:pt x="1" y="131"/>
                    <a:pt x="1" y="131"/>
                  </a:cubicBezTo>
                  <a:lnTo>
                    <a:pt x="1" y="562"/>
                  </a:lnTo>
                  <a:cubicBezTo>
                    <a:pt x="63" y="565"/>
                    <a:pt x="138" y="566"/>
                    <a:pt x="217" y="566"/>
                  </a:cubicBezTo>
                  <a:cubicBezTo>
                    <a:pt x="374" y="566"/>
                    <a:pt x="547" y="562"/>
                    <a:pt x="665" y="562"/>
                  </a:cubicBezTo>
                  <a:lnTo>
                    <a:pt x="1470" y="562"/>
                  </a:lnTo>
                  <a:cubicBezTo>
                    <a:pt x="1582" y="562"/>
                    <a:pt x="1868" y="564"/>
                    <a:pt x="2166" y="564"/>
                  </a:cubicBezTo>
                  <a:cubicBezTo>
                    <a:pt x="2464" y="564"/>
                    <a:pt x="2775" y="562"/>
                    <a:pt x="2939" y="552"/>
                  </a:cubicBezTo>
                  <a:lnTo>
                    <a:pt x="2939" y="244"/>
                  </a:lnTo>
                  <a:cubicBezTo>
                    <a:pt x="2939" y="225"/>
                    <a:pt x="2920" y="57"/>
                    <a:pt x="292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4067656" y="2356470"/>
              <a:ext cx="95091" cy="27113"/>
            </a:xfrm>
            <a:custGeom>
              <a:avLst/>
              <a:gdLst/>
              <a:ahLst/>
              <a:cxnLst/>
              <a:rect l="l" t="t" r="r" b="b"/>
              <a:pathLst>
                <a:path w="1985" h="566" extrusionOk="0">
                  <a:moveTo>
                    <a:pt x="1975" y="0"/>
                  </a:moveTo>
                  <a:cubicBezTo>
                    <a:pt x="1844" y="10"/>
                    <a:pt x="1636" y="12"/>
                    <a:pt x="1442" y="12"/>
                  </a:cubicBezTo>
                  <a:cubicBezTo>
                    <a:pt x="1248" y="12"/>
                    <a:pt x="1068" y="10"/>
                    <a:pt x="993" y="10"/>
                  </a:cubicBezTo>
                  <a:cubicBezTo>
                    <a:pt x="868" y="10"/>
                    <a:pt x="743" y="14"/>
                    <a:pt x="621" y="14"/>
                  </a:cubicBezTo>
                  <a:cubicBezTo>
                    <a:pt x="560" y="14"/>
                    <a:pt x="500" y="13"/>
                    <a:pt x="441" y="10"/>
                  </a:cubicBezTo>
                  <a:lnTo>
                    <a:pt x="10" y="10"/>
                  </a:lnTo>
                  <a:cubicBezTo>
                    <a:pt x="1" y="57"/>
                    <a:pt x="10" y="131"/>
                    <a:pt x="10" y="131"/>
                  </a:cubicBezTo>
                  <a:lnTo>
                    <a:pt x="10" y="562"/>
                  </a:lnTo>
                  <a:cubicBezTo>
                    <a:pt x="54" y="565"/>
                    <a:pt x="105" y="566"/>
                    <a:pt x="157" y="566"/>
                  </a:cubicBezTo>
                  <a:cubicBezTo>
                    <a:pt x="263" y="566"/>
                    <a:pt x="375" y="562"/>
                    <a:pt x="450" y="562"/>
                  </a:cubicBezTo>
                  <a:lnTo>
                    <a:pt x="993" y="562"/>
                  </a:lnTo>
                  <a:cubicBezTo>
                    <a:pt x="1068" y="562"/>
                    <a:pt x="1257" y="564"/>
                    <a:pt x="1457" y="564"/>
                  </a:cubicBezTo>
                  <a:cubicBezTo>
                    <a:pt x="1657" y="564"/>
                    <a:pt x="1868" y="562"/>
                    <a:pt x="1985" y="552"/>
                  </a:cubicBezTo>
                  <a:lnTo>
                    <a:pt x="1985" y="244"/>
                  </a:lnTo>
                  <a:cubicBezTo>
                    <a:pt x="1985" y="225"/>
                    <a:pt x="1985" y="57"/>
                    <a:pt x="19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3938552" y="2587312"/>
              <a:ext cx="95523" cy="27161"/>
            </a:xfrm>
            <a:custGeom>
              <a:avLst/>
              <a:gdLst/>
              <a:ahLst/>
              <a:cxnLst/>
              <a:rect l="l" t="t" r="r" b="b"/>
              <a:pathLst>
                <a:path w="1994" h="567" extrusionOk="0">
                  <a:moveTo>
                    <a:pt x="1975" y="1"/>
                  </a:moveTo>
                  <a:cubicBezTo>
                    <a:pt x="1849" y="10"/>
                    <a:pt x="1643" y="12"/>
                    <a:pt x="1449" y="12"/>
                  </a:cubicBezTo>
                  <a:cubicBezTo>
                    <a:pt x="1255" y="12"/>
                    <a:pt x="1072" y="10"/>
                    <a:pt x="993" y="10"/>
                  </a:cubicBezTo>
                  <a:cubicBezTo>
                    <a:pt x="868" y="10"/>
                    <a:pt x="743" y="14"/>
                    <a:pt x="624" y="14"/>
                  </a:cubicBezTo>
                  <a:cubicBezTo>
                    <a:pt x="564" y="14"/>
                    <a:pt x="506" y="13"/>
                    <a:pt x="450" y="10"/>
                  </a:cubicBezTo>
                  <a:lnTo>
                    <a:pt x="10" y="10"/>
                  </a:lnTo>
                  <a:cubicBezTo>
                    <a:pt x="1" y="57"/>
                    <a:pt x="10" y="132"/>
                    <a:pt x="10" y="132"/>
                  </a:cubicBezTo>
                  <a:lnTo>
                    <a:pt x="10" y="562"/>
                  </a:lnTo>
                  <a:cubicBezTo>
                    <a:pt x="54" y="565"/>
                    <a:pt x="105" y="566"/>
                    <a:pt x="158" y="566"/>
                  </a:cubicBezTo>
                  <a:cubicBezTo>
                    <a:pt x="264" y="566"/>
                    <a:pt x="378" y="562"/>
                    <a:pt x="459" y="562"/>
                  </a:cubicBezTo>
                  <a:lnTo>
                    <a:pt x="993" y="562"/>
                  </a:lnTo>
                  <a:cubicBezTo>
                    <a:pt x="1072" y="562"/>
                    <a:pt x="1264" y="564"/>
                    <a:pt x="1465" y="564"/>
                  </a:cubicBezTo>
                  <a:cubicBezTo>
                    <a:pt x="1666" y="564"/>
                    <a:pt x="1877" y="562"/>
                    <a:pt x="1994" y="553"/>
                  </a:cubicBezTo>
                  <a:lnTo>
                    <a:pt x="1994" y="244"/>
                  </a:lnTo>
                  <a:cubicBezTo>
                    <a:pt x="1975" y="207"/>
                    <a:pt x="1975" y="57"/>
                    <a:pt x="1975"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3938552" y="2637083"/>
              <a:ext cx="95523" cy="27113"/>
            </a:xfrm>
            <a:custGeom>
              <a:avLst/>
              <a:gdLst/>
              <a:ahLst/>
              <a:cxnLst/>
              <a:rect l="l" t="t" r="r" b="b"/>
              <a:pathLst>
                <a:path w="1994" h="566" extrusionOk="0">
                  <a:moveTo>
                    <a:pt x="1975" y="0"/>
                  </a:moveTo>
                  <a:cubicBezTo>
                    <a:pt x="1867" y="12"/>
                    <a:pt x="1700" y="16"/>
                    <a:pt x="1532" y="16"/>
                  </a:cubicBezTo>
                  <a:cubicBezTo>
                    <a:pt x="1309" y="16"/>
                    <a:pt x="1084" y="10"/>
                    <a:pt x="993" y="10"/>
                  </a:cubicBezTo>
                  <a:cubicBezTo>
                    <a:pt x="868" y="10"/>
                    <a:pt x="743" y="18"/>
                    <a:pt x="624" y="18"/>
                  </a:cubicBezTo>
                  <a:cubicBezTo>
                    <a:pt x="564" y="18"/>
                    <a:pt x="506" y="16"/>
                    <a:pt x="450" y="10"/>
                  </a:cubicBezTo>
                  <a:lnTo>
                    <a:pt x="10" y="10"/>
                  </a:lnTo>
                  <a:cubicBezTo>
                    <a:pt x="1" y="57"/>
                    <a:pt x="10" y="131"/>
                    <a:pt x="10" y="131"/>
                  </a:cubicBezTo>
                  <a:lnTo>
                    <a:pt x="10" y="562"/>
                  </a:lnTo>
                  <a:cubicBezTo>
                    <a:pt x="54" y="565"/>
                    <a:pt x="105" y="566"/>
                    <a:pt x="158" y="566"/>
                  </a:cubicBezTo>
                  <a:cubicBezTo>
                    <a:pt x="264" y="566"/>
                    <a:pt x="378" y="562"/>
                    <a:pt x="459" y="562"/>
                  </a:cubicBezTo>
                  <a:lnTo>
                    <a:pt x="993" y="562"/>
                  </a:lnTo>
                  <a:cubicBezTo>
                    <a:pt x="1072" y="562"/>
                    <a:pt x="1264" y="564"/>
                    <a:pt x="1465" y="564"/>
                  </a:cubicBezTo>
                  <a:cubicBezTo>
                    <a:pt x="1666" y="564"/>
                    <a:pt x="1877" y="562"/>
                    <a:pt x="1994" y="552"/>
                  </a:cubicBezTo>
                  <a:lnTo>
                    <a:pt x="1994" y="244"/>
                  </a:lnTo>
                  <a:cubicBezTo>
                    <a:pt x="1975" y="225"/>
                    <a:pt x="1975" y="57"/>
                    <a:pt x="1975"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4005332" y="2047595"/>
              <a:ext cx="172650" cy="27161"/>
            </a:xfrm>
            <a:custGeom>
              <a:avLst/>
              <a:gdLst/>
              <a:ahLst/>
              <a:cxnLst/>
              <a:rect l="l" t="t" r="r" b="b"/>
              <a:pathLst>
                <a:path w="3604" h="567" extrusionOk="0">
                  <a:moveTo>
                    <a:pt x="3594" y="1"/>
                  </a:moveTo>
                  <a:cubicBezTo>
                    <a:pt x="3398" y="13"/>
                    <a:pt x="3090" y="16"/>
                    <a:pt x="2780" y="16"/>
                  </a:cubicBezTo>
                  <a:cubicBezTo>
                    <a:pt x="2368" y="16"/>
                    <a:pt x="1953" y="10"/>
                    <a:pt x="1798" y="10"/>
                  </a:cubicBezTo>
                  <a:cubicBezTo>
                    <a:pt x="1573" y="10"/>
                    <a:pt x="1349" y="18"/>
                    <a:pt x="1127" y="18"/>
                  </a:cubicBezTo>
                  <a:cubicBezTo>
                    <a:pt x="1016" y="18"/>
                    <a:pt x="906" y="16"/>
                    <a:pt x="796" y="10"/>
                  </a:cubicBezTo>
                  <a:lnTo>
                    <a:pt x="10" y="10"/>
                  </a:lnTo>
                  <a:cubicBezTo>
                    <a:pt x="1" y="57"/>
                    <a:pt x="1" y="132"/>
                    <a:pt x="1" y="132"/>
                  </a:cubicBezTo>
                  <a:lnTo>
                    <a:pt x="1" y="562"/>
                  </a:lnTo>
                  <a:cubicBezTo>
                    <a:pt x="76" y="565"/>
                    <a:pt x="168" y="566"/>
                    <a:pt x="266" y="566"/>
                  </a:cubicBezTo>
                  <a:cubicBezTo>
                    <a:pt x="462" y="566"/>
                    <a:pt x="678" y="562"/>
                    <a:pt x="815" y="562"/>
                  </a:cubicBezTo>
                  <a:lnTo>
                    <a:pt x="1798" y="562"/>
                  </a:lnTo>
                  <a:cubicBezTo>
                    <a:pt x="1938" y="562"/>
                    <a:pt x="2287" y="565"/>
                    <a:pt x="2652" y="565"/>
                  </a:cubicBezTo>
                  <a:cubicBezTo>
                    <a:pt x="3017" y="565"/>
                    <a:pt x="3398" y="562"/>
                    <a:pt x="3604" y="553"/>
                  </a:cubicBezTo>
                  <a:lnTo>
                    <a:pt x="3604" y="244"/>
                  </a:lnTo>
                  <a:cubicBezTo>
                    <a:pt x="3604" y="216"/>
                    <a:pt x="3604" y="57"/>
                    <a:pt x="3594"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3858311" y="2124287"/>
              <a:ext cx="397707" cy="29556"/>
            </a:xfrm>
            <a:custGeom>
              <a:avLst/>
              <a:gdLst/>
              <a:ahLst/>
              <a:cxnLst/>
              <a:rect l="l" t="t" r="r" b="b"/>
              <a:pathLst>
                <a:path w="8302" h="617" extrusionOk="0">
                  <a:moveTo>
                    <a:pt x="8264" y="0"/>
                  </a:moveTo>
                  <a:cubicBezTo>
                    <a:pt x="7629" y="17"/>
                    <a:pt x="6496" y="20"/>
                    <a:pt x="5558" y="20"/>
                  </a:cubicBezTo>
                  <a:cubicBezTo>
                    <a:pt x="4932" y="20"/>
                    <a:pt x="4393" y="19"/>
                    <a:pt x="4146" y="19"/>
                  </a:cubicBezTo>
                  <a:cubicBezTo>
                    <a:pt x="3628" y="19"/>
                    <a:pt x="3115" y="23"/>
                    <a:pt x="2600" y="23"/>
                  </a:cubicBezTo>
                  <a:cubicBezTo>
                    <a:pt x="2342" y="23"/>
                    <a:pt x="2084" y="22"/>
                    <a:pt x="1825" y="19"/>
                  </a:cubicBezTo>
                  <a:lnTo>
                    <a:pt x="29" y="19"/>
                  </a:lnTo>
                  <a:cubicBezTo>
                    <a:pt x="1" y="66"/>
                    <a:pt x="1" y="140"/>
                    <a:pt x="1" y="140"/>
                  </a:cubicBezTo>
                  <a:lnTo>
                    <a:pt x="1" y="608"/>
                  </a:lnTo>
                  <a:cubicBezTo>
                    <a:pt x="178" y="615"/>
                    <a:pt x="393" y="617"/>
                    <a:pt x="617" y="617"/>
                  </a:cubicBezTo>
                  <a:cubicBezTo>
                    <a:pt x="1065" y="617"/>
                    <a:pt x="1554" y="608"/>
                    <a:pt x="1872" y="608"/>
                  </a:cubicBezTo>
                  <a:lnTo>
                    <a:pt x="4146" y="608"/>
                  </a:lnTo>
                  <a:cubicBezTo>
                    <a:pt x="4504" y="608"/>
                    <a:pt x="5498" y="614"/>
                    <a:pt x="6462" y="614"/>
                  </a:cubicBezTo>
                  <a:cubicBezTo>
                    <a:pt x="7186" y="614"/>
                    <a:pt x="7892" y="611"/>
                    <a:pt x="8301" y="599"/>
                  </a:cubicBezTo>
                  <a:cubicBezTo>
                    <a:pt x="8301" y="496"/>
                    <a:pt x="8301" y="374"/>
                    <a:pt x="8282" y="271"/>
                  </a:cubicBezTo>
                  <a:cubicBezTo>
                    <a:pt x="8282" y="234"/>
                    <a:pt x="8273" y="75"/>
                    <a:pt x="8264"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3858311" y="2176692"/>
              <a:ext cx="397707" cy="29412"/>
            </a:xfrm>
            <a:custGeom>
              <a:avLst/>
              <a:gdLst/>
              <a:ahLst/>
              <a:cxnLst/>
              <a:rect l="l" t="t" r="r" b="b"/>
              <a:pathLst>
                <a:path w="8302" h="614" extrusionOk="0">
                  <a:moveTo>
                    <a:pt x="8264" y="1"/>
                  </a:moveTo>
                  <a:cubicBezTo>
                    <a:pt x="7735" y="10"/>
                    <a:pt x="6860" y="13"/>
                    <a:pt x="6040" y="13"/>
                  </a:cubicBezTo>
                  <a:cubicBezTo>
                    <a:pt x="5220" y="13"/>
                    <a:pt x="4455" y="10"/>
                    <a:pt x="4146" y="10"/>
                  </a:cubicBezTo>
                  <a:cubicBezTo>
                    <a:pt x="3628" y="10"/>
                    <a:pt x="3115" y="14"/>
                    <a:pt x="2600" y="14"/>
                  </a:cubicBezTo>
                  <a:cubicBezTo>
                    <a:pt x="2342" y="14"/>
                    <a:pt x="2084" y="13"/>
                    <a:pt x="1825" y="10"/>
                  </a:cubicBezTo>
                  <a:lnTo>
                    <a:pt x="29" y="10"/>
                  </a:lnTo>
                  <a:cubicBezTo>
                    <a:pt x="1" y="57"/>
                    <a:pt x="1" y="141"/>
                    <a:pt x="1" y="141"/>
                  </a:cubicBezTo>
                  <a:lnTo>
                    <a:pt x="1" y="609"/>
                  </a:lnTo>
                  <a:cubicBezTo>
                    <a:pt x="178" y="612"/>
                    <a:pt x="393" y="613"/>
                    <a:pt x="617" y="613"/>
                  </a:cubicBezTo>
                  <a:cubicBezTo>
                    <a:pt x="1065" y="613"/>
                    <a:pt x="1554" y="609"/>
                    <a:pt x="1872" y="609"/>
                  </a:cubicBezTo>
                  <a:lnTo>
                    <a:pt x="4146" y="609"/>
                  </a:lnTo>
                  <a:cubicBezTo>
                    <a:pt x="4397" y="609"/>
                    <a:pt x="4959" y="611"/>
                    <a:pt x="5605" y="611"/>
                  </a:cubicBezTo>
                  <a:cubicBezTo>
                    <a:pt x="6573" y="611"/>
                    <a:pt x="7728" y="607"/>
                    <a:pt x="8301" y="590"/>
                  </a:cubicBezTo>
                  <a:cubicBezTo>
                    <a:pt x="8301" y="487"/>
                    <a:pt x="8301" y="375"/>
                    <a:pt x="8282" y="263"/>
                  </a:cubicBezTo>
                  <a:cubicBezTo>
                    <a:pt x="8282" y="235"/>
                    <a:pt x="8273" y="66"/>
                    <a:pt x="8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857880" y="2229145"/>
              <a:ext cx="297682" cy="29412"/>
            </a:xfrm>
            <a:custGeom>
              <a:avLst/>
              <a:gdLst/>
              <a:ahLst/>
              <a:cxnLst/>
              <a:rect l="l" t="t" r="r" b="b"/>
              <a:pathLst>
                <a:path w="6214" h="614" extrusionOk="0">
                  <a:moveTo>
                    <a:pt x="6186" y="1"/>
                  </a:moveTo>
                  <a:cubicBezTo>
                    <a:pt x="5853" y="13"/>
                    <a:pt x="5324" y="16"/>
                    <a:pt x="4792" y="16"/>
                  </a:cubicBezTo>
                  <a:cubicBezTo>
                    <a:pt x="4082" y="16"/>
                    <a:pt x="3365" y="10"/>
                    <a:pt x="3098" y="10"/>
                  </a:cubicBezTo>
                  <a:cubicBezTo>
                    <a:pt x="2717" y="10"/>
                    <a:pt x="2332" y="18"/>
                    <a:pt x="1946" y="18"/>
                  </a:cubicBezTo>
                  <a:cubicBezTo>
                    <a:pt x="1753" y="18"/>
                    <a:pt x="1560" y="16"/>
                    <a:pt x="1367" y="10"/>
                  </a:cubicBezTo>
                  <a:lnTo>
                    <a:pt x="28" y="10"/>
                  </a:lnTo>
                  <a:cubicBezTo>
                    <a:pt x="0" y="57"/>
                    <a:pt x="10" y="141"/>
                    <a:pt x="10" y="141"/>
                  </a:cubicBezTo>
                  <a:lnTo>
                    <a:pt x="10" y="609"/>
                  </a:lnTo>
                  <a:cubicBezTo>
                    <a:pt x="141" y="612"/>
                    <a:pt x="301" y="613"/>
                    <a:pt x="469" y="613"/>
                  </a:cubicBezTo>
                  <a:cubicBezTo>
                    <a:pt x="806" y="613"/>
                    <a:pt x="1176" y="609"/>
                    <a:pt x="1413" y="609"/>
                  </a:cubicBezTo>
                  <a:lnTo>
                    <a:pt x="3116" y="609"/>
                  </a:lnTo>
                  <a:cubicBezTo>
                    <a:pt x="3355" y="609"/>
                    <a:pt x="3954" y="611"/>
                    <a:pt x="4581" y="611"/>
                  </a:cubicBezTo>
                  <a:cubicBezTo>
                    <a:pt x="5208" y="611"/>
                    <a:pt x="5863" y="609"/>
                    <a:pt x="6214" y="600"/>
                  </a:cubicBezTo>
                  <a:lnTo>
                    <a:pt x="6214" y="272"/>
                  </a:lnTo>
                  <a:cubicBezTo>
                    <a:pt x="6205" y="225"/>
                    <a:pt x="6205" y="57"/>
                    <a:pt x="6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3857880" y="2749606"/>
              <a:ext cx="297682" cy="29556"/>
            </a:xfrm>
            <a:custGeom>
              <a:avLst/>
              <a:gdLst/>
              <a:ahLst/>
              <a:cxnLst/>
              <a:rect l="l" t="t" r="r" b="b"/>
              <a:pathLst>
                <a:path w="6214" h="617" extrusionOk="0">
                  <a:moveTo>
                    <a:pt x="6186" y="0"/>
                  </a:moveTo>
                  <a:cubicBezTo>
                    <a:pt x="5720" y="17"/>
                    <a:pt x="4870" y="20"/>
                    <a:pt x="4163" y="20"/>
                  </a:cubicBezTo>
                  <a:cubicBezTo>
                    <a:pt x="3692" y="20"/>
                    <a:pt x="3285" y="19"/>
                    <a:pt x="3098" y="19"/>
                  </a:cubicBezTo>
                  <a:cubicBezTo>
                    <a:pt x="2717" y="19"/>
                    <a:pt x="2332" y="23"/>
                    <a:pt x="1946" y="23"/>
                  </a:cubicBezTo>
                  <a:cubicBezTo>
                    <a:pt x="1753" y="23"/>
                    <a:pt x="1560" y="22"/>
                    <a:pt x="1367" y="19"/>
                  </a:cubicBezTo>
                  <a:lnTo>
                    <a:pt x="28" y="19"/>
                  </a:lnTo>
                  <a:cubicBezTo>
                    <a:pt x="0" y="66"/>
                    <a:pt x="10" y="141"/>
                    <a:pt x="10" y="141"/>
                  </a:cubicBezTo>
                  <a:lnTo>
                    <a:pt x="10" y="608"/>
                  </a:lnTo>
                  <a:cubicBezTo>
                    <a:pt x="141" y="615"/>
                    <a:pt x="301" y="617"/>
                    <a:pt x="469" y="617"/>
                  </a:cubicBezTo>
                  <a:cubicBezTo>
                    <a:pt x="806" y="617"/>
                    <a:pt x="1176" y="608"/>
                    <a:pt x="1413" y="608"/>
                  </a:cubicBezTo>
                  <a:lnTo>
                    <a:pt x="3116" y="608"/>
                  </a:lnTo>
                  <a:cubicBezTo>
                    <a:pt x="3389" y="608"/>
                    <a:pt x="4132" y="615"/>
                    <a:pt x="4850" y="615"/>
                  </a:cubicBezTo>
                  <a:cubicBezTo>
                    <a:pt x="5389" y="615"/>
                    <a:pt x="5913" y="611"/>
                    <a:pt x="6214" y="599"/>
                  </a:cubicBezTo>
                  <a:lnTo>
                    <a:pt x="6214" y="272"/>
                  </a:lnTo>
                  <a:cubicBezTo>
                    <a:pt x="6205" y="234"/>
                    <a:pt x="6205" y="66"/>
                    <a:pt x="6186"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3938121" y="2430431"/>
              <a:ext cx="397228" cy="29364"/>
            </a:xfrm>
            <a:custGeom>
              <a:avLst/>
              <a:gdLst/>
              <a:ahLst/>
              <a:cxnLst/>
              <a:rect l="l" t="t" r="r" b="b"/>
              <a:pathLst>
                <a:path w="8292" h="613" extrusionOk="0">
                  <a:moveTo>
                    <a:pt x="8254" y="0"/>
                  </a:moveTo>
                  <a:cubicBezTo>
                    <a:pt x="7730" y="10"/>
                    <a:pt x="6855" y="12"/>
                    <a:pt x="6034" y="12"/>
                  </a:cubicBezTo>
                  <a:cubicBezTo>
                    <a:pt x="5213" y="12"/>
                    <a:pt x="4445" y="10"/>
                    <a:pt x="4136" y="10"/>
                  </a:cubicBezTo>
                  <a:cubicBezTo>
                    <a:pt x="3625" y="10"/>
                    <a:pt x="3109" y="14"/>
                    <a:pt x="2595" y="14"/>
                  </a:cubicBezTo>
                  <a:cubicBezTo>
                    <a:pt x="2338" y="14"/>
                    <a:pt x="2081" y="13"/>
                    <a:pt x="1825" y="10"/>
                  </a:cubicBezTo>
                  <a:lnTo>
                    <a:pt x="19" y="10"/>
                  </a:lnTo>
                  <a:cubicBezTo>
                    <a:pt x="0" y="57"/>
                    <a:pt x="0" y="141"/>
                    <a:pt x="0" y="141"/>
                  </a:cubicBezTo>
                  <a:lnTo>
                    <a:pt x="0" y="609"/>
                  </a:lnTo>
                  <a:cubicBezTo>
                    <a:pt x="175" y="612"/>
                    <a:pt x="388" y="613"/>
                    <a:pt x="612" y="613"/>
                  </a:cubicBezTo>
                  <a:cubicBezTo>
                    <a:pt x="1061" y="613"/>
                    <a:pt x="1554" y="609"/>
                    <a:pt x="1872" y="609"/>
                  </a:cubicBezTo>
                  <a:lnTo>
                    <a:pt x="4136" y="609"/>
                  </a:lnTo>
                  <a:cubicBezTo>
                    <a:pt x="4455" y="609"/>
                    <a:pt x="5257" y="611"/>
                    <a:pt x="6098" y="611"/>
                  </a:cubicBezTo>
                  <a:cubicBezTo>
                    <a:pt x="6939" y="611"/>
                    <a:pt x="7819" y="609"/>
                    <a:pt x="8291" y="599"/>
                  </a:cubicBezTo>
                  <a:cubicBezTo>
                    <a:pt x="8291" y="487"/>
                    <a:pt x="8291" y="375"/>
                    <a:pt x="8282" y="272"/>
                  </a:cubicBezTo>
                  <a:cubicBezTo>
                    <a:pt x="8282" y="234"/>
                    <a:pt x="8273" y="66"/>
                    <a:pt x="8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3938121" y="2482885"/>
              <a:ext cx="397228" cy="29556"/>
            </a:xfrm>
            <a:custGeom>
              <a:avLst/>
              <a:gdLst/>
              <a:ahLst/>
              <a:cxnLst/>
              <a:rect l="l" t="t" r="r" b="b"/>
              <a:pathLst>
                <a:path w="8292" h="617" extrusionOk="0">
                  <a:moveTo>
                    <a:pt x="8254" y="0"/>
                  </a:moveTo>
                  <a:cubicBezTo>
                    <a:pt x="7625" y="17"/>
                    <a:pt x="6491" y="20"/>
                    <a:pt x="5551" y="20"/>
                  </a:cubicBezTo>
                  <a:cubicBezTo>
                    <a:pt x="4924" y="20"/>
                    <a:pt x="4384" y="19"/>
                    <a:pt x="4136" y="19"/>
                  </a:cubicBezTo>
                  <a:cubicBezTo>
                    <a:pt x="3625" y="19"/>
                    <a:pt x="3109" y="23"/>
                    <a:pt x="2595" y="23"/>
                  </a:cubicBezTo>
                  <a:cubicBezTo>
                    <a:pt x="2338" y="23"/>
                    <a:pt x="2081" y="22"/>
                    <a:pt x="1825" y="19"/>
                  </a:cubicBezTo>
                  <a:lnTo>
                    <a:pt x="19" y="19"/>
                  </a:lnTo>
                  <a:cubicBezTo>
                    <a:pt x="0" y="66"/>
                    <a:pt x="0" y="141"/>
                    <a:pt x="0" y="141"/>
                  </a:cubicBezTo>
                  <a:lnTo>
                    <a:pt x="0" y="609"/>
                  </a:lnTo>
                  <a:cubicBezTo>
                    <a:pt x="175" y="615"/>
                    <a:pt x="388" y="617"/>
                    <a:pt x="612" y="617"/>
                  </a:cubicBezTo>
                  <a:cubicBezTo>
                    <a:pt x="1061" y="617"/>
                    <a:pt x="1554" y="609"/>
                    <a:pt x="1872" y="609"/>
                  </a:cubicBezTo>
                  <a:lnTo>
                    <a:pt x="4136" y="609"/>
                  </a:lnTo>
                  <a:cubicBezTo>
                    <a:pt x="4500" y="609"/>
                    <a:pt x="5496" y="615"/>
                    <a:pt x="6460" y="615"/>
                  </a:cubicBezTo>
                  <a:cubicBezTo>
                    <a:pt x="7182" y="615"/>
                    <a:pt x="7886" y="611"/>
                    <a:pt x="8291" y="599"/>
                  </a:cubicBezTo>
                  <a:cubicBezTo>
                    <a:pt x="8291" y="496"/>
                    <a:pt x="8291" y="375"/>
                    <a:pt x="8282" y="272"/>
                  </a:cubicBezTo>
                  <a:cubicBezTo>
                    <a:pt x="8282" y="225"/>
                    <a:pt x="8273" y="66"/>
                    <a:pt x="8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3937642" y="2535338"/>
              <a:ext cx="297298" cy="29364"/>
            </a:xfrm>
            <a:custGeom>
              <a:avLst/>
              <a:gdLst/>
              <a:ahLst/>
              <a:cxnLst/>
              <a:rect l="l" t="t" r="r" b="b"/>
              <a:pathLst>
                <a:path w="6206" h="613" extrusionOk="0">
                  <a:moveTo>
                    <a:pt x="6186" y="0"/>
                  </a:moveTo>
                  <a:cubicBezTo>
                    <a:pt x="5793" y="10"/>
                    <a:pt x="5138" y="12"/>
                    <a:pt x="4523" y="12"/>
                  </a:cubicBezTo>
                  <a:cubicBezTo>
                    <a:pt x="3908" y="12"/>
                    <a:pt x="3332" y="10"/>
                    <a:pt x="3098" y="10"/>
                  </a:cubicBezTo>
                  <a:cubicBezTo>
                    <a:pt x="2718" y="10"/>
                    <a:pt x="2329" y="14"/>
                    <a:pt x="1943" y="14"/>
                  </a:cubicBezTo>
                  <a:cubicBezTo>
                    <a:pt x="1750" y="14"/>
                    <a:pt x="1557" y="13"/>
                    <a:pt x="1367" y="10"/>
                  </a:cubicBezTo>
                  <a:lnTo>
                    <a:pt x="20" y="10"/>
                  </a:lnTo>
                  <a:cubicBezTo>
                    <a:pt x="1" y="56"/>
                    <a:pt x="10" y="141"/>
                    <a:pt x="10" y="141"/>
                  </a:cubicBezTo>
                  <a:lnTo>
                    <a:pt x="10" y="608"/>
                  </a:lnTo>
                  <a:cubicBezTo>
                    <a:pt x="138" y="612"/>
                    <a:pt x="296" y="613"/>
                    <a:pt x="464" y="613"/>
                  </a:cubicBezTo>
                  <a:cubicBezTo>
                    <a:pt x="798" y="613"/>
                    <a:pt x="1171" y="608"/>
                    <a:pt x="1414" y="608"/>
                  </a:cubicBezTo>
                  <a:lnTo>
                    <a:pt x="3108" y="608"/>
                  </a:lnTo>
                  <a:cubicBezTo>
                    <a:pt x="3299" y="608"/>
                    <a:pt x="3720" y="610"/>
                    <a:pt x="4202" y="610"/>
                  </a:cubicBezTo>
                  <a:cubicBezTo>
                    <a:pt x="4925" y="610"/>
                    <a:pt x="5784" y="607"/>
                    <a:pt x="6205" y="590"/>
                  </a:cubicBezTo>
                  <a:lnTo>
                    <a:pt x="6205" y="262"/>
                  </a:lnTo>
                  <a:cubicBezTo>
                    <a:pt x="6205" y="234"/>
                    <a:pt x="6196" y="56"/>
                    <a:pt x="6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3937642" y="2686375"/>
              <a:ext cx="157847" cy="29412"/>
            </a:xfrm>
            <a:custGeom>
              <a:avLst/>
              <a:gdLst/>
              <a:ahLst/>
              <a:cxnLst/>
              <a:rect l="l" t="t" r="r" b="b"/>
              <a:pathLst>
                <a:path w="3295" h="614" extrusionOk="0">
                  <a:moveTo>
                    <a:pt x="3286" y="1"/>
                  </a:moveTo>
                  <a:cubicBezTo>
                    <a:pt x="3105" y="13"/>
                    <a:pt x="2823" y="16"/>
                    <a:pt x="2541" y="16"/>
                  </a:cubicBezTo>
                  <a:cubicBezTo>
                    <a:pt x="2164" y="16"/>
                    <a:pt x="1787" y="10"/>
                    <a:pt x="1648" y="10"/>
                  </a:cubicBezTo>
                  <a:cubicBezTo>
                    <a:pt x="1442" y="10"/>
                    <a:pt x="1240" y="18"/>
                    <a:pt x="1034" y="18"/>
                  </a:cubicBezTo>
                  <a:cubicBezTo>
                    <a:pt x="932" y="18"/>
                    <a:pt x="828" y="16"/>
                    <a:pt x="722" y="10"/>
                  </a:cubicBezTo>
                  <a:lnTo>
                    <a:pt x="10" y="10"/>
                  </a:lnTo>
                  <a:cubicBezTo>
                    <a:pt x="1" y="57"/>
                    <a:pt x="1" y="141"/>
                    <a:pt x="1" y="141"/>
                  </a:cubicBezTo>
                  <a:lnTo>
                    <a:pt x="1" y="609"/>
                  </a:lnTo>
                  <a:cubicBezTo>
                    <a:pt x="70" y="612"/>
                    <a:pt x="153" y="613"/>
                    <a:pt x="241" y="613"/>
                  </a:cubicBezTo>
                  <a:cubicBezTo>
                    <a:pt x="417" y="613"/>
                    <a:pt x="612" y="609"/>
                    <a:pt x="750" y="609"/>
                  </a:cubicBezTo>
                  <a:lnTo>
                    <a:pt x="1648" y="609"/>
                  </a:lnTo>
                  <a:cubicBezTo>
                    <a:pt x="1774" y="609"/>
                    <a:pt x="2090" y="611"/>
                    <a:pt x="2422" y="611"/>
                  </a:cubicBezTo>
                  <a:cubicBezTo>
                    <a:pt x="2755" y="611"/>
                    <a:pt x="3103" y="609"/>
                    <a:pt x="3295" y="600"/>
                  </a:cubicBezTo>
                  <a:lnTo>
                    <a:pt x="3295" y="272"/>
                  </a:lnTo>
                  <a:cubicBezTo>
                    <a:pt x="3295" y="225"/>
                    <a:pt x="3286" y="57"/>
                    <a:pt x="3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4108471" y="2686375"/>
              <a:ext cx="190566" cy="29412"/>
            </a:xfrm>
            <a:custGeom>
              <a:avLst/>
              <a:gdLst/>
              <a:ahLst/>
              <a:cxnLst/>
              <a:rect l="l" t="t" r="r" b="b"/>
              <a:pathLst>
                <a:path w="3978" h="614" extrusionOk="0">
                  <a:moveTo>
                    <a:pt x="3968" y="1"/>
                  </a:moveTo>
                  <a:cubicBezTo>
                    <a:pt x="3751" y="13"/>
                    <a:pt x="3411" y="16"/>
                    <a:pt x="3069" y="16"/>
                  </a:cubicBezTo>
                  <a:cubicBezTo>
                    <a:pt x="2614" y="16"/>
                    <a:pt x="2155" y="10"/>
                    <a:pt x="1984" y="10"/>
                  </a:cubicBezTo>
                  <a:cubicBezTo>
                    <a:pt x="1735" y="10"/>
                    <a:pt x="1485" y="18"/>
                    <a:pt x="1241" y="18"/>
                  </a:cubicBezTo>
                  <a:cubicBezTo>
                    <a:pt x="1119" y="18"/>
                    <a:pt x="998" y="16"/>
                    <a:pt x="880" y="10"/>
                  </a:cubicBezTo>
                  <a:lnTo>
                    <a:pt x="10" y="10"/>
                  </a:lnTo>
                  <a:cubicBezTo>
                    <a:pt x="0" y="57"/>
                    <a:pt x="0" y="141"/>
                    <a:pt x="0" y="141"/>
                  </a:cubicBezTo>
                  <a:lnTo>
                    <a:pt x="0" y="609"/>
                  </a:lnTo>
                  <a:cubicBezTo>
                    <a:pt x="81" y="612"/>
                    <a:pt x="182" y="613"/>
                    <a:pt x="289" y="613"/>
                  </a:cubicBezTo>
                  <a:cubicBezTo>
                    <a:pt x="504" y="613"/>
                    <a:pt x="743" y="609"/>
                    <a:pt x="899" y="609"/>
                  </a:cubicBezTo>
                  <a:lnTo>
                    <a:pt x="1984" y="609"/>
                  </a:lnTo>
                  <a:cubicBezTo>
                    <a:pt x="2139" y="609"/>
                    <a:pt x="2522" y="611"/>
                    <a:pt x="2925" y="611"/>
                  </a:cubicBezTo>
                  <a:cubicBezTo>
                    <a:pt x="3327" y="611"/>
                    <a:pt x="3748" y="609"/>
                    <a:pt x="3977" y="600"/>
                  </a:cubicBezTo>
                  <a:lnTo>
                    <a:pt x="3977" y="272"/>
                  </a:lnTo>
                  <a:cubicBezTo>
                    <a:pt x="3977" y="225"/>
                    <a:pt x="3968" y="57"/>
                    <a:pt x="3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737303" y="2104982"/>
              <a:ext cx="10347" cy="675138"/>
            </a:xfrm>
            <a:custGeom>
              <a:avLst/>
              <a:gdLst/>
              <a:ahLst/>
              <a:cxnLst/>
              <a:rect l="l" t="t" r="r" b="b"/>
              <a:pathLst>
                <a:path w="216" h="14094" extrusionOk="0">
                  <a:moveTo>
                    <a:pt x="56" y="1"/>
                  </a:moveTo>
                  <a:cubicBezTo>
                    <a:pt x="28" y="1"/>
                    <a:pt x="0" y="19"/>
                    <a:pt x="0" y="57"/>
                  </a:cubicBezTo>
                  <a:cubicBezTo>
                    <a:pt x="28" y="3688"/>
                    <a:pt x="37" y="7328"/>
                    <a:pt x="66" y="10968"/>
                  </a:cubicBezTo>
                  <a:cubicBezTo>
                    <a:pt x="66" y="11473"/>
                    <a:pt x="66" y="11988"/>
                    <a:pt x="75" y="12484"/>
                  </a:cubicBezTo>
                  <a:cubicBezTo>
                    <a:pt x="75" y="13017"/>
                    <a:pt x="47" y="13551"/>
                    <a:pt x="112" y="14065"/>
                  </a:cubicBezTo>
                  <a:cubicBezTo>
                    <a:pt x="112" y="14084"/>
                    <a:pt x="126" y="14094"/>
                    <a:pt x="140" y="14094"/>
                  </a:cubicBezTo>
                  <a:cubicBezTo>
                    <a:pt x="154" y="14094"/>
                    <a:pt x="168" y="14084"/>
                    <a:pt x="168" y="14065"/>
                  </a:cubicBezTo>
                  <a:cubicBezTo>
                    <a:pt x="215" y="13616"/>
                    <a:pt x="187" y="13130"/>
                    <a:pt x="178" y="12662"/>
                  </a:cubicBezTo>
                  <a:cubicBezTo>
                    <a:pt x="178" y="12222"/>
                    <a:pt x="178" y="11763"/>
                    <a:pt x="168" y="11324"/>
                  </a:cubicBezTo>
                  <a:cubicBezTo>
                    <a:pt x="168" y="10416"/>
                    <a:pt x="159" y="9518"/>
                    <a:pt x="159" y="8619"/>
                  </a:cubicBezTo>
                  <a:cubicBezTo>
                    <a:pt x="140" y="6804"/>
                    <a:pt x="131" y="4979"/>
                    <a:pt x="122" y="3164"/>
                  </a:cubicBezTo>
                  <a:cubicBezTo>
                    <a:pt x="112" y="2125"/>
                    <a:pt x="112" y="1095"/>
                    <a:pt x="112" y="57"/>
                  </a:cubicBezTo>
                  <a:cubicBezTo>
                    <a:pt x="112" y="19"/>
                    <a:pt x="84" y="1"/>
                    <a:pt x="56"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859222" y="2285431"/>
              <a:ext cx="7665" cy="428679"/>
            </a:xfrm>
            <a:custGeom>
              <a:avLst/>
              <a:gdLst/>
              <a:ahLst/>
              <a:cxnLst/>
              <a:rect l="l" t="t" r="r" b="b"/>
              <a:pathLst>
                <a:path w="160" h="8949" extrusionOk="0">
                  <a:moveTo>
                    <a:pt x="113" y="0"/>
                  </a:moveTo>
                  <a:cubicBezTo>
                    <a:pt x="89" y="0"/>
                    <a:pt x="66" y="14"/>
                    <a:pt x="66" y="42"/>
                  </a:cubicBezTo>
                  <a:cubicBezTo>
                    <a:pt x="28" y="2344"/>
                    <a:pt x="28" y="4646"/>
                    <a:pt x="10" y="6958"/>
                  </a:cubicBezTo>
                  <a:cubicBezTo>
                    <a:pt x="10" y="7613"/>
                    <a:pt x="0" y="8258"/>
                    <a:pt x="10" y="8913"/>
                  </a:cubicBezTo>
                  <a:cubicBezTo>
                    <a:pt x="10" y="8937"/>
                    <a:pt x="28" y="8949"/>
                    <a:pt x="47" y="8949"/>
                  </a:cubicBezTo>
                  <a:cubicBezTo>
                    <a:pt x="66" y="8949"/>
                    <a:pt x="85" y="8937"/>
                    <a:pt x="85" y="8913"/>
                  </a:cubicBezTo>
                  <a:cubicBezTo>
                    <a:pt x="150" y="6602"/>
                    <a:pt x="141" y="4300"/>
                    <a:pt x="150" y="1998"/>
                  </a:cubicBezTo>
                  <a:cubicBezTo>
                    <a:pt x="150" y="1343"/>
                    <a:pt x="159" y="697"/>
                    <a:pt x="159" y="42"/>
                  </a:cubicBezTo>
                  <a:cubicBezTo>
                    <a:pt x="159" y="14"/>
                    <a:pt x="136" y="0"/>
                    <a:pt x="113"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4312882" y="1193972"/>
              <a:ext cx="1465941" cy="1136774"/>
            </a:xfrm>
            <a:custGeom>
              <a:avLst/>
              <a:gdLst/>
              <a:ahLst/>
              <a:cxnLst/>
              <a:rect l="l" t="t" r="r" b="b"/>
              <a:pathLst>
                <a:path w="30601" h="23731" extrusionOk="0">
                  <a:moveTo>
                    <a:pt x="26581" y="1"/>
                  </a:moveTo>
                  <a:cubicBezTo>
                    <a:pt x="23066" y="1"/>
                    <a:pt x="18079" y="53"/>
                    <a:pt x="15844" y="53"/>
                  </a:cubicBezTo>
                  <a:cubicBezTo>
                    <a:pt x="15545" y="53"/>
                    <a:pt x="15294" y="52"/>
                    <a:pt x="15104" y="50"/>
                  </a:cubicBezTo>
                  <a:cubicBezTo>
                    <a:pt x="14796" y="48"/>
                    <a:pt x="14336" y="47"/>
                    <a:pt x="13766" y="47"/>
                  </a:cubicBezTo>
                  <a:cubicBezTo>
                    <a:pt x="9773" y="47"/>
                    <a:pt x="393" y="97"/>
                    <a:pt x="328" y="97"/>
                  </a:cubicBezTo>
                  <a:cubicBezTo>
                    <a:pt x="0" y="116"/>
                    <a:pt x="57" y="649"/>
                    <a:pt x="47" y="649"/>
                  </a:cubicBezTo>
                  <a:cubicBezTo>
                    <a:pt x="47" y="733"/>
                    <a:pt x="29" y="15996"/>
                    <a:pt x="38" y="23660"/>
                  </a:cubicBezTo>
                  <a:cubicBezTo>
                    <a:pt x="74" y="23716"/>
                    <a:pt x="3846" y="23731"/>
                    <a:pt x="7680" y="23731"/>
                  </a:cubicBezTo>
                  <a:cubicBezTo>
                    <a:pt x="10886" y="23731"/>
                    <a:pt x="14136" y="23721"/>
                    <a:pt x="15282" y="23716"/>
                  </a:cubicBezTo>
                  <a:cubicBezTo>
                    <a:pt x="15463" y="23716"/>
                    <a:pt x="15692" y="23715"/>
                    <a:pt x="15961" y="23715"/>
                  </a:cubicBezTo>
                  <a:cubicBezTo>
                    <a:pt x="17192" y="23715"/>
                    <a:pt x="19263" y="23721"/>
                    <a:pt x="21452" y="23721"/>
                  </a:cubicBezTo>
                  <a:cubicBezTo>
                    <a:pt x="25272" y="23721"/>
                    <a:pt x="29454" y="23703"/>
                    <a:pt x="30170" y="23604"/>
                  </a:cubicBezTo>
                  <a:cubicBezTo>
                    <a:pt x="30207" y="23604"/>
                    <a:pt x="30226" y="23576"/>
                    <a:pt x="30264" y="23567"/>
                  </a:cubicBezTo>
                  <a:cubicBezTo>
                    <a:pt x="30367" y="23557"/>
                    <a:pt x="30460" y="23520"/>
                    <a:pt x="30544" y="23464"/>
                  </a:cubicBezTo>
                  <a:cubicBezTo>
                    <a:pt x="30582" y="19870"/>
                    <a:pt x="30600" y="16267"/>
                    <a:pt x="30554" y="12711"/>
                  </a:cubicBezTo>
                  <a:cubicBezTo>
                    <a:pt x="30535" y="9951"/>
                    <a:pt x="30554" y="7228"/>
                    <a:pt x="30591" y="4495"/>
                  </a:cubicBezTo>
                  <a:lnTo>
                    <a:pt x="30516" y="1061"/>
                  </a:lnTo>
                  <a:cubicBezTo>
                    <a:pt x="30516" y="939"/>
                    <a:pt x="30488" y="172"/>
                    <a:pt x="30413" y="88"/>
                  </a:cubicBezTo>
                  <a:cubicBezTo>
                    <a:pt x="30393" y="21"/>
                    <a:pt x="28774" y="1"/>
                    <a:pt x="26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4313313" y="1193972"/>
              <a:ext cx="1462827" cy="70273"/>
            </a:xfrm>
            <a:custGeom>
              <a:avLst/>
              <a:gdLst/>
              <a:ahLst/>
              <a:cxnLst/>
              <a:rect l="l" t="t" r="r" b="b"/>
              <a:pathLst>
                <a:path w="30536" h="1467" extrusionOk="0">
                  <a:moveTo>
                    <a:pt x="26581" y="1"/>
                  </a:moveTo>
                  <a:cubicBezTo>
                    <a:pt x="23067" y="1"/>
                    <a:pt x="18079" y="53"/>
                    <a:pt x="15844" y="53"/>
                  </a:cubicBezTo>
                  <a:cubicBezTo>
                    <a:pt x="15545" y="53"/>
                    <a:pt x="15295" y="52"/>
                    <a:pt x="15104" y="50"/>
                  </a:cubicBezTo>
                  <a:cubicBezTo>
                    <a:pt x="14798" y="48"/>
                    <a:pt x="14338" y="47"/>
                    <a:pt x="13769" y="47"/>
                  </a:cubicBezTo>
                  <a:cubicBezTo>
                    <a:pt x="9780" y="47"/>
                    <a:pt x="394" y="97"/>
                    <a:pt x="328" y="97"/>
                  </a:cubicBezTo>
                  <a:cubicBezTo>
                    <a:pt x="1" y="116"/>
                    <a:pt x="57" y="649"/>
                    <a:pt x="48" y="649"/>
                  </a:cubicBezTo>
                  <a:lnTo>
                    <a:pt x="48" y="1454"/>
                  </a:lnTo>
                  <a:cubicBezTo>
                    <a:pt x="1526" y="1463"/>
                    <a:pt x="3469" y="1466"/>
                    <a:pt x="5484" y="1466"/>
                  </a:cubicBezTo>
                  <a:cubicBezTo>
                    <a:pt x="9514" y="1466"/>
                    <a:pt x="13829" y="1454"/>
                    <a:pt x="15282" y="1454"/>
                  </a:cubicBezTo>
                  <a:cubicBezTo>
                    <a:pt x="15472" y="1453"/>
                    <a:pt x="15705" y="1453"/>
                    <a:pt x="15976" y="1453"/>
                  </a:cubicBezTo>
                  <a:cubicBezTo>
                    <a:pt x="17429" y="1453"/>
                    <a:pt x="19967" y="1462"/>
                    <a:pt x="22642" y="1462"/>
                  </a:cubicBezTo>
                  <a:cubicBezTo>
                    <a:pt x="25501" y="1462"/>
                    <a:pt x="28517" y="1452"/>
                    <a:pt x="30535" y="1407"/>
                  </a:cubicBezTo>
                  <a:cubicBezTo>
                    <a:pt x="30535" y="1295"/>
                    <a:pt x="30535" y="1173"/>
                    <a:pt x="30517" y="1061"/>
                  </a:cubicBezTo>
                  <a:cubicBezTo>
                    <a:pt x="30517" y="939"/>
                    <a:pt x="30489" y="172"/>
                    <a:pt x="30414" y="88"/>
                  </a:cubicBezTo>
                  <a:cubicBezTo>
                    <a:pt x="30394" y="21"/>
                    <a:pt x="28774" y="1"/>
                    <a:pt x="26581"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5577047" y="1591659"/>
              <a:ext cx="203548" cy="741100"/>
            </a:xfrm>
            <a:custGeom>
              <a:avLst/>
              <a:gdLst/>
              <a:ahLst/>
              <a:cxnLst/>
              <a:rect l="l" t="t" r="r" b="b"/>
              <a:pathLst>
                <a:path w="4249" h="15471" extrusionOk="0">
                  <a:moveTo>
                    <a:pt x="4172" y="0"/>
                  </a:moveTo>
                  <a:cubicBezTo>
                    <a:pt x="4139" y="0"/>
                    <a:pt x="4109" y="24"/>
                    <a:pt x="4109" y="67"/>
                  </a:cubicBezTo>
                  <a:lnTo>
                    <a:pt x="4109" y="6000"/>
                  </a:lnTo>
                  <a:lnTo>
                    <a:pt x="4109" y="11933"/>
                  </a:lnTo>
                  <a:cubicBezTo>
                    <a:pt x="4109" y="13019"/>
                    <a:pt x="4090" y="14114"/>
                    <a:pt x="4118" y="15208"/>
                  </a:cubicBezTo>
                  <a:cubicBezTo>
                    <a:pt x="2761" y="15265"/>
                    <a:pt x="1395" y="15311"/>
                    <a:pt x="38" y="15414"/>
                  </a:cubicBezTo>
                  <a:cubicBezTo>
                    <a:pt x="0" y="15414"/>
                    <a:pt x="0" y="15470"/>
                    <a:pt x="38" y="15470"/>
                  </a:cubicBezTo>
                  <a:cubicBezTo>
                    <a:pt x="1395" y="15461"/>
                    <a:pt x="2761" y="15396"/>
                    <a:pt x="4118" y="15330"/>
                  </a:cubicBezTo>
                  <a:cubicBezTo>
                    <a:pt x="4127" y="15330"/>
                    <a:pt x="4146" y="15330"/>
                    <a:pt x="4146" y="15321"/>
                  </a:cubicBezTo>
                  <a:cubicBezTo>
                    <a:pt x="4150" y="15323"/>
                    <a:pt x="4156" y="15324"/>
                    <a:pt x="4162" y="15324"/>
                  </a:cubicBezTo>
                  <a:cubicBezTo>
                    <a:pt x="4180" y="15324"/>
                    <a:pt x="4202" y="15312"/>
                    <a:pt x="4202" y="15283"/>
                  </a:cubicBezTo>
                  <a:cubicBezTo>
                    <a:pt x="4240" y="14291"/>
                    <a:pt x="4211" y="13299"/>
                    <a:pt x="4221" y="12317"/>
                  </a:cubicBezTo>
                  <a:cubicBezTo>
                    <a:pt x="4221" y="11334"/>
                    <a:pt x="4221" y="10352"/>
                    <a:pt x="4240" y="9369"/>
                  </a:cubicBezTo>
                  <a:cubicBezTo>
                    <a:pt x="4240" y="7395"/>
                    <a:pt x="4249" y="5411"/>
                    <a:pt x="4249" y="3436"/>
                  </a:cubicBezTo>
                  <a:lnTo>
                    <a:pt x="4249" y="95"/>
                  </a:lnTo>
                  <a:cubicBezTo>
                    <a:pt x="4249" y="31"/>
                    <a:pt x="4209" y="0"/>
                    <a:pt x="4172"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5774272" y="1323213"/>
              <a:ext cx="8575" cy="228687"/>
            </a:xfrm>
            <a:custGeom>
              <a:avLst/>
              <a:gdLst/>
              <a:ahLst/>
              <a:cxnLst/>
              <a:rect l="l" t="t" r="r" b="b"/>
              <a:pathLst>
                <a:path w="179" h="4774" extrusionOk="0">
                  <a:moveTo>
                    <a:pt x="56" y="0"/>
                  </a:moveTo>
                  <a:cubicBezTo>
                    <a:pt x="28" y="0"/>
                    <a:pt x="1" y="17"/>
                    <a:pt x="1" y="57"/>
                  </a:cubicBezTo>
                  <a:cubicBezTo>
                    <a:pt x="29" y="833"/>
                    <a:pt x="57" y="1610"/>
                    <a:pt x="57" y="2387"/>
                  </a:cubicBezTo>
                  <a:cubicBezTo>
                    <a:pt x="57" y="3154"/>
                    <a:pt x="38" y="3940"/>
                    <a:pt x="1" y="4717"/>
                  </a:cubicBezTo>
                  <a:cubicBezTo>
                    <a:pt x="1" y="4754"/>
                    <a:pt x="31" y="4773"/>
                    <a:pt x="62" y="4773"/>
                  </a:cubicBezTo>
                  <a:cubicBezTo>
                    <a:pt x="92" y="4773"/>
                    <a:pt x="123" y="4754"/>
                    <a:pt x="123" y="4717"/>
                  </a:cubicBezTo>
                  <a:cubicBezTo>
                    <a:pt x="169" y="3940"/>
                    <a:pt x="179" y="3154"/>
                    <a:pt x="179" y="2387"/>
                  </a:cubicBezTo>
                  <a:cubicBezTo>
                    <a:pt x="179" y="1610"/>
                    <a:pt x="179" y="833"/>
                    <a:pt x="123" y="57"/>
                  </a:cubicBezTo>
                  <a:cubicBezTo>
                    <a:pt x="123" y="22"/>
                    <a:pt x="88" y="0"/>
                    <a:pt x="56"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5716019" y="1217876"/>
              <a:ext cx="30995" cy="27975"/>
            </a:xfrm>
            <a:custGeom>
              <a:avLst/>
              <a:gdLst/>
              <a:ahLst/>
              <a:cxnLst/>
              <a:rect l="l" t="t" r="r" b="b"/>
              <a:pathLst>
                <a:path w="647" h="584" extrusionOk="0">
                  <a:moveTo>
                    <a:pt x="309" y="0"/>
                  </a:moveTo>
                  <a:cubicBezTo>
                    <a:pt x="281" y="0"/>
                    <a:pt x="253" y="10"/>
                    <a:pt x="234" y="10"/>
                  </a:cubicBezTo>
                  <a:cubicBezTo>
                    <a:pt x="197" y="19"/>
                    <a:pt x="178" y="29"/>
                    <a:pt x="141" y="57"/>
                  </a:cubicBezTo>
                  <a:cubicBezTo>
                    <a:pt x="122" y="66"/>
                    <a:pt x="103" y="75"/>
                    <a:pt x="94" y="94"/>
                  </a:cubicBezTo>
                  <a:cubicBezTo>
                    <a:pt x="85" y="103"/>
                    <a:pt x="57" y="141"/>
                    <a:pt x="47" y="160"/>
                  </a:cubicBezTo>
                  <a:cubicBezTo>
                    <a:pt x="0" y="244"/>
                    <a:pt x="10" y="337"/>
                    <a:pt x="57" y="422"/>
                  </a:cubicBezTo>
                  <a:cubicBezTo>
                    <a:pt x="85" y="459"/>
                    <a:pt x="122" y="487"/>
                    <a:pt x="159" y="534"/>
                  </a:cubicBezTo>
                  <a:cubicBezTo>
                    <a:pt x="213" y="567"/>
                    <a:pt x="272" y="584"/>
                    <a:pt x="331" y="584"/>
                  </a:cubicBezTo>
                  <a:cubicBezTo>
                    <a:pt x="435" y="584"/>
                    <a:pt x="536" y="530"/>
                    <a:pt x="590" y="422"/>
                  </a:cubicBezTo>
                  <a:cubicBezTo>
                    <a:pt x="646" y="300"/>
                    <a:pt x="618" y="178"/>
                    <a:pt x="543" y="94"/>
                  </a:cubicBezTo>
                  <a:cubicBezTo>
                    <a:pt x="506" y="47"/>
                    <a:pt x="450" y="10"/>
                    <a:pt x="37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5674773" y="1217876"/>
              <a:ext cx="30515" cy="27975"/>
            </a:xfrm>
            <a:custGeom>
              <a:avLst/>
              <a:gdLst/>
              <a:ahLst/>
              <a:cxnLst/>
              <a:rect l="l" t="t" r="r" b="b"/>
              <a:pathLst>
                <a:path w="637" h="584" extrusionOk="0">
                  <a:moveTo>
                    <a:pt x="300" y="0"/>
                  </a:moveTo>
                  <a:cubicBezTo>
                    <a:pt x="272" y="0"/>
                    <a:pt x="253" y="10"/>
                    <a:pt x="225" y="10"/>
                  </a:cubicBezTo>
                  <a:cubicBezTo>
                    <a:pt x="197" y="19"/>
                    <a:pt x="169" y="29"/>
                    <a:pt x="131" y="57"/>
                  </a:cubicBezTo>
                  <a:cubicBezTo>
                    <a:pt x="113" y="66"/>
                    <a:pt x="103" y="75"/>
                    <a:pt x="85" y="94"/>
                  </a:cubicBezTo>
                  <a:cubicBezTo>
                    <a:pt x="75" y="103"/>
                    <a:pt x="57" y="141"/>
                    <a:pt x="47" y="160"/>
                  </a:cubicBezTo>
                  <a:cubicBezTo>
                    <a:pt x="0" y="244"/>
                    <a:pt x="10" y="337"/>
                    <a:pt x="57" y="422"/>
                  </a:cubicBezTo>
                  <a:cubicBezTo>
                    <a:pt x="75" y="459"/>
                    <a:pt x="113" y="487"/>
                    <a:pt x="160" y="534"/>
                  </a:cubicBezTo>
                  <a:cubicBezTo>
                    <a:pt x="210" y="567"/>
                    <a:pt x="267" y="584"/>
                    <a:pt x="324" y="584"/>
                  </a:cubicBezTo>
                  <a:cubicBezTo>
                    <a:pt x="426" y="584"/>
                    <a:pt x="527" y="530"/>
                    <a:pt x="581" y="422"/>
                  </a:cubicBezTo>
                  <a:cubicBezTo>
                    <a:pt x="637" y="300"/>
                    <a:pt x="618" y="178"/>
                    <a:pt x="534" y="94"/>
                  </a:cubicBezTo>
                  <a:cubicBezTo>
                    <a:pt x="496" y="47"/>
                    <a:pt x="440"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5633096" y="1217876"/>
              <a:ext cx="30947" cy="27975"/>
            </a:xfrm>
            <a:custGeom>
              <a:avLst/>
              <a:gdLst/>
              <a:ahLst/>
              <a:cxnLst/>
              <a:rect l="l" t="t" r="r" b="b"/>
              <a:pathLst>
                <a:path w="646" h="584" extrusionOk="0">
                  <a:moveTo>
                    <a:pt x="309" y="0"/>
                  </a:moveTo>
                  <a:cubicBezTo>
                    <a:pt x="281" y="0"/>
                    <a:pt x="253" y="10"/>
                    <a:pt x="234" y="10"/>
                  </a:cubicBezTo>
                  <a:cubicBezTo>
                    <a:pt x="197" y="19"/>
                    <a:pt x="178" y="29"/>
                    <a:pt x="141" y="57"/>
                  </a:cubicBezTo>
                  <a:cubicBezTo>
                    <a:pt x="112" y="66"/>
                    <a:pt x="103" y="75"/>
                    <a:pt x="94" y="94"/>
                  </a:cubicBezTo>
                  <a:cubicBezTo>
                    <a:pt x="84" y="103"/>
                    <a:pt x="56" y="141"/>
                    <a:pt x="47" y="160"/>
                  </a:cubicBezTo>
                  <a:cubicBezTo>
                    <a:pt x="0" y="244"/>
                    <a:pt x="10" y="337"/>
                    <a:pt x="56" y="422"/>
                  </a:cubicBezTo>
                  <a:cubicBezTo>
                    <a:pt x="84" y="459"/>
                    <a:pt x="122" y="487"/>
                    <a:pt x="159" y="534"/>
                  </a:cubicBezTo>
                  <a:cubicBezTo>
                    <a:pt x="213" y="567"/>
                    <a:pt x="272" y="584"/>
                    <a:pt x="330" y="584"/>
                  </a:cubicBezTo>
                  <a:cubicBezTo>
                    <a:pt x="434" y="584"/>
                    <a:pt x="532" y="530"/>
                    <a:pt x="580" y="422"/>
                  </a:cubicBezTo>
                  <a:cubicBezTo>
                    <a:pt x="646" y="300"/>
                    <a:pt x="618" y="178"/>
                    <a:pt x="543" y="94"/>
                  </a:cubicBezTo>
                  <a:cubicBezTo>
                    <a:pt x="506" y="47"/>
                    <a:pt x="449" y="1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689894" y="2487675"/>
              <a:ext cx="832493" cy="528269"/>
            </a:xfrm>
            <a:custGeom>
              <a:avLst/>
              <a:gdLst/>
              <a:ahLst/>
              <a:cxnLst/>
              <a:rect l="l" t="t" r="r" b="b"/>
              <a:pathLst>
                <a:path w="17378" h="11028" extrusionOk="0">
                  <a:moveTo>
                    <a:pt x="14924" y="0"/>
                  </a:moveTo>
                  <a:cubicBezTo>
                    <a:pt x="12885" y="0"/>
                    <a:pt x="10066" y="23"/>
                    <a:pt x="8883" y="23"/>
                  </a:cubicBezTo>
                  <a:cubicBezTo>
                    <a:pt x="8757" y="23"/>
                    <a:pt x="8649" y="23"/>
                    <a:pt x="8563" y="22"/>
                  </a:cubicBezTo>
                  <a:cubicBezTo>
                    <a:pt x="8286" y="18"/>
                    <a:pt x="7786" y="17"/>
                    <a:pt x="7164" y="17"/>
                  </a:cubicBezTo>
                  <a:cubicBezTo>
                    <a:pt x="4673" y="17"/>
                    <a:pt x="217" y="41"/>
                    <a:pt x="188" y="41"/>
                  </a:cubicBezTo>
                  <a:cubicBezTo>
                    <a:pt x="0" y="41"/>
                    <a:pt x="38" y="303"/>
                    <a:pt x="38" y="303"/>
                  </a:cubicBezTo>
                  <a:cubicBezTo>
                    <a:pt x="38" y="340"/>
                    <a:pt x="28" y="7433"/>
                    <a:pt x="38" y="10989"/>
                  </a:cubicBezTo>
                  <a:cubicBezTo>
                    <a:pt x="71" y="11023"/>
                    <a:pt x="1585" y="11028"/>
                    <a:pt x="2945" y="11028"/>
                  </a:cubicBezTo>
                  <a:cubicBezTo>
                    <a:pt x="3489" y="11028"/>
                    <a:pt x="4008" y="11027"/>
                    <a:pt x="4399" y="11027"/>
                  </a:cubicBezTo>
                  <a:cubicBezTo>
                    <a:pt x="5830" y="11027"/>
                    <a:pt x="7253" y="11027"/>
                    <a:pt x="8684" y="11017"/>
                  </a:cubicBezTo>
                  <a:cubicBezTo>
                    <a:pt x="9152" y="11017"/>
                    <a:pt x="10170" y="11019"/>
                    <a:pt x="11345" y="11019"/>
                  </a:cubicBezTo>
                  <a:cubicBezTo>
                    <a:pt x="13694" y="11019"/>
                    <a:pt x="16670" y="11011"/>
                    <a:pt x="17125" y="10961"/>
                  </a:cubicBezTo>
                  <a:cubicBezTo>
                    <a:pt x="17153" y="10961"/>
                    <a:pt x="17163" y="10943"/>
                    <a:pt x="17191" y="10943"/>
                  </a:cubicBezTo>
                  <a:cubicBezTo>
                    <a:pt x="17247" y="10933"/>
                    <a:pt x="17303" y="10924"/>
                    <a:pt x="17340" y="10896"/>
                  </a:cubicBezTo>
                  <a:cubicBezTo>
                    <a:pt x="17359" y="9230"/>
                    <a:pt x="17378" y="7555"/>
                    <a:pt x="17350" y="5908"/>
                  </a:cubicBezTo>
                  <a:cubicBezTo>
                    <a:pt x="17303" y="4645"/>
                    <a:pt x="17312" y="3363"/>
                    <a:pt x="17340" y="2099"/>
                  </a:cubicBezTo>
                  <a:cubicBezTo>
                    <a:pt x="17331" y="1566"/>
                    <a:pt x="17312" y="1042"/>
                    <a:pt x="17303" y="499"/>
                  </a:cubicBezTo>
                  <a:cubicBezTo>
                    <a:pt x="17303" y="443"/>
                    <a:pt x="17284" y="87"/>
                    <a:pt x="17247" y="41"/>
                  </a:cubicBezTo>
                  <a:cubicBezTo>
                    <a:pt x="17233" y="10"/>
                    <a:pt x="16241" y="0"/>
                    <a:pt x="14924"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689463" y="2487867"/>
              <a:ext cx="829810" cy="63375"/>
            </a:xfrm>
            <a:custGeom>
              <a:avLst/>
              <a:gdLst/>
              <a:ahLst/>
              <a:cxnLst/>
              <a:rect l="l" t="t" r="r" b="b"/>
              <a:pathLst>
                <a:path w="17322" h="1323" extrusionOk="0">
                  <a:moveTo>
                    <a:pt x="14868" y="0"/>
                  </a:moveTo>
                  <a:cubicBezTo>
                    <a:pt x="12865" y="0"/>
                    <a:pt x="10138" y="19"/>
                    <a:pt x="8937" y="19"/>
                  </a:cubicBezTo>
                  <a:cubicBezTo>
                    <a:pt x="8787" y="19"/>
                    <a:pt x="8661" y="19"/>
                    <a:pt x="8562" y="18"/>
                  </a:cubicBezTo>
                  <a:cubicBezTo>
                    <a:pt x="8363" y="17"/>
                    <a:pt x="8051" y="16"/>
                    <a:pt x="7661" y="16"/>
                  </a:cubicBezTo>
                  <a:cubicBezTo>
                    <a:pt x="5325" y="16"/>
                    <a:pt x="219" y="37"/>
                    <a:pt x="187" y="37"/>
                  </a:cubicBezTo>
                  <a:cubicBezTo>
                    <a:pt x="0" y="37"/>
                    <a:pt x="37" y="299"/>
                    <a:pt x="37" y="299"/>
                  </a:cubicBezTo>
                  <a:lnTo>
                    <a:pt x="37" y="1300"/>
                  </a:lnTo>
                  <a:cubicBezTo>
                    <a:pt x="889" y="1319"/>
                    <a:pt x="3079" y="1319"/>
                    <a:pt x="4211" y="1319"/>
                  </a:cubicBezTo>
                  <a:lnTo>
                    <a:pt x="8665" y="1319"/>
                  </a:lnTo>
                  <a:cubicBezTo>
                    <a:pt x="9595" y="1319"/>
                    <a:pt x="12608" y="1323"/>
                    <a:pt x="14863" y="1323"/>
                  </a:cubicBezTo>
                  <a:cubicBezTo>
                    <a:pt x="15990" y="1323"/>
                    <a:pt x="16928" y="1322"/>
                    <a:pt x="17321" y="1319"/>
                  </a:cubicBezTo>
                  <a:cubicBezTo>
                    <a:pt x="17312" y="1047"/>
                    <a:pt x="17312" y="776"/>
                    <a:pt x="17303" y="495"/>
                  </a:cubicBezTo>
                  <a:cubicBezTo>
                    <a:pt x="17303" y="439"/>
                    <a:pt x="17275" y="83"/>
                    <a:pt x="17246" y="37"/>
                  </a:cubicBezTo>
                  <a:cubicBezTo>
                    <a:pt x="17232" y="9"/>
                    <a:pt x="16213" y="0"/>
                    <a:pt x="14868"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5466770" y="2503962"/>
              <a:ext cx="34540" cy="32622"/>
            </a:xfrm>
            <a:custGeom>
              <a:avLst/>
              <a:gdLst/>
              <a:ahLst/>
              <a:cxnLst/>
              <a:rect l="l" t="t" r="r" b="b"/>
              <a:pathLst>
                <a:path w="721" h="681" extrusionOk="0">
                  <a:moveTo>
                    <a:pt x="328" y="0"/>
                  </a:moveTo>
                  <a:cubicBezTo>
                    <a:pt x="291" y="0"/>
                    <a:pt x="272" y="0"/>
                    <a:pt x="244" y="9"/>
                  </a:cubicBezTo>
                  <a:cubicBezTo>
                    <a:pt x="206" y="19"/>
                    <a:pt x="178" y="47"/>
                    <a:pt x="141" y="66"/>
                  </a:cubicBezTo>
                  <a:lnTo>
                    <a:pt x="94" y="112"/>
                  </a:lnTo>
                  <a:cubicBezTo>
                    <a:pt x="66" y="140"/>
                    <a:pt x="47" y="187"/>
                    <a:pt x="38" y="206"/>
                  </a:cubicBezTo>
                  <a:cubicBezTo>
                    <a:pt x="0" y="309"/>
                    <a:pt x="0" y="421"/>
                    <a:pt x="57" y="515"/>
                  </a:cubicBezTo>
                  <a:cubicBezTo>
                    <a:pt x="85" y="562"/>
                    <a:pt x="113" y="608"/>
                    <a:pt x="178" y="627"/>
                  </a:cubicBezTo>
                  <a:cubicBezTo>
                    <a:pt x="233" y="662"/>
                    <a:pt x="296" y="680"/>
                    <a:pt x="360" y="680"/>
                  </a:cubicBezTo>
                  <a:cubicBezTo>
                    <a:pt x="482" y="680"/>
                    <a:pt x="603" y="616"/>
                    <a:pt x="665" y="487"/>
                  </a:cubicBezTo>
                  <a:cubicBezTo>
                    <a:pt x="721" y="346"/>
                    <a:pt x="702" y="197"/>
                    <a:pt x="609" y="103"/>
                  </a:cubicBezTo>
                  <a:cubicBezTo>
                    <a:pt x="543" y="47"/>
                    <a:pt x="487" y="9"/>
                    <a:pt x="412"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417906" y="2503962"/>
              <a:ext cx="34540" cy="32622"/>
            </a:xfrm>
            <a:custGeom>
              <a:avLst/>
              <a:gdLst/>
              <a:ahLst/>
              <a:cxnLst/>
              <a:rect l="l" t="t" r="r" b="b"/>
              <a:pathLst>
                <a:path w="721" h="681" extrusionOk="0">
                  <a:moveTo>
                    <a:pt x="328" y="0"/>
                  </a:moveTo>
                  <a:cubicBezTo>
                    <a:pt x="291" y="0"/>
                    <a:pt x="272" y="0"/>
                    <a:pt x="244" y="9"/>
                  </a:cubicBezTo>
                  <a:cubicBezTo>
                    <a:pt x="216" y="19"/>
                    <a:pt x="178" y="47"/>
                    <a:pt x="141" y="66"/>
                  </a:cubicBezTo>
                  <a:lnTo>
                    <a:pt x="94" y="112"/>
                  </a:lnTo>
                  <a:cubicBezTo>
                    <a:pt x="75" y="140"/>
                    <a:pt x="47" y="187"/>
                    <a:pt x="38" y="206"/>
                  </a:cubicBezTo>
                  <a:cubicBezTo>
                    <a:pt x="0" y="309"/>
                    <a:pt x="0" y="421"/>
                    <a:pt x="57" y="515"/>
                  </a:cubicBezTo>
                  <a:cubicBezTo>
                    <a:pt x="85" y="562"/>
                    <a:pt x="131" y="608"/>
                    <a:pt x="178" y="627"/>
                  </a:cubicBezTo>
                  <a:cubicBezTo>
                    <a:pt x="233" y="662"/>
                    <a:pt x="296" y="680"/>
                    <a:pt x="360" y="680"/>
                  </a:cubicBezTo>
                  <a:cubicBezTo>
                    <a:pt x="482" y="680"/>
                    <a:pt x="603" y="616"/>
                    <a:pt x="665" y="487"/>
                  </a:cubicBezTo>
                  <a:cubicBezTo>
                    <a:pt x="721" y="346"/>
                    <a:pt x="702" y="197"/>
                    <a:pt x="609" y="103"/>
                  </a:cubicBezTo>
                  <a:cubicBezTo>
                    <a:pt x="553" y="47"/>
                    <a:pt x="487" y="9"/>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369043" y="2503962"/>
              <a:ext cx="35019" cy="32622"/>
            </a:xfrm>
            <a:custGeom>
              <a:avLst/>
              <a:gdLst/>
              <a:ahLst/>
              <a:cxnLst/>
              <a:rect l="l" t="t" r="r" b="b"/>
              <a:pathLst>
                <a:path w="731" h="681" extrusionOk="0">
                  <a:moveTo>
                    <a:pt x="328" y="0"/>
                  </a:moveTo>
                  <a:cubicBezTo>
                    <a:pt x="291" y="0"/>
                    <a:pt x="272" y="0"/>
                    <a:pt x="244" y="9"/>
                  </a:cubicBezTo>
                  <a:cubicBezTo>
                    <a:pt x="216" y="19"/>
                    <a:pt x="178" y="47"/>
                    <a:pt x="141" y="66"/>
                  </a:cubicBezTo>
                  <a:lnTo>
                    <a:pt x="94" y="112"/>
                  </a:lnTo>
                  <a:cubicBezTo>
                    <a:pt x="75" y="140"/>
                    <a:pt x="47" y="187"/>
                    <a:pt x="38" y="206"/>
                  </a:cubicBezTo>
                  <a:cubicBezTo>
                    <a:pt x="0" y="309"/>
                    <a:pt x="0" y="421"/>
                    <a:pt x="66" y="515"/>
                  </a:cubicBezTo>
                  <a:cubicBezTo>
                    <a:pt x="94" y="562"/>
                    <a:pt x="131" y="608"/>
                    <a:pt x="178" y="627"/>
                  </a:cubicBezTo>
                  <a:cubicBezTo>
                    <a:pt x="233" y="662"/>
                    <a:pt x="296" y="680"/>
                    <a:pt x="360" y="680"/>
                  </a:cubicBezTo>
                  <a:cubicBezTo>
                    <a:pt x="482" y="680"/>
                    <a:pt x="603" y="616"/>
                    <a:pt x="665" y="487"/>
                  </a:cubicBezTo>
                  <a:cubicBezTo>
                    <a:pt x="730" y="346"/>
                    <a:pt x="702" y="197"/>
                    <a:pt x="609" y="103"/>
                  </a:cubicBezTo>
                  <a:cubicBezTo>
                    <a:pt x="553" y="47"/>
                    <a:pt x="496" y="9"/>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023409" y="2717080"/>
              <a:ext cx="162350" cy="142654"/>
            </a:xfrm>
            <a:custGeom>
              <a:avLst/>
              <a:gdLst/>
              <a:ahLst/>
              <a:cxnLst/>
              <a:rect l="l" t="t" r="r" b="b"/>
              <a:pathLst>
                <a:path w="3389" h="2978" extrusionOk="0">
                  <a:moveTo>
                    <a:pt x="1676" y="1"/>
                  </a:moveTo>
                  <a:cubicBezTo>
                    <a:pt x="1649" y="1"/>
                    <a:pt x="1623" y="7"/>
                    <a:pt x="1601" y="24"/>
                  </a:cubicBezTo>
                  <a:cubicBezTo>
                    <a:pt x="1610" y="267"/>
                    <a:pt x="1610" y="539"/>
                    <a:pt x="1610" y="773"/>
                  </a:cubicBezTo>
                  <a:cubicBezTo>
                    <a:pt x="1274" y="779"/>
                    <a:pt x="930" y="790"/>
                    <a:pt x="589" y="790"/>
                  </a:cubicBezTo>
                  <a:cubicBezTo>
                    <a:pt x="435" y="790"/>
                    <a:pt x="282" y="788"/>
                    <a:pt x="132" y="782"/>
                  </a:cubicBezTo>
                  <a:cubicBezTo>
                    <a:pt x="94" y="782"/>
                    <a:pt x="85" y="782"/>
                    <a:pt x="75" y="810"/>
                  </a:cubicBezTo>
                  <a:cubicBezTo>
                    <a:pt x="57" y="838"/>
                    <a:pt x="47" y="866"/>
                    <a:pt x="47" y="894"/>
                  </a:cubicBezTo>
                  <a:cubicBezTo>
                    <a:pt x="1" y="1287"/>
                    <a:pt x="1" y="1690"/>
                    <a:pt x="47" y="2083"/>
                  </a:cubicBezTo>
                  <a:cubicBezTo>
                    <a:pt x="57" y="2130"/>
                    <a:pt x="132" y="2130"/>
                    <a:pt x="178" y="2130"/>
                  </a:cubicBezTo>
                  <a:cubicBezTo>
                    <a:pt x="665" y="2130"/>
                    <a:pt x="1152" y="2120"/>
                    <a:pt x="1638" y="2083"/>
                  </a:cubicBezTo>
                  <a:cubicBezTo>
                    <a:pt x="1648" y="2354"/>
                    <a:pt x="1648" y="2588"/>
                    <a:pt x="1676" y="2869"/>
                  </a:cubicBezTo>
                  <a:cubicBezTo>
                    <a:pt x="1684" y="2909"/>
                    <a:pt x="1734" y="2977"/>
                    <a:pt x="1771" y="2977"/>
                  </a:cubicBezTo>
                  <a:cubicBezTo>
                    <a:pt x="1777" y="2977"/>
                    <a:pt x="1783" y="2976"/>
                    <a:pt x="1788" y="2972"/>
                  </a:cubicBezTo>
                  <a:cubicBezTo>
                    <a:pt x="2144" y="2682"/>
                    <a:pt x="2471" y="2364"/>
                    <a:pt x="2677" y="2176"/>
                  </a:cubicBezTo>
                  <a:cubicBezTo>
                    <a:pt x="2799" y="2074"/>
                    <a:pt x="3098" y="1821"/>
                    <a:pt x="3201" y="1699"/>
                  </a:cubicBezTo>
                  <a:cubicBezTo>
                    <a:pt x="3313" y="1587"/>
                    <a:pt x="3388" y="1437"/>
                    <a:pt x="3285" y="1325"/>
                  </a:cubicBezTo>
                  <a:cubicBezTo>
                    <a:pt x="2892" y="857"/>
                    <a:pt x="2377" y="483"/>
                    <a:pt x="1863" y="71"/>
                  </a:cubicBezTo>
                  <a:cubicBezTo>
                    <a:pt x="1810" y="38"/>
                    <a:pt x="1739" y="1"/>
                    <a:pt x="1676"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760267" y="2628508"/>
              <a:ext cx="215668" cy="307103"/>
            </a:xfrm>
            <a:custGeom>
              <a:avLst/>
              <a:gdLst/>
              <a:ahLst/>
              <a:cxnLst/>
              <a:rect l="l" t="t" r="r" b="b"/>
              <a:pathLst>
                <a:path w="4502" h="6411" extrusionOk="0">
                  <a:moveTo>
                    <a:pt x="2017" y="0"/>
                  </a:moveTo>
                  <a:cubicBezTo>
                    <a:pt x="1368" y="0"/>
                    <a:pt x="155" y="35"/>
                    <a:pt x="113" y="76"/>
                  </a:cubicBezTo>
                  <a:cubicBezTo>
                    <a:pt x="66" y="123"/>
                    <a:pt x="47" y="189"/>
                    <a:pt x="47" y="264"/>
                  </a:cubicBezTo>
                  <a:cubicBezTo>
                    <a:pt x="75" y="2247"/>
                    <a:pt x="1" y="3698"/>
                    <a:pt x="47" y="6215"/>
                  </a:cubicBezTo>
                  <a:cubicBezTo>
                    <a:pt x="47" y="6309"/>
                    <a:pt x="103" y="6393"/>
                    <a:pt x="197" y="6393"/>
                  </a:cubicBezTo>
                  <a:cubicBezTo>
                    <a:pt x="885" y="6402"/>
                    <a:pt x="1499" y="6411"/>
                    <a:pt x="2090" y="6411"/>
                  </a:cubicBezTo>
                  <a:cubicBezTo>
                    <a:pt x="2753" y="6411"/>
                    <a:pt x="3389" y="6400"/>
                    <a:pt x="4071" y="6365"/>
                  </a:cubicBezTo>
                  <a:cubicBezTo>
                    <a:pt x="4092" y="6365"/>
                    <a:pt x="4163" y="6369"/>
                    <a:pt x="4238" y="6369"/>
                  </a:cubicBezTo>
                  <a:cubicBezTo>
                    <a:pt x="4332" y="6369"/>
                    <a:pt x="4434" y="6363"/>
                    <a:pt x="4455" y="6337"/>
                  </a:cubicBezTo>
                  <a:cubicBezTo>
                    <a:pt x="4474" y="6290"/>
                    <a:pt x="4502" y="6243"/>
                    <a:pt x="4502" y="6178"/>
                  </a:cubicBezTo>
                  <a:cubicBezTo>
                    <a:pt x="4502" y="5382"/>
                    <a:pt x="4474" y="4418"/>
                    <a:pt x="4474" y="3539"/>
                  </a:cubicBezTo>
                  <a:cubicBezTo>
                    <a:pt x="4455" y="2734"/>
                    <a:pt x="4474" y="1873"/>
                    <a:pt x="4446" y="1078"/>
                  </a:cubicBezTo>
                  <a:cubicBezTo>
                    <a:pt x="3978" y="722"/>
                    <a:pt x="3491" y="357"/>
                    <a:pt x="3014" y="2"/>
                  </a:cubicBezTo>
                  <a:lnTo>
                    <a:pt x="2218" y="2"/>
                  </a:lnTo>
                  <a:cubicBezTo>
                    <a:pt x="2161" y="1"/>
                    <a:pt x="2093" y="0"/>
                    <a:pt x="20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4904604" y="2629466"/>
              <a:ext cx="69989" cy="75925"/>
            </a:xfrm>
            <a:custGeom>
              <a:avLst/>
              <a:gdLst/>
              <a:ahLst/>
              <a:cxnLst/>
              <a:rect l="l" t="t" r="r" b="b"/>
              <a:pathLst>
                <a:path w="1461" h="1585" extrusionOk="0">
                  <a:moveTo>
                    <a:pt x="1" y="0"/>
                  </a:moveTo>
                  <a:lnTo>
                    <a:pt x="1" y="0"/>
                  </a:lnTo>
                  <a:cubicBezTo>
                    <a:pt x="57" y="524"/>
                    <a:pt x="132" y="1039"/>
                    <a:pt x="235" y="1554"/>
                  </a:cubicBezTo>
                  <a:cubicBezTo>
                    <a:pt x="262" y="1576"/>
                    <a:pt x="290" y="1585"/>
                    <a:pt x="319" y="1585"/>
                  </a:cubicBezTo>
                  <a:cubicBezTo>
                    <a:pt x="340" y="1585"/>
                    <a:pt x="361" y="1580"/>
                    <a:pt x="384" y="1572"/>
                  </a:cubicBezTo>
                  <a:cubicBezTo>
                    <a:pt x="450" y="1563"/>
                    <a:pt x="506" y="1526"/>
                    <a:pt x="553" y="1507"/>
                  </a:cubicBezTo>
                  <a:cubicBezTo>
                    <a:pt x="843" y="1338"/>
                    <a:pt x="1133" y="1198"/>
                    <a:pt x="1442" y="1058"/>
                  </a:cubicBezTo>
                  <a:cubicBezTo>
                    <a:pt x="1461" y="1048"/>
                    <a:pt x="1442" y="1011"/>
                    <a:pt x="1404" y="992"/>
                  </a:cubicBezTo>
                  <a:cubicBezTo>
                    <a:pt x="1039" y="665"/>
                    <a:pt x="656" y="356"/>
                    <a:pt x="244" y="94"/>
                  </a:cubicBezTo>
                  <a:cubicBezTo>
                    <a:pt x="179" y="47"/>
                    <a:pt x="85" y="19"/>
                    <a:pt x="1"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4783117" y="2733894"/>
              <a:ext cx="168626" cy="22754"/>
            </a:xfrm>
            <a:custGeom>
              <a:avLst/>
              <a:gdLst/>
              <a:ahLst/>
              <a:cxnLst/>
              <a:rect l="l" t="t" r="r" b="b"/>
              <a:pathLst>
                <a:path w="3520" h="475" extrusionOk="0">
                  <a:moveTo>
                    <a:pt x="3510" y="1"/>
                  </a:moveTo>
                  <a:cubicBezTo>
                    <a:pt x="3240" y="18"/>
                    <a:pt x="2759" y="21"/>
                    <a:pt x="2358" y="21"/>
                  </a:cubicBezTo>
                  <a:cubicBezTo>
                    <a:pt x="2091" y="21"/>
                    <a:pt x="1859" y="19"/>
                    <a:pt x="1751" y="19"/>
                  </a:cubicBezTo>
                  <a:lnTo>
                    <a:pt x="10" y="19"/>
                  </a:lnTo>
                  <a:cubicBezTo>
                    <a:pt x="1" y="47"/>
                    <a:pt x="1" y="113"/>
                    <a:pt x="1" y="113"/>
                  </a:cubicBezTo>
                  <a:lnTo>
                    <a:pt x="1" y="469"/>
                  </a:lnTo>
                  <a:lnTo>
                    <a:pt x="1751" y="469"/>
                  </a:lnTo>
                  <a:cubicBezTo>
                    <a:pt x="1906" y="469"/>
                    <a:pt x="2327" y="475"/>
                    <a:pt x="2736" y="475"/>
                  </a:cubicBezTo>
                  <a:cubicBezTo>
                    <a:pt x="3043" y="475"/>
                    <a:pt x="3343" y="471"/>
                    <a:pt x="3519" y="459"/>
                  </a:cubicBezTo>
                  <a:lnTo>
                    <a:pt x="3519" y="197"/>
                  </a:lnTo>
                  <a:cubicBezTo>
                    <a:pt x="3519" y="188"/>
                    <a:pt x="3510" y="66"/>
                    <a:pt x="3510"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783117" y="2777820"/>
              <a:ext cx="168626" cy="22562"/>
            </a:xfrm>
            <a:custGeom>
              <a:avLst/>
              <a:gdLst/>
              <a:ahLst/>
              <a:cxnLst/>
              <a:rect l="l" t="t" r="r" b="b"/>
              <a:pathLst>
                <a:path w="3520" h="471" extrusionOk="0">
                  <a:moveTo>
                    <a:pt x="3510" y="1"/>
                  </a:moveTo>
                  <a:cubicBezTo>
                    <a:pt x="3285" y="10"/>
                    <a:pt x="2913" y="12"/>
                    <a:pt x="2564" y="12"/>
                  </a:cubicBezTo>
                  <a:cubicBezTo>
                    <a:pt x="2214" y="12"/>
                    <a:pt x="1886" y="10"/>
                    <a:pt x="1751" y="10"/>
                  </a:cubicBezTo>
                  <a:lnTo>
                    <a:pt x="10" y="10"/>
                  </a:lnTo>
                  <a:cubicBezTo>
                    <a:pt x="1" y="48"/>
                    <a:pt x="1" y="104"/>
                    <a:pt x="1" y="104"/>
                  </a:cubicBezTo>
                  <a:lnTo>
                    <a:pt x="1" y="469"/>
                  </a:lnTo>
                  <a:lnTo>
                    <a:pt x="1751" y="469"/>
                  </a:lnTo>
                  <a:cubicBezTo>
                    <a:pt x="1886" y="469"/>
                    <a:pt x="2226" y="471"/>
                    <a:pt x="2582" y="471"/>
                  </a:cubicBezTo>
                  <a:cubicBezTo>
                    <a:pt x="2939" y="471"/>
                    <a:pt x="3313" y="469"/>
                    <a:pt x="3519" y="459"/>
                  </a:cubicBezTo>
                  <a:lnTo>
                    <a:pt x="3519" y="197"/>
                  </a:lnTo>
                  <a:cubicBezTo>
                    <a:pt x="3519" y="188"/>
                    <a:pt x="3510" y="57"/>
                    <a:pt x="3510"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783117" y="2821316"/>
              <a:ext cx="168626" cy="22754"/>
            </a:xfrm>
            <a:custGeom>
              <a:avLst/>
              <a:gdLst/>
              <a:ahLst/>
              <a:cxnLst/>
              <a:rect l="l" t="t" r="r" b="b"/>
              <a:pathLst>
                <a:path w="3520" h="475" extrusionOk="0">
                  <a:moveTo>
                    <a:pt x="3510" y="0"/>
                  </a:moveTo>
                  <a:cubicBezTo>
                    <a:pt x="3240" y="17"/>
                    <a:pt x="2759" y="21"/>
                    <a:pt x="2358" y="21"/>
                  </a:cubicBezTo>
                  <a:cubicBezTo>
                    <a:pt x="2091" y="21"/>
                    <a:pt x="1859" y="19"/>
                    <a:pt x="1751" y="19"/>
                  </a:cubicBezTo>
                  <a:lnTo>
                    <a:pt x="10" y="19"/>
                  </a:lnTo>
                  <a:cubicBezTo>
                    <a:pt x="1" y="47"/>
                    <a:pt x="1" y="113"/>
                    <a:pt x="1" y="113"/>
                  </a:cubicBezTo>
                  <a:lnTo>
                    <a:pt x="1" y="468"/>
                  </a:lnTo>
                  <a:lnTo>
                    <a:pt x="1751" y="468"/>
                  </a:lnTo>
                  <a:cubicBezTo>
                    <a:pt x="1906" y="468"/>
                    <a:pt x="2327" y="474"/>
                    <a:pt x="2736" y="474"/>
                  </a:cubicBezTo>
                  <a:cubicBezTo>
                    <a:pt x="3043" y="474"/>
                    <a:pt x="3343" y="471"/>
                    <a:pt x="3519" y="459"/>
                  </a:cubicBezTo>
                  <a:lnTo>
                    <a:pt x="3519" y="197"/>
                  </a:lnTo>
                  <a:cubicBezTo>
                    <a:pt x="3519" y="178"/>
                    <a:pt x="3510" y="47"/>
                    <a:pt x="3510"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783117" y="2865242"/>
              <a:ext cx="121104" cy="22514"/>
            </a:xfrm>
            <a:custGeom>
              <a:avLst/>
              <a:gdLst/>
              <a:ahLst/>
              <a:cxnLst/>
              <a:rect l="l" t="t" r="r" b="b"/>
              <a:pathLst>
                <a:path w="2528" h="470" extrusionOk="0">
                  <a:moveTo>
                    <a:pt x="2518" y="1"/>
                  </a:moveTo>
                  <a:cubicBezTo>
                    <a:pt x="2359" y="10"/>
                    <a:pt x="2092" y="12"/>
                    <a:pt x="1842" y="12"/>
                  </a:cubicBezTo>
                  <a:cubicBezTo>
                    <a:pt x="1592" y="12"/>
                    <a:pt x="1358" y="10"/>
                    <a:pt x="1264" y="10"/>
                  </a:cubicBezTo>
                  <a:lnTo>
                    <a:pt x="10" y="10"/>
                  </a:lnTo>
                  <a:cubicBezTo>
                    <a:pt x="1" y="47"/>
                    <a:pt x="10" y="103"/>
                    <a:pt x="1" y="103"/>
                  </a:cubicBezTo>
                  <a:lnTo>
                    <a:pt x="1" y="468"/>
                  </a:lnTo>
                  <a:lnTo>
                    <a:pt x="1264" y="468"/>
                  </a:lnTo>
                  <a:cubicBezTo>
                    <a:pt x="1343" y="468"/>
                    <a:pt x="1514" y="470"/>
                    <a:pt x="1710" y="470"/>
                  </a:cubicBezTo>
                  <a:cubicBezTo>
                    <a:pt x="2004" y="470"/>
                    <a:pt x="2353" y="467"/>
                    <a:pt x="2527" y="450"/>
                  </a:cubicBezTo>
                  <a:lnTo>
                    <a:pt x="2527" y="197"/>
                  </a:lnTo>
                  <a:cubicBezTo>
                    <a:pt x="2518" y="178"/>
                    <a:pt x="2518" y="47"/>
                    <a:pt x="2518"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563586" y="2378409"/>
              <a:ext cx="163691" cy="394142"/>
            </a:xfrm>
            <a:custGeom>
              <a:avLst/>
              <a:gdLst/>
              <a:ahLst/>
              <a:cxnLst/>
              <a:rect l="l" t="t" r="r" b="b"/>
              <a:pathLst>
                <a:path w="3417" h="8228" extrusionOk="0">
                  <a:moveTo>
                    <a:pt x="3277" y="1"/>
                  </a:moveTo>
                  <a:cubicBezTo>
                    <a:pt x="3250" y="1"/>
                    <a:pt x="3224" y="20"/>
                    <a:pt x="3229" y="57"/>
                  </a:cubicBezTo>
                  <a:cubicBezTo>
                    <a:pt x="3257" y="1124"/>
                    <a:pt x="3276" y="3819"/>
                    <a:pt x="3285" y="4895"/>
                  </a:cubicBezTo>
                  <a:cubicBezTo>
                    <a:pt x="3304" y="5962"/>
                    <a:pt x="3276" y="7029"/>
                    <a:pt x="3276" y="8095"/>
                  </a:cubicBezTo>
                  <a:cubicBezTo>
                    <a:pt x="3220" y="8079"/>
                    <a:pt x="3157" y="8075"/>
                    <a:pt x="3093" y="8075"/>
                  </a:cubicBezTo>
                  <a:cubicBezTo>
                    <a:pt x="3051" y="8075"/>
                    <a:pt x="3008" y="8077"/>
                    <a:pt x="2967" y="8077"/>
                  </a:cubicBezTo>
                  <a:lnTo>
                    <a:pt x="2565" y="8077"/>
                  </a:lnTo>
                  <a:cubicBezTo>
                    <a:pt x="2284" y="8077"/>
                    <a:pt x="2003" y="8077"/>
                    <a:pt x="1723" y="8095"/>
                  </a:cubicBezTo>
                  <a:cubicBezTo>
                    <a:pt x="1442" y="8095"/>
                    <a:pt x="1161" y="8095"/>
                    <a:pt x="880" y="8105"/>
                  </a:cubicBezTo>
                  <a:cubicBezTo>
                    <a:pt x="772" y="8105"/>
                    <a:pt x="660" y="8103"/>
                    <a:pt x="548" y="8103"/>
                  </a:cubicBezTo>
                  <a:cubicBezTo>
                    <a:pt x="380" y="8103"/>
                    <a:pt x="210" y="8107"/>
                    <a:pt x="48" y="8124"/>
                  </a:cubicBezTo>
                  <a:cubicBezTo>
                    <a:pt x="1" y="8142"/>
                    <a:pt x="1" y="8208"/>
                    <a:pt x="48" y="8208"/>
                  </a:cubicBezTo>
                  <a:cubicBezTo>
                    <a:pt x="156" y="8223"/>
                    <a:pt x="268" y="8227"/>
                    <a:pt x="380" y="8227"/>
                  </a:cubicBezTo>
                  <a:cubicBezTo>
                    <a:pt x="548" y="8227"/>
                    <a:pt x="718" y="8217"/>
                    <a:pt x="880" y="8217"/>
                  </a:cubicBezTo>
                  <a:cubicBezTo>
                    <a:pt x="1161" y="8217"/>
                    <a:pt x="1442" y="8208"/>
                    <a:pt x="1723" y="8208"/>
                  </a:cubicBezTo>
                  <a:cubicBezTo>
                    <a:pt x="2003" y="8208"/>
                    <a:pt x="2284" y="8198"/>
                    <a:pt x="2565" y="8198"/>
                  </a:cubicBezTo>
                  <a:lnTo>
                    <a:pt x="2967" y="8198"/>
                  </a:lnTo>
                  <a:cubicBezTo>
                    <a:pt x="3016" y="8198"/>
                    <a:pt x="3067" y="8201"/>
                    <a:pt x="3119" y="8201"/>
                  </a:cubicBezTo>
                  <a:cubicBezTo>
                    <a:pt x="3195" y="8201"/>
                    <a:pt x="3270" y="8195"/>
                    <a:pt x="3332" y="8161"/>
                  </a:cubicBezTo>
                  <a:cubicBezTo>
                    <a:pt x="3351" y="8161"/>
                    <a:pt x="3351" y="8152"/>
                    <a:pt x="3351" y="8142"/>
                  </a:cubicBezTo>
                  <a:cubicBezTo>
                    <a:pt x="3360" y="8124"/>
                    <a:pt x="3379" y="8114"/>
                    <a:pt x="3379" y="8095"/>
                  </a:cubicBezTo>
                  <a:cubicBezTo>
                    <a:pt x="3416" y="7038"/>
                    <a:pt x="3416" y="5962"/>
                    <a:pt x="3407" y="4895"/>
                  </a:cubicBezTo>
                  <a:cubicBezTo>
                    <a:pt x="3398" y="3838"/>
                    <a:pt x="3370" y="1124"/>
                    <a:pt x="3332" y="57"/>
                  </a:cubicBezTo>
                  <a:cubicBezTo>
                    <a:pt x="3332" y="20"/>
                    <a:pt x="3304" y="1"/>
                    <a:pt x="3277"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5707061" y="2366769"/>
              <a:ext cx="28743" cy="26825"/>
            </a:xfrm>
            <a:custGeom>
              <a:avLst/>
              <a:gdLst/>
              <a:ahLst/>
              <a:cxnLst/>
              <a:rect l="l" t="t" r="r" b="b"/>
              <a:pathLst>
                <a:path w="600" h="560" extrusionOk="0">
                  <a:moveTo>
                    <a:pt x="290" y="1"/>
                  </a:moveTo>
                  <a:cubicBezTo>
                    <a:pt x="199" y="1"/>
                    <a:pt x="109" y="37"/>
                    <a:pt x="56" y="113"/>
                  </a:cubicBezTo>
                  <a:cubicBezTo>
                    <a:pt x="10" y="178"/>
                    <a:pt x="0" y="263"/>
                    <a:pt x="28" y="347"/>
                  </a:cubicBezTo>
                  <a:cubicBezTo>
                    <a:pt x="38" y="366"/>
                    <a:pt x="38" y="394"/>
                    <a:pt x="47" y="403"/>
                  </a:cubicBezTo>
                  <a:cubicBezTo>
                    <a:pt x="56" y="440"/>
                    <a:pt x="84" y="478"/>
                    <a:pt x="122" y="497"/>
                  </a:cubicBezTo>
                  <a:cubicBezTo>
                    <a:pt x="172" y="539"/>
                    <a:pt x="236" y="559"/>
                    <a:pt x="300" y="559"/>
                  </a:cubicBezTo>
                  <a:cubicBezTo>
                    <a:pt x="391" y="559"/>
                    <a:pt x="480" y="518"/>
                    <a:pt x="524" y="440"/>
                  </a:cubicBezTo>
                  <a:cubicBezTo>
                    <a:pt x="599" y="309"/>
                    <a:pt x="590" y="122"/>
                    <a:pt x="449" y="38"/>
                  </a:cubicBezTo>
                  <a:cubicBezTo>
                    <a:pt x="400" y="14"/>
                    <a:pt x="345" y="1"/>
                    <a:pt x="29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5550124" y="2756312"/>
              <a:ext cx="29222" cy="26682"/>
            </a:xfrm>
            <a:custGeom>
              <a:avLst/>
              <a:gdLst/>
              <a:ahLst/>
              <a:cxnLst/>
              <a:rect l="l" t="t" r="r" b="b"/>
              <a:pathLst>
                <a:path w="610" h="557" extrusionOk="0">
                  <a:moveTo>
                    <a:pt x="291" y="1"/>
                  </a:moveTo>
                  <a:cubicBezTo>
                    <a:pt x="199" y="1"/>
                    <a:pt x="110" y="37"/>
                    <a:pt x="57" y="113"/>
                  </a:cubicBezTo>
                  <a:cubicBezTo>
                    <a:pt x="10" y="178"/>
                    <a:pt x="1" y="263"/>
                    <a:pt x="29" y="347"/>
                  </a:cubicBezTo>
                  <a:cubicBezTo>
                    <a:pt x="38" y="366"/>
                    <a:pt x="38" y="394"/>
                    <a:pt x="48" y="403"/>
                  </a:cubicBezTo>
                  <a:cubicBezTo>
                    <a:pt x="57" y="440"/>
                    <a:pt x="85" y="468"/>
                    <a:pt x="123" y="497"/>
                  </a:cubicBezTo>
                  <a:cubicBezTo>
                    <a:pt x="171" y="538"/>
                    <a:pt x="233" y="556"/>
                    <a:pt x="295" y="556"/>
                  </a:cubicBezTo>
                  <a:cubicBezTo>
                    <a:pt x="388" y="556"/>
                    <a:pt x="480" y="514"/>
                    <a:pt x="525" y="440"/>
                  </a:cubicBezTo>
                  <a:cubicBezTo>
                    <a:pt x="609" y="309"/>
                    <a:pt x="591" y="122"/>
                    <a:pt x="450" y="38"/>
                  </a:cubicBezTo>
                  <a:cubicBezTo>
                    <a:pt x="401" y="14"/>
                    <a:pt x="346" y="1"/>
                    <a:pt x="29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4391350" y="2756312"/>
              <a:ext cx="282017" cy="26682"/>
            </a:xfrm>
            <a:custGeom>
              <a:avLst/>
              <a:gdLst/>
              <a:ahLst/>
              <a:cxnLst/>
              <a:rect l="l" t="t" r="r" b="b"/>
              <a:pathLst>
                <a:path w="5887" h="557" extrusionOk="0">
                  <a:moveTo>
                    <a:pt x="290" y="1"/>
                  </a:moveTo>
                  <a:cubicBezTo>
                    <a:pt x="199" y="1"/>
                    <a:pt x="109" y="37"/>
                    <a:pt x="56" y="113"/>
                  </a:cubicBezTo>
                  <a:cubicBezTo>
                    <a:pt x="9" y="178"/>
                    <a:pt x="0" y="263"/>
                    <a:pt x="19" y="347"/>
                  </a:cubicBezTo>
                  <a:cubicBezTo>
                    <a:pt x="38" y="366"/>
                    <a:pt x="38" y="394"/>
                    <a:pt x="47" y="403"/>
                  </a:cubicBezTo>
                  <a:cubicBezTo>
                    <a:pt x="56" y="440"/>
                    <a:pt x="84" y="468"/>
                    <a:pt x="122" y="497"/>
                  </a:cubicBezTo>
                  <a:cubicBezTo>
                    <a:pt x="170" y="538"/>
                    <a:pt x="232" y="556"/>
                    <a:pt x="294" y="556"/>
                  </a:cubicBezTo>
                  <a:cubicBezTo>
                    <a:pt x="387" y="556"/>
                    <a:pt x="479" y="514"/>
                    <a:pt x="524" y="440"/>
                  </a:cubicBezTo>
                  <a:cubicBezTo>
                    <a:pt x="552" y="403"/>
                    <a:pt x="562" y="366"/>
                    <a:pt x="562" y="319"/>
                  </a:cubicBezTo>
                  <a:cubicBezTo>
                    <a:pt x="611" y="322"/>
                    <a:pt x="662" y="323"/>
                    <a:pt x="713" y="323"/>
                  </a:cubicBezTo>
                  <a:cubicBezTo>
                    <a:pt x="815" y="323"/>
                    <a:pt x="917" y="319"/>
                    <a:pt x="1011" y="319"/>
                  </a:cubicBezTo>
                  <a:lnTo>
                    <a:pt x="2723" y="319"/>
                  </a:lnTo>
                  <a:cubicBezTo>
                    <a:pt x="3144" y="319"/>
                    <a:pt x="4857" y="319"/>
                    <a:pt x="5278" y="328"/>
                  </a:cubicBezTo>
                  <a:lnTo>
                    <a:pt x="5278" y="347"/>
                  </a:lnTo>
                  <a:cubicBezTo>
                    <a:pt x="5287" y="366"/>
                    <a:pt x="5287" y="394"/>
                    <a:pt x="5297" y="403"/>
                  </a:cubicBezTo>
                  <a:cubicBezTo>
                    <a:pt x="5315" y="440"/>
                    <a:pt x="5334" y="468"/>
                    <a:pt x="5371" y="497"/>
                  </a:cubicBezTo>
                  <a:cubicBezTo>
                    <a:pt x="5424" y="538"/>
                    <a:pt x="5486" y="556"/>
                    <a:pt x="5548" y="556"/>
                  </a:cubicBezTo>
                  <a:cubicBezTo>
                    <a:pt x="5641" y="556"/>
                    <a:pt x="5733" y="514"/>
                    <a:pt x="5783" y="440"/>
                  </a:cubicBezTo>
                  <a:cubicBezTo>
                    <a:pt x="5886" y="309"/>
                    <a:pt x="5858" y="122"/>
                    <a:pt x="5718" y="38"/>
                  </a:cubicBezTo>
                  <a:cubicBezTo>
                    <a:pt x="5672" y="14"/>
                    <a:pt x="5619" y="1"/>
                    <a:pt x="5566" y="1"/>
                  </a:cubicBezTo>
                  <a:cubicBezTo>
                    <a:pt x="5476" y="1"/>
                    <a:pt x="5387" y="37"/>
                    <a:pt x="5334" y="113"/>
                  </a:cubicBezTo>
                  <a:cubicBezTo>
                    <a:pt x="5315" y="141"/>
                    <a:pt x="5297" y="188"/>
                    <a:pt x="5287" y="235"/>
                  </a:cubicBezTo>
                  <a:cubicBezTo>
                    <a:pt x="4866" y="235"/>
                    <a:pt x="3163" y="225"/>
                    <a:pt x="2742" y="225"/>
                  </a:cubicBezTo>
                  <a:lnTo>
                    <a:pt x="1039" y="225"/>
                  </a:lnTo>
                  <a:cubicBezTo>
                    <a:pt x="889" y="225"/>
                    <a:pt x="730" y="216"/>
                    <a:pt x="562" y="216"/>
                  </a:cubicBezTo>
                  <a:cubicBezTo>
                    <a:pt x="552" y="141"/>
                    <a:pt x="515" y="75"/>
                    <a:pt x="449" y="38"/>
                  </a:cubicBezTo>
                  <a:cubicBezTo>
                    <a:pt x="400" y="14"/>
                    <a:pt x="345" y="1"/>
                    <a:pt x="290"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31"/>
            <p:cNvGrpSpPr/>
            <p:nvPr/>
          </p:nvGrpSpPr>
          <p:grpSpPr>
            <a:xfrm>
              <a:off x="4558346" y="1381206"/>
              <a:ext cx="1030553" cy="880244"/>
              <a:chOff x="7571207" y="2066322"/>
              <a:chExt cx="660188" cy="563861"/>
            </a:xfrm>
          </p:grpSpPr>
          <p:sp>
            <p:nvSpPr>
              <p:cNvPr id="319" name="Google Shape;319;p31"/>
              <p:cNvSpPr/>
              <p:nvPr/>
            </p:nvSpPr>
            <p:spPr>
              <a:xfrm>
                <a:off x="7571207" y="2066322"/>
                <a:ext cx="660188" cy="563861"/>
              </a:xfrm>
              <a:custGeom>
                <a:avLst/>
                <a:gdLst/>
                <a:ahLst/>
                <a:cxnLst/>
                <a:rect l="l" t="t" r="r" b="b"/>
                <a:pathLst>
                  <a:path w="9508" h="8121" extrusionOk="0">
                    <a:moveTo>
                      <a:pt x="4438" y="1"/>
                    </a:moveTo>
                    <a:cubicBezTo>
                      <a:pt x="3207" y="1"/>
                      <a:pt x="1976" y="49"/>
                      <a:pt x="749" y="143"/>
                    </a:cubicBezTo>
                    <a:cubicBezTo>
                      <a:pt x="609" y="152"/>
                      <a:pt x="468" y="171"/>
                      <a:pt x="337" y="237"/>
                    </a:cubicBezTo>
                    <a:cubicBezTo>
                      <a:pt x="206" y="311"/>
                      <a:pt x="150" y="470"/>
                      <a:pt x="141" y="611"/>
                    </a:cubicBezTo>
                    <a:cubicBezTo>
                      <a:pt x="131" y="2351"/>
                      <a:pt x="113" y="4083"/>
                      <a:pt x="103" y="5833"/>
                    </a:cubicBezTo>
                    <a:cubicBezTo>
                      <a:pt x="111" y="6087"/>
                      <a:pt x="593" y="6116"/>
                      <a:pt x="1059" y="6116"/>
                    </a:cubicBezTo>
                    <a:cubicBezTo>
                      <a:pt x="1192" y="6116"/>
                      <a:pt x="1323" y="6113"/>
                      <a:pt x="1442" y="6113"/>
                    </a:cubicBezTo>
                    <a:cubicBezTo>
                      <a:pt x="1357" y="6188"/>
                      <a:pt x="1273" y="6300"/>
                      <a:pt x="1189" y="6394"/>
                    </a:cubicBezTo>
                    <a:cubicBezTo>
                      <a:pt x="1067" y="6534"/>
                      <a:pt x="0" y="8106"/>
                      <a:pt x="0" y="8106"/>
                    </a:cubicBezTo>
                    <a:cubicBezTo>
                      <a:pt x="40" y="8116"/>
                      <a:pt x="79" y="8120"/>
                      <a:pt x="118" y="8120"/>
                    </a:cubicBezTo>
                    <a:cubicBezTo>
                      <a:pt x="347" y="8120"/>
                      <a:pt x="567" y="7970"/>
                      <a:pt x="758" y="7826"/>
                    </a:cubicBezTo>
                    <a:cubicBezTo>
                      <a:pt x="1311" y="7433"/>
                      <a:pt x="1872" y="7021"/>
                      <a:pt x="2424" y="6609"/>
                    </a:cubicBezTo>
                    <a:cubicBezTo>
                      <a:pt x="2611" y="6469"/>
                      <a:pt x="2808" y="6319"/>
                      <a:pt x="2948" y="6132"/>
                    </a:cubicBezTo>
                    <a:lnTo>
                      <a:pt x="8984" y="6235"/>
                    </a:lnTo>
                    <a:cubicBezTo>
                      <a:pt x="9124" y="6235"/>
                      <a:pt x="9265" y="6235"/>
                      <a:pt x="9377" y="6160"/>
                    </a:cubicBezTo>
                    <a:cubicBezTo>
                      <a:pt x="9499" y="6085"/>
                      <a:pt x="9508" y="2539"/>
                      <a:pt x="9461" y="901"/>
                    </a:cubicBezTo>
                    <a:cubicBezTo>
                      <a:pt x="9452" y="639"/>
                      <a:pt x="9414" y="274"/>
                      <a:pt x="9162" y="237"/>
                    </a:cubicBezTo>
                    <a:cubicBezTo>
                      <a:pt x="7591" y="79"/>
                      <a:pt x="6014" y="1"/>
                      <a:pt x="4438"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688136" y="2146933"/>
                <a:ext cx="149563" cy="195730"/>
              </a:xfrm>
              <a:custGeom>
                <a:avLst/>
                <a:gdLst/>
                <a:ahLst/>
                <a:cxnLst/>
                <a:rect l="l" t="t" r="r" b="b"/>
                <a:pathLst>
                  <a:path w="2154" h="2819" extrusionOk="0">
                    <a:moveTo>
                      <a:pt x="1034" y="1"/>
                    </a:moveTo>
                    <a:cubicBezTo>
                      <a:pt x="1017" y="1"/>
                      <a:pt x="1000" y="1"/>
                      <a:pt x="983" y="2"/>
                    </a:cubicBezTo>
                    <a:cubicBezTo>
                      <a:pt x="469" y="39"/>
                      <a:pt x="10" y="489"/>
                      <a:pt x="1" y="1003"/>
                    </a:cubicBezTo>
                    <a:cubicBezTo>
                      <a:pt x="94" y="999"/>
                      <a:pt x="193" y="999"/>
                      <a:pt x="291" y="999"/>
                    </a:cubicBezTo>
                    <a:cubicBezTo>
                      <a:pt x="389" y="999"/>
                      <a:pt x="487" y="999"/>
                      <a:pt x="581" y="994"/>
                    </a:cubicBezTo>
                    <a:cubicBezTo>
                      <a:pt x="600" y="816"/>
                      <a:pt x="675" y="648"/>
                      <a:pt x="843" y="563"/>
                    </a:cubicBezTo>
                    <a:cubicBezTo>
                      <a:pt x="916" y="525"/>
                      <a:pt x="1000" y="506"/>
                      <a:pt x="1082" y="506"/>
                    </a:cubicBezTo>
                    <a:cubicBezTo>
                      <a:pt x="1178" y="506"/>
                      <a:pt x="1273" y="532"/>
                      <a:pt x="1348" y="582"/>
                    </a:cubicBezTo>
                    <a:cubicBezTo>
                      <a:pt x="1498" y="694"/>
                      <a:pt x="1582" y="882"/>
                      <a:pt x="1545" y="1050"/>
                    </a:cubicBezTo>
                    <a:cubicBezTo>
                      <a:pt x="1517" y="1218"/>
                      <a:pt x="1395" y="1368"/>
                      <a:pt x="1236" y="1452"/>
                    </a:cubicBezTo>
                    <a:cubicBezTo>
                      <a:pt x="1096" y="1518"/>
                      <a:pt x="899" y="1555"/>
                      <a:pt x="721" y="1565"/>
                    </a:cubicBezTo>
                    <a:cubicBezTo>
                      <a:pt x="693" y="1976"/>
                      <a:pt x="693" y="2398"/>
                      <a:pt x="712" y="2809"/>
                    </a:cubicBezTo>
                    <a:cubicBezTo>
                      <a:pt x="862" y="2809"/>
                      <a:pt x="1021" y="2809"/>
                      <a:pt x="1171" y="2819"/>
                    </a:cubicBezTo>
                    <a:cubicBezTo>
                      <a:pt x="1189" y="2575"/>
                      <a:pt x="1255" y="2332"/>
                      <a:pt x="1273" y="2098"/>
                    </a:cubicBezTo>
                    <a:cubicBezTo>
                      <a:pt x="1779" y="1976"/>
                      <a:pt x="2153" y="1406"/>
                      <a:pt x="2078" y="891"/>
                    </a:cubicBezTo>
                    <a:cubicBezTo>
                      <a:pt x="2006" y="393"/>
                      <a:pt x="153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7733616" y="2359188"/>
                <a:ext cx="45549" cy="40410"/>
              </a:xfrm>
              <a:custGeom>
                <a:avLst/>
                <a:gdLst/>
                <a:ahLst/>
                <a:cxnLst/>
                <a:rect l="l" t="t" r="r" b="b"/>
                <a:pathLst>
                  <a:path w="656" h="582" extrusionOk="0">
                    <a:moveTo>
                      <a:pt x="307" y="0"/>
                    </a:moveTo>
                    <a:cubicBezTo>
                      <a:pt x="235" y="0"/>
                      <a:pt x="160" y="12"/>
                      <a:pt x="113" y="52"/>
                    </a:cubicBezTo>
                    <a:cubicBezTo>
                      <a:pt x="66" y="89"/>
                      <a:pt x="48" y="145"/>
                      <a:pt x="38" y="192"/>
                    </a:cubicBezTo>
                    <a:cubicBezTo>
                      <a:pt x="1" y="323"/>
                      <a:pt x="57" y="464"/>
                      <a:pt x="160" y="538"/>
                    </a:cubicBezTo>
                    <a:cubicBezTo>
                      <a:pt x="209" y="567"/>
                      <a:pt x="265" y="581"/>
                      <a:pt x="322" y="581"/>
                    </a:cubicBezTo>
                    <a:cubicBezTo>
                      <a:pt x="394" y="581"/>
                      <a:pt x="467" y="558"/>
                      <a:pt x="525" y="510"/>
                    </a:cubicBezTo>
                    <a:cubicBezTo>
                      <a:pt x="618" y="426"/>
                      <a:pt x="656" y="276"/>
                      <a:pt x="609" y="164"/>
                    </a:cubicBezTo>
                    <a:cubicBezTo>
                      <a:pt x="572" y="80"/>
                      <a:pt x="487" y="24"/>
                      <a:pt x="394" y="5"/>
                    </a:cubicBezTo>
                    <a:cubicBezTo>
                      <a:pt x="367" y="2"/>
                      <a:pt x="337"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79221" y="2158112"/>
                <a:ext cx="232677" cy="38396"/>
              </a:xfrm>
              <a:custGeom>
                <a:avLst/>
                <a:gdLst/>
                <a:ahLst/>
                <a:cxnLst/>
                <a:rect l="l" t="t" r="r" b="b"/>
                <a:pathLst>
                  <a:path w="3351" h="553" extrusionOk="0">
                    <a:moveTo>
                      <a:pt x="0" y="0"/>
                    </a:moveTo>
                    <a:lnTo>
                      <a:pt x="0" y="421"/>
                    </a:lnTo>
                    <a:lnTo>
                      <a:pt x="0" y="487"/>
                    </a:lnTo>
                    <a:lnTo>
                      <a:pt x="0" y="543"/>
                    </a:lnTo>
                    <a:lnTo>
                      <a:pt x="9" y="543"/>
                    </a:lnTo>
                    <a:cubicBezTo>
                      <a:pt x="112" y="543"/>
                      <a:pt x="1086" y="552"/>
                      <a:pt x="1291" y="552"/>
                    </a:cubicBezTo>
                    <a:lnTo>
                      <a:pt x="3275" y="552"/>
                    </a:lnTo>
                    <a:cubicBezTo>
                      <a:pt x="3322" y="543"/>
                      <a:pt x="3331" y="543"/>
                      <a:pt x="3341" y="543"/>
                    </a:cubicBezTo>
                    <a:cubicBezTo>
                      <a:pt x="3350" y="505"/>
                      <a:pt x="3341" y="468"/>
                      <a:pt x="3341" y="440"/>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79221" y="2228933"/>
                <a:ext cx="181989" cy="38396"/>
              </a:xfrm>
              <a:custGeom>
                <a:avLst/>
                <a:gdLst/>
                <a:ahLst/>
                <a:cxnLst/>
                <a:rect l="l" t="t" r="r" b="b"/>
                <a:pathLst>
                  <a:path w="2621" h="553" extrusionOk="0">
                    <a:moveTo>
                      <a:pt x="0" y="0"/>
                    </a:moveTo>
                    <a:lnTo>
                      <a:pt x="0" y="421"/>
                    </a:lnTo>
                    <a:lnTo>
                      <a:pt x="0" y="477"/>
                    </a:lnTo>
                    <a:lnTo>
                      <a:pt x="0" y="543"/>
                    </a:lnTo>
                    <a:lnTo>
                      <a:pt x="9" y="543"/>
                    </a:lnTo>
                    <a:cubicBezTo>
                      <a:pt x="94" y="543"/>
                      <a:pt x="852" y="552"/>
                      <a:pt x="1011" y="552"/>
                    </a:cubicBezTo>
                    <a:lnTo>
                      <a:pt x="2555" y="552"/>
                    </a:lnTo>
                    <a:cubicBezTo>
                      <a:pt x="2583" y="552"/>
                      <a:pt x="2592" y="552"/>
                      <a:pt x="2601" y="543"/>
                    </a:cubicBezTo>
                    <a:cubicBezTo>
                      <a:pt x="2620" y="505"/>
                      <a:pt x="2601" y="468"/>
                      <a:pt x="2601" y="431"/>
                    </a:cubicBezTo>
                    <a:lnTo>
                      <a:pt x="2601" y="328"/>
                    </a:lnTo>
                    <a:lnTo>
                      <a:pt x="2601" y="122"/>
                    </a:lnTo>
                    <a:lnTo>
                      <a:pt x="2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7879221" y="2300379"/>
                <a:ext cx="232677" cy="38396"/>
              </a:xfrm>
              <a:custGeom>
                <a:avLst/>
                <a:gdLst/>
                <a:ahLst/>
                <a:cxnLst/>
                <a:rect l="l" t="t" r="r" b="b"/>
                <a:pathLst>
                  <a:path w="3351" h="553" extrusionOk="0">
                    <a:moveTo>
                      <a:pt x="0" y="0"/>
                    </a:moveTo>
                    <a:lnTo>
                      <a:pt x="0" y="422"/>
                    </a:lnTo>
                    <a:lnTo>
                      <a:pt x="0" y="478"/>
                    </a:lnTo>
                    <a:lnTo>
                      <a:pt x="0" y="543"/>
                    </a:lnTo>
                    <a:lnTo>
                      <a:pt x="9" y="543"/>
                    </a:lnTo>
                    <a:cubicBezTo>
                      <a:pt x="112" y="543"/>
                      <a:pt x="1086" y="553"/>
                      <a:pt x="1291" y="553"/>
                    </a:cubicBezTo>
                    <a:lnTo>
                      <a:pt x="3275" y="553"/>
                    </a:lnTo>
                    <a:cubicBezTo>
                      <a:pt x="3322" y="543"/>
                      <a:pt x="3331" y="543"/>
                      <a:pt x="3341" y="543"/>
                    </a:cubicBezTo>
                    <a:cubicBezTo>
                      <a:pt x="3350" y="506"/>
                      <a:pt x="3341" y="468"/>
                      <a:pt x="3341" y="431"/>
                    </a:cubicBezTo>
                    <a:lnTo>
                      <a:pt x="3341" y="328"/>
                    </a:lnTo>
                    <a:lnTo>
                      <a:pt x="3341" y="122"/>
                    </a:lnTo>
                    <a:lnTo>
                      <a:pt x="33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7877902" y="2371200"/>
                <a:ext cx="157965" cy="38396"/>
              </a:xfrm>
              <a:custGeom>
                <a:avLst/>
                <a:gdLst/>
                <a:ahLst/>
                <a:cxnLst/>
                <a:rect l="l" t="t" r="r" b="b"/>
                <a:pathLst>
                  <a:path w="2275" h="553" extrusionOk="0">
                    <a:moveTo>
                      <a:pt x="0" y="0"/>
                    </a:moveTo>
                    <a:lnTo>
                      <a:pt x="0" y="422"/>
                    </a:lnTo>
                    <a:lnTo>
                      <a:pt x="0" y="478"/>
                    </a:lnTo>
                    <a:lnTo>
                      <a:pt x="0" y="534"/>
                    </a:lnTo>
                    <a:lnTo>
                      <a:pt x="19" y="534"/>
                    </a:lnTo>
                    <a:cubicBezTo>
                      <a:pt x="85" y="534"/>
                      <a:pt x="740" y="553"/>
                      <a:pt x="880" y="553"/>
                    </a:cubicBezTo>
                    <a:lnTo>
                      <a:pt x="2218" y="553"/>
                    </a:lnTo>
                    <a:cubicBezTo>
                      <a:pt x="2246" y="553"/>
                      <a:pt x="2265" y="553"/>
                      <a:pt x="2265" y="534"/>
                    </a:cubicBezTo>
                    <a:cubicBezTo>
                      <a:pt x="2274" y="506"/>
                      <a:pt x="2265" y="468"/>
                      <a:pt x="2265" y="431"/>
                    </a:cubicBezTo>
                    <a:lnTo>
                      <a:pt x="2265" y="328"/>
                    </a:lnTo>
                    <a:lnTo>
                      <a:pt x="2265" y="113"/>
                    </a:lnTo>
                    <a:lnTo>
                      <a:pt x="22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p:nvPr/>
          </p:nvSpPr>
          <p:spPr>
            <a:xfrm>
              <a:off x="5233915" y="2675350"/>
              <a:ext cx="215670" cy="49990"/>
            </a:xfrm>
            <a:custGeom>
              <a:avLst/>
              <a:gdLst/>
              <a:ahLst/>
              <a:cxnLst/>
              <a:rect l="l" t="t" r="r" b="b"/>
              <a:pathLst>
                <a:path w="5008" h="720" extrusionOk="0">
                  <a:moveTo>
                    <a:pt x="443" y="0"/>
                  </a:moveTo>
                  <a:cubicBezTo>
                    <a:pt x="308" y="0"/>
                    <a:pt x="172" y="2"/>
                    <a:pt x="38" y="8"/>
                  </a:cubicBezTo>
                  <a:lnTo>
                    <a:pt x="1" y="8"/>
                  </a:lnTo>
                  <a:cubicBezTo>
                    <a:pt x="10" y="242"/>
                    <a:pt x="10" y="476"/>
                    <a:pt x="10" y="692"/>
                  </a:cubicBezTo>
                  <a:cubicBezTo>
                    <a:pt x="20" y="692"/>
                    <a:pt x="48" y="692"/>
                    <a:pt x="66" y="710"/>
                  </a:cubicBezTo>
                  <a:cubicBezTo>
                    <a:pt x="469" y="720"/>
                    <a:pt x="862" y="720"/>
                    <a:pt x="1264" y="720"/>
                  </a:cubicBezTo>
                  <a:lnTo>
                    <a:pt x="4998" y="720"/>
                  </a:lnTo>
                  <a:cubicBezTo>
                    <a:pt x="5007" y="617"/>
                    <a:pt x="5007" y="504"/>
                    <a:pt x="4998" y="401"/>
                  </a:cubicBezTo>
                  <a:cubicBezTo>
                    <a:pt x="4998" y="336"/>
                    <a:pt x="4998" y="252"/>
                    <a:pt x="5007" y="167"/>
                  </a:cubicBezTo>
                  <a:cubicBezTo>
                    <a:pt x="5007" y="130"/>
                    <a:pt x="4998" y="102"/>
                    <a:pt x="4998" y="65"/>
                  </a:cubicBezTo>
                  <a:cubicBezTo>
                    <a:pt x="4998" y="65"/>
                    <a:pt x="4979" y="55"/>
                    <a:pt x="4970" y="55"/>
                  </a:cubicBezTo>
                  <a:cubicBezTo>
                    <a:pt x="4961" y="55"/>
                    <a:pt x="4932" y="36"/>
                    <a:pt x="4886" y="36"/>
                  </a:cubicBezTo>
                  <a:cubicBezTo>
                    <a:pt x="4689" y="27"/>
                    <a:pt x="4483" y="27"/>
                    <a:pt x="4277" y="27"/>
                  </a:cubicBezTo>
                  <a:lnTo>
                    <a:pt x="3697" y="27"/>
                  </a:lnTo>
                  <a:cubicBezTo>
                    <a:pt x="3285" y="27"/>
                    <a:pt x="2874" y="18"/>
                    <a:pt x="2471" y="18"/>
                  </a:cubicBezTo>
                  <a:cubicBezTo>
                    <a:pt x="2069" y="18"/>
                    <a:pt x="1657" y="18"/>
                    <a:pt x="1264" y="8"/>
                  </a:cubicBezTo>
                  <a:cubicBezTo>
                    <a:pt x="990" y="8"/>
                    <a:pt x="715"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5233915" y="2770123"/>
              <a:ext cx="118946" cy="49434"/>
            </a:xfrm>
            <a:custGeom>
              <a:avLst/>
              <a:gdLst/>
              <a:ahLst/>
              <a:cxnLst/>
              <a:rect l="l" t="t" r="r" b="b"/>
              <a:pathLst>
                <a:path w="2762" h="712" extrusionOk="0">
                  <a:moveTo>
                    <a:pt x="1" y="0"/>
                  </a:moveTo>
                  <a:cubicBezTo>
                    <a:pt x="1" y="234"/>
                    <a:pt x="10" y="468"/>
                    <a:pt x="10" y="683"/>
                  </a:cubicBezTo>
                  <a:cubicBezTo>
                    <a:pt x="20" y="683"/>
                    <a:pt x="20" y="683"/>
                    <a:pt x="48" y="702"/>
                  </a:cubicBezTo>
                  <a:cubicBezTo>
                    <a:pt x="263" y="711"/>
                    <a:pt x="487" y="711"/>
                    <a:pt x="703" y="711"/>
                  </a:cubicBezTo>
                  <a:lnTo>
                    <a:pt x="2761" y="711"/>
                  </a:lnTo>
                  <a:lnTo>
                    <a:pt x="2761" y="393"/>
                  </a:lnTo>
                  <a:lnTo>
                    <a:pt x="2761" y="150"/>
                  </a:lnTo>
                  <a:lnTo>
                    <a:pt x="2761" y="47"/>
                  </a:lnTo>
                  <a:cubicBezTo>
                    <a:pt x="2761" y="47"/>
                    <a:pt x="2761" y="28"/>
                    <a:pt x="2752" y="28"/>
                  </a:cubicBezTo>
                  <a:cubicBezTo>
                    <a:pt x="2752" y="28"/>
                    <a:pt x="2724" y="19"/>
                    <a:pt x="2705" y="19"/>
                  </a:cubicBezTo>
                  <a:cubicBezTo>
                    <a:pt x="2649" y="14"/>
                    <a:pt x="2593" y="14"/>
                    <a:pt x="2536" y="14"/>
                  </a:cubicBezTo>
                  <a:cubicBezTo>
                    <a:pt x="2478" y="14"/>
                    <a:pt x="2420" y="14"/>
                    <a:pt x="2359" y="10"/>
                  </a:cubicBezTo>
                  <a:lnTo>
                    <a:pt x="2041" y="10"/>
                  </a:lnTo>
                  <a:cubicBezTo>
                    <a:pt x="1826" y="10"/>
                    <a:pt x="1592" y="10"/>
                    <a:pt x="1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5233915" y="2863368"/>
              <a:ext cx="176179" cy="50406"/>
            </a:xfrm>
            <a:custGeom>
              <a:avLst/>
              <a:gdLst/>
              <a:ahLst/>
              <a:cxnLst/>
              <a:rect l="l" t="t" r="r" b="b"/>
              <a:pathLst>
                <a:path w="4091" h="726" extrusionOk="0">
                  <a:moveTo>
                    <a:pt x="352" y="1"/>
                  </a:moveTo>
                  <a:cubicBezTo>
                    <a:pt x="240" y="1"/>
                    <a:pt x="129" y="2"/>
                    <a:pt x="20" y="5"/>
                  </a:cubicBezTo>
                  <a:lnTo>
                    <a:pt x="1" y="5"/>
                  </a:lnTo>
                  <a:cubicBezTo>
                    <a:pt x="10" y="239"/>
                    <a:pt x="10" y="473"/>
                    <a:pt x="10" y="697"/>
                  </a:cubicBezTo>
                  <a:cubicBezTo>
                    <a:pt x="20" y="697"/>
                    <a:pt x="38" y="697"/>
                    <a:pt x="57" y="707"/>
                  </a:cubicBezTo>
                  <a:cubicBezTo>
                    <a:pt x="375" y="725"/>
                    <a:pt x="712" y="725"/>
                    <a:pt x="1040" y="725"/>
                  </a:cubicBezTo>
                  <a:lnTo>
                    <a:pt x="4081" y="725"/>
                  </a:lnTo>
                  <a:cubicBezTo>
                    <a:pt x="4081" y="622"/>
                    <a:pt x="4090" y="510"/>
                    <a:pt x="4081" y="407"/>
                  </a:cubicBezTo>
                  <a:cubicBezTo>
                    <a:pt x="4081" y="342"/>
                    <a:pt x="4090" y="257"/>
                    <a:pt x="4090" y="173"/>
                  </a:cubicBezTo>
                  <a:cubicBezTo>
                    <a:pt x="4090" y="136"/>
                    <a:pt x="4090" y="108"/>
                    <a:pt x="4081" y="70"/>
                  </a:cubicBezTo>
                  <a:lnTo>
                    <a:pt x="4072" y="61"/>
                  </a:lnTo>
                  <a:cubicBezTo>
                    <a:pt x="4062" y="61"/>
                    <a:pt x="4034" y="42"/>
                    <a:pt x="3997" y="42"/>
                  </a:cubicBezTo>
                  <a:cubicBezTo>
                    <a:pt x="3917" y="38"/>
                    <a:pt x="3833" y="38"/>
                    <a:pt x="3749" y="38"/>
                  </a:cubicBezTo>
                  <a:cubicBezTo>
                    <a:pt x="3664" y="38"/>
                    <a:pt x="3580" y="38"/>
                    <a:pt x="3501" y="33"/>
                  </a:cubicBezTo>
                  <a:lnTo>
                    <a:pt x="3014" y="33"/>
                  </a:lnTo>
                  <a:cubicBezTo>
                    <a:pt x="2677" y="33"/>
                    <a:pt x="2350" y="33"/>
                    <a:pt x="2013" y="24"/>
                  </a:cubicBezTo>
                  <a:cubicBezTo>
                    <a:pt x="1685" y="24"/>
                    <a:pt x="1358" y="24"/>
                    <a:pt x="1030" y="5"/>
                  </a:cubicBezTo>
                  <a:cubicBezTo>
                    <a:pt x="806" y="5"/>
                    <a:pt x="577"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720000" y="474850"/>
            <a:ext cx="7704000" cy="6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200" b="0" i="0" u="none" strike="noStrike" baseline="0" dirty="0">
                <a:latin typeface="MyriadPro-Regular"/>
              </a:rPr>
              <a:t>La IA Generativa (</a:t>
            </a:r>
            <a:r>
              <a:rPr lang="es-MX" sz="3200" b="0" i="0" u="none" strike="noStrike" baseline="0" dirty="0" err="1">
                <a:latin typeface="MyriadPro-Regular"/>
              </a:rPr>
              <a:t>IAGen</a:t>
            </a:r>
            <a:r>
              <a:rPr lang="es-MX" sz="3200" b="0" i="0" u="none" strike="noStrike" baseline="0" dirty="0">
                <a:latin typeface="MyriadPro-Regular"/>
              </a:rPr>
              <a:t>) es una tecnología</a:t>
            </a:r>
            <a:endParaRPr b="1" dirty="0">
              <a:solidFill>
                <a:schemeClr val="accent4"/>
              </a:solidFill>
            </a:endParaRPr>
          </a:p>
        </p:txBody>
      </p:sp>
      <p:sp>
        <p:nvSpPr>
          <p:cNvPr id="334" name="Google Shape;334;p32"/>
          <p:cNvSpPr txBox="1">
            <a:spLocks noGrp="1"/>
          </p:cNvSpPr>
          <p:nvPr>
            <p:ph type="body" idx="1"/>
          </p:nvPr>
        </p:nvSpPr>
        <p:spPr>
          <a:xfrm>
            <a:off x="685530" y="1466635"/>
            <a:ext cx="4310632" cy="2080500"/>
          </a:xfrm>
          <a:prstGeom prst="rect">
            <a:avLst/>
          </a:prstGeom>
        </p:spPr>
        <p:txBody>
          <a:bodyPr spcFirstLastPara="1" wrap="square" lIns="91425" tIns="91425" rIns="91425" bIns="91425" anchor="t" anchorCtr="0">
            <a:noAutofit/>
          </a:bodyPr>
          <a:lstStyle/>
          <a:p>
            <a:pPr algn="l"/>
            <a:r>
              <a:rPr lang="es-MX" sz="2400" b="1" dirty="0">
                <a:latin typeface="MyriadPro-Regular"/>
              </a:rPr>
              <a:t>(</a:t>
            </a:r>
            <a:r>
              <a:rPr lang="es-MX" sz="2400" b="1" i="0" u="none" strike="noStrike" baseline="0" dirty="0">
                <a:latin typeface="MyriadPro-Regular"/>
              </a:rPr>
              <a:t>de </a:t>
            </a:r>
            <a:r>
              <a:rPr lang="es-UY" sz="2400" b="1" i="0" u="none" strike="noStrike" baseline="0" dirty="0">
                <a:latin typeface="MyriadPro-Regular"/>
              </a:rPr>
              <a:t>inteligencia artificial: IA) que genera contenidos </a:t>
            </a:r>
            <a:r>
              <a:rPr lang="es-MX" sz="2400" b="1" i="0" u="none" strike="noStrike" baseline="0" dirty="0">
                <a:latin typeface="MyriadPro-Regular"/>
              </a:rPr>
              <a:t>de forma automática en respuesta a instrucciones escritas en interfaces conversacionales de lenguaje </a:t>
            </a:r>
            <a:r>
              <a:rPr lang="es-UY" sz="2400" b="1" i="0" u="none" strike="noStrike" baseline="0" dirty="0">
                <a:latin typeface="MyriadPro-Regular"/>
              </a:rPr>
              <a:t>natural (</a:t>
            </a:r>
            <a:r>
              <a:rPr lang="es-UY" sz="2400" b="1" i="1" u="none" strike="noStrike" baseline="0" dirty="0" err="1">
                <a:latin typeface="MyriadPro-It"/>
              </a:rPr>
              <a:t>prompts</a:t>
            </a:r>
            <a:r>
              <a:rPr lang="es-UY" sz="2400" b="1" i="0" u="none" strike="noStrike" baseline="0" dirty="0">
                <a:latin typeface="MyriadPro-Regular"/>
              </a:rPr>
              <a:t>).</a:t>
            </a:r>
            <a:endParaRPr sz="2400" b="1" dirty="0"/>
          </a:p>
        </p:txBody>
      </p:sp>
      <p:grpSp>
        <p:nvGrpSpPr>
          <p:cNvPr id="335" name="Google Shape;335;p32"/>
          <p:cNvGrpSpPr/>
          <p:nvPr/>
        </p:nvGrpSpPr>
        <p:grpSpPr>
          <a:xfrm>
            <a:off x="5196469" y="1010627"/>
            <a:ext cx="3227532" cy="3405256"/>
            <a:chOff x="4611601" y="1426939"/>
            <a:chExt cx="3211191" cy="2792998"/>
          </a:xfrm>
        </p:grpSpPr>
        <p:sp>
          <p:nvSpPr>
            <p:cNvPr id="336" name="Google Shape;336;p32"/>
            <p:cNvSpPr/>
            <p:nvPr/>
          </p:nvSpPr>
          <p:spPr>
            <a:xfrm>
              <a:off x="4751463" y="1426939"/>
              <a:ext cx="3005060" cy="2696287"/>
            </a:xfrm>
            <a:custGeom>
              <a:avLst/>
              <a:gdLst/>
              <a:ahLst/>
              <a:cxnLst/>
              <a:rect l="l" t="t" r="r" b="b"/>
              <a:pathLst>
                <a:path w="49654" h="44552" extrusionOk="0">
                  <a:moveTo>
                    <a:pt x="23446" y="0"/>
                  </a:moveTo>
                  <a:cubicBezTo>
                    <a:pt x="19850" y="0"/>
                    <a:pt x="16326" y="1617"/>
                    <a:pt x="13813" y="4448"/>
                  </a:cubicBezTo>
                  <a:cubicBezTo>
                    <a:pt x="10425" y="8238"/>
                    <a:pt x="8732" y="13253"/>
                    <a:pt x="5737" y="17333"/>
                  </a:cubicBezTo>
                  <a:cubicBezTo>
                    <a:pt x="3304" y="20646"/>
                    <a:pt x="188" y="24052"/>
                    <a:pt x="94" y="28469"/>
                  </a:cubicBezTo>
                  <a:cubicBezTo>
                    <a:pt x="1" y="32540"/>
                    <a:pt x="2293" y="36171"/>
                    <a:pt x="5222" y="38641"/>
                  </a:cubicBezTo>
                  <a:cubicBezTo>
                    <a:pt x="9929" y="42590"/>
                    <a:pt x="15834" y="43882"/>
                    <a:pt x="21711" y="44349"/>
                  </a:cubicBezTo>
                  <a:cubicBezTo>
                    <a:pt x="23261" y="44473"/>
                    <a:pt x="24865" y="44551"/>
                    <a:pt x="26488" y="44551"/>
                  </a:cubicBezTo>
                  <a:cubicBezTo>
                    <a:pt x="33105" y="44551"/>
                    <a:pt x="40034" y="43247"/>
                    <a:pt x="44881" y="38370"/>
                  </a:cubicBezTo>
                  <a:cubicBezTo>
                    <a:pt x="48072" y="35151"/>
                    <a:pt x="49653" y="30425"/>
                    <a:pt x="49064" y="25830"/>
                  </a:cubicBezTo>
                  <a:cubicBezTo>
                    <a:pt x="48764" y="23416"/>
                    <a:pt x="47913" y="21076"/>
                    <a:pt x="46565" y="19065"/>
                  </a:cubicBezTo>
                  <a:cubicBezTo>
                    <a:pt x="43954" y="15172"/>
                    <a:pt x="40295" y="12280"/>
                    <a:pt x="37179" y="8865"/>
                  </a:cubicBezTo>
                  <a:cubicBezTo>
                    <a:pt x="34316" y="5711"/>
                    <a:pt x="31639" y="2239"/>
                    <a:pt x="27578" y="742"/>
                  </a:cubicBezTo>
                  <a:cubicBezTo>
                    <a:pt x="26226" y="240"/>
                    <a:pt x="24830" y="0"/>
                    <a:pt x="23446" y="0"/>
                  </a:cubicBezTo>
                  <a:close/>
                </a:path>
              </a:pathLst>
            </a:custGeom>
            <a:solidFill>
              <a:srgbClr val="DF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069737" y="1886649"/>
              <a:ext cx="415228" cy="260902"/>
            </a:xfrm>
            <a:custGeom>
              <a:avLst/>
              <a:gdLst/>
              <a:ahLst/>
              <a:cxnLst/>
              <a:rect l="l" t="t" r="r" b="b"/>
              <a:pathLst>
                <a:path w="6861" h="4311" extrusionOk="0">
                  <a:moveTo>
                    <a:pt x="890" y="1"/>
                  </a:moveTo>
                  <a:cubicBezTo>
                    <a:pt x="609" y="1"/>
                    <a:pt x="328" y="5"/>
                    <a:pt x="48" y="24"/>
                  </a:cubicBezTo>
                  <a:cubicBezTo>
                    <a:pt x="19" y="24"/>
                    <a:pt x="10" y="24"/>
                    <a:pt x="1" y="33"/>
                  </a:cubicBezTo>
                  <a:cubicBezTo>
                    <a:pt x="1" y="1428"/>
                    <a:pt x="10" y="2831"/>
                    <a:pt x="1" y="4235"/>
                  </a:cubicBezTo>
                  <a:cubicBezTo>
                    <a:pt x="10" y="4254"/>
                    <a:pt x="48" y="4263"/>
                    <a:pt x="85" y="4263"/>
                  </a:cubicBezTo>
                  <a:cubicBezTo>
                    <a:pt x="372" y="4298"/>
                    <a:pt x="668" y="4306"/>
                    <a:pt x="964" y="4306"/>
                  </a:cubicBezTo>
                  <a:cubicBezTo>
                    <a:pt x="1218" y="4306"/>
                    <a:pt x="1472" y="4300"/>
                    <a:pt x="1723" y="4300"/>
                  </a:cubicBezTo>
                  <a:lnTo>
                    <a:pt x="5906" y="4300"/>
                  </a:lnTo>
                  <a:cubicBezTo>
                    <a:pt x="6074" y="4300"/>
                    <a:pt x="6249" y="4311"/>
                    <a:pt x="6419" y="4311"/>
                  </a:cubicBezTo>
                  <a:cubicBezTo>
                    <a:pt x="6532" y="4311"/>
                    <a:pt x="6643" y="4306"/>
                    <a:pt x="6748" y="4291"/>
                  </a:cubicBezTo>
                  <a:lnTo>
                    <a:pt x="6776" y="4291"/>
                  </a:lnTo>
                  <a:cubicBezTo>
                    <a:pt x="6795" y="4291"/>
                    <a:pt x="6823" y="4272"/>
                    <a:pt x="6832" y="4263"/>
                  </a:cubicBezTo>
                  <a:cubicBezTo>
                    <a:pt x="6841" y="3608"/>
                    <a:pt x="6860" y="2962"/>
                    <a:pt x="6841" y="2326"/>
                  </a:cubicBezTo>
                  <a:cubicBezTo>
                    <a:pt x="6823" y="1821"/>
                    <a:pt x="6832" y="1334"/>
                    <a:pt x="6841" y="838"/>
                  </a:cubicBezTo>
                  <a:cubicBezTo>
                    <a:pt x="6841" y="632"/>
                    <a:pt x="6832" y="426"/>
                    <a:pt x="6832" y="220"/>
                  </a:cubicBezTo>
                  <a:cubicBezTo>
                    <a:pt x="6832" y="192"/>
                    <a:pt x="6823" y="183"/>
                    <a:pt x="6813" y="164"/>
                  </a:cubicBezTo>
                  <a:cubicBezTo>
                    <a:pt x="6795" y="127"/>
                    <a:pt x="6766" y="99"/>
                    <a:pt x="6701" y="89"/>
                  </a:cubicBezTo>
                  <a:cubicBezTo>
                    <a:pt x="6439" y="52"/>
                    <a:pt x="6139" y="71"/>
                    <a:pt x="5859" y="52"/>
                  </a:cubicBezTo>
                  <a:cubicBezTo>
                    <a:pt x="5597" y="52"/>
                    <a:pt x="5335" y="43"/>
                    <a:pt x="5063" y="43"/>
                  </a:cubicBezTo>
                  <a:cubicBezTo>
                    <a:pt x="4502" y="33"/>
                    <a:pt x="3940" y="24"/>
                    <a:pt x="3379" y="24"/>
                  </a:cubicBezTo>
                  <a:cubicBezTo>
                    <a:pt x="2827" y="5"/>
                    <a:pt x="2284" y="5"/>
                    <a:pt x="1732" y="5"/>
                  </a:cubicBezTo>
                  <a:cubicBezTo>
                    <a:pt x="1451" y="5"/>
                    <a:pt x="1171" y="1"/>
                    <a:pt x="890"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32"/>
            <p:cNvGrpSpPr/>
            <p:nvPr/>
          </p:nvGrpSpPr>
          <p:grpSpPr>
            <a:xfrm>
              <a:off x="5667319" y="2693336"/>
              <a:ext cx="1111119" cy="648496"/>
              <a:chOff x="1226116" y="2447353"/>
              <a:chExt cx="2380289" cy="1389238"/>
            </a:xfrm>
          </p:grpSpPr>
          <p:sp>
            <p:nvSpPr>
              <p:cNvPr id="339" name="Google Shape;339;p32"/>
              <p:cNvSpPr/>
              <p:nvPr/>
            </p:nvSpPr>
            <p:spPr>
              <a:xfrm>
                <a:off x="1426944" y="2447353"/>
                <a:ext cx="2033732" cy="1262878"/>
              </a:xfrm>
              <a:custGeom>
                <a:avLst/>
                <a:gdLst/>
                <a:ahLst/>
                <a:cxnLst/>
                <a:rect l="l" t="t" r="r" b="b"/>
                <a:pathLst>
                  <a:path w="31079" h="19299" extrusionOk="0">
                    <a:moveTo>
                      <a:pt x="30395" y="1"/>
                    </a:moveTo>
                    <a:cubicBezTo>
                      <a:pt x="26568" y="20"/>
                      <a:pt x="22740" y="48"/>
                      <a:pt x="18904" y="66"/>
                    </a:cubicBezTo>
                    <a:cubicBezTo>
                      <a:pt x="17912" y="66"/>
                      <a:pt x="16920" y="76"/>
                      <a:pt x="15928" y="76"/>
                    </a:cubicBezTo>
                    <a:cubicBezTo>
                      <a:pt x="12997" y="94"/>
                      <a:pt x="10021" y="100"/>
                      <a:pt x="7062" y="100"/>
                    </a:cubicBezTo>
                    <a:cubicBezTo>
                      <a:pt x="5354" y="100"/>
                      <a:pt x="3651" y="98"/>
                      <a:pt x="1966" y="94"/>
                    </a:cubicBezTo>
                    <a:cubicBezTo>
                      <a:pt x="1761" y="94"/>
                      <a:pt x="1611" y="76"/>
                      <a:pt x="1466" y="76"/>
                    </a:cubicBezTo>
                    <a:cubicBezTo>
                      <a:pt x="1379" y="76"/>
                      <a:pt x="1293" y="83"/>
                      <a:pt x="1199" y="104"/>
                    </a:cubicBezTo>
                    <a:cubicBezTo>
                      <a:pt x="974" y="151"/>
                      <a:pt x="740" y="207"/>
                      <a:pt x="553" y="338"/>
                    </a:cubicBezTo>
                    <a:cubicBezTo>
                      <a:pt x="188" y="609"/>
                      <a:pt x="1" y="1236"/>
                      <a:pt x="20" y="1695"/>
                    </a:cubicBezTo>
                    <a:cubicBezTo>
                      <a:pt x="207" y="7497"/>
                      <a:pt x="226" y="13308"/>
                      <a:pt x="85" y="19110"/>
                    </a:cubicBezTo>
                    <a:cubicBezTo>
                      <a:pt x="658" y="19257"/>
                      <a:pt x="1241" y="19298"/>
                      <a:pt x="1830" y="19298"/>
                    </a:cubicBezTo>
                    <a:cubicBezTo>
                      <a:pt x="2551" y="19298"/>
                      <a:pt x="3280" y="19236"/>
                      <a:pt x="4006" y="19231"/>
                    </a:cubicBezTo>
                    <a:cubicBezTo>
                      <a:pt x="5076" y="19222"/>
                      <a:pt x="6144" y="19219"/>
                      <a:pt x="7209" y="19219"/>
                    </a:cubicBezTo>
                    <a:cubicBezTo>
                      <a:pt x="11186" y="19219"/>
                      <a:pt x="15128" y="19268"/>
                      <a:pt x="19060" y="19268"/>
                    </a:cubicBezTo>
                    <a:cubicBezTo>
                      <a:pt x="22984" y="19268"/>
                      <a:pt x="26897" y="19219"/>
                      <a:pt x="30826" y="19025"/>
                    </a:cubicBezTo>
                    <a:cubicBezTo>
                      <a:pt x="31013" y="13298"/>
                      <a:pt x="31078" y="7599"/>
                      <a:pt x="31050" y="1741"/>
                    </a:cubicBezTo>
                    <a:cubicBezTo>
                      <a:pt x="31050" y="1414"/>
                      <a:pt x="31013" y="1086"/>
                      <a:pt x="30957" y="759"/>
                    </a:cubicBezTo>
                    <a:cubicBezTo>
                      <a:pt x="30900" y="431"/>
                      <a:pt x="30723" y="1"/>
                      <a:pt x="30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1226116" y="3692302"/>
                <a:ext cx="2380289" cy="144290"/>
              </a:xfrm>
              <a:custGeom>
                <a:avLst/>
                <a:gdLst/>
                <a:ahLst/>
                <a:cxnLst/>
                <a:rect l="l" t="t" r="r" b="b"/>
                <a:pathLst>
                  <a:path w="36375" h="2205" extrusionOk="0">
                    <a:moveTo>
                      <a:pt x="440" y="0"/>
                    </a:moveTo>
                    <a:cubicBezTo>
                      <a:pt x="235" y="0"/>
                      <a:pt x="10" y="103"/>
                      <a:pt x="10" y="272"/>
                    </a:cubicBezTo>
                    <a:cubicBezTo>
                      <a:pt x="10" y="824"/>
                      <a:pt x="10" y="1329"/>
                      <a:pt x="1" y="1947"/>
                    </a:cubicBezTo>
                    <a:cubicBezTo>
                      <a:pt x="1" y="2059"/>
                      <a:pt x="85" y="2181"/>
                      <a:pt x="197" y="2181"/>
                    </a:cubicBezTo>
                    <a:cubicBezTo>
                      <a:pt x="925" y="2198"/>
                      <a:pt x="1910" y="2204"/>
                      <a:pt x="2982" y="2204"/>
                    </a:cubicBezTo>
                    <a:cubicBezTo>
                      <a:pt x="5791" y="2204"/>
                      <a:pt x="9193" y="2161"/>
                      <a:pt x="10095" y="2161"/>
                    </a:cubicBezTo>
                    <a:cubicBezTo>
                      <a:pt x="10159" y="2161"/>
                      <a:pt x="10210" y="2162"/>
                      <a:pt x="10247" y="2162"/>
                    </a:cubicBezTo>
                    <a:cubicBezTo>
                      <a:pt x="10416" y="2163"/>
                      <a:pt x="10608" y="2164"/>
                      <a:pt x="10817" y="2164"/>
                    </a:cubicBezTo>
                    <a:cubicBezTo>
                      <a:pt x="12253" y="2164"/>
                      <a:pt x="14521" y="2142"/>
                      <a:pt x="15957" y="2142"/>
                    </a:cubicBezTo>
                    <a:cubicBezTo>
                      <a:pt x="16166" y="2142"/>
                      <a:pt x="16358" y="2142"/>
                      <a:pt x="16526" y="2143"/>
                    </a:cubicBezTo>
                    <a:cubicBezTo>
                      <a:pt x="18296" y="2095"/>
                      <a:pt x="24093" y="2067"/>
                      <a:pt x="27358" y="2067"/>
                    </a:cubicBezTo>
                    <a:cubicBezTo>
                      <a:pt x="28513" y="2067"/>
                      <a:pt x="29351" y="2070"/>
                      <a:pt x="29581" y="2078"/>
                    </a:cubicBezTo>
                    <a:cubicBezTo>
                      <a:pt x="31170" y="2112"/>
                      <a:pt x="32243" y="2138"/>
                      <a:pt x="33418" y="2138"/>
                    </a:cubicBezTo>
                    <a:cubicBezTo>
                      <a:pt x="34201" y="2138"/>
                      <a:pt x="35029" y="2126"/>
                      <a:pt x="36084" y="2097"/>
                    </a:cubicBezTo>
                    <a:cubicBezTo>
                      <a:pt x="36108" y="2100"/>
                      <a:pt x="36134" y="2103"/>
                      <a:pt x="36161" y="2103"/>
                    </a:cubicBezTo>
                    <a:cubicBezTo>
                      <a:pt x="36199" y="2103"/>
                      <a:pt x="36239" y="2098"/>
                      <a:pt x="36271" y="2087"/>
                    </a:cubicBezTo>
                    <a:cubicBezTo>
                      <a:pt x="36328" y="2059"/>
                      <a:pt x="36374" y="2003"/>
                      <a:pt x="36365" y="1928"/>
                    </a:cubicBezTo>
                    <a:cubicBezTo>
                      <a:pt x="36328" y="1423"/>
                      <a:pt x="36356" y="871"/>
                      <a:pt x="36346" y="337"/>
                    </a:cubicBezTo>
                    <a:cubicBezTo>
                      <a:pt x="36346" y="262"/>
                      <a:pt x="36356" y="178"/>
                      <a:pt x="36309" y="103"/>
                    </a:cubicBezTo>
                    <a:cubicBezTo>
                      <a:pt x="36262" y="38"/>
                      <a:pt x="36159" y="0"/>
                      <a:pt x="36066" y="0"/>
                    </a:cubicBezTo>
                    <a:cubicBezTo>
                      <a:pt x="28161" y="0"/>
                      <a:pt x="20723" y="59"/>
                      <a:pt x="12802" y="59"/>
                    </a:cubicBezTo>
                    <a:cubicBezTo>
                      <a:pt x="8842" y="59"/>
                      <a:pt x="4761" y="44"/>
                      <a:pt x="440"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2185037" y="3694134"/>
                <a:ext cx="609354" cy="40244"/>
              </a:xfrm>
              <a:custGeom>
                <a:avLst/>
                <a:gdLst/>
                <a:ahLst/>
                <a:cxnLst/>
                <a:rect l="l" t="t" r="r" b="b"/>
                <a:pathLst>
                  <a:path w="9312" h="615" extrusionOk="0">
                    <a:moveTo>
                      <a:pt x="9284" y="0"/>
                    </a:moveTo>
                    <a:cubicBezTo>
                      <a:pt x="6224" y="10"/>
                      <a:pt x="3145" y="19"/>
                      <a:pt x="10" y="19"/>
                    </a:cubicBezTo>
                    <a:cubicBezTo>
                      <a:pt x="1" y="103"/>
                      <a:pt x="10" y="197"/>
                      <a:pt x="38" y="281"/>
                    </a:cubicBezTo>
                    <a:cubicBezTo>
                      <a:pt x="85" y="468"/>
                      <a:pt x="319" y="524"/>
                      <a:pt x="506" y="534"/>
                    </a:cubicBezTo>
                    <a:cubicBezTo>
                      <a:pt x="714" y="546"/>
                      <a:pt x="3390" y="614"/>
                      <a:pt x="5812" y="614"/>
                    </a:cubicBezTo>
                    <a:cubicBezTo>
                      <a:pt x="6985" y="614"/>
                      <a:pt x="8099" y="598"/>
                      <a:pt x="8844" y="553"/>
                    </a:cubicBezTo>
                    <a:cubicBezTo>
                      <a:pt x="8891" y="553"/>
                      <a:pt x="9246" y="506"/>
                      <a:pt x="9274" y="468"/>
                    </a:cubicBezTo>
                    <a:cubicBezTo>
                      <a:pt x="9312" y="431"/>
                      <a:pt x="9312" y="384"/>
                      <a:pt x="9303" y="337"/>
                    </a:cubicBezTo>
                    <a:cubicBezTo>
                      <a:pt x="9303" y="225"/>
                      <a:pt x="9284" y="113"/>
                      <a:pt x="92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1479621" y="2510370"/>
                <a:ext cx="1922881" cy="1126899"/>
              </a:xfrm>
              <a:custGeom>
                <a:avLst/>
                <a:gdLst/>
                <a:ahLst/>
                <a:cxnLst/>
                <a:rect l="l" t="t" r="r" b="b"/>
                <a:pathLst>
                  <a:path w="29385" h="17221" extrusionOk="0">
                    <a:moveTo>
                      <a:pt x="18978" y="1"/>
                    </a:moveTo>
                    <a:cubicBezTo>
                      <a:pt x="12683" y="1"/>
                      <a:pt x="6346" y="66"/>
                      <a:pt x="66" y="189"/>
                    </a:cubicBezTo>
                    <a:cubicBezTo>
                      <a:pt x="160" y="5869"/>
                      <a:pt x="141" y="11549"/>
                      <a:pt x="1" y="17220"/>
                    </a:cubicBezTo>
                    <a:cubicBezTo>
                      <a:pt x="4156" y="17176"/>
                      <a:pt x="8364" y="17159"/>
                      <a:pt x="12580" y="17159"/>
                    </a:cubicBezTo>
                    <a:cubicBezTo>
                      <a:pt x="18153" y="17159"/>
                      <a:pt x="23741" y="17188"/>
                      <a:pt x="29244" y="17220"/>
                    </a:cubicBezTo>
                    <a:cubicBezTo>
                      <a:pt x="29384" y="11549"/>
                      <a:pt x="29319" y="77"/>
                      <a:pt x="29319" y="20"/>
                    </a:cubicBezTo>
                    <a:cubicBezTo>
                      <a:pt x="27316" y="20"/>
                      <a:pt x="25314" y="2"/>
                      <a:pt x="23311" y="2"/>
                    </a:cubicBezTo>
                    <a:lnTo>
                      <a:pt x="20242" y="2"/>
                    </a:lnTo>
                    <a:cubicBezTo>
                      <a:pt x="19821" y="1"/>
                      <a:pt x="19399" y="1"/>
                      <a:pt x="18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32"/>
              <p:cNvGrpSpPr/>
              <p:nvPr/>
            </p:nvGrpSpPr>
            <p:grpSpPr>
              <a:xfrm>
                <a:off x="1954202" y="2643797"/>
                <a:ext cx="1027565" cy="879611"/>
                <a:chOff x="1954202" y="2643797"/>
                <a:chExt cx="1027565" cy="879611"/>
              </a:xfrm>
            </p:grpSpPr>
            <p:sp>
              <p:nvSpPr>
                <p:cNvPr id="344" name="Google Shape;344;p32"/>
                <p:cNvSpPr/>
                <p:nvPr/>
              </p:nvSpPr>
              <p:spPr>
                <a:xfrm>
                  <a:off x="1954202" y="2643797"/>
                  <a:ext cx="1027565" cy="879611"/>
                </a:xfrm>
                <a:custGeom>
                  <a:avLst/>
                  <a:gdLst/>
                  <a:ahLst/>
                  <a:cxnLst/>
                  <a:rect l="l" t="t" r="r" b="b"/>
                  <a:pathLst>
                    <a:path w="15703" h="13442" extrusionOk="0">
                      <a:moveTo>
                        <a:pt x="13493" y="0"/>
                      </a:moveTo>
                      <a:cubicBezTo>
                        <a:pt x="11765" y="0"/>
                        <a:pt x="9415" y="24"/>
                        <a:pt x="8250" y="24"/>
                      </a:cubicBezTo>
                      <a:cubicBezTo>
                        <a:pt x="8041" y="24"/>
                        <a:pt x="7871" y="23"/>
                        <a:pt x="7749" y="21"/>
                      </a:cubicBezTo>
                      <a:cubicBezTo>
                        <a:pt x="7608" y="20"/>
                        <a:pt x="7406" y="20"/>
                        <a:pt x="7157" y="20"/>
                      </a:cubicBezTo>
                      <a:cubicBezTo>
                        <a:pt x="5165" y="20"/>
                        <a:pt x="194" y="50"/>
                        <a:pt x="169" y="50"/>
                      </a:cubicBezTo>
                      <a:cubicBezTo>
                        <a:pt x="0" y="50"/>
                        <a:pt x="28" y="349"/>
                        <a:pt x="28" y="349"/>
                      </a:cubicBezTo>
                      <a:cubicBezTo>
                        <a:pt x="28" y="396"/>
                        <a:pt x="10" y="9052"/>
                        <a:pt x="28" y="13394"/>
                      </a:cubicBezTo>
                      <a:cubicBezTo>
                        <a:pt x="49" y="13436"/>
                        <a:pt x="1565" y="13441"/>
                        <a:pt x="2843" y="13441"/>
                      </a:cubicBezTo>
                      <a:cubicBezTo>
                        <a:pt x="3269" y="13441"/>
                        <a:pt x="3669" y="13441"/>
                        <a:pt x="3977" y="13441"/>
                      </a:cubicBezTo>
                      <a:cubicBezTo>
                        <a:pt x="5269" y="13441"/>
                        <a:pt x="6551" y="13431"/>
                        <a:pt x="7851" y="13431"/>
                      </a:cubicBezTo>
                      <a:cubicBezTo>
                        <a:pt x="8357" y="13431"/>
                        <a:pt x="9579" y="13437"/>
                        <a:pt x="10904" y="13437"/>
                      </a:cubicBezTo>
                      <a:cubicBezTo>
                        <a:pt x="12892" y="13437"/>
                        <a:pt x="15111" y="13424"/>
                        <a:pt x="15487" y="13356"/>
                      </a:cubicBezTo>
                      <a:cubicBezTo>
                        <a:pt x="15515" y="13356"/>
                        <a:pt x="15525" y="13347"/>
                        <a:pt x="15534" y="13347"/>
                      </a:cubicBezTo>
                      <a:cubicBezTo>
                        <a:pt x="15590" y="13338"/>
                        <a:pt x="15637" y="13310"/>
                        <a:pt x="15675" y="13291"/>
                      </a:cubicBezTo>
                      <a:cubicBezTo>
                        <a:pt x="15703" y="11251"/>
                        <a:pt x="15703" y="9211"/>
                        <a:pt x="15684" y="7190"/>
                      </a:cubicBezTo>
                      <a:cubicBezTo>
                        <a:pt x="15656" y="5636"/>
                        <a:pt x="15665" y="4092"/>
                        <a:pt x="15684" y="2548"/>
                      </a:cubicBezTo>
                      <a:cubicBezTo>
                        <a:pt x="15675" y="1893"/>
                        <a:pt x="15665" y="1257"/>
                        <a:pt x="15656" y="602"/>
                      </a:cubicBezTo>
                      <a:cubicBezTo>
                        <a:pt x="15656" y="527"/>
                        <a:pt x="15628" y="96"/>
                        <a:pt x="15590" y="50"/>
                      </a:cubicBezTo>
                      <a:cubicBezTo>
                        <a:pt x="15580" y="12"/>
                        <a:pt x="14684" y="0"/>
                        <a:pt x="13493"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1954202" y="2643797"/>
                  <a:ext cx="1025144" cy="82909"/>
                </a:xfrm>
                <a:custGeom>
                  <a:avLst/>
                  <a:gdLst/>
                  <a:ahLst/>
                  <a:cxnLst/>
                  <a:rect l="l" t="t" r="r" b="b"/>
                  <a:pathLst>
                    <a:path w="15666" h="1267" extrusionOk="0">
                      <a:moveTo>
                        <a:pt x="13493" y="0"/>
                      </a:moveTo>
                      <a:cubicBezTo>
                        <a:pt x="11765" y="0"/>
                        <a:pt x="9415" y="24"/>
                        <a:pt x="8250" y="24"/>
                      </a:cubicBezTo>
                      <a:cubicBezTo>
                        <a:pt x="8041" y="24"/>
                        <a:pt x="7871" y="23"/>
                        <a:pt x="7749" y="21"/>
                      </a:cubicBezTo>
                      <a:cubicBezTo>
                        <a:pt x="7608" y="20"/>
                        <a:pt x="7406" y="20"/>
                        <a:pt x="7157" y="20"/>
                      </a:cubicBezTo>
                      <a:cubicBezTo>
                        <a:pt x="5165" y="20"/>
                        <a:pt x="194" y="50"/>
                        <a:pt x="169" y="50"/>
                      </a:cubicBezTo>
                      <a:cubicBezTo>
                        <a:pt x="0" y="50"/>
                        <a:pt x="28" y="349"/>
                        <a:pt x="28" y="349"/>
                      </a:cubicBezTo>
                      <a:lnTo>
                        <a:pt x="28" y="1257"/>
                      </a:lnTo>
                      <a:cubicBezTo>
                        <a:pt x="1011" y="1266"/>
                        <a:pt x="2649" y="1266"/>
                        <a:pt x="3556" y="1266"/>
                      </a:cubicBezTo>
                      <a:cubicBezTo>
                        <a:pt x="4988" y="1266"/>
                        <a:pt x="6410" y="1257"/>
                        <a:pt x="7842" y="1257"/>
                      </a:cubicBezTo>
                      <a:cubicBezTo>
                        <a:pt x="8370" y="1257"/>
                        <a:pt x="9618" y="1260"/>
                        <a:pt x="10999" y="1260"/>
                      </a:cubicBezTo>
                      <a:cubicBezTo>
                        <a:pt x="12726" y="1260"/>
                        <a:pt x="14662" y="1255"/>
                        <a:pt x="15665" y="1229"/>
                      </a:cubicBezTo>
                      <a:cubicBezTo>
                        <a:pt x="15665" y="1023"/>
                        <a:pt x="15656" y="808"/>
                        <a:pt x="15656" y="602"/>
                      </a:cubicBezTo>
                      <a:cubicBezTo>
                        <a:pt x="15656" y="527"/>
                        <a:pt x="15628" y="96"/>
                        <a:pt x="15590" y="50"/>
                      </a:cubicBezTo>
                      <a:cubicBezTo>
                        <a:pt x="15580" y="12"/>
                        <a:pt x="14684" y="0"/>
                        <a:pt x="13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2908869" y="2665391"/>
                  <a:ext cx="45937" cy="43909"/>
                </a:xfrm>
                <a:custGeom>
                  <a:avLst/>
                  <a:gdLst/>
                  <a:ahLst/>
                  <a:cxnLst/>
                  <a:rect l="l" t="t" r="r" b="b"/>
                  <a:pathLst>
                    <a:path w="702" h="671" extrusionOk="0">
                      <a:moveTo>
                        <a:pt x="318" y="0"/>
                      </a:moveTo>
                      <a:cubicBezTo>
                        <a:pt x="290" y="0"/>
                        <a:pt x="271" y="0"/>
                        <a:pt x="243" y="10"/>
                      </a:cubicBezTo>
                      <a:cubicBezTo>
                        <a:pt x="197" y="19"/>
                        <a:pt x="178" y="38"/>
                        <a:pt x="140" y="56"/>
                      </a:cubicBezTo>
                      <a:lnTo>
                        <a:pt x="94" y="103"/>
                      </a:lnTo>
                      <a:cubicBezTo>
                        <a:pt x="66" y="113"/>
                        <a:pt x="47" y="159"/>
                        <a:pt x="37" y="187"/>
                      </a:cubicBezTo>
                      <a:cubicBezTo>
                        <a:pt x="0" y="281"/>
                        <a:pt x="9" y="384"/>
                        <a:pt x="56" y="478"/>
                      </a:cubicBezTo>
                      <a:cubicBezTo>
                        <a:pt x="84" y="524"/>
                        <a:pt x="112" y="571"/>
                        <a:pt x="159" y="618"/>
                      </a:cubicBezTo>
                      <a:cubicBezTo>
                        <a:pt x="217" y="653"/>
                        <a:pt x="282" y="671"/>
                        <a:pt x="345" y="671"/>
                      </a:cubicBezTo>
                      <a:cubicBezTo>
                        <a:pt x="467" y="671"/>
                        <a:pt x="584" y="607"/>
                        <a:pt x="646" y="478"/>
                      </a:cubicBezTo>
                      <a:cubicBezTo>
                        <a:pt x="702" y="337"/>
                        <a:pt x="674" y="197"/>
                        <a:pt x="580" y="103"/>
                      </a:cubicBezTo>
                      <a:cubicBezTo>
                        <a:pt x="533" y="47"/>
                        <a:pt x="468" y="10"/>
                        <a:pt x="393"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2844544" y="2665391"/>
                  <a:ext cx="46003" cy="43909"/>
                </a:xfrm>
                <a:custGeom>
                  <a:avLst/>
                  <a:gdLst/>
                  <a:ahLst/>
                  <a:cxnLst/>
                  <a:rect l="l" t="t" r="r" b="b"/>
                  <a:pathLst>
                    <a:path w="703" h="671" extrusionOk="0">
                      <a:moveTo>
                        <a:pt x="309" y="0"/>
                      </a:moveTo>
                      <a:cubicBezTo>
                        <a:pt x="291" y="0"/>
                        <a:pt x="263" y="0"/>
                        <a:pt x="244" y="10"/>
                      </a:cubicBezTo>
                      <a:cubicBezTo>
                        <a:pt x="197" y="19"/>
                        <a:pt x="178" y="38"/>
                        <a:pt x="141" y="56"/>
                      </a:cubicBezTo>
                      <a:lnTo>
                        <a:pt x="94" y="103"/>
                      </a:lnTo>
                      <a:cubicBezTo>
                        <a:pt x="66" y="113"/>
                        <a:pt x="47" y="159"/>
                        <a:pt x="38" y="187"/>
                      </a:cubicBezTo>
                      <a:cubicBezTo>
                        <a:pt x="0" y="281"/>
                        <a:pt x="10" y="384"/>
                        <a:pt x="57" y="478"/>
                      </a:cubicBezTo>
                      <a:cubicBezTo>
                        <a:pt x="75" y="524"/>
                        <a:pt x="113" y="571"/>
                        <a:pt x="160" y="618"/>
                      </a:cubicBezTo>
                      <a:cubicBezTo>
                        <a:pt x="217" y="653"/>
                        <a:pt x="281" y="671"/>
                        <a:pt x="343" y="671"/>
                      </a:cubicBezTo>
                      <a:cubicBezTo>
                        <a:pt x="463" y="671"/>
                        <a:pt x="579" y="607"/>
                        <a:pt x="646" y="478"/>
                      </a:cubicBezTo>
                      <a:cubicBezTo>
                        <a:pt x="702" y="337"/>
                        <a:pt x="674" y="197"/>
                        <a:pt x="581" y="103"/>
                      </a:cubicBezTo>
                      <a:cubicBezTo>
                        <a:pt x="534" y="47"/>
                        <a:pt x="468" y="10"/>
                        <a:pt x="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2780219" y="2665391"/>
                  <a:ext cx="46003" cy="43909"/>
                </a:xfrm>
                <a:custGeom>
                  <a:avLst/>
                  <a:gdLst/>
                  <a:ahLst/>
                  <a:cxnLst/>
                  <a:rect l="l" t="t" r="r" b="b"/>
                  <a:pathLst>
                    <a:path w="703" h="671" extrusionOk="0">
                      <a:moveTo>
                        <a:pt x="319" y="0"/>
                      </a:moveTo>
                      <a:cubicBezTo>
                        <a:pt x="291" y="0"/>
                        <a:pt x="263" y="0"/>
                        <a:pt x="244" y="10"/>
                      </a:cubicBezTo>
                      <a:cubicBezTo>
                        <a:pt x="197" y="19"/>
                        <a:pt x="179" y="38"/>
                        <a:pt x="141" y="56"/>
                      </a:cubicBezTo>
                      <a:lnTo>
                        <a:pt x="95" y="103"/>
                      </a:lnTo>
                      <a:cubicBezTo>
                        <a:pt x="66" y="113"/>
                        <a:pt x="48" y="159"/>
                        <a:pt x="38" y="187"/>
                      </a:cubicBezTo>
                      <a:cubicBezTo>
                        <a:pt x="1" y="281"/>
                        <a:pt x="10" y="384"/>
                        <a:pt x="57" y="478"/>
                      </a:cubicBezTo>
                      <a:cubicBezTo>
                        <a:pt x="85" y="524"/>
                        <a:pt x="113" y="571"/>
                        <a:pt x="160" y="618"/>
                      </a:cubicBezTo>
                      <a:cubicBezTo>
                        <a:pt x="218" y="653"/>
                        <a:pt x="282" y="671"/>
                        <a:pt x="346" y="671"/>
                      </a:cubicBezTo>
                      <a:cubicBezTo>
                        <a:pt x="467" y="671"/>
                        <a:pt x="585" y="607"/>
                        <a:pt x="647" y="478"/>
                      </a:cubicBezTo>
                      <a:cubicBezTo>
                        <a:pt x="703" y="337"/>
                        <a:pt x="675" y="197"/>
                        <a:pt x="581" y="103"/>
                      </a:cubicBezTo>
                      <a:cubicBezTo>
                        <a:pt x="534" y="47"/>
                        <a:pt x="469" y="10"/>
                        <a:pt x="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2014797" y="2773756"/>
                  <a:ext cx="557920" cy="36449"/>
                </a:xfrm>
                <a:custGeom>
                  <a:avLst/>
                  <a:gdLst/>
                  <a:ahLst/>
                  <a:cxnLst/>
                  <a:rect l="l" t="t" r="r" b="b"/>
                  <a:pathLst>
                    <a:path w="8526" h="557" extrusionOk="0">
                      <a:moveTo>
                        <a:pt x="8488" y="1"/>
                      </a:moveTo>
                      <a:cubicBezTo>
                        <a:pt x="7837" y="17"/>
                        <a:pt x="6677" y="21"/>
                        <a:pt x="5714" y="21"/>
                      </a:cubicBezTo>
                      <a:cubicBezTo>
                        <a:pt x="5071" y="21"/>
                        <a:pt x="4517" y="19"/>
                        <a:pt x="4258" y="19"/>
                      </a:cubicBezTo>
                      <a:cubicBezTo>
                        <a:pt x="3728" y="19"/>
                        <a:pt x="3198" y="24"/>
                        <a:pt x="2668" y="24"/>
                      </a:cubicBezTo>
                      <a:cubicBezTo>
                        <a:pt x="2403" y="24"/>
                        <a:pt x="2137" y="22"/>
                        <a:pt x="1872" y="19"/>
                      </a:cubicBezTo>
                      <a:lnTo>
                        <a:pt x="19" y="19"/>
                      </a:lnTo>
                      <a:cubicBezTo>
                        <a:pt x="1" y="66"/>
                        <a:pt x="1" y="132"/>
                        <a:pt x="1" y="132"/>
                      </a:cubicBezTo>
                      <a:lnTo>
                        <a:pt x="1" y="553"/>
                      </a:lnTo>
                      <a:cubicBezTo>
                        <a:pt x="178" y="556"/>
                        <a:pt x="396" y="557"/>
                        <a:pt x="625" y="557"/>
                      </a:cubicBezTo>
                      <a:cubicBezTo>
                        <a:pt x="1084" y="557"/>
                        <a:pt x="1591" y="553"/>
                        <a:pt x="1928" y="553"/>
                      </a:cubicBezTo>
                      <a:lnTo>
                        <a:pt x="4258" y="553"/>
                      </a:lnTo>
                      <a:cubicBezTo>
                        <a:pt x="4586" y="553"/>
                        <a:pt x="5407" y="555"/>
                        <a:pt x="6269" y="555"/>
                      </a:cubicBezTo>
                      <a:cubicBezTo>
                        <a:pt x="7131" y="555"/>
                        <a:pt x="8034" y="553"/>
                        <a:pt x="8526" y="543"/>
                      </a:cubicBezTo>
                      <a:cubicBezTo>
                        <a:pt x="8526" y="450"/>
                        <a:pt x="8526" y="347"/>
                        <a:pt x="8516" y="253"/>
                      </a:cubicBezTo>
                      <a:cubicBezTo>
                        <a:pt x="8516" y="216"/>
                        <a:pt x="8507" y="66"/>
                        <a:pt x="8488"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2120151" y="2854571"/>
                  <a:ext cx="189900" cy="25324"/>
                </a:xfrm>
                <a:custGeom>
                  <a:avLst/>
                  <a:gdLst/>
                  <a:ahLst/>
                  <a:cxnLst/>
                  <a:rect l="l" t="t" r="r" b="b"/>
                  <a:pathLst>
                    <a:path w="2902" h="387" extrusionOk="0">
                      <a:moveTo>
                        <a:pt x="2892" y="1"/>
                      </a:moveTo>
                      <a:cubicBezTo>
                        <a:pt x="2517" y="10"/>
                        <a:pt x="1666" y="10"/>
                        <a:pt x="1451" y="10"/>
                      </a:cubicBezTo>
                      <a:lnTo>
                        <a:pt x="19" y="10"/>
                      </a:lnTo>
                      <a:cubicBezTo>
                        <a:pt x="0" y="48"/>
                        <a:pt x="0" y="94"/>
                        <a:pt x="0" y="94"/>
                      </a:cubicBezTo>
                      <a:lnTo>
                        <a:pt x="0" y="385"/>
                      </a:lnTo>
                      <a:lnTo>
                        <a:pt x="1451" y="385"/>
                      </a:lnTo>
                      <a:cubicBezTo>
                        <a:pt x="1563" y="385"/>
                        <a:pt x="1844" y="387"/>
                        <a:pt x="2137" y="387"/>
                      </a:cubicBezTo>
                      <a:cubicBezTo>
                        <a:pt x="2431" y="387"/>
                        <a:pt x="2737" y="385"/>
                        <a:pt x="2901" y="375"/>
                      </a:cubicBezTo>
                      <a:lnTo>
                        <a:pt x="2901" y="160"/>
                      </a:lnTo>
                      <a:cubicBezTo>
                        <a:pt x="2901" y="141"/>
                        <a:pt x="2901" y="29"/>
                        <a:pt x="2892"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2241996" y="2911567"/>
                  <a:ext cx="459960" cy="25848"/>
                </a:xfrm>
                <a:custGeom>
                  <a:avLst/>
                  <a:gdLst/>
                  <a:ahLst/>
                  <a:cxnLst/>
                  <a:rect l="l" t="t" r="r" b="b"/>
                  <a:pathLst>
                    <a:path w="7029" h="395" extrusionOk="0">
                      <a:moveTo>
                        <a:pt x="7000" y="0"/>
                      </a:moveTo>
                      <a:cubicBezTo>
                        <a:pt x="6111" y="19"/>
                        <a:pt x="4034" y="19"/>
                        <a:pt x="3510" y="19"/>
                      </a:cubicBezTo>
                      <a:lnTo>
                        <a:pt x="28" y="19"/>
                      </a:lnTo>
                      <a:cubicBezTo>
                        <a:pt x="0" y="47"/>
                        <a:pt x="10" y="94"/>
                        <a:pt x="10" y="94"/>
                      </a:cubicBezTo>
                      <a:lnTo>
                        <a:pt x="10" y="393"/>
                      </a:lnTo>
                      <a:lnTo>
                        <a:pt x="3519" y="393"/>
                      </a:lnTo>
                      <a:cubicBezTo>
                        <a:pt x="3736" y="393"/>
                        <a:pt x="4214" y="395"/>
                        <a:pt x="4760" y="395"/>
                      </a:cubicBezTo>
                      <a:cubicBezTo>
                        <a:pt x="5578" y="395"/>
                        <a:pt x="6551" y="391"/>
                        <a:pt x="7028" y="374"/>
                      </a:cubicBezTo>
                      <a:lnTo>
                        <a:pt x="7028" y="169"/>
                      </a:lnTo>
                      <a:cubicBezTo>
                        <a:pt x="7019" y="159"/>
                        <a:pt x="7009" y="47"/>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2241996" y="2957439"/>
                  <a:ext cx="270126" cy="25913"/>
                </a:xfrm>
                <a:custGeom>
                  <a:avLst/>
                  <a:gdLst/>
                  <a:ahLst/>
                  <a:cxnLst/>
                  <a:rect l="l" t="t" r="r" b="b"/>
                  <a:pathLst>
                    <a:path w="4128" h="396" extrusionOk="0">
                      <a:moveTo>
                        <a:pt x="4118" y="1"/>
                      </a:moveTo>
                      <a:cubicBezTo>
                        <a:pt x="3594" y="20"/>
                        <a:pt x="2377" y="20"/>
                        <a:pt x="2068" y="20"/>
                      </a:cubicBezTo>
                      <a:lnTo>
                        <a:pt x="10" y="20"/>
                      </a:lnTo>
                      <a:cubicBezTo>
                        <a:pt x="0" y="48"/>
                        <a:pt x="0" y="95"/>
                        <a:pt x="0" y="95"/>
                      </a:cubicBezTo>
                      <a:lnTo>
                        <a:pt x="0" y="394"/>
                      </a:lnTo>
                      <a:lnTo>
                        <a:pt x="2059" y="394"/>
                      </a:lnTo>
                      <a:cubicBezTo>
                        <a:pt x="2186" y="394"/>
                        <a:pt x="2466" y="396"/>
                        <a:pt x="2786" y="396"/>
                      </a:cubicBezTo>
                      <a:cubicBezTo>
                        <a:pt x="3267" y="396"/>
                        <a:pt x="3837" y="392"/>
                        <a:pt x="4118" y="375"/>
                      </a:cubicBezTo>
                      <a:lnTo>
                        <a:pt x="4118" y="169"/>
                      </a:lnTo>
                      <a:cubicBezTo>
                        <a:pt x="4127" y="160"/>
                        <a:pt x="4127" y="48"/>
                        <a:pt x="411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2241407" y="3003376"/>
                  <a:ext cx="383398" cy="25913"/>
                </a:xfrm>
                <a:custGeom>
                  <a:avLst/>
                  <a:gdLst/>
                  <a:ahLst/>
                  <a:cxnLst/>
                  <a:rect l="l" t="t" r="r" b="b"/>
                  <a:pathLst>
                    <a:path w="5859" h="396" extrusionOk="0">
                      <a:moveTo>
                        <a:pt x="5849" y="1"/>
                      </a:moveTo>
                      <a:cubicBezTo>
                        <a:pt x="5100" y="20"/>
                        <a:pt x="3378" y="20"/>
                        <a:pt x="2938" y="20"/>
                      </a:cubicBezTo>
                      <a:lnTo>
                        <a:pt x="19" y="20"/>
                      </a:lnTo>
                      <a:cubicBezTo>
                        <a:pt x="0" y="48"/>
                        <a:pt x="9" y="94"/>
                        <a:pt x="9" y="94"/>
                      </a:cubicBezTo>
                      <a:lnTo>
                        <a:pt x="9" y="394"/>
                      </a:lnTo>
                      <a:lnTo>
                        <a:pt x="2938" y="394"/>
                      </a:lnTo>
                      <a:cubicBezTo>
                        <a:pt x="3114" y="394"/>
                        <a:pt x="3510" y="395"/>
                        <a:pt x="3965" y="395"/>
                      </a:cubicBezTo>
                      <a:cubicBezTo>
                        <a:pt x="4646" y="395"/>
                        <a:pt x="5459" y="392"/>
                        <a:pt x="5858" y="375"/>
                      </a:cubicBezTo>
                      <a:lnTo>
                        <a:pt x="5858" y="169"/>
                      </a:lnTo>
                      <a:cubicBezTo>
                        <a:pt x="5858" y="160"/>
                        <a:pt x="5858" y="48"/>
                        <a:pt x="5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2241996" y="3050556"/>
                  <a:ext cx="459960" cy="25324"/>
                </a:xfrm>
                <a:custGeom>
                  <a:avLst/>
                  <a:gdLst/>
                  <a:ahLst/>
                  <a:cxnLst/>
                  <a:rect l="l" t="t" r="r" b="b"/>
                  <a:pathLst>
                    <a:path w="7029" h="387" extrusionOk="0">
                      <a:moveTo>
                        <a:pt x="7000" y="0"/>
                      </a:moveTo>
                      <a:cubicBezTo>
                        <a:pt x="6111" y="10"/>
                        <a:pt x="4034" y="10"/>
                        <a:pt x="3510" y="10"/>
                      </a:cubicBezTo>
                      <a:lnTo>
                        <a:pt x="28" y="10"/>
                      </a:lnTo>
                      <a:cubicBezTo>
                        <a:pt x="0" y="47"/>
                        <a:pt x="10" y="94"/>
                        <a:pt x="10" y="94"/>
                      </a:cubicBezTo>
                      <a:lnTo>
                        <a:pt x="10" y="384"/>
                      </a:lnTo>
                      <a:lnTo>
                        <a:pt x="3519" y="384"/>
                      </a:lnTo>
                      <a:cubicBezTo>
                        <a:pt x="3790" y="384"/>
                        <a:pt x="4469" y="386"/>
                        <a:pt x="5179" y="386"/>
                      </a:cubicBezTo>
                      <a:cubicBezTo>
                        <a:pt x="5889" y="386"/>
                        <a:pt x="6630" y="384"/>
                        <a:pt x="7028" y="375"/>
                      </a:cubicBezTo>
                      <a:lnTo>
                        <a:pt x="7028" y="159"/>
                      </a:lnTo>
                      <a:cubicBezTo>
                        <a:pt x="7019" y="141"/>
                        <a:pt x="7009" y="28"/>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2241407" y="3096493"/>
                  <a:ext cx="380912" cy="25324"/>
                </a:xfrm>
                <a:custGeom>
                  <a:avLst/>
                  <a:gdLst/>
                  <a:ahLst/>
                  <a:cxnLst/>
                  <a:rect l="l" t="t" r="r" b="b"/>
                  <a:pathLst>
                    <a:path w="5821" h="387" extrusionOk="0">
                      <a:moveTo>
                        <a:pt x="5802" y="0"/>
                      </a:moveTo>
                      <a:cubicBezTo>
                        <a:pt x="5063" y="10"/>
                        <a:pt x="3360" y="10"/>
                        <a:pt x="2910" y="10"/>
                      </a:cubicBezTo>
                      <a:lnTo>
                        <a:pt x="19" y="10"/>
                      </a:lnTo>
                      <a:cubicBezTo>
                        <a:pt x="0" y="47"/>
                        <a:pt x="9" y="94"/>
                        <a:pt x="9" y="94"/>
                      </a:cubicBezTo>
                      <a:lnTo>
                        <a:pt x="9" y="384"/>
                      </a:lnTo>
                      <a:lnTo>
                        <a:pt x="2910" y="384"/>
                      </a:lnTo>
                      <a:cubicBezTo>
                        <a:pt x="3135" y="384"/>
                        <a:pt x="3696" y="386"/>
                        <a:pt x="4284" y="386"/>
                      </a:cubicBezTo>
                      <a:cubicBezTo>
                        <a:pt x="4871" y="386"/>
                        <a:pt x="5484" y="384"/>
                        <a:pt x="5811" y="375"/>
                      </a:cubicBezTo>
                      <a:lnTo>
                        <a:pt x="5811" y="159"/>
                      </a:lnTo>
                      <a:cubicBezTo>
                        <a:pt x="5821" y="141"/>
                        <a:pt x="5811" y="28"/>
                        <a:pt x="5802"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120151" y="3188302"/>
                  <a:ext cx="189900" cy="25324"/>
                </a:xfrm>
                <a:custGeom>
                  <a:avLst/>
                  <a:gdLst/>
                  <a:ahLst/>
                  <a:cxnLst/>
                  <a:rect l="l" t="t" r="r" b="b"/>
                  <a:pathLst>
                    <a:path w="2902" h="387" extrusionOk="0">
                      <a:moveTo>
                        <a:pt x="2892" y="1"/>
                      </a:moveTo>
                      <a:cubicBezTo>
                        <a:pt x="2517" y="10"/>
                        <a:pt x="1666" y="10"/>
                        <a:pt x="1451" y="10"/>
                      </a:cubicBezTo>
                      <a:lnTo>
                        <a:pt x="19" y="10"/>
                      </a:lnTo>
                      <a:cubicBezTo>
                        <a:pt x="0" y="48"/>
                        <a:pt x="0" y="94"/>
                        <a:pt x="0" y="94"/>
                      </a:cubicBezTo>
                      <a:lnTo>
                        <a:pt x="0" y="385"/>
                      </a:lnTo>
                      <a:lnTo>
                        <a:pt x="1451" y="385"/>
                      </a:lnTo>
                      <a:cubicBezTo>
                        <a:pt x="1563" y="385"/>
                        <a:pt x="1844" y="387"/>
                        <a:pt x="2137" y="387"/>
                      </a:cubicBezTo>
                      <a:cubicBezTo>
                        <a:pt x="2431" y="387"/>
                        <a:pt x="2737" y="385"/>
                        <a:pt x="2901" y="375"/>
                      </a:cubicBezTo>
                      <a:lnTo>
                        <a:pt x="2901" y="160"/>
                      </a:lnTo>
                      <a:cubicBezTo>
                        <a:pt x="2901" y="151"/>
                        <a:pt x="2901" y="48"/>
                        <a:pt x="2892"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333216" y="3188302"/>
                  <a:ext cx="108495" cy="25324"/>
                </a:xfrm>
                <a:custGeom>
                  <a:avLst/>
                  <a:gdLst/>
                  <a:ahLst/>
                  <a:cxnLst/>
                  <a:rect l="l" t="t" r="r" b="b"/>
                  <a:pathLst>
                    <a:path w="1658" h="387" extrusionOk="0">
                      <a:moveTo>
                        <a:pt x="1648" y="1"/>
                      </a:moveTo>
                      <a:cubicBezTo>
                        <a:pt x="1442" y="10"/>
                        <a:pt x="946" y="10"/>
                        <a:pt x="834" y="10"/>
                      </a:cubicBezTo>
                      <a:lnTo>
                        <a:pt x="1" y="10"/>
                      </a:lnTo>
                      <a:lnTo>
                        <a:pt x="1" y="94"/>
                      </a:lnTo>
                      <a:lnTo>
                        <a:pt x="1" y="385"/>
                      </a:lnTo>
                      <a:lnTo>
                        <a:pt x="834" y="385"/>
                      </a:lnTo>
                      <a:cubicBezTo>
                        <a:pt x="894" y="385"/>
                        <a:pt x="1053" y="387"/>
                        <a:pt x="1221" y="387"/>
                      </a:cubicBezTo>
                      <a:cubicBezTo>
                        <a:pt x="1388" y="387"/>
                        <a:pt x="1563" y="385"/>
                        <a:pt x="1657" y="375"/>
                      </a:cubicBezTo>
                      <a:lnTo>
                        <a:pt x="1657" y="160"/>
                      </a:lnTo>
                      <a:cubicBezTo>
                        <a:pt x="1657" y="151"/>
                        <a:pt x="1648" y="48"/>
                        <a:pt x="1648"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241996" y="3245298"/>
                  <a:ext cx="459960" cy="25848"/>
                </a:xfrm>
                <a:custGeom>
                  <a:avLst/>
                  <a:gdLst/>
                  <a:ahLst/>
                  <a:cxnLst/>
                  <a:rect l="l" t="t" r="r" b="b"/>
                  <a:pathLst>
                    <a:path w="7029" h="395" extrusionOk="0">
                      <a:moveTo>
                        <a:pt x="7000" y="0"/>
                      </a:moveTo>
                      <a:cubicBezTo>
                        <a:pt x="6111" y="19"/>
                        <a:pt x="4034" y="19"/>
                        <a:pt x="3510" y="19"/>
                      </a:cubicBezTo>
                      <a:lnTo>
                        <a:pt x="28" y="19"/>
                      </a:lnTo>
                      <a:cubicBezTo>
                        <a:pt x="0" y="47"/>
                        <a:pt x="10" y="94"/>
                        <a:pt x="10" y="94"/>
                      </a:cubicBezTo>
                      <a:lnTo>
                        <a:pt x="10" y="393"/>
                      </a:lnTo>
                      <a:lnTo>
                        <a:pt x="3519" y="393"/>
                      </a:lnTo>
                      <a:cubicBezTo>
                        <a:pt x="3736" y="393"/>
                        <a:pt x="4214" y="395"/>
                        <a:pt x="4760" y="395"/>
                      </a:cubicBezTo>
                      <a:cubicBezTo>
                        <a:pt x="5578" y="395"/>
                        <a:pt x="6551" y="391"/>
                        <a:pt x="7028" y="374"/>
                      </a:cubicBezTo>
                      <a:lnTo>
                        <a:pt x="7028" y="169"/>
                      </a:lnTo>
                      <a:cubicBezTo>
                        <a:pt x="7019" y="159"/>
                        <a:pt x="7009" y="47"/>
                        <a:pt x="7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241996" y="3292413"/>
                  <a:ext cx="430513" cy="25324"/>
                </a:xfrm>
                <a:custGeom>
                  <a:avLst/>
                  <a:gdLst/>
                  <a:ahLst/>
                  <a:cxnLst/>
                  <a:rect l="l" t="t" r="r" b="b"/>
                  <a:pathLst>
                    <a:path w="6579" h="387" extrusionOk="0">
                      <a:moveTo>
                        <a:pt x="6551" y="1"/>
                      </a:moveTo>
                      <a:cubicBezTo>
                        <a:pt x="5718" y="10"/>
                        <a:pt x="3781" y="10"/>
                        <a:pt x="3285" y="10"/>
                      </a:cubicBezTo>
                      <a:lnTo>
                        <a:pt x="28" y="10"/>
                      </a:lnTo>
                      <a:cubicBezTo>
                        <a:pt x="0" y="48"/>
                        <a:pt x="10" y="94"/>
                        <a:pt x="10" y="94"/>
                      </a:cubicBezTo>
                      <a:lnTo>
                        <a:pt x="10" y="384"/>
                      </a:lnTo>
                      <a:lnTo>
                        <a:pt x="3285" y="384"/>
                      </a:lnTo>
                      <a:cubicBezTo>
                        <a:pt x="3538" y="384"/>
                        <a:pt x="4174" y="387"/>
                        <a:pt x="4841" y="387"/>
                      </a:cubicBezTo>
                      <a:cubicBezTo>
                        <a:pt x="5507" y="387"/>
                        <a:pt x="6205" y="384"/>
                        <a:pt x="6579" y="375"/>
                      </a:cubicBezTo>
                      <a:lnTo>
                        <a:pt x="6579" y="160"/>
                      </a:lnTo>
                      <a:cubicBezTo>
                        <a:pt x="6560" y="141"/>
                        <a:pt x="6560" y="29"/>
                        <a:pt x="65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241996" y="3338350"/>
                  <a:ext cx="431168" cy="25324"/>
                </a:xfrm>
                <a:custGeom>
                  <a:avLst/>
                  <a:gdLst/>
                  <a:ahLst/>
                  <a:cxnLst/>
                  <a:rect l="l" t="t" r="r" b="b"/>
                  <a:pathLst>
                    <a:path w="6589" h="387" extrusionOk="0">
                      <a:moveTo>
                        <a:pt x="6560" y="1"/>
                      </a:moveTo>
                      <a:cubicBezTo>
                        <a:pt x="5718" y="10"/>
                        <a:pt x="3790" y="10"/>
                        <a:pt x="3285" y="10"/>
                      </a:cubicBezTo>
                      <a:lnTo>
                        <a:pt x="28" y="10"/>
                      </a:lnTo>
                      <a:cubicBezTo>
                        <a:pt x="0" y="47"/>
                        <a:pt x="10" y="94"/>
                        <a:pt x="10" y="94"/>
                      </a:cubicBezTo>
                      <a:lnTo>
                        <a:pt x="10" y="384"/>
                      </a:lnTo>
                      <a:lnTo>
                        <a:pt x="3304" y="384"/>
                      </a:lnTo>
                      <a:cubicBezTo>
                        <a:pt x="3552" y="384"/>
                        <a:pt x="4186" y="387"/>
                        <a:pt x="4851" y="387"/>
                      </a:cubicBezTo>
                      <a:cubicBezTo>
                        <a:pt x="5517" y="387"/>
                        <a:pt x="6214" y="384"/>
                        <a:pt x="6588" y="375"/>
                      </a:cubicBezTo>
                      <a:lnTo>
                        <a:pt x="6588" y="160"/>
                      </a:lnTo>
                      <a:cubicBezTo>
                        <a:pt x="6579" y="141"/>
                        <a:pt x="6579" y="29"/>
                        <a:pt x="6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2241996" y="3384287"/>
                  <a:ext cx="459960" cy="25324"/>
                </a:xfrm>
                <a:custGeom>
                  <a:avLst/>
                  <a:gdLst/>
                  <a:ahLst/>
                  <a:cxnLst/>
                  <a:rect l="l" t="t" r="r" b="b"/>
                  <a:pathLst>
                    <a:path w="7029" h="387" extrusionOk="0">
                      <a:moveTo>
                        <a:pt x="7000" y="0"/>
                      </a:moveTo>
                      <a:cubicBezTo>
                        <a:pt x="6111" y="10"/>
                        <a:pt x="4034" y="10"/>
                        <a:pt x="3510" y="10"/>
                      </a:cubicBezTo>
                      <a:lnTo>
                        <a:pt x="28" y="10"/>
                      </a:lnTo>
                      <a:cubicBezTo>
                        <a:pt x="0" y="47"/>
                        <a:pt x="10" y="94"/>
                        <a:pt x="10" y="94"/>
                      </a:cubicBezTo>
                      <a:lnTo>
                        <a:pt x="10" y="384"/>
                      </a:lnTo>
                      <a:lnTo>
                        <a:pt x="3519" y="384"/>
                      </a:lnTo>
                      <a:cubicBezTo>
                        <a:pt x="3790" y="384"/>
                        <a:pt x="4469" y="386"/>
                        <a:pt x="5179" y="386"/>
                      </a:cubicBezTo>
                      <a:cubicBezTo>
                        <a:pt x="5889" y="386"/>
                        <a:pt x="6630" y="384"/>
                        <a:pt x="7028" y="375"/>
                      </a:cubicBezTo>
                      <a:lnTo>
                        <a:pt x="7028" y="159"/>
                      </a:lnTo>
                      <a:cubicBezTo>
                        <a:pt x="7019" y="141"/>
                        <a:pt x="7009" y="28"/>
                        <a:pt x="7000"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241407" y="3430225"/>
                  <a:ext cx="380912" cy="25324"/>
                </a:xfrm>
                <a:custGeom>
                  <a:avLst/>
                  <a:gdLst/>
                  <a:ahLst/>
                  <a:cxnLst/>
                  <a:rect l="l" t="t" r="r" b="b"/>
                  <a:pathLst>
                    <a:path w="5821" h="387" extrusionOk="0">
                      <a:moveTo>
                        <a:pt x="5802" y="0"/>
                      </a:moveTo>
                      <a:cubicBezTo>
                        <a:pt x="5063" y="10"/>
                        <a:pt x="3360" y="10"/>
                        <a:pt x="2910" y="10"/>
                      </a:cubicBezTo>
                      <a:lnTo>
                        <a:pt x="19" y="10"/>
                      </a:lnTo>
                      <a:cubicBezTo>
                        <a:pt x="0" y="47"/>
                        <a:pt x="9" y="94"/>
                        <a:pt x="9" y="94"/>
                      </a:cubicBezTo>
                      <a:lnTo>
                        <a:pt x="9" y="384"/>
                      </a:lnTo>
                      <a:lnTo>
                        <a:pt x="2910" y="384"/>
                      </a:lnTo>
                      <a:cubicBezTo>
                        <a:pt x="3135" y="384"/>
                        <a:pt x="3696" y="386"/>
                        <a:pt x="4284" y="386"/>
                      </a:cubicBezTo>
                      <a:cubicBezTo>
                        <a:pt x="4871" y="386"/>
                        <a:pt x="5484" y="384"/>
                        <a:pt x="5811" y="375"/>
                      </a:cubicBezTo>
                      <a:lnTo>
                        <a:pt x="5811" y="159"/>
                      </a:lnTo>
                      <a:cubicBezTo>
                        <a:pt x="5821" y="150"/>
                        <a:pt x="5811" y="47"/>
                        <a:pt x="5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3" name="Google Shape;363;p32"/>
            <p:cNvSpPr/>
            <p:nvPr/>
          </p:nvSpPr>
          <p:spPr>
            <a:xfrm>
              <a:off x="5135462" y="2027963"/>
              <a:ext cx="44240" cy="81581"/>
            </a:xfrm>
            <a:custGeom>
              <a:avLst/>
              <a:gdLst/>
              <a:ahLst/>
              <a:cxnLst/>
              <a:rect l="l" t="t" r="r" b="b"/>
              <a:pathLst>
                <a:path w="731" h="1348" extrusionOk="0">
                  <a:moveTo>
                    <a:pt x="412" y="0"/>
                  </a:moveTo>
                  <a:cubicBezTo>
                    <a:pt x="300" y="10"/>
                    <a:pt x="216" y="10"/>
                    <a:pt x="141" y="10"/>
                  </a:cubicBezTo>
                  <a:lnTo>
                    <a:pt x="28" y="10"/>
                  </a:lnTo>
                  <a:cubicBezTo>
                    <a:pt x="28" y="10"/>
                    <a:pt x="19" y="28"/>
                    <a:pt x="19" y="38"/>
                  </a:cubicBezTo>
                  <a:cubicBezTo>
                    <a:pt x="0" y="94"/>
                    <a:pt x="19" y="150"/>
                    <a:pt x="19" y="197"/>
                  </a:cubicBezTo>
                  <a:lnTo>
                    <a:pt x="19" y="356"/>
                  </a:lnTo>
                  <a:lnTo>
                    <a:pt x="19" y="683"/>
                  </a:lnTo>
                  <a:lnTo>
                    <a:pt x="19" y="1002"/>
                  </a:lnTo>
                  <a:lnTo>
                    <a:pt x="19" y="1329"/>
                  </a:lnTo>
                  <a:lnTo>
                    <a:pt x="19" y="1348"/>
                  </a:lnTo>
                  <a:lnTo>
                    <a:pt x="702" y="1348"/>
                  </a:lnTo>
                  <a:cubicBezTo>
                    <a:pt x="702" y="1348"/>
                    <a:pt x="702" y="1329"/>
                    <a:pt x="721" y="1329"/>
                  </a:cubicBezTo>
                  <a:cubicBezTo>
                    <a:pt x="730" y="1226"/>
                    <a:pt x="730" y="1123"/>
                    <a:pt x="730" y="1002"/>
                  </a:cubicBezTo>
                  <a:lnTo>
                    <a:pt x="730" y="665"/>
                  </a:lnTo>
                  <a:lnTo>
                    <a:pt x="730" y="337"/>
                  </a:lnTo>
                  <a:lnTo>
                    <a:pt x="730" y="178"/>
                  </a:lnTo>
                  <a:lnTo>
                    <a:pt x="730" y="10"/>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5213049" y="1978095"/>
              <a:ext cx="43090" cy="131449"/>
            </a:xfrm>
            <a:custGeom>
              <a:avLst/>
              <a:gdLst/>
              <a:ahLst/>
              <a:cxnLst/>
              <a:rect l="l" t="t" r="r" b="b"/>
              <a:pathLst>
                <a:path w="712" h="2172" extrusionOk="0">
                  <a:moveTo>
                    <a:pt x="393" y="1"/>
                  </a:moveTo>
                  <a:cubicBezTo>
                    <a:pt x="300" y="20"/>
                    <a:pt x="216" y="20"/>
                    <a:pt x="141" y="20"/>
                  </a:cubicBezTo>
                  <a:lnTo>
                    <a:pt x="28" y="20"/>
                  </a:lnTo>
                  <a:cubicBezTo>
                    <a:pt x="28" y="20"/>
                    <a:pt x="19" y="20"/>
                    <a:pt x="19" y="29"/>
                  </a:cubicBezTo>
                  <a:cubicBezTo>
                    <a:pt x="19" y="29"/>
                    <a:pt x="10" y="38"/>
                    <a:pt x="10" y="66"/>
                  </a:cubicBezTo>
                  <a:cubicBezTo>
                    <a:pt x="0" y="151"/>
                    <a:pt x="10" y="244"/>
                    <a:pt x="0" y="338"/>
                  </a:cubicBezTo>
                  <a:lnTo>
                    <a:pt x="0" y="581"/>
                  </a:lnTo>
                  <a:lnTo>
                    <a:pt x="0" y="1105"/>
                  </a:lnTo>
                  <a:lnTo>
                    <a:pt x="0" y="1629"/>
                  </a:lnTo>
                  <a:lnTo>
                    <a:pt x="0" y="2162"/>
                  </a:lnTo>
                  <a:lnTo>
                    <a:pt x="0" y="2172"/>
                  </a:lnTo>
                  <a:lnTo>
                    <a:pt x="683" y="2172"/>
                  </a:lnTo>
                  <a:cubicBezTo>
                    <a:pt x="683" y="2172"/>
                    <a:pt x="683" y="2162"/>
                    <a:pt x="702" y="2144"/>
                  </a:cubicBezTo>
                  <a:cubicBezTo>
                    <a:pt x="711" y="1975"/>
                    <a:pt x="711" y="1798"/>
                    <a:pt x="711" y="1629"/>
                  </a:cubicBezTo>
                  <a:lnTo>
                    <a:pt x="711" y="1096"/>
                  </a:lnTo>
                  <a:lnTo>
                    <a:pt x="711" y="572"/>
                  </a:lnTo>
                  <a:lnTo>
                    <a:pt x="711" y="310"/>
                  </a:lnTo>
                  <a:lnTo>
                    <a:pt x="711" y="38"/>
                  </a:lnTo>
                  <a:lnTo>
                    <a:pt x="711" y="29"/>
                  </a:lnTo>
                  <a:lnTo>
                    <a:pt x="7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5290030" y="1948077"/>
              <a:ext cx="43151" cy="162073"/>
            </a:xfrm>
            <a:custGeom>
              <a:avLst/>
              <a:gdLst/>
              <a:ahLst/>
              <a:cxnLst/>
              <a:rect l="l" t="t" r="r" b="b"/>
              <a:pathLst>
                <a:path w="713" h="2678" extrusionOk="0">
                  <a:moveTo>
                    <a:pt x="48" y="1"/>
                  </a:moveTo>
                  <a:cubicBezTo>
                    <a:pt x="48" y="1"/>
                    <a:pt x="38" y="1"/>
                    <a:pt x="38" y="10"/>
                  </a:cubicBezTo>
                  <a:cubicBezTo>
                    <a:pt x="38" y="10"/>
                    <a:pt x="20" y="38"/>
                    <a:pt x="20" y="57"/>
                  </a:cubicBezTo>
                  <a:cubicBezTo>
                    <a:pt x="10" y="160"/>
                    <a:pt x="20" y="282"/>
                    <a:pt x="10" y="385"/>
                  </a:cubicBezTo>
                  <a:lnTo>
                    <a:pt x="10" y="703"/>
                  </a:lnTo>
                  <a:cubicBezTo>
                    <a:pt x="10" y="927"/>
                    <a:pt x="10" y="1133"/>
                    <a:pt x="1" y="1358"/>
                  </a:cubicBezTo>
                  <a:lnTo>
                    <a:pt x="1" y="2003"/>
                  </a:lnTo>
                  <a:lnTo>
                    <a:pt x="1" y="2658"/>
                  </a:lnTo>
                  <a:lnTo>
                    <a:pt x="1" y="2677"/>
                  </a:lnTo>
                  <a:cubicBezTo>
                    <a:pt x="235" y="2677"/>
                    <a:pt x="459" y="2668"/>
                    <a:pt x="693" y="2668"/>
                  </a:cubicBezTo>
                  <a:cubicBezTo>
                    <a:pt x="693" y="2658"/>
                    <a:pt x="693" y="2658"/>
                    <a:pt x="703" y="2630"/>
                  </a:cubicBezTo>
                  <a:cubicBezTo>
                    <a:pt x="712" y="2425"/>
                    <a:pt x="712" y="2200"/>
                    <a:pt x="712" y="1985"/>
                  </a:cubicBezTo>
                  <a:lnTo>
                    <a:pt x="712" y="1330"/>
                  </a:lnTo>
                  <a:lnTo>
                    <a:pt x="712" y="693"/>
                  </a:lnTo>
                  <a:lnTo>
                    <a:pt x="712" y="366"/>
                  </a:lnTo>
                  <a:lnTo>
                    <a:pt x="712" y="38"/>
                  </a:lnTo>
                  <a:lnTo>
                    <a:pt x="712" y="20"/>
                  </a:lnTo>
                  <a:lnTo>
                    <a:pt x="712" y="1"/>
                  </a:lnTo>
                  <a:lnTo>
                    <a:pt x="394" y="1"/>
                  </a:lnTo>
                  <a:cubicBezTo>
                    <a:pt x="347" y="6"/>
                    <a:pt x="307" y="8"/>
                    <a:pt x="269" y="8"/>
                  </a:cubicBezTo>
                  <a:cubicBezTo>
                    <a:pt x="230" y="8"/>
                    <a:pt x="193" y="6"/>
                    <a:pt x="151"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5367617" y="1997340"/>
              <a:ext cx="43695" cy="112204"/>
            </a:xfrm>
            <a:custGeom>
              <a:avLst/>
              <a:gdLst/>
              <a:ahLst/>
              <a:cxnLst/>
              <a:rect l="l" t="t" r="r" b="b"/>
              <a:pathLst>
                <a:path w="722" h="1854" extrusionOk="0">
                  <a:moveTo>
                    <a:pt x="38" y="1"/>
                  </a:moveTo>
                  <a:cubicBezTo>
                    <a:pt x="38" y="1"/>
                    <a:pt x="29" y="1"/>
                    <a:pt x="29" y="20"/>
                  </a:cubicBezTo>
                  <a:cubicBezTo>
                    <a:pt x="29" y="20"/>
                    <a:pt x="20" y="29"/>
                    <a:pt x="20" y="48"/>
                  </a:cubicBezTo>
                  <a:cubicBezTo>
                    <a:pt x="1" y="123"/>
                    <a:pt x="20" y="207"/>
                    <a:pt x="1" y="272"/>
                  </a:cubicBezTo>
                  <a:lnTo>
                    <a:pt x="1" y="488"/>
                  </a:lnTo>
                  <a:lnTo>
                    <a:pt x="1" y="937"/>
                  </a:lnTo>
                  <a:lnTo>
                    <a:pt x="1" y="1386"/>
                  </a:lnTo>
                  <a:lnTo>
                    <a:pt x="1" y="1835"/>
                  </a:lnTo>
                  <a:lnTo>
                    <a:pt x="1" y="1854"/>
                  </a:lnTo>
                  <a:lnTo>
                    <a:pt x="693" y="1854"/>
                  </a:lnTo>
                  <a:cubicBezTo>
                    <a:pt x="693" y="1854"/>
                    <a:pt x="693" y="1835"/>
                    <a:pt x="703" y="1826"/>
                  </a:cubicBezTo>
                  <a:cubicBezTo>
                    <a:pt x="722" y="1685"/>
                    <a:pt x="722" y="1536"/>
                    <a:pt x="722" y="1386"/>
                  </a:cubicBezTo>
                  <a:lnTo>
                    <a:pt x="722" y="927"/>
                  </a:lnTo>
                  <a:lnTo>
                    <a:pt x="722" y="469"/>
                  </a:lnTo>
                  <a:lnTo>
                    <a:pt x="722" y="254"/>
                  </a:lnTo>
                  <a:lnTo>
                    <a:pt x="722" y="20"/>
                  </a:lnTo>
                  <a:lnTo>
                    <a:pt x="7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7390619" y="3293497"/>
              <a:ext cx="432173" cy="373227"/>
            </a:xfrm>
            <a:custGeom>
              <a:avLst/>
              <a:gdLst/>
              <a:ahLst/>
              <a:cxnLst/>
              <a:rect l="l" t="t" r="r" b="b"/>
              <a:pathLst>
                <a:path w="7141" h="6167" extrusionOk="0">
                  <a:moveTo>
                    <a:pt x="6495" y="0"/>
                  </a:moveTo>
                  <a:cubicBezTo>
                    <a:pt x="6363" y="0"/>
                    <a:pt x="6230" y="4"/>
                    <a:pt x="6101" y="4"/>
                  </a:cubicBezTo>
                  <a:lnTo>
                    <a:pt x="5269" y="4"/>
                  </a:lnTo>
                  <a:cubicBezTo>
                    <a:pt x="4688" y="4"/>
                    <a:pt x="4099" y="4"/>
                    <a:pt x="3519" y="13"/>
                  </a:cubicBezTo>
                  <a:cubicBezTo>
                    <a:pt x="2948" y="13"/>
                    <a:pt x="2368" y="32"/>
                    <a:pt x="1797" y="41"/>
                  </a:cubicBezTo>
                  <a:cubicBezTo>
                    <a:pt x="1217" y="51"/>
                    <a:pt x="627" y="41"/>
                    <a:pt x="47" y="98"/>
                  </a:cubicBezTo>
                  <a:cubicBezTo>
                    <a:pt x="19" y="98"/>
                    <a:pt x="9" y="107"/>
                    <a:pt x="0" y="107"/>
                  </a:cubicBezTo>
                  <a:lnTo>
                    <a:pt x="0" y="6087"/>
                  </a:lnTo>
                  <a:cubicBezTo>
                    <a:pt x="9" y="6115"/>
                    <a:pt x="47" y="6133"/>
                    <a:pt x="75" y="6133"/>
                  </a:cubicBezTo>
                  <a:cubicBezTo>
                    <a:pt x="323" y="6158"/>
                    <a:pt x="576" y="6167"/>
                    <a:pt x="831" y="6167"/>
                  </a:cubicBezTo>
                  <a:cubicBezTo>
                    <a:pt x="1152" y="6167"/>
                    <a:pt x="1474" y="6153"/>
                    <a:pt x="1787" y="6143"/>
                  </a:cubicBezTo>
                  <a:cubicBezTo>
                    <a:pt x="2368" y="6133"/>
                    <a:pt x="2957" y="6124"/>
                    <a:pt x="3547" y="6115"/>
                  </a:cubicBezTo>
                  <a:cubicBezTo>
                    <a:pt x="4127" y="6096"/>
                    <a:pt x="4707" y="6087"/>
                    <a:pt x="5278" y="6077"/>
                  </a:cubicBezTo>
                  <a:cubicBezTo>
                    <a:pt x="5577" y="6068"/>
                    <a:pt x="5858" y="6068"/>
                    <a:pt x="6148" y="6049"/>
                  </a:cubicBezTo>
                  <a:cubicBezTo>
                    <a:pt x="6196" y="6048"/>
                    <a:pt x="6245" y="6047"/>
                    <a:pt x="6295" y="6047"/>
                  </a:cubicBezTo>
                  <a:cubicBezTo>
                    <a:pt x="6393" y="6047"/>
                    <a:pt x="6492" y="6049"/>
                    <a:pt x="6591" y="6049"/>
                  </a:cubicBezTo>
                  <a:cubicBezTo>
                    <a:pt x="6740" y="6049"/>
                    <a:pt x="6887" y="6045"/>
                    <a:pt x="7028" y="6021"/>
                  </a:cubicBezTo>
                  <a:cubicBezTo>
                    <a:pt x="7037" y="6021"/>
                    <a:pt x="7037" y="6021"/>
                    <a:pt x="7046" y="6002"/>
                  </a:cubicBezTo>
                  <a:cubicBezTo>
                    <a:pt x="7075" y="6002"/>
                    <a:pt x="7093" y="5993"/>
                    <a:pt x="7121" y="5984"/>
                  </a:cubicBezTo>
                  <a:cubicBezTo>
                    <a:pt x="7131" y="5057"/>
                    <a:pt x="7140" y="4131"/>
                    <a:pt x="7131" y="3214"/>
                  </a:cubicBezTo>
                  <a:cubicBezTo>
                    <a:pt x="7112" y="2493"/>
                    <a:pt x="7112" y="1791"/>
                    <a:pt x="7131" y="1090"/>
                  </a:cubicBezTo>
                  <a:cubicBezTo>
                    <a:pt x="7131" y="799"/>
                    <a:pt x="7121" y="509"/>
                    <a:pt x="7121" y="201"/>
                  </a:cubicBezTo>
                  <a:cubicBezTo>
                    <a:pt x="7121" y="173"/>
                    <a:pt x="7112" y="144"/>
                    <a:pt x="7093" y="126"/>
                  </a:cubicBezTo>
                  <a:cubicBezTo>
                    <a:pt x="7084" y="79"/>
                    <a:pt x="7046" y="32"/>
                    <a:pt x="6981" y="32"/>
                  </a:cubicBezTo>
                  <a:cubicBezTo>
                    <a:pt x="6825" y="6"/>
                    <a:pt x="6660" y="0"/>
                    <a:pt x="6495"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5664952" y="2240630"/>
              <a:ext cx="348353" cy="260902"/>
            </a:xfrm>
            <a:custGeom>
              <a:avLst/>
              <a:gdLst/>
              <a:ahLst/>
              <a:cxnLst/>
              <a:rect l="l" t="t" r="r" b="b"/>
              <a:pathLst>
                <a:path w="5756" h="4311" extrusionOk="0">
                  <a:moveTo>
                    <a:pt x="745" y="0"/>
                  </a:moveTo>
                  <a:cubicBezTo>
                    <a:pt x="508" y="0"/>
                    <a:pt x="272" y="5"/>
                    <a:pt x="38" y="24"/>
                  </a:cubicBezTo>
                  <a:cubicBezTo>
                    <a:pt x="29" y="24"/>
                    <a:pt x="20" y="24"/>
                    <a:pt x="1" y="33"/>
                  </a:cubicBezTo>
                  <a:lnTo>
                    <a:pt x="1" y="4235"/>
                  </a:lnTo>
                  <a:cubicBezTo>
                    <a:pt x="20" y="4253"/>
                    <a:pt x="38" y="4263"/>
                    <a:pt x="76" y="4263"/>
                  </a:cubicBezTo>
                  <a:cubicBezTo>
                    <a:pt x="323" y="4298"/>
                    <a:pt x="572" y="4306"/>
                    <a:pt x="820" y="4306"/>
                  </a:cubicBezTo>
                  <a:cubicBezTo>
                    <a:pt x="1033" y="4306"/>
                    <a:pt x="1244" y="4300"/>
                    <a:pt x="1451" y="4300"/>
                  </a:cubicBezTo>
                  <a:lnTo>
                    <a:pt x="4960" y="4300"/>
                  </a:lnTo>
                  <a:cubicBezTo>
                    <a:pt x="5101" y="4300"/>
                    <a:pt x="5248" y="4310"/>
                    <a:pt x="5394" y="4310"/>
                  </a:cubicBezTo>
                  <a:cubicBezTo>
                    <a:pt x="5491" y="4310"/>
                    <a:pt x="5587" y="4306"/>
                    <a:pt x="5681" y="4291"/>
                  </a:cubicBezTo>
                  <a:lnTo>
                    <a:pt x="5700" y="4291"/>
                  </a:lnTo>
                  <a:cubicBezTo>
                    <a:pt x="5728" y="4291"/>
                    <a:pt x="5737" y="4272"/>
                    <a:pt x="5747" y="4263"/>
                  </a:cubicBezTo>
                  <a:cubicBezTo>
                    <a:pt x="5756" y="3608"/>
                    <a:pt x="5756" y="2962"/>
                    <a:pt x="5756" y="2326"/>
                  </a:cubicBezTo>
                  <a:cubicBezTo>
                    <a:pt x="5747" y="1830"/>
                    <a:pt x="5747" y="1334"/>
                    <a:pt x="5756" y="838"/>
                  </a:cubicBezTo>
                  <a:cubicBezTo>
                    <a:pt x="5756" y="632"/>
                    <a:pt x="5747" y="426"/>
                    <a:pt x="5747" y="220"/>
                  </a:cubicBezTo>
                  <a:cubicBezTo>
                    <a:pt x="5747" y="192"/>
                    <a:pt x="5737" y="183"/>
                    <a:pt x="5728" y="164"/>
                  </a:cubicBezTo>
                  <a:cubicBezTo>
                    <a:pt x="5709" y="127"/>
                    <a:pt x="5681" y="98"/>
                    <a:pt x="5634" y="89"/>
                  </a:cubicBezTo>
                  <a:cubicBezTo>
                    <a:pt x="5410" y="52"/>
                    <a:pt x="5166" y="70"/>
                    <a:pt x="4932" y="52"/>
                  </a:cubicBezTo>
                  <a:cubicBezTo>
                    <a:pt x="4708" y="52"/>
                    <a:pt x="4483" y="42"/>
                    <a:pt x="4259" y="42"/>
                  </a:cubicBezTo>
                  <a:cubicBezTo>
                    <a:pt x="3791" y="33"/>
                    <a:pt x="3313" y="33"/>
                    <a:pt x="2846" y="24"/>
                  </a:cubicBezTo>
                  <a:cubicBezTo>
                    <a:pt x="2378" y="5"/>
                    <a:pt x="1919" y="5"/>
                    <a:pt x="1451" y="5"/>
                  </a:cubicBezTo>
                  <a:cubicBezTo>
                    <a:pt x="1217" y="5"/>
                    <a:pt x="981" y="0"/>
                    <a:pt x="745"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5394851" y="2441133"/>
              <a:ext cx="193180" cy="144280"/>
            </a:xfrm>
            <a:custGeom>
              <a:avLst/>
              <a:gdLst/>
              <a:ahLst/>
              <a:cxnLst/>
              <a:rect l="l" t="t" r="r" b="b"/>
              <a:pathLst>
                <a:path w="3192" h="2384" extrusionOk="0">
                  <a:moveTo>
                    <a:pt x="283" y="0"/>
                  </a:moveTo>
                  <a:cubicBezTo>
                    <a:pt x="195" y="0"/>
                    <a:pt x="106" y="1"/>
                    <a:pt x="19" y="5"/>
                  </a:cubicBezTo>
                  <a:lnTo>
                    <a:pt x="0" y="5"/>
                  </a:lnTo>
                  <a:lnTo>
                    <a:pt x="0" y="2335"/>
                  </a:lnTo>
                  <a:cubicBezTo>
                    <a:pt x="10" y="2344"/>
                    <a:pt x="19" y="2353"/>
                    <a:pt x="28" y="2353"/>
                  </a:cubicBezTo>
                  <a:cubicBezTo>
                    <a:pt x="197" y="2378"/>
                    <a:pt x="373" y="2382"/>
                    <a:pt x="545" y="2382"/>
                  </a:cubicBezTo>
                  <a:cubicBezTo>
                    <a:pt x="630" y="2382"/>
                    <a:pt x="714" y="2381"/>
                    <a:pt x="796" y="2381"/>
                  </a:cubicBezTo>
                  <a:lnTo>
                    <a:pt x="2742" y="2381"/>
                  </a:lnTo>
                  <a:cubicBezTo>
                    <a:pt x="2807" y="2381"/>
                    <a:pt x="2875" y="2384"/>
                    <a:pt x="2943" y="2384"/>
                  </a:cubicBezTo>
                  <a:cubicBezTo>
                    <a:pt x="3011" y="2384"/>
                    <a:pt x="3079" y="2381"/>
                    <a:pt x="3144" y="2372"/>
                  </a:cubicBezTo>
                  <a:lnTo>
                    <a:pt x="3154" y="2372"/>
                  </a:lnTo>
                  <a:cubicBezTo>
                    <a:pt x="3163" y="2372"/>
                    <a:pt x="3182" y="2372"/>
                    <a:pt x="3182" y="2353"/>
                  </a:cubicBezTo>
                  <a:cubicBezTo>
                    <a:pt x="3182" y="1998"/>
                    <a:pt x="3191" y="1633"/>
                    <a:pt x="3191" y="1277"/>
                  </a:cubicBezTo>
                  <a:cubicBezTo>
                    <a:pt x="3182" y="1034"/>
                    <a:pt x="3191" y="753"/>
                    <a:pt x="3191" y="482"/>
                  </a:cubicBezTo>
                  <a:lnTo>
                    <a:pt x="3191" y="136"/>
                  </a:lnTo>
                  <a:cubicBezTo>
                    <a:pt x="3191" y="126"/>
                    <a:pt x="3191" y="107"/>
                    <a:pt x="3182" y="98"/>
                  </a:cubicBezTo>
                  <a:cubicBezTo>
                    <a:pt x="3172" y="79"/>
                    <a:pt x="3154" y="61"/>
                    <a:pt x="3135" y="61"/>
                  </a:cubicBezTo>
                  <a:cubicBezTo>
                    <a:pt x="3004" y="42"/>
                    <a:pt x="2864" y="51"/>
                    <a:pt x="2733" y="42"/>
                  </a:cubicBezTo>
                  <a:cubicBezTo>
                    <a:pt x="2611" y="42"/>
                    <a:pt x="2489" y="42"/>
                    <a:pt x="2358" y="33"/>
                  </a:cubicBezTo>
                  <a:cubicBezTo>
                    <a:pt x="2106" y="33"/>
                    <a:pt x="1834" y="14"/>
                    <a:pt x="1582" y="14"/>
                  </a:cubicBezTo>
                  <a:cubicBezTo>
                    <a:pt x="1320" y="14"/>
                    <a:pt x="1058" y="5"/>
                    <a:pt x="805" y="5"/>
                  </a:cubicBezTo>
                  <a:cubicBezTo>
                    <a:pt x="636" y="5"/>
                    <a:pt x="460" y="0"/>
                    <a:pt x="28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5055576" y="3966903"/>
              <a:ext cx="158623" cy="217267"/>
            </a:xfrm>
            <a:custGeom>
              <a:avLst/>
              <a:gdLst/>
              <a:ahLst/>
              <a:cxnLst/>
              <a:rect l="l" t="t" r="r" b="b"/>
              <a:pathLst>
                <a:path w="2621" h="3590" extrusionOk="0">
                  <a:moveTo>
                    <a:pt x="1171" y="1"/>
                  </a:moveTo>
                  <a:cubicBezTo>
                    <a:pt x="1167" y="1"/>
                    <a:pt x="1164" y="2"/>
                    <a:pt x="1161" y="4"/>
                  </a:cubicBezTo>
                  <a:cubicBezTo>
                    <a:pt x="1058" y="50"/>
                    <a:pt x="76" y="322"/>
                    <a:pt x="38" y="434"/>
                  </a:cubicBezTo>
                  <a:cubicBezTo>
                    <a:pt x="1" y="556"/>
                    <a:pt x="122" y="1211"/>
                    <a:pt x="384" y="1651"/>
                  </a:cubicBezTo>
                  <a:cubicBezTo>
                    <a:pt x="656" y="2100"/>
                    <a:pt x="880" y="2193"/>
                    <a:pt x="1105" y="2446"/>
                  </a:cubicBezTo>
                  <a:cubicBezTo>
                    <a:pt x="1320" y="2689"/>
                    <a:pt x="1554" y="2970"/>
                    <a:pt x="1667" y="3185"/>
                  </a:cubicBezTo>
                  <a:cubicBezTo>
                    <a:pt x="1773" y="3371"/>
                    <a:pt x="1904" y="3590"/>
                    <a:pt x="2044" y="3590"/>
                  </a:cubicBezTo>
                  <a:cubicBezTo>
                    <a:pt x="2052" y="3590"/>
                    <a:pt x="2061" y="3589"/>
                    <a:pt x="2069" y="3588"/>
                  </a:cubicBezTo>
                  <a:cubicBezTo>
                    <a:pt x="2228" y="3569"/>
                    <a:pt x="2621" y="3204"/>
                    <a:pt x="2574" y="3017"/>
                  </a:cubicBezTo>
                  <a:cubicBezTo>
                    <a:pt x="2518" y="2830"/>
                    <a:pt x="2293" y="2437"/>
                    <a:pt x="2209" y="2128"/>
                  </a:cubicBezTo>
                  <a:cubicBezTo>
                    <a:pt x="2134" y="1838"/>
                    <a:pt x="2041" y="1426"/>
                    <a:pt x="1947" y="1201"/>
                  </a:cubicBezTo>
                  <a:cubicBezTo>
                    <a:pt x="1854" y="986"/>
                    <a:pt x="1638" y="518"/>
                    <a:pt x="1507" y="340"/>
                  </a:cubicBezTo>
                  <a:cubicBezTo>
                    <a:pt x="1394" y="175"/>
                    <a:pt x="1224" y="1"/>
                    <a:pt x="1171"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5172258" y="4091937"/>
              <a:ext cx="298545" cy="120435"/>
            </a:xfrm>
            <a:custGeom>
              <a:avLst/>
              <a:gdLst/>
              <a:ahLst/>
              <a:cxnLst/>
              <a:rect l="l" t="t" r="r" b="b"/>
              <a:pathLst>
                <a:path w="4933" h="1990" extrusionOk="0">
                  <a:moveTo>
                    <a:pt x="1881" y="1"/>
                  </a:moveTo>
                  <a:cubicBezTo>
                    <a:pt x="1539" y="1"/>
                    <a:pt x="394" y="249"/>
                    <a:pt x="394" y="249"/>
                  </a:cubicBezTo>
                  <a:cubicBezTo>
                    <a:pt x="253" y="324"/>
                    <a:pt x="216" y="333"/>
                    <a:pt x="132" y="530"/>
                  </a:cubicBezTo>
                  <a:cubicBezTo>
                    <a:pt x="66" y="717"/>
                    <a:pt x="19" y="1044"/>
                    <a:pt x="19" y="1269"/>
                  </a:cubicBezTo>
                  <a:cubicBezTo>
                    <a:pt x="19" y="1503"/>
                    <a:pt x="1" y="1793"/>
                    <a:pt x="66" y="1858"/>
                  </a:cubicBezTo>
                  <a:cubicBezTo>
                    <a:pt x="122" y="1915"/>
                    <a:pt x="141" y="1915"/>
                    <a:pt x="253" y="1915"/>
                  </a:cubicBezTo>
                  <a:cubicBezTo>
                    <a:pt x="336" y="1922"/>
                    <a:pt x="630" y="1960"/>
                    <a:pt x="965" y="1960"/>
                  </a:cubicBezTo>
                  <a:cubicBezTo>
                    <a:pt x="1048" y="1960"/>
                    <a:pt x="1132" y="1958"/>
                    <a:pt x="1217" y="1952"/>
                  </a:cubicBezTo>
                  <a:cubicBezTo>
                    <a:pt x="1596" y="1920"/>
                    <a:pt x="2148" y="1853"/>
                    <a:pt x="2498" y="1853"/>
                  </a:cubicBezTo>
                  <a:cubicBezTo>
                    <a:pt x="2554" y="1853"/>
                    <a:pt x="2605" y="1855"/>
                    <a:pt x="2649" y="1858"/>
                  </a:cubicBezTo>
                  <a:cubicBezTo>
                    <a:pt x="2967" y="1877"/>
                    <a:pt x="3875" y="1971"/>
                    <a:pt x="4090" y="1980"/>
                  </a:cubicBezTo>
                  <a:cubicBezTo>
                    <a:pt x="4173" y="1984"/>
                    <a:pt x="4283" y="1989"/>
                    <a:pt x="4389" y="1989"/>
                  </a:cubicBezTo>
                  <a:cubicBezTo>
                    <a:pt x="4544" y="1989"/>
                    <a:pt x="4691" y="1978"/>
                    <a:pt x="4736" y="1933"/>
                  </a:cubicBezTo>
                  <a:cubicBezTo>
                    <a:pt x="4820" y="1877"/>
                    <a:pt x="4848" y="1784"/>
                    <a:pt x="4848" y="1784"/>
                  </a:cubicBezTo>
                  <a:cubicBezTo>
                    <a:pt x="4848" y="1784"/>
                    <a:pt x="4932" y="1503"/>
                    <a:pt x="4773" y="1269"/>
                  </a:cubicBezTo>
                  <a:cubicBezTo>
                    <a:pt x="4614" y="1035"/>
                    <a:pt x="4651" y="885"/>
                    <a:pt x="4249" y="792"/>
                  </a:cubicBezTo>
                  <a:cubicBezTo>
                    <a:pt x="3856" y="698"/>
                    <a:pt x="3716" y="661"/>
                    <a:pt x="3407" y="614"/>
                  </a:cubicBezTo>
                  <a:cubicBezTo>
                    <a:pt x="3117" y="558"/>
                    <a:pt x="2153" y="80"/>
                    <a:pt x="1947" y="6"/>
                  </a:cubicBezTo>
                  <a:cubicBezTo>
                    <a:pt x="1931" y="2"/>
                    <a:pt x="1909" y="1"/>
                    <a:pt x="1881"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5112222" y="3157448"/>
              <a:ext cx="354042" cy="881474"/>
            </a:xfrm>
            <a:custGeom>
              <a:avLst/>
              <a:gdLst/>
              <a:ahLst/>
              <a:cxnLst/>
              <a:rect l="l" t="t" r="r" b="b"/>
              <a:pathLst>
                <a:path w="5850" h="14565" extrusionOk="0">
                  <a:moveTo>
                    <a:pt x="4362" y="1"/>
                  </a:moveTo>
                  <a:cubicBezTo>
                    <a:pt x="4042" y="1"/>
                    <a:pt x="3593" y="72"/>
                    <a:pt x="3426" y="90"/>
                  </a:cubicBezTo>
                  <a:cubicBezTo>
                    <a:pt x="3182" y="109"/>
                    <a:pt x="2480" y="109"/>
                    <a:pt x="2387" y="184"/>
                  </a:cubicBezTo>
                  <a:cubicBezTo>
                    <a:pt x="2293" y="249"/>
                    <a:pt x="3182" y="6968"/>
                    <a:pt x="3182" y="7455"/>
                  </a:cubicBezTo>
                  <a:cubicBezTo>
                    <a:pt x="3182" y="7951"/>
                    <a:pt x="1554" y="11198"/>
                    <a:pt x="1226" y="11741"/>
                  </a:cubicBezTo>
                  <a:cubicBezTo>
                    <a:pt x="918" y="12274"/>
                    <a:pt x="1" y="13201"/>
                    <a:pt x="1" y="13322"/>
                  </a:cubicBezTo>
                  <a:cubicBezTo>
                    <a:pt x="1" y="13435"/>
                    <a:pt x="29" y="13603"/>
                    <a:pt x="216" y="13809"/>
                  </a:cubicBezTo>
                  <a:cubicBezTo>
                    <a:pt x="403" y="14024"/>
                    <a:pt x="469" y="14324"/>
                    <a:pt x="749" y="14558"/>
                  </a:cubicBezTo>
                  <a:cubicBezTo>
                    <a:pt x="754" y="14563"/>
                    <a:pt x="761" y="14565"/>
                    <a:pt x="768" y="14565"/>
                  </a:cubicBezTo>
                  <a:cubicBezTo>
                    <a:pt x="848" y="14565"/>
                    <a:pt x="1058" y="14324"/>
                    <a:pt x="1058" y="14324"/>
                  </a:cubicBezTo>
                  <a:cubicBezTo>
                    <a:pt x="1058" y="14324"/>
                    <a:pt x="2490" y="12349"/>
                    <a:pt x="3004" y="11666"/>
                  </a:cubicBezTo>
                  <a:cubicBezTo>
                    <a:pt x="3510" y="10992"/>
                    <a:pt x="3884" y="10393"/>
                    <a:pt x="4212" y="10047"/>
                  </a:cubicBezTo>
                  <a:cubicBezTo>
                    <a:pt x="4539" y="9701"/>
                    <a:pt x="4773" y="9280"/>
                    <a:pt x="5082" y="8859"/>
                  </a:cubicBezTo>
                  <a:cubicBezTo>
                    <a:pt x="5381" y="8438"/>
                    <a:pt x="5643" y="8204"/>
                    <a:pt x="5737" y="7970"/>
                  </a:cubicBezTo>
                  <a:cubicBezTo>
                    <a:pt x="5831" y="7736"/>
                    <a:pt x="5849" y="7689"/>
                    <a:pt x="5849" y="7549"/>
                  </a:cubicBezTo>
                  <a:cubicBezTo>
                    <a:pt x="5849" y="7408"/>
                    <a:pt x="5456" y="4554"/>
                    <a:pt x="5335" y="4021"/>
                  </a:cubicBezTo>
                  <a:cubicBezTo>
                    <a:pt x="5222" y="3478"/>
                    <a:pt x="4773" y="278"/>
                    <a:pt x="4708" y="90"/>
                  </a:cubicBezTo>
                  <a:cubicBezTo>
                    <a:pt x="4681" y="23"/>
                    <a:pt x="4542" y="1"/>
                    <a:pt x="43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5105444" y="3164771"/>
              <a:ext cx="227737" cy="959242"/>
            </a:xfrm>
            <a:custGeom>
              <a:avLst/>
              <a:gdLst/>
              <a:ahLst/>
              <a:cxnLst/>
              <a:rect l="l" t="t" r="r" b="b"/>
              <a:pathLst>
                <a:path w="3763" h="15850" extrusionOk="0">
                  <a:moveTo>
                    <a:pt x="598" y="0"/>
                  </a:moveTo>
                  <a:cubicBezTo>
                    <a:pt x="389" y="0"/>
                    <a:pt x="225" y="8"/>
                    <a:pt x="206" y="35"/>
                  </a:cubicBezTo>
                  <a:cubicBezTo>
                    <a:pt x="159" y="110"/>
                    <a:pt x="47" y="662"/>
                    <a:pt x="19" y="1317"/>
                  </a:cubicBezTo>
                  <a:cubicBezTo>
                    <a:pt x="0" y="1972"/>
                    <a:pt x="94" y="3029"/>
                    <a:pt x="234" y="3713"/>
                  </a:cubicBezTo>
                  <a:cubicBezTo>
                    <a:pt x="356" y="4386"/>
                    <a:pt x="1133" y="7194"/>
                    <a:pt x="1245" y="7736"/>
                  </a:cubicBezTo>
                  <a:cubicBezTo>
                    <a:pt x="1367" y="8260"/>
                    <a:pt x="1273" y="9907"/>
                    <a:pt x="1292" y="10656"/>
                  </a:cubicBezTo>
                  <a:cubicBezTo>
                    <a:pt x="1320" y="11395"/>
                    <a:pt x="1367" y="12967"/>
                    <a:pt x="1367" y="13913"/>
                  </a:cubicBezTo>
                  <a:cubicBezTo>
                    <a:pt x="1367" y="14858"/>
                    <a:pt x="1292" y="15400"/>
                    <a:pt x="1292" y="15400"/>
                  </a:cubicBezTo>
                  <a:cubicBezTo>
                    <a:pt x="1320" y="15560"/>
                    <a:pt x="1264" y="15831"/>
                    <a:pt x="1385" y="15840"/>
                  </a:cubicBezTo>
                  <a:cubicBezTo>
                    <a:pt x="1461" y="15846"/>
                    <a:pt x="1537" y="15849"/>
                    <a:pt x="1613" y="15849"/>
                  </a:cubicBezTo>
                  <a:cubicBezTo>
                    <a:pt x="2370" y="15849"/>
                    <a:pt x="3130" y="15576"/>
                    <a:pt x="3173" y="15466"/>
                  </a:cubicBezTo>
                  <a:cubicBezTo>
                    <a:pt x="3219" y="15354"/>
                    <a:pt x="3341" y="12565"/>
                    <a:pt x="3341" y="12144"/>
                  </a:cubicBezTo>
                  <a:cubicBezTo>
                    <a:pt x="3341" y="11723"/>
                    <a:pt x="3734" y="8101"/>
                    <a:pt x="3734" y="7746"/>
                  </a:cubicBezTo>
                  <a:cubicBezTo>
                    <a:pt x="3734" y="7409"/>
                    <a:pt x="3762" y="7081"/>
                    <a:pt x="3762" y="6819"/>
                  </a:cubicBezTo>
                  <a:cubicBezTo>
                    <a:pt x="3762" y="6567"/>
                    <a:pt x="3603" y="3198"/>
                    <a:pt x="3575" y="2795"/>
                  </a:cubicBezTo>
                  <a:cubicBezTo>
                    <a:pt x="3556" y="2412"/>
                    <a:pt x="3481" y="128"/>
                    <a:pt x="3388" y="63"/>
                  </a:cubicBezTo>
                  <a:cubicBezTo>
                    <a:pt x="3334" y="20"/>
                    <a:pt x="2826" y="11"/>
                    <a:pt x="2338" y="11"/>
                  </a:cubicBezTo>
                  <a:cubicBezTo>
                    <a:pt x="1973" y="11"/>
                    <a:pt x="1619" y="16"/>
                    <a:pt x="1479" y="16"/>
                  </a:cubicBezTo>
                  <a:cubicBezTo>
                    <a:pt x="1286" y="16"/>
                    <a:pt x="896" y="0"/>
                    <a:pt x="5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5314420" y="3259000"/>
              <a:ext cx="24390" cy="556663"/>
            </a:xfrm>
            <a:custGeom>
              <a:avLst/>
              <a:gdLst/>
              <a:ahLst/>
              <a:cxnLst/>
              <a:rect l="l" t="t" r="r" b="b"/>
              <a:pathLst>
                <a:path w="403" h="9198" extrusionOk="0">
                  <a:moveTo>
                    <a:pt x="109" y="1"/>
                  </a:moveTo>
                  <a:cubicBezTo>
                    <a:pt x="87" y="1"/>
                    <a:pt x="66" y="17"/>
                    <a:pt x="66" y="50"/>
                  </a:cubicBezTo>
                  <a:cubicBezTo>
                    <a:pt x="66" y="546"/>
                    <a:pt x="113" y="1051"/>
                    <a:pt x="131" y="1557"/>
                  </a:cubicBezTo>
                  <a:cubicBezTo>
                    <a:pt x="159" y="2062"/>
                    <a:pt x="178" y="2558"/>
                    <a:pt x="206" y="3073"/>
                  </a:cubicBezTo>
                  <a:cubicBezTo>
                    <a:pt x="225" y="3569"/>
                    <a:pt x="234" y="4074"/>
                    <a:pt x="253" y="4561"/>
                  </a:cubicBezTo>
                  <a:cubicBezTo>
                    <a:pt x="262" y="5056"/>
                    <a:pt x="281" y="6039"/>
                    <a:pt x="281" y="6048"/>
                  </a:cubicBezTo>
                  <a:cubicBezTo>
                    <a:pt x="178" y="7087"/>
                    <a:pt x="66" y="8126"/>
                    <a:pt x="0" y="9183"/>
                  </a:cubicBezTo>
                  <a:cubicBezTo>
                    <a:pt x="0" y="9193"/>
                    <a:pt x="10" y="9197"/>
                    <a:pt x="19" y="9197"/>
                  </a:cubicBezTo>
                  <a:cubicBezTo>
                    <a:pt x="28" y="9197"/>
                    <a:pt x="38" y="9193"/>
                    <a:pt x="38" y="9183"/>
                  </a:cubicBezTo>
                  <a:cubicBezTo>
                    <a:pt x="197" y="8145"/>
                    <a:pt x="393" y="6039"/>
                    <a:pt x="384" y="6030"/>
                  </a:cubicBezTo>
                  <a:cubicBezTo>
                    <a:pt x="403" y="5562"/>
                    <a:pt x="356" y="5066"/>
                    <a:pt x="347" y="4598"/>
                  </a:cubicBezTo>
                  <a:cubicBezTo>
                    <a:pt x="337" y="4093"/>
                    <a:pt x="319" y="3587"/>
                    <a:pt x="300" y="3082"/>
                  </a:cubicBezTo>
                  <a:cubicBezTo>
                    <a:pt x="272" y="2586"/>
                    <a:pt x="262" y="2081"/>
                    <a:pt x="244" y="1594"/>
                  </a:cubicBezTo>
                  <a:cubicBezTo>
                    <a:pt x="216" y="1079"/>
                    <a:pt x="206" y="565"/>
                    <a:pt x="159" y="50"/>
                  </a:cubicBezTo>
                  <a:cubicBezTo>
                    <a:pt x="155" y="17"/>
                    <a:pt x="131" y="1"/>
                    <a:pt x="109"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5183576" y="3877878"/>
              <a:ext cx="6839" cy="122553"/>
            </a:xfrm>
            <a:custGeom>
              <a:avLst/>
              <a:gdLst/>
              <a:ahLst/>
              <a:cxnLst/>
              <a:rect l="l" t="t" r="r" b="b"/>
              <a:pathLst>
                <a:path w="113" h="2025" extrusionOk="0">
                  <a:moveTo>
                    <a:pt x="52" y="0"/>
                  </a:moveTo>
                  <a:cubicBezTo>
                    <a:pt x="40" y="0"/>
                    <a:pt x="29" y="8"/>
                    <a:pt x="29" y="24"/>
                  </a:cubicBezTo>
                  <a:cubicBezTo>
                    <a:pt x="1" y="174"/>
                    <a:pt x="19" y="342"/>
                    <a:pt x="19" y="492"/>
                  </a:cubicBezTo>
                  <a:lnTo>
                    <a:pt x="19" y="997"/>
                  </a:lnTo>
                  <a:cubicBezTo>
                    <a:pt x="19" y="1315"/>
                    <a:pt x="19" y="1662"/>
                    <a:pt x="38" y="1989"/>
                  </a:cubicBezTo>
                  <a:cubicBezTo>
                    <a:pt x="38" y="2013"/>
                    <a:pt x="57" y="2024"/>
                    <a:pt x="76" y="2024"/>
                  </a:cubicBezTo>
                  <a:cubicBezTo>
                    <a:pt x="94" y="2024"/>
                    <a:pt x="113" y="2013"/>
                    <a:pt x="113" y="1989"/>
                  </a:cubicBezTo>
                  <a:cubicBezTo>
                    <a:pt x="113" y="1671"/>
                    <a:pt x="94" y="1344"/>
                    <a:pt x="85" y="1016"/>
                  </a:cubicBezTo>
                  <a:lnTo>
                    <a:pt x="85" y="539"/>
                  </a:lnTo>
                  <a:cubicBezTo>
                    <a:pt x="85" y="370"/>
                    <a:pt x="113" y="202"/>
                    <a:pt x="85" y="33"/>
                  </a:cubicBezTo>
                  <a:cubicBezTo>
                    <a:pt x="85" y="12"/>
                    <a:pt x="67" y="0"/>
                    <a:pt x="52"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5687647" y="2401190"/>
              <a:ext cx="149545" cy="153539"/>
            </a:xfrm>
            <a:custGeom>
              <a:avLst/>
              <a:gdLst/>
              <a:ahLst/>
              <a:cxnLst/>
              <a:rect l="l" t="t" r="r" b="b"/>
              <a:pathLst>
                <a:path w="2471" h="2537" extrusionOk="0">
                  <a:moveTo>
                    <a:pt x="2340" y="0"/>
                  </a:moveTo>
                  <a:cubicBezTo>
                    <a:pt x="2274" y="0"/>
                    <a:pt x="1376" y="702"/>
                    <a:pt x="1376" y="702"/>
                  </a:cubicBezTo>
                  <a:cubicBezTo>
                    <a:pt x="1376" y="702"/>
                    <a:pt x="1217" y="693"/>
                    <a:pt x="973" y="693"/>
                  </a:cubicBezTo>
                  <a:cubicBezTo>
                    <a:pt x="730" y="693"/>
                    <a:pt x="590" y="702"/>
                    <a:pt x="468" y="758"/>
                  </a:cubicBezTo>
                  <a:cubicBezTo>
                    <a:pt x="356" y="814"/>
                    <a:pt x="318" y="945"/>
                    <a:pt x="253" y="1217"/>
                  </a:cubicBezTo>
                  <a:cubicBezTo>
                    <a:pt x="178" y="1488"/>
                    <a:pt x="19" y="2021"/>
                    <a:pt x="19" y="2021"/>
                  </a:cubicBezTo>
                  <a:cubicBezTo>
                    <a:pt x="0" y="2124"/>
                    <a:pt x="38" y="2162"/>
                    <a:pt x="141" y="2265"/>
                  </a:cubicBezTo>
                  <a:cubicBezTo>
                    <a:pt x="262" y="2377"/>
                    <a:pt x="702" y="2536"/>
                    <a:pt x="739" y="2536"/>
                  </a:cubicBezTo>
                  <a:cubicBezTo>
                    <a:pt x="777" y="2536"/>
                    <a:pt x="889" y="2377"/>
                    <a:pt x="1001" y="2293"/>
                  </a:cubicBezTo>
                  <a:cubicBezTo>
                    <a:pt x="1104" y="2209"/>
                    <a:pt x="1591" y="1956"/>
                    <a:pt x="1675" y="1844"/>
                  </a:cubicBezTo>
                  <a:cubicBezTo>
                    <a:pt x="1759" y="1741"/>
                    <a:pt x="1656" y="1067"/>
                    <a:pt x="1666" y="983"/>
                  </a:cubicBezTo>
                  <a:cubicBezTo>
                    <a:pt x="1675" y="898"/>
                    <a:pt x="2471" y="197"/>
                    <a:pt x="2471" y="103"/>
                  </a:cubicBezTo>
                  <a:cubicBezTo>
                    <a:pt x="2471" y="9"/>
                    <a:pt x="2424" y="0"/>
                    <a:pt x="2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5292330" y="2518720"/>
              <a:ext cx="443491" cy="282507"/>
            </a:xfrm>
            <a:custGeom>
              <a:avLst/>
              <a:gdLst/>
              <a:ahLst/>
              <a:cxnLst/>
              <a:rect l="l" t="t" r="r" b="b"/>
              <a:pathLst>
                <a:path w="7328" h="4668" extrusionOk="0">
                  <a:moveTo>
                    <a:pt x="6566" y="0"/>
                  </a:moveTo>
                  <a:cubicBezTo>
                    <a:pt x="6529" y="0"/>
                    <a:pt x="6527" y="30"/>
                    <a:pt x="6467" y="61"/>
                  </a:cubicBezTo>
                  <a:cubicBezTo>
                    <a:pt x="6373" y="107"/>
                    <a:pt x="4551" y="2915"/>
                    <a:pt x="4400" y="2915"/>
                  </a:cubicBezTo>
                  <a:cubicBezTo>
                    <a:pt x="4400" y="2915"/>
                    <a:pt x="4399" y="2915"/>
                    <a:pt x="4399" y="2915"/>
                  </a:cubicBezTo>
                  <a:cubicBezTo>
                    <a:pt x="4258" y="2887"/>
                    <a:pt x="1423" y="1521"/>
                    <a:pt x="1095" y="1380"/>
                  </a:cubicBezTo>
                  <a:cubicBezTo>
                    <a:pt x="768" y="1240"/>
                    <a:pt x="702" y="1212"/>
                    <a:pt x="468" y="1193"/>
                  </a:cubicBezTo>
                  <a:cubicBezTo>
                    <a:pt x="445" y="1190"/>
                    <a:pt x="424" y="1189"/>
                    <a:pt x="404" y="1189"/>
                  </a:cubicBezTo>
                  <a:cubicBezTo>
                    <a:pt x="225" y="1189"/>
                    <a:pt x="180" y="1298"/>
                    <a:pt x="113" y="1399"/>
                  </a:cubicBezTo>
                  <a:cubicBezTo>
                    <a:pt x="47" y="1521"/>
                    <a:pt x="0" y="1605"/>
                    <a:pt x="66" y="1726"/>
                  </a:cubicBezTo>
                  <a:cubicBezTo>
                    <a:pt x="206" y="1988"/>
                    <a:pt x="1217" y="3635"/>
                    <a:pt x="1544" y="3897"/>
                  </a:cubicBezTo>
                  <a:cubicBezTo>
                    <a:pt x="1859" y="4140"/>
                    <a:pt x="4219" y="4668"/>
                    <a:pt x="4762" y="4668"/>
                  </a:cubicBezTo>
                  <a:cubicBezTo>
                    <a:pt x="4784" y="4668"/>
                    <a:pt x="4804" y="4667"/>
                    <a:pt x="4820" y="4665"/>
                  </a:cubicBezTo>
                  <a:cubicBezTo>
                    <a:pt x="5213" y="4618"/>
                    <a:pt x="6373" y="2550"/>
                    <a:pt x="6579" y="2176"/>
                  </a:cubicBezTo>
                  <a:cubicBezTo>
                    <a:pt x="6794" y="1801"/>
                    <a:pt x="7328" y="763"/>
                    <a:pt x="7328" y="622"/>
                  </a:cubicBezTo>
                  <a:cubicBezTo>
                    <a:pt x="7328" y="482"/>
                    <a:pt x="6841" y="107"/>
                    <a:pt x="6673" y="33"/>
                  </a:cubicBezTo>
                  <a:cubicBezTo>
                    <a:pt x="6616" y="9"/>
                    <a:pt x="6586" y="0"/>
                    <a:pt x="6566"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5075426" y="2564352"/>
              <a:ext cx="353437" cy="608044"/>
            </a:xfrm>
            <a:custGeom>
              <a:avLst/>
              <a:gdLst/>
              <a:ahLst/>
              <a:cxnLst/>
              <a:rect l="l" t="t" r="r" b="b"/>
              <a:pathLst>
                <a:path w="5840" h="10047" extrusionOk="0">
                  <a:moveTo>
                    <a:pt x="2620" y="1"/>
                  </a:moveTo>
                  <a:cubicBezTo>
                    <a:pt x="2170" y="1"/>
                    <a:pt x="1314" y="57"/>
                    <a:pt x="983" y="196"/>
                  </a:cubicBezTo>
                  <a:cubicBezTo>
                    <a:pt x="590" y="355"/>
                    <a:pt x="141" y="710"/>
                    <a:pt x="75" y="1010"/>
                  </a:cubicBezTo>
                  <a:cubicBezTo>
                    <a:pt x="0" y="1309"/>
                    <a:pt x="28" y="2357"/>
                    <a:pt x="122" y="2797"/>
                  </a:cubicBezTo>
                  <a:cubicBezTo>
                    <a:pt x="216" y="3246"/>
                    <a:pt x="562" y="4753"/>
                    <a:pt x="590" y="5361"/>
                  </a:cubicBezTo>
                  <a:cubicBezTo>
                    <a:pt x="609" y="5969"/>
                    <a:pt x="702" y="6494"/>
                    <a:pt x="730" y="6896"/>
                  </a:cubicBezTo>
                  <a:cubicBezTo>
                    <a:pt x="749" y="7289"/>
                    <a:pt x="683" y="8262"/>
                    <a:pt x="637" y="8870"/>
                  </a:cubicBezTo>
                  <a:cubicBezTo>
                    <a:pt x="590" y="9479"/>
                    <a:pt x="609" y="9451"/>
                    <a:pt x="637" y="9647"/>
                  </a:cubicBezTo>
                  <a:cubicBezTo>
                    <a:pt x="655" y="9834"/>
                    <a:pt x="543" y="9909"/>
                    <a:pt x="702" y="9947"/>
                  </a:cubicBezTo>
                  <a:cubicBezTo>
                    <a:pt x="929" y="10003"/>
                    <a:pt x="1676" y="10046"/>
                    <a:pt x="2383" y="10046"/>
                  </a:cubicBezTo>
                  <a:cubicBezTo>
                    <a:pt x="2842" y="10046"/>
                    <a:pt x="3284" y="10028"/>
                    <a:pt x="3556" y="9984"/>
                  </a:cubicBezTo>
                  <a:cubicBezTo>
                    <a:pt x="3867" y="9929"/>
                    <a:pt x="4170" y="9914"/>
                    <a:pt x="4409" y="9914"/>
                  </a:cubicBezTo>
                  <a:cubicBezTo>
                    <a:pt x="4704" y="9914"/>
                    <a:pt x="4904" y="9937"/>
                    <a:pt x="4904" y="9937"/>
                  </a:cubicBezTo>
                  <a:cubicBezTo>
                    <a:pt x="4904" y="9937"/>
                    <a:pt x="5231" y="9937"/>
                    <a:pt x="5344" y="9890"/>
                  </a:cubicBezTo>
                  <a:cubicBezTo>
                    <a:pt x="5465" y="9844"/>
                    <a:pt x="5372" y="9582"/>
                    <a:pt x="5297" y="9348"/>
                  </a:cubicBezTo>
                  <a:cubicBezTo>
                    <a:pt x="5231" y="9114"/>
                    <a:pt x="4923" y="7897"/>
                    <a:pt x="4829" y="7280"/>
                  </a:cubicBezTo>
                  <a:cubicBezTo>
                    <a:pt x="4735" y="6662"/>
                    <a:pt x="4763" y="6615"/>
                    <a:pt x="4997" y="5960"/>
                  </a:cubicBezTo>
                  <a:cubicBezTo>
                    <a:pt x="5231" y="5305"/>
                    <a:pt x="5699" y="4500"/>
                    <a:pt x="5765" y="4285"/>
                  </a:cubicBezTo>
                  <a:cubicBezTo>
                    <a:pt x="5840" y="4079"/>
                    <a:pt x="5793" y="3986"/>
                    <a:pt x="5746" y="3798"/>
                  </a:cubicBezTo>
                  <a:cubicBezTo>
                    <a:pt x="5699" y="3611"/>
                    <a:pt x="5278" y="2413"/>
                    <a:pt x="5063" y="1936"/>
                  </a:cubicBezTo>
                  <a:cubicBezTo>
                    <a:pt x="4857" y="1459"/>
                    <a:pt x="4576" y="804"/>
                    <a:pt x="4361" y="570"/>
                  </a:cubicBezTo>
                  <a:cubicBezTo>
                    <a:pt x="4155" y="336"/>
                    <a:pt x="4108" y="336"/>
                    <a:pt x="3706" y="196"/>
                  </a:cubicBezTo>
                  <a:cubicBezTo>
                    <a:pt x="3313" y="55"/>
                    <a:pt x="3126" y="27"/>
                    <a:pt x="2845" y="9"/>
                  </a:cubicBezTo>
                  <a:cubicBezTo>
                    <a:pt x="2795" y="4"/>
                    <a:pt x="2717" y="1"/>
                    <a:pt x="2620" y="1"/>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5193803" y="2881598"/>
              <a:ext cx="88843" cy="46903"/>
            </a:xfrm>
            <a:custGeom>
              <a:avLst/>
              <a:gdLst/>
              <a:ahLst/>
              <a:cxnLst/>
              <a:rect l="l" t="t" r="r" b="b"/>
              <a:pathLst>
                <a:path w="1468" h="775" extrusionOk="0">
                  <a:moveTo>
                    <a:pt x="1449" y="1"/>
                  </a:moveTo>
                  <a:cubicBezTo>
                    <a:pt x="1446" y="1"/>
                    <a:pt x="1443" y="3"/>
                    <a:pt x="1441" y="7"/>
                  </a:cubicBezTo>
                  <a:cubicBezTo>
                    <a:pt x="1207" y="129"/>
                    <a:pt x="983" y="297"/>
                    <a:pt x="749" y="409"/>
                  </a:cubicBezTo>
                  <a:cubicBezTo>
                    <a:pt x="627" y="475"/>
                    <a:pt x="505" y="531"/>
                    <a:pt x="374" y="587"/>
                  </a:cubicBezTo>
                  <a:cubicBezTo>
                    <a:pt x="243" y="634"/>
                    <a:pt x="131" y="671"/>
                    <a:pt x="9" y="737"/>
                  </a:cubicBezTo>
                  <a:cubicBezTo>
                    <a:pt x="0" y="756"/>
                    <a:pt x="0" y="774"/>
                    <a:pt x="19" y="774"/>
                  </a:cubicBezTo>
                  <a:cubicBezTo>
                    <a:pt x="159" y="765"/>
                    <a:pt x="281" y="718"/>
                    <a:pt x="403" y="671"/>
                  </a:cubicBezTo>
                  <a:cubicBezTo>
                    <a:pt x="534" y="625"/>
                    <a:pt x="665" y="568"/>
                    <a:pt x="777" y="503"/>
                  </a:cubicBezTo>
                  <a:cubicBezTo>
                    <a:pt x="1029" y="391"/>
                    <a:pt x="1273" y="241"/>
                    <a:pt x="1460" y="35"/>
                  </a:cubicBezTo>
                  <a:cubicBezTo>
                    <a:pt x="1467" y="21"/>
                    <a:pt x="1458" y="1"/>
                    <a:pt x="1449" y="1"/>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5106594" y="3225109"/>
              <a:ext cx="110449" cy="167217"/>
            </a:xfrm>
            <a:custGeom>
              <a:avLst/>
              <a:gdLst/>
              <a:ahLst/>
              <a:cxnLst/>
              <a:rect l="l" t="t" r="r" b="b"/>
              <a:pathLst>
                <a:path w="1825" h="2763" extrusionOk="0">
                  <a:moveTo>
                    <a:pt x="1057" y="1"/>
                  </a:moveTo>
                  <a:cubicBezTo>
                    <a:pt x="903" y="1"/>
                    <a:pt x="462" y="150"/>
                    <a:pt x="356" y="208"/>
                  </a:cubicBezTo>
                  <a:cubicBezTo>
                    <a:pt x="225" y="292"/>
                    <a:pt x="122" y="254"/>
                    <a:pt x="122" y="376"/>
                  </a:cubicBezTo>
                  <a:cubicBezTo>
                    <a:pt x="122" y="376"/>
                    <a:pt x="0" y="1274"/>
                    <a:pt x="9" y="1405"/>
                  </a:cubicBezTo>
                  <a:cubicBezTo>
                    <a:pt x="28" y="1546"/>
                    <a:pt x="28" y="1574"/>
                    <a:pt x="94" y="1742"/>
                  </a:cubicBezTo>
                  <a:cubicBezTo>
                    <a:pt x="168" y="1901"/>
                    <a:pt x="505" y="2603"/>
                    <a:pt x="618" y="2669"/>
                  </a:cubicBezTo>
                  <a:cubicBezTo>
                    <a:pt x="739" y="2734"/>
                    <a:pt x="936" y="2762"/>
                    <a:pt x="1104" y="2762"/>
                  </a:cubicBezTo>
                  <a:cubicBezTo>
                    <a:pt x="1263" y="2762"/>
                    <a:pt x="1460" y="2678"/>
                    <a:pt x="1488" y="2547"/>
                  </a:cubicBezTo>
                  <a:cubicBezTo>
                    <a:pt x="1507" y="2416"/>
                    <a:pt x="1404" y="1995"/>
                    <a:pt x="1357" y="1789"/>
                  </a:cubicBezTo>
                  <a:cubicBezTo>
                    <a:pt x="1310" y="1574"/>
                    <a:pt x="1198" y="1171"/>
                    <a:pt x="1226" y="1171"/>
                  </a:cubicBezTo>
                  <a:cubicBezTo>
                    <a:pt x="1263" y="1171"/>
                    <a:pt x="1441" y="1518"/>
                    <a:pt x="1450" y="1574"/>
                  </a:cubicBezTo>
                  <a:cubicBezTo>
                    <a:pt x="1460" y="1639"/>
                    <a:pt x="1497" y="1845"/>
                    <a:pt x="1544" y="1929"/>
                  </a:cubicBezTo>
                  <a:cubicBezTo>
                    <a:pt x="1580" y="1994"/>
                    <a:pt x="1622" y="2020"/>
                    <a:pt x="1669" y="2020"/>
                  </a:cubicBezTo>
                  <a:cubicBezTo>
                    <a:pt x="1683" y="2020"/>
                    <a:pt x="1697" y="2018"/>
                    <a:pt x="1713" y="2014"/>
                  </a:cubicBezTo>
                  <a:cubicBezTo>
                    <a:pt x="1769" y="1986"/>
                    <a:pt x="1787" y="1658"/>
                    <a:pt x="1787" y="1499"/>
                  </a:cubicBezTo>
                  <a:cubicBezTo>
                    <a:pt x="1787" y="1331"/>
                    <a:pt x="1825" y="1181"/>
                    <a:pt x="1713" y="1022"/>
                  </a:cubicBezTo>
                  <a:cubicBezTo>
                    <a:pt x="1591" y="853"/>
                    <a:pt x="1160" y="67"/>
                    <a:pt x="1104" y="11"/>
                  </a:cubicBezTo>
                  <a:cubicBezTo>
                    <a:pt x="1096" y="4"/>
                    <a:pt x="1079" y="1"/>
                    <a:pt x="1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5017630" y="2601451"/>
              <a:ext cx="163767" cy="648532"/>
            </a:xfrm>
            <a:custGeom>
              <a:avLst/>
              <a:gdLst/>
              <a:ahLst/>
              <a:cxnLst/>
              <a:rect l="l" t="t" r="r" b="b"/>
              <a:pathLst>
                <a:path w="2706" h="10716" extrusionOk="0">
                  <a:moveTo>
                    <a:pt x="1526" y="0"/>
                  </a:moveTo>
                  <a:cubicBezTo>
                    <a:pt x="1500" y="0"/>
                    <a:pt x="1475" y="5"/>
                    <a:pt x="1451" y="13"/>
                  </a:cubicBezTo>
                  <a:cubicBezTo>
                    <a:pt x="1274" y="69"/>
                    <a:pt x="1077" y="125"/>
                    <a:pt x="1049" y="266"/>
                  </a:cubicBezTo>
                  <a:cubicBezTo>
                    <a:pt x="1030" y="406"/>
                    <a:pt x="441" y="2390"/>
                    <a:pt x="300" y="2970"/>
                  </a:cubicBezTo>
                  <a:cubicBezTo>
                    <a:pt x="160" y="3560"/>
                    <a:pt x="1" y="6105"/>
                    <a:pt x="20" y="6507"/>
                  </a:cubicBezTo>
                  <a:cubicBezTo>
                    <a:pt x="38" y="6901"/>
                    <a:pt x="1339" y="10485"/>
                    <a:pt x="1461" y="10625"/>
                  </a:cubicBezTo>
                  <a:cubicBezTo>
                    <a:pt x="1513" y="10691"/>
                    <a:pt x="1582" y="10715"/>
                    <a:pt x="1668" y="10715"/>
                  </a:cubicBezTo>
                  <a:cubicBezTo>
                    <a:pt x="1765" y="10715"/>
                    <a:pt x="1883" y="10683"/>
                    <a:pt x="2022" y="10644"/>
                  </a:cubicBezTo>
                  <a:cubicBezTo>
                    <a:pt x="2275" y="10578"/>
                    <a:pt x="2705" y="10494"/>
                    <a:pt x="2602" y="10204"/>
                  </a:cubicBezTo>
                  <a:cubicBezTo>
                    <a:pt x="2565" y="10110"/>
                    <a:pt x="2209" y="8342"/>
                    <a:pt x="2163" y="8080"/>
                  </a:cubicBezTo>
                  <a:cubicBezTo>
                    <a:pt x="2116" y="7827"/>
                    <a:pt x="1835" y="6554"/>
                    <a:pt x="1807" y="6274"/>
                  </a:cubicBezTo>
                  <a:cubicBezTo>
                    <a:pt x="1788" y="5993"/>
                    <a:pt x="2209" y="3775"/>
                    <a:pt x="2303" y="3017"/>
                  </a:cubicBezTo>
                  <a:cubicBezTo>
                    <a:pt x="2396" y="2250"/>
                    <a:pt x="2350" y="1248"/>
                    <a:pt x="2256" y="809"/>
                  </a:cubicBezTo>
                  <a:cubicBezTo>
                    <a:pt x="2180" y="401"/>
                    <a:pt x="1787" y="0"/>
                    <a:pt x="1526" y="0"/>
                  </a:cubicBezTo>
                  <a:close/>
                </a:path>
              </a:pathLst>
            </a:custGeom>
            <a:solidFill>
              <a:srgbClr val="B34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5123540" y="2797112"/>
              <a:ext cx="39156" cy="361183"/>
            </a:xfrm>
            <a:custGeom>
              <a:avLst/>
              <a:gdLst/>
              <a:ahLst/>
              <a:cxnLst/>
              <a:rect l="l" t="t" r="r" b="b"/>
              <a:pathLst>
                <a:path w="647" h="5968" extrusionOk="0">
                  <a:moveTo>
                    <a:pt x="520" y="0"/>
                  </a:moveTo>
                  <a:cubicBezTo>
                    <a:pt x="502" y="0"/>
                    <a:pt x="486" y="8"/>
                    <a:pt x="478" y="27"/>
                  </a:cubicBezTo>
                  <a:cubicBezTo>
                    <a:pt x="366" y="514"/>
                    <a:pt x="319" y="1029"/>
                    <a:pt x="235" y="1506"/>
                  </a:cubicBezTo>
                  <a:cubicBezTo>
                    <a:pt x="150" y="1992"/>
                    <a:pt x="76" y="2488"/>
                    <a:pt x="1" y="2975"/>
                  </a:cubicBezTo>
                  <a:cubicBezTo>
                    <a:pt x="1" y="2994"/>
                    <a:pt x="1" y="3003"/>
                    <a:pt x="10" y="3012"/>
                  </a:cubicBezTo>
                  <a:cubicBezTo>
                    <a:pt x="76" y="3508"/>
                    <a:pt x="197" y="3986"/>
                    <a:pt x="291" y="4463"/>
                  </a:cubicBezTo>
                  <a:cubicBezTo>
                    <a:pt x="384" y="4959"/>
                    <a:pt x="459" y="5483"/>
                    <a:pt x="609" y="5960"/>
                  </a:cubicBezTo>
                  <a:cubicBezTo>
                    <a:pt x="609" y="5965"/>
                    <a:pt x="618" y="5967"/>
                    <a:pt x="628" y="5967"/>
                  </a:cubicBezTo>
                  <a:cubicBezTo>
                    <a:pt x="637" y="5967"/>
                    <a:pt x="646" y="5965"/>
                    <a:pt x="646" y="5960"/>
                  </a:cubicBezTo>
                  <a:cubicBezTo>
                    <a:pt x="609" y="5483"/>
                    <a:pt x="478" y="4987"/>
                    <a:pt x="384" y="4510"/>
                  </a:cubicBezTo>
                  <a:cubicBezTo>
                    <a:pt x="291" y="4023"/>
                    <a:pt x="225" y="3518"/>
                    <a:pt x="94" y="3041"/>
                  </a:cubicBezTo>
                  <a:cubicBezTo>
                    <a:pt x="94" y="3041"/>
                    <a:pt x="104" y="3022"/>
                    <a:pt x="104" y="3012"/>
                  </a:cubicBezTo>
                  <a:cubicBezTo>
                    <a:pt x="188" y="2507"/>
                    <a:pt x="272" y="2011"/>
                    <a:pt x="338" y="1506"/>
                  </a:cubicBezTo>
                  <a:cubicBezTo>
                    <a:pt x="422" y="1029"/>
                    <a:pt x="525" y="533"/>
                    <a:pt x="572" y="46"/>
                  </a:cubicBezTo>
                  <a:cubicBezTo>
                    <a:pt x="572" y="18"/>
                    <a:pt x="545" y="0"/>
                    <a:pt x="520"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5152468" y="2693986"/>
              <a:ext cx="11378" cy="87088"/>
            </a:xfrm>
            <a:custGeom>
              <a:avLst/>
              <a:gdLst/>
              <a:ahLst/>
              <a:cxnLst/>
              <a:rect l="l" t="t" r="r" b="b"/>
              <a:pathLst>
                <a:path w="188" h="1439" extrusionOk="0">
                  <a:moveTo>
                    <a:pt x="94" y="0"/>
                  </a:moveTo>
                  <a:cubicBezTo>
                    <a:pt x="0" y="0"/>
                    <a:pt x="66" y="206"/>
                    <a:pt x="66" y="253"/>
                  </a:cubicBezTo>
                  <a:cubicBezTo>
                    <a:pt x="75" y="393"/>
                    <a:pt x="84" y="515"/>
                    <a:pt x="84" y="655"/>
                  </a:cubicBezTo>
                  <a:lnTo>
                    <a:pt x="84" y="1067"/>
                  </a:lnTo>
                  <a:cubicBezTo>
                    <a:pt x="84" y="1123"/>
                    <a:pt x="84" y="1198"/>
                    <a:pt x="75" y="1254"/>
                  </a:cubicBezTo>
                  <a:cubicBezTo>
                    <a:pt x="75" y="1310"/>
                    <a:pt x="47" y="1376"/>
                    <a:pt x="84" y="1432"/>
                  </a:cubicBezTo>
                  <a:cubicBezTo>
                    <a:pt x="84" y="1437"/>
                    <a:pt x="87" y="1439"/>
                    <a:pt x="91" y="1439"/>
                  </a:cubicBezTo>
                  <a:cubicBezTo>
                    <a:pt x="96" y="1439"/>
                    <a:pt x="103" y="1437"/>
                    <a:pt x="112" y="1432"/>
                  </a:cubicBezTo>
                  <a:cubicBezTo>
                    <a:pt x="140" y="1394"/>
                    <a:pt x="140" y="1338"/>
                    <a:pt x="159" y="1282"/>
                  </a:cubicBezTo>
                  <a:cubicBezTo>
                    <a:pt x="168" y="1217"/>
                    <a:pt x="168" y="1151"/>
                    <a:pt x="178" y="1095"/>
                  </a:cubicBezTo>
                  <a:cubicBezTo>
                    <a:pt x="187" y="955"/>
                    <a:pt x="187" y="824"/>
                    <a:pt x="187" y="683"/>
                  </a:cubicBezTo>
                  <a:cubicBezTo>
                    <a:pt x="187" y="552"/>
                    <a:pt x="178" y="412"/>
                    <a:pt x="178" y="271"/>
                  </a:cubicBezTo>
                  <a:cubicBezTo>
                    <a:pt x="178" y="215"/>
                    <a:pt x="168" y="140"/>
                    <a:pt x="159" y="84"/>
                  </a:cubicBezTo>
                  <a:cubicBezTo>
                    <a:pt x="159" y="47"/>
                    <a:pt x="140" y="0"/>
                    <a:pt x="94"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5347464" y="2615915"/>
              <a:ext cx="63970" cy="139680"/>
            </a:xfrm>
            <a:custGeom>
              <a:avLst/>
              <a:gdLst/>
              <a:ahLst/>
              <a:cxnLst/>
              <a:rect l="l" t="t" r="r" b="b"/>
              <a:pathLst>
                <a:path w="1057" h="2308" extrusionOk="0">
                  <a:moveTo>
                    <a:pt x="48" y="0"/>
                  </a:moveTo>
                  <a:cubicBezTo>
                    <a:pt x="24" y="0"/>
                    <a:pt x="0" y="23"/>
                    <a:pt x="6" y="55"/>
                  </a:cubicBezTo>
                  <a:cubicBezTo>
                    <a:pt x="81" y="242"/>
                    <a:pt x="194" y="420"/>
                    <a:pt x="278" y="588"/>
                  </a:cubicBezTo>
                  <a:cubicBezTo>
                    <a:pt x="362" y="766"/>
                    <a:pt x="446" y="944"/>
                    <a:pt x="521" y="1131"/>
                  </a:cubicBezTo>
                  <a:cubicBezTo>
                    <a:pt x="690" y="1515"/>
                    <a:pt x="839" y="1898"/>
                    <a:pt x="989" y="2291"/>
                  </a:cubicBezTo>
                  <a:cubicBezTo>
                    <a:pt x="993" y="2302"/>
                    <a:pt x="1005" y="2308"/>
                    <a:pt x="1018" y="2308"/>
                  </a:cubicBezTo>
                  <a:cubicBezTo>
                    <a:pt x="1037" y="2308"/>
                    <a:pt x="1057" y="2295"/>
                    <a:pt x="1045" y="2273"/>
                  </a:cubicBezTo>
                  <a:cubicBezTo>
                    <a:pt x="933" y="1870"/>
                    <a:pt x="793" y="1496"/>
                    <a:pt x="633" y="1131"/>
                  </a:cubicBezTo>
                  <a:cubicBezTo>
                    <a:pt x="549" y="944"/>
                    <a:pt x="465" y="757"/>
                    <a:pt x="371" y="579"/>
                  </a:cubicBezTo>
                  <a:cubicBezTo>
                    <a:pt x="278" y="392"/>
                    <a:pt x="194" y="186"/>
                    <a:pt x="81" y="17"/>
                  </a:cubicBezTo>
                  <a:cubicBezTo>
                    <a:pt x="72" y="5"/>
                    <a:pt x="60" y="0"/>
                    <a:pt x="48"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5140546" y="2516480"/>
              <a:ext cx="119527" cy="124913"/>
            </a:xfrm>
            <a:custGeom>
              <a:avLst/>
              <a:gdLst/>
              <a:ahLst/>
              <a:cxnLst/>
              <a:rect l="l" t="t" r="r" b="b"/>
              <a:pathLst>
                <a:path w="1975" h="2064" extrusionOk="0">
                  <a:moveTo>
                    <a:pt x="1169" y="0"/>
                  </a:moveTo>
                  <a:cubicBezTo>
                    <a:pt x="785" y="0"/>
                    <a:pt x="319" y="500"/>
                    <a:pt x="319" y="500"/>
                  </a:cubicBezTo>
                  <a:cubicBezTo>
                    <a:pt x="319" y="500"/>
                    <a:pt x="1" y="1473"/>
                    <a:pt x="328" y="1801"/>
                  </a:cubicBezTo>
                  <a:cubicBezTo>
                    <a:pt x="513" y="1986"/>
                    <a:pt x="822" y="2064"/>
                    <a:pt x="1111" y="2064"/>
                  </a:cubicBezTo>
                  <a:cubicBezTo>
                    <a:pt x="1332" y="2064"/>
                    <a:pt x="1542" y="2018"/>
                    <a:pt x="1676" y="1941"/>
                  </a:cubicBezTo>
                  <a:cubicBezTo>
                    <a:pt x="1975" y="1763"/>
                    <a:pt x="1966" y="1548"/>
                    <a:pt x="1956" y="1408"/>
                  </a:cubicBezTo>
                  <a:cubicBezTo>
                    <a:pt x="1947" y="1267"/>
                    <a:pt x="1816" y="1015"/>
                    <a:pt x="1807" y="874"/>
                  </a:cubicBezTo>
                  <a:cubicBezTo>
                    <a:pt x="1788" y="734"/>
                    <a:pt x="1863" y="500"/>
                    <a:pt x="1863" y="500"/>
                  </a:cubicBezTo>
                  <a:cubicBezTo>
                    <a:pt x="1863" y="500"/>
                    <a:pt x="1619" y="32"/>
                    <a:pt x="1226" y="4"/>
                  </a:cubicBezTo>
                  <a:cubicBezTo>
                    <a:pt x="1207" y="1"/>
                    <a:pt x="1188" y="0"/>
                    <a:pt x="1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5184725" y="2338310"/>
              <a:ext cx="159773" cy="230642"/>
            </a:xfrm>
            <a:custGeom>
              <a:avLst/>
              <a:gdLst/>
              <a:ahLst/>
              <a:cxnLst/>
              <a:rect l="l" t="t" r="r" b="b"/>
              <a:pathLst>
                <a:path w="2640" h="3811" extrusionOk="0">
                  <a:moveTo>
                    <a:pt x="1245" y="1"/>
                  </a:moveTo>
                  <a:cubicBezTo>
                    <a:pt x="941" y="1"/>
                    <a:pt x="911" y="128"/>
                    <a:pt x="684" y="290"/>
                  </a:cubicBezTo>
                  <a:cubicBezTo>
                    <a:pt x="431" y="478"/>
                    <a:pt x="57" y="1385"/>
                    <a:pt x="57" y="1385"/>
                  </a:cubicBezTo>
                  <a:cubicBezTo>
                    <a:pt x="57" y="1385"/>
                    <a:pt x="0" y="2855"/>
                    <a:pt x="94" y="3070"/>
                  </a:cubicBezTo>
                  <a:cubicBezTo>
                    <a:pt x="188" y="3294"/>
                    <a:pt x="524" y="3435"/>
                    <a:pt x="768" y="3528"/>
                  </a:cubicBezTo>
                  <a:cubicBezTo>
                    <a:pt x="768" y="3528"/>
                    <a:pt x="1357" y="3790"/>
                    <a:pt x="1526" y="3809"/>
                  </a:cubicBezTo>
                  <a:cubicBezTo>
                    <a:pt x="1532" y="3810"/>
                    <a:pt x="1539" y="3811"/>
                    <a:pt x="1545" y="3811"/>
                  </a:cubicBezTo>
                  <a:cubicBezTo>
                    <a:pt x="1727" y="3811"/>
                    <a:pt x="2038" y="3448"/>
                    <a:pt x="2228" y="3051"/>
                  </a:cubicBezTo>
                  <a:cubicBezTo>
                    <a:pt x="2433" y="2649"/>
                    <a:pt x="2593" y="2228"/>
                    <a:pt x="2621" y="2068"/>
                  </a:cubicBezTo>
                  <a:cubicBezTo>
                    <a:pt x="2639" y="1900"/>
                    <a:pt x="2368" y="1563"/>
                    <a:pt x="2321" y="1423"/>
                  </a:cubicBezTo>
                  <a:cubicBezTo>
                    <a:pt x="2274" y="1282"/>
                    <a:pt x="2405" y="992"/>
                    <a:pt x="2433" y="852"/>
                  </a:cubicBezTo>
                  <a:cubicBezTo>
                    <a:pt x="2452" y="712"/>
                    <a:pt x="2349" y="384"/>
                    <a:pt x="2302" y="253"/>
                  </a:cubicBezTo>
                  <a:cubicBezTo>
                    <a:pt x="2302" y="253"/>
                    <a:pt x="1853" y="47"/>
                    <a:pt x="1404" y="10"/>
                  </a:cubicBezTo>
                  <a:cubicBezTo>
                    <a:pt x="1344" y="4"/>
                    <a:pt x="1291"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4952510" y="2243293"/>
              <a:ext cx="388599" cy="691017"/>
            </a:xfrm>
            <a:custGeom>
              <a:avLst/>
              <a:gdLst/>
              <a:ahLst/>
              <a:cxnLst/>
              <a:rect l="l" t="t" r="r" b="b"/>
              <a:pathLst>
                <a:path w="6421" h="11418" extrusionOk="0">
                  <a:moveTo>
                    <a:pt x="3613" y="0"/>
                  </a:moveTo>
                  <a:cubicBezTo>
                    <a:pt x="3504" y="0"/>
                    <a:pt x="3398" y="8"/>
                    <a:pt x="3304" y="26"/>
                  </a:cubicBezTo>
                  <a:cubicBezTo>
                    <a:pt x="2836" y="120"/>
                    <a:pt x="2162" y="588"/>
                    <a:pt x="1872" y="1168"/>
                  </a:cubicBezTo>
                  <a:cubicBezTo>
                    <a:pt x="1573" y="1758"/>
                    <a:pt x="1423" y="2328"/>
                    <a:pt x="1423" y="2609"/>
                  </a:cubicBezTo>
                  <a:cubicBezTo>
                    <a:pt x="1423" y="2890"/>
                    <a:pt x="1320" y="3180"/>
                    <a:pt x="1320" y="3180"/>
                  </a:cubicBezTo>
                  <a:cubicBezTo>
                    <a:pt x="1320" y="3180"/>
                    <a:pt x="543" y="4565"/>
                    <a:pt x="347" y="5126"/>
                  </a:cubicBezTo>
                  <a:cubicBezTo>
                    <a:pt x="150" y="5688"/>
                    <a:pt x="1" y="7756"/>
                    <a:pt x="66" y="8271"/>
                  </a:cubicBezTo>
                  <a:cubicBezTo>
                    <a:pt x="150" y="8785"/>
                    <a:pt x="310" y="9908"/>
                    <a:pt x="534" y="10320"/>
                  </a:cubicBezTo>
                  <a:cubicBezTo>
                    <a:pt x="751" y="10699"/>
                    <a:pt x="1028" y="11418"/>
                    <a:pt x="1098" y="11418"/>
                  </a:cubicBezTo>
                  <a:cubicBezTo>
                    <a:pt x="1101" y="11418"/>
                    <a:pt x="1103" y="11417"/>
                    <a:pt x="1105" y="11415"/>
                  </a:cubicBezTo>
                  <a:cubicBezTo>
                    <a:pt x="1170" y="11359"/>
                    <a:pt x="1189" y="11368"/>
                    <a:pt x="1189" y="11265"/>
                  </a:cubicBezTo>
                  <a:cubicBezTo>
                    <a:pt x="1189" y="11162"/>
                    <a:pt x="1432" y="9852"/>
                    <a:pt x="1854" y="9272"/>
                  </a:cubicBezTo>
                  <a:cubicBezTo>
                    <a:pt x="2275" y="8701"/>
                    <a:pt x="2874" y="8224"/>
                    <a:pt x="3014" y="8074"/>
                  </a:cubicBezTo>
                  <a:cubicBezTo>
                    <a:pt x="3154" y="7915"/>
                    <a:pt x="3295" y="7859"/>
                    <a:pt x="3379" y="7700"/>
                  </a:cubicBezTo>
                  <a:cubicBezTo>
                    <a:pt x="3463" y="7531"/>
                    <a:pt x="3557" y="7400"/>
                    <a:pt x="3585" y="6839"/>
                  </a:cubicBezTo>
                  <a:cubicBezTo>
                    <a:pt x="3622" y="6277"/>
                    <a:pt x="3744" y="5650"/>
                    <a:pt x="3856" y="5407"/>
                  </a:cubicBezTo>
                  <a:cubicBezTo>
                    <a:pt x="3959" y="5154"/>
                    <a:pt x="4128" y="4565"/>
                    <a:pt x="4146" y="4256"/>
                  </a:cubicBezTo>
                  <a:cubicBezTo>
                    <a:pt x="4184" y="3957"/>
                    <a:pt x="4277" y="3143"/>
                    <a:pt x="4277" y="3143"/>
                  </a:cubicBezTo>
                  <a:cubicBezTo>
                    <a:pt x="4277" y="3143"/>
                    <a:pt x="4333" y="2618"/>
                    <a:pt x="4418" y="2385"/>
                  </a:cubicBezTo>
                  <a:cubicBezTo>
                    <a:pt x="4474" y="2141"/>
                    <a:pt x="4633" y="1926"/>
                    <a:pt x="4633" y="1926"/>
                  </a:cubicBezTo>
                  <a:cubicBezTo>
                    <a:pt x="4708" y="1991"/>
                    <a:pt x="4820" y="2235"/>
                    <a:pt x="4848" y="2300"/>
                  </a:cubicBezTo>
                  <a:cubicBezTo>
                    <a:pt x="4885" y="2366"/>
                    <a:pt x="4885" y="2385"/>
                    <a:pt x="4960" y="2385"/>
                  </a:cubicBezTo>
                  <a:cubicBezTo>
                    <a:pt x="5035" y="2385"/>
                    <a:pt x="5569" y="2244"/>
                    <a:pt x="5765" y="2188"/>
                  </a:cubicBezTo>
                  <a:cubicBezTo>
                    <a:pt x="5962" y="2132"/>
                    <a:pt x="6345" y="2141"/>
                    <a:pt x="6373" y="2057"/>
                  </a:cubicBezTo>
                  <a:cubicBezTo>
                    <a:pt x="6383" y="1973"/>
                    <a:pt x="6420" y="2001"/>
                    <a:pt x="6383" y="1879"/>
                  </a:cubicBezTo>
                  <a:cubicBezTo>
                    <a:pt x="6345" y="1776"/>
                    <a:pt x="6327" y="1112"/>
                    <a:pt x="6102" y="784"/>
                  </a:cubicBezTo>
                  <a:cubicBezTo>
                    <a:pt x="5877" y="457"/>
                    <a:pt x="5905" y="363"/>
                    <a:pt x="5400" y="214"/>
                  </a:cubicBezTo>
                  <a:cubicBezTo>
                    <a:pt x="5123" y="126"/>
                    <a:pt x="4894" y="107"/>
                    <a:pt x="4743" y="107"/>
                  </a:cubicBezTo>
                  <a:cubicBezTo>
                    <a:pt x="4619" y="107"/>
                    <a:pt x="4549" y="120"/>
                    <a:pt x="4549" y="120"/>
                  </a:cubicBezTo>
                  <a:cubicBezTo>
                    <a:pt x="4549" y="120"/>
                    <a:pt x="4052" y="0"/>
                    <a:pt x="3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5188659" y="2358402"/>
              <a:ext cx="42122" cy="162496"/>
            </a:xfrm>
            <a:custGeom>
              <a:avLst/>
              <a:gdLst/>
              <a:ahLst/>
              <a:cxnLst/>
              <a:rect l="l" t="t" r="r" b="b"/>
              <a:pathLst>
                <a:path w="696" h="2685" extrusionOk="0">
                  <a:moveTo>
                    <a:pt x="549" y="0"/>
                  </a:moveTo>
                  <a:cubicBezTo>
                    <a:pt x="479" y="0"/>
                    <a:pt x="339" y="157"/>
                    <a:pt x="188" y="473"/>
                  </a:cubicBezTo>
                  <a:cubicBezTo>
                    <a:pt x="1" y="894"/>
                    <a:pt x="141" y="932"/>
                    <a:pt x="179" y="1222"/>
                  </a:cubicBezTo>
                  <a:cubicBezTo>
                    <a:pt x="216" y="1512"/>
                    <a:pt x="272" y="1736"/>
                    <a:pt x="366" y="2027"/>
                  </a:cubicBezTo>
                  <a:cubicBezTo>
                    <a:pt x="459" y="2317"/>
                    <a:pt x="590" y="2597"/>
                    <a:pt x="647" y="2663"/>
                  </a:cubicBezTo>
                  <a:cubicBezTo>
                    <a:pt x="661" y="2677"/>
                    <a:pt x="671" y="2685"/>
                    <a:pt x="677" y="2685"/>
                  </a:cubicBezTo>
                  <a:cubicBezTo>
                    <a:pt x="695" y="2685"/>
                    <a:pt x="681" y="2622"/>
                    <a:pt x="647" y="2476"/>
                  </a:cubicBezTo>
                  <a:cubicBezTo>
                    <a:pt x="600" y="2261"/>
                    <a:pt x="450" y="1194"/>
                    <a:pt x="459" y="960"/>
                  </a:cubicBezTo>
                  <a:cubicBezTo>
                    <a:pt x="478" y="745"/>
                    <a:pt x="647" y="286"/>
                    <a:pt x="590" y="43"/>
                  </a:cubicBezTo>
                  <a:cubicBezTo>
                    <a:pt x="584" y="15"/>
                    <a:pt x="569" y="0"/>
                    <a:pt x="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4975750" y="2593643"/>
              <a:ext cx="20456" cy="238025"/>
            </a:xfrm>
            <a:custGeom>
              <a:avLst/>
              <a:gdLst/>
              <a:ahLst/>
              <a:cxnLst/>
              <a:rect l="l" t="t" r="r" b="b"/>
              <a:pathLst>
                <a:path w="338" h="3933" extrusionOk="0">
                  <a:moveTo>
                    <a:pt x="310" y="1"/>
                  </a:moveTo>
                  <a:cubicBezTo>
                    <a:pt x="302" y="1"/>
                    <a:pt x="294" y="4"/>
                    <a:pt x="290" y="11"/>
                  </a:cubicBezTo>
                  <a:cubicBezTo>
                    <a:pt x="150" y="292"/>
                    <a:pt x="113" y="657"/>
                    <a:pt x="66" y="956"/>
                  </a:cubicBezTo>
                  <a:cubicBezTo>
                    <a:pt x="19" y="1284"/>
                    <a:pt x="0" y="1611"/>
                    <a:pt x="0" y="1939"/>
                  </a:cubicBezTo>
                  <a:cubicBezTo>
                    <a:pt x="0" y="2613"/>
                    <a:pt x="85" y="3286"/>
                    <a:pt x="290" y="3923"/>
                  </a:cubicBezTo>
                  <a:cubicBezTo>
                    <a:pt x="294" y="3929"/>
                    <a:pt x="301" y="3932"/>
                    <a:pt x="308" y="3932"/>
                  </a:cubicBezTo>
                  <a:cubicBezTo>
                    <a:pt x="320" y="3932"/>
                    <a:pt x="334" y="3922"/>
                    <a:pt x="328" y="3904"/>
                  </a:cubicBezTo>
                  <a:cubicBezTo>
                    <a:pt x="188" y="3268"/>
                    <a:pt x="85" y="2613"/>
                    <a:pt x="85" y="1939"/>
                  </a:cubicBezTo>
                  <a:cubicBezTo>
                    <a:pt x="85" y="1611"/>
                    <a:pt x="103" y="1284"/>
                    <a:pt x="150" y="956"/>
                  </a:cubicBezTo>
                  <a:cubicBezTo>
                    <a:pt x="178" y="797"/>
                    <a:pt x="206" y="629"/>
                    <a:pt x="244" y="470"/>
                  </a:cubicBezTo>
                  <a:cubicBezTo>
                    <a:pt x="281" y="320"/>
                    <a:pt x="328" y="180"/>
                    <a:pt x="337" y="20"/>
                  </a:cubicBezTo>
                  <a:cubicBezTo>
                    <a:pt x="337" y="9"/>
                    <a:pt x="323" y="1"/>
                    <a:pt x="3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5004073" y="2654466"/>
              <a:ext cx="11378" cy="61186"/>
            </a:xfrm>
            <a:custGeom>
              <a:avLst/>
              <a:gdLst/>
              <a:ahLst/>
              <a:cxnLst/>
              <a:rect l="l" t="t" r="r" b="b"/>
              <a:pathLst>
                <a:path w="188" h="1011" extrusionOk="0">
                  <a:moveTo>
                    <a:pt x="137" y="0"/>
                  </a:moveTo>
                  <a:cubicBezTo>
                    <a:pt x="129" y="0"/>
                    <a:pt x="120" y="6"/>
                    <a:pt x="113" y="17"/>
                  </a:cubicBezTo>
                  <a:cubicBezTo>
                    <a:pt x="66" y="82"/>
                    <a:pt x="66" y="176"/>
                    <a:pt x="56" y="251"/>
                  </a:cubicBezTo>
                  <a:lnTo>
                    <a:pt x="19" y="494"/>
                  </a:lnTo>
                  <a:cubicBezTo>
                    <a:pt x="10" y="653"/>
                    <a:pt x="0" y="831"/>
                    <a:pt x="38" y="999"/>
                  </a:cubicBezTo>
                  <a:cubicBezTo>
                    <a:pt x="38" y="1007"/>
                    <a:pt x="41" y="1010"/>
                    <a:pt x="46" y="1010"/>
                  </a:cubicBezTo>
                  <a:cubicBezTo>
                    <a:pt x="52" y="1010"/>
                    <a:pt x="60" y="1005"/>
                    <a:pt x="66" y="999"/>
                  </a:cubicBezTo>
                  <a:cubicBezTo>
                    <a:pt x="84" y="831"/>
                    <a:pt x="84" y="672"/>
                    <a:pt x="103" y="513"/>
                  </a:cubicBezTo>
                  <a:lnTo>
                    <a:pt x="141" y="269"/>
                  </a:lnTo>
                  <a:cubicBezTo>
                    <a:pt x="150" y="185"/>
                    <a:pt x="187" y="120"/>
                    <a:pt x="169" y="35"/>
                  </a:cubicBezTo>
                  <a:cubicBezTo>
                    <a:pt x="163" y="13"/>
                    <a:pt x="151" y="0"/>
                    <a:pt x="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5131710" y="2478837"/>
              <a:ext cx="50776" cy="197356"/>
            </a:xfrm>
            <a:custGeom>
              <a:avLst/>
              <a:gdLst/>
              <a:ahLst/>
              <a:cxnLst/>
              <a:rect l="l" t="t" r="r" b="b"/>
              <a:pathLst>
                <a:path w="839" h="3261" extrusionOk="0">
                  <a:moveTo>
                    <a:pt x="808" y="1"/>
                  </a:moveTo>
                  <a:cubicBezTo>
                    <a:pt x="797" y="1"/>
                    <a:pt x="787" y="6"/>
                    <a:pt x="783" y="18"/>
                  </a:cubicBezTo>
                  <a:cubicBezTo>
                    <a:pt x="689" y="271"/>
                    <a:pt x="642" y="551"/>
                    <a:pt x="577" y="804"/>
                  </a:cubicBezTo>
                  <a:cubicBezTo>
                    <a:pt x="511" y="1075"/>
                    <a:pt x="455" y="1347"/>
                    <a:pt x="380" y="1618"/>
                  </a:cubicBezTo>
                  <a:cubicBezTo>
                    <a:pt x="249" y="2151"/>
                    <a:pt x="128" y="2694"/>
                    <a:pt x="6" y="3228"/>
                  </a:cubicBezTo>
                  <a:cubicBezTo>
                    <a:pt x="1" y="3249"/>
                    <a:pt x="13" y="3261"/>
                    <a:pt x="27" y="3261"/>
                  </a:cubicBezTo>
                  <a:cubicBezTo>
                    <a:pt x="38" y="3261"/>
                    <a:pt x="49" y="3253"/>
                    <a:pt x="53" y="3237"/>
                  </a:cubicBezTo>
                  <a:cubicBezTo>
                    <a:pt x="193" y="2704"/>
                    <a:pt x="324" y="2180"/>
                    <a:pt x="455" y="1637"/>
                  </a:cubicBezTo>
                  <a:cubicBezTo>
                    <a:pt x="521" y="1365"/>
                    <a:pt x="577" y="1103"/>
                    <a:pt x="652" y="832"/>
                  </a:cubicBezTo>
                  <a:cubicBezTo>
                    <a:pt x="708" y="561"/>
                    <a:pt x="802" y="289"/>
                    <a:pt x="839" y="27"/>
                  </a:cubicBezTo>
                  <a:cubicBezTo>
                    <a:pt x="839" y="11"/>
                    <a:pt x="823" y="1"/>
                    <a:pt x="8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7456828" y="4059922"/>
              <a:ext cx="120737" cy="42303"/>
            </a:xfrm>
            <a:custGeom>
              <a:avLst/>
              <a:gdLst/>
              <a:ahLst/>
              <a:cxnLst/>
              <a:rect l="l" t="t" r="r" b="b"/>
              <a:pathLst>
                <a:path w="1995" h="699" extrusionOk="0">
                  <a:moveTo>
                    <a:pt x="1732" y="1"/>
                  </a:moveTo>
                  <a:cubicBezTo>
                    <a:pt x="1572" y="1"/>
                    <a:pt x="150" y="342"/>
                    <a:pt x="132" y="488"/>
                  </a:cubicBezTo>
                  <a:cubicBezTo>
                    <a:pt x="123" y="638"/>
                    <a:pt x="1" y="666"/>
                    <a:pt x="319" y="684"/>
                  </a:cubicBezTo>
                  <a:cubicBezTo>
                    <a:pt x="400" y="694"/>
                    <a:pt x="541" y="699"/>
                    <a:pt x="706" y="699"/>
                  </a:cubicBezTo>
                  <a:cubicBezTo>
                    <a:pt x="1192" y="699"/>
                    <a:pt x="1894" y="658"/>
                    <a:pt x="1929" y="581"/>
                  </a:cubicBezTo>
                  <a:cubicBezTo>
                    <a:pt x="1994" y="441"/>
                    <a:pt x="1835" y="11"/>
                    <a:pt x="1741" y="1"/>
                  </a:cubicBezTo>
                  <a:cubicBezTo>
                    <a:pt x="1739" y="1"/>
                    <a:pt x="1736" y="1"/>
                    <a:pt x="1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7296026" y="4090424"/>
              <a:ext cx="291162" cy="112870"/>
            </a:xfrm>
            <a:custGeom>
              <a:avLst/>
              <a:gdLst/>
              <a:ahLst/>
              <a:cxnLst/>
              <a:rect l="l" t="t" r="r" b="b"/>
              <a:pathLst>
                <a:path w="4811" h="1865" extrusionOk="0">
                  <a:moveTo>
                    <a:pt x="4512" y="1"/>
                  </a:moveTo>
                  <a:cubicBezTo>
                    <a:pt x="4389" y="1"/>
                    <a:pt x="4326" y="24"/>
                    <a:pt x="3865" y="40"/>
                  </a:cubicBezTo>
                  <a:cubicBezTo>
                    <a:pt x="3741" y="47"/>
                    <a:pt x="3613" y="49"/>
                    <a:pt x="3489" y="49"/>
                  </a:cubicBezTo>
                  <a:cubicBezTo>
                    <a:pt x="3138" y="49"/>
                    <a:pt x="2819" y="29"/>
                    <a:pt x="2722" y="29"/>
                  </a:cubicBezTo>
                  <a:cubicBezTo>
                    <a:pt x="2709" y="29"/>
                    <a:pt x="2700" y="30"/>
                    <a:pt x="2695" y="31"/>
                  </a:cubicBezTo>
                  <a:cubicBezTo>
                    <a:pt x="2564" y="77"/>
                    <a:pt x="2798" y="87"/>
                    <a:pt x="2415" y="265"/>
                  </a:cubicBezTo>
                  <a:cubicBezTo>
                    <a:pt x="2031" y="442"/>
                    <a:pt x="1357" y="536"/>
                    <a:pt x="955" y="667"/>
                  </a:cubicBezTo>
                  <a:cubicBezTo>
                    <a:pt x="552" y="807"/>
                    <a:pt x="272" y="1013"/>
                    <a:pt x="178" y="1247"/>
                  </a:cubicBezTo>
                  <a:cubicBezTo>
                    <a:pt x="85" y="1481"/>
                    <a:pt x="0" y="1631"/>
                    <a:pt x="141" y="1724"/>
                  </a:cubicBezTo>
                  <a:cubicBezTo>
                    <a:pt x="281" y="1818"/>
                    <a:pt x="861" y="1865"/>
                    <a:pt x="1348" y="1865"/>
                  </a:cubicBezTo>
                  <a:cubicBezTo>
                    <a:pt x="1844" y="1865"/>
                    <a:pt x="2433" y="1724"/>
                    <a:pt x="2854" y="1724"/>
                  </a:cubicBezTo>
                  <a:cubicBezTo>
                    <a:pt x="3170" y="1724"/>
                    <a:pt x="3665" y="1709"/>
                    <a:pt x="3987" y="1709"/>
                  </a:cubicBezTo>
                  <a:cubicBezTo>
                    <a:pt x="4095" y="1709"/>
                    <a:pt x="4183" y="1710"/>
                    <a:pt x="4239" y="1715"/>
                  </a:cubicBezTo>
                  <a:cubicBezTo>
                    <a:pt x="4352" y="1720"/>
                    <a:pt x="4471" y="1734"/>
                    <a:pt x="4568" y="1734"/>
                  </a:cubicBezTo>
                  <a:cubicBezTo>
                    <a:pt x="4665" y="1734"/>
                    <a:pt x="4740" y="1720"/>
                    <a:pt x="4763" y="1668"/>
                  </a:cubicBezTo>
                  <a:cubicBezTo>
                    <a:pt x="4810" y="1565"/>
                    <a:pt x="4801" y="1032"/>
                    <a:pt x="4763" y="826"/>
                  </a:cubicBezTo>
                  <a:cubicBezTo>
                    <a:pt x="4726" y="630"/>
                    <a:pt x="4754" y="21"/>
                    <a:pt x="4576" y="3"/>
                  </a:cubicBezTo>
                  <a:cubicBezTo>
                    <a:pt x="4552" y="1"/>
                    <a:pt x="4531" y="1"/>
                    <a:pt x="4512"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6957901" y="4077533"/>
              <a:ext cx="301390" cy="132720"/>
            </a:xfrm>
            <a:custGeom>
              <a:avLst/>
              <a:gdLst/>
              <a:ahLst/>
              <a:cxnLst/>
              <a:rect l="l" t="t" r="r" b="b"/>
              <a:pathLst>
                <a:path w="4980" h="2193" extrusionOk="0">
                  <a:moveTo>
                    <a:pt x="2817" y="0"/>
                  </a:moveTo>
                  <a:cubicBezTo>
                    <a:pt x="2677" y="131"/>
                    <a:pt x="2817" y="197"/>
                    <a:pt x="2546" y="375"/>
                  </a:cubicBezTo>
                  <a:cubicBezTo>
                    <a:pt x="2284" y="552"/>
                    <a:pt x="1217" y="852"/>
                    <a:pt x="843" y="992"/>
                  </a:cubicBezTo>
                  <a:cubicBezTo>
                    <a:pt x="469" y="1133"/>
                    <a:pt x="253" y="1395"/>
                    <a:pt x="141" y="1600"/>
                  </a:cubicBezTo>
                  <a:cubicBezTo>
                    <a:pt x="38" y="1797"/>
                    <a:pt x="1" y="1975"/>
                    <a:pt x="85" y="2031"/>
                  </a:cubicBezTo>
                  <a:cubicBezTo>
                    <a:pt x="154" y="2092"/>
                    <a:pt x="752" y="2192"/>
                    <a:pt x="1285" y="2192"/>
                  </a:cubicBezTo>
                  <a:cubicBezTo>
                    <a:pt x="1328" y="2192"/>
                    <a:pt x="1371" y="2191"/>
                    <a:pt x="1414" y="2190"/>
                  </a:cubicBezTo>
                  <a:cubicBezTo>
                    <a:pt x="1975" y="2171"/>
                    <a:pt x="2892" y="2078"/>
                    <a:pt x="3229" y="2059"/>
                  </a:cubicBezTo>
                  <a:cubicBezTo>
                    <a:pt x="3300" y="2057"/>
                    <a:pt x="3393" y="2056"/>
                    <a:pt x="3497" y="2056"/>
                  </a:cubicBezTo>
                  <a:cubicBezTo>
                    <a:pt x="3781" y="2056"/>
                    <a:pt x="4147" y="2062"/>
                    <a:pt x="4374" y="2062"/>
                  </a:cubicBezTo>
                  <a:cubicBezTo>
                    <a:pt x="4458" y="2062"/>
                    <a:pt x="4522" y="2061"/>
                    <a:pt x="4558" y="2059"/>
                  </a:cubicBezTo>
                  <a:cubicBezTo>
                    <a:pt x="4736" y="2050"/>
                    <a:pt x="4764" y="2022"/>
                    <a:pt x="4829" y="1965"/>
                  </a:cubicBezTo>
                  <a:cubicBezTo>
                    <a:pt x="4885" y="1909"/>
                    <a:pt x="4979" y="1825"/>
                    <a:pt x="4923" y="1488"/>
                  </a:cubicBezTo>
                  <a:cubicBezTo>
                    <a:pt x="4867" y="1142"/>
                    <a:pt x="4783" y="375"/>
                    <a:pt x="4642" y="244"/>
                  </a:cubicBezTo>
                  <a:cubicBezTo>
                    <a:pt x="4502" y="113"/>
                    <a:pt x="3313" y="56"/>
                    <a:pt x="3136" y="47"/>
                  </a:cubicBezTo>
                  <a:cubicBezTo>
                    <a:pt x="2967" y="19"/>
                    <a:pt x="2817" y="0"/>
                    <a:pt x="2817"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7103452" y="3004937"/>
              <a:ext cx="250371" cy="1091357"/>
            </a:xfrm>
            <a:custGeom>
              <a:avLst/>
              <a:gdLst/>
              <a:ahLst/>
              <a:cxnLst/>
              <a:rect l="l" t="t" r="r" b="b"/>
              <a:pathLst>
                <a:path w="4137" h="18033" extrusionOk="0">
                  <a:moveTo>
                    <a:pt x="1455" y="0"/>
                  </a:moveTo>
                  <a:cubicBezTo>
                    <a:pt x="1021" y="0"/>
                    <a:pt x="464" y="29"/>
                    <a:pt x="347" y="140"/>
                  </a:cubicBezTo>
                  <a:cubicBezTo>
                    <a:pt x="188" y="290"/>
                    <a:pt x="66" y="234"/>
                    <a:pt x="38" y="477"/>
                  </a:cubicBezTo>
                  <a:cubicBezTo>
                    <a:pt x="1" y="729"/>
                    <a:pt x="94" y="8225"/>
                    <a:pt x="94" y="8730"/>
                  </a:cubicBezTo>
                  <a:cubicBezTo>
                    <a:pt x="94" y="9217"/>
                    <a:pt x="132" y="17620"/>
                    <a:pt x="281" y="17742"/>
                  </a:cubicBezTo>
                  <a:cubicBezTo>
                    <a:pt x="440" y="17873"/>
                    <a:pt x="1096" y="17873"/>
                    <a:pt x="1339" y="17901"/>
                  </a:cubicBezTo>
                  <a:cubicBezTo>
                    <a:pt x="1510" y="17921"/>
                    <a:pt x="1819" y="18033"/>
                    <a:pt x="2034" y="18033"/>
                  </a:cubicBezTo>
                  <a:cubicBezTo>
                    <a:pt x="2125" y="18033"/>
                    <a:pt x="2198" y="18013"/>
                    <a:pt x="2237" y="17957"/>
                  </a:cubicBezTo>
                  <a:cubicBezTo>
                    <a:pt x="2368" y="17770"/>
                    <a:pt x="2415" y="16928"/>
                    <a:pt x="2424" y="16497"/>
                  </a:cubicBezTo>
                  <a:cubicBezTo>
                    <a:pt x="2434" y="16058"/>
                    <a:pt x="2480" y="9367"/>
                    <a:pt x="2518" y="8964"/>
                  </a:cubicBezTo>
                  <a:cubicBezTo>
                    <a:pt x="2555" y="8562"/>
                    <a:pt x="2827" y="7851"/>
                    <a:pt x="2986" y="6952"/>
                  </a:cubicBezTo>
                  <a:cubicBezTo>
                    <a:pt x="3136" y="6045"/>
                    <a:pt x="3950" y="2554"/>
                    <a:pt x="4043" y="1927"/>
                  </a:cubicBezTo>
                  <a:cubicBezTo>
                    <a:pt x="4137" y="1310"/>
                    <a:pt x="3734" y="411"/>
                    <a:pt x="3734" y="411"/>
                  </a:cubicBezTo>
                  <a:cubicBezTo>
                    <a:pt x="3734" y="411"/>
                    <a:pt x="2218" y="37"/>
                    <a:pt x="1844" y="9"/>
                  </a:cubicBezTo>
                  <a:cubicBezTo>
                    <a:pt x="1746" y="4"/>
                    <a:pt x="1608" y="0"/>
                    <a:pt x="1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7236535" y="3015105"/>
              <a:ext cx="336491" cy="1079798"/>
            </a:xfrm>
            <a:custGeom>
              <a:avLst/>
              <a:gdLst/>
              <a:ahLst/>
              <a:cxnLst/>
              <a:rect l="l" t="t" r="r" b="b"/>
              <a:pathLst>
                <a:path w="5560" h="17842" extrusionOk="0">
                  <a:moveTo>
                    <a:pt x="1348" y="0"/>
                  </a:moveTo>
                  <a:cubicBezTo>
                    <a:pt x="749" y="9"/>
                    <a:pt x="281" y="197"/>
                    <a:pt x="281" y="197"/>
                  </a:cubicBezTo>
                  <a:cubicBezTo>
                    <a:pt x="160" y="253"/>
                    <a:pt x="1" y="477"/>
                    <a:pt x="1" y="964"/>
                  </a:cubicBezTo>
                  <a:cubicBezTo>
                    <a:pt x="1" y="1460"/>
                    <a:pt x="843" y="8591"/>
                    <a:pt x="908" y="9086"/>
                  </a:cubicBezTo>
                  <a:cubicBezTo>
                    <a:pt x="965" y="9573"/>
                    <a:pt x="3201" y="17733"/>
                    <a:pt x="3538" y="17827"/>
                  </a:cubicBezTo>
                  <a:cubicBezTo>
                    <a:pt x="3574" y="17837"/>
                    <a:pt x="3625" y="17841"/>
                    <a:pt x="3686" y="17841"/>
                  </a:cubicBezTo>
                  <a:cubicBezTo>
                    <a:pt x="4203" y="17841"/>
                    <a:pt x="5497" y="17516"/>
                    <a:pt x="5522" y="17265"/>
                  </a:cubicBezTo>
                  <a:cubicBezTo>
                    <a:pt x="5559" y="16984"/>
                    <a:pt x="4942" y="14748"/>
                    <a:pt x="4848" y="14224"/>
                  </a:cubicBezTo>
                  <a:cubicBezTo>
                    <a:pt x="4754" y="13691"/>
                    <a:pt x="3510" y="9171"/>
                    <a:pt x="3482" y="8544"/>
                  </a:cubicBezTo>
                  <a:cubicBezTo>
                    <a:pt x="3444" y="7926"/>
                    <a:pt x="3575" y="3210"/>
                    <a:pt x="3603" y="2573"/>
                  </a:cubicBezTo>
                  <a:cubicBezTo>
                    <a:pt x="3641" y="1918"/>
                    <a:pt x="4043" y="674"/>
                    <a:pt x="3454" y="337"/>
                  </a:cubicBezTo>
                  <a:cubicBezTo>
                    <a:pt x="2874" y="0"/>
                    <a:pt x="1938" y="0"/>
                    <a:pt x="13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7240529" y="3124404"/>
              <a:ext cx="34012" cy="289286"/>
            </a:xfrm>
            <a:custGeom>
              <a:avLst/>
              <a:gdLst/>
              <a:ahLst/>
              <a:cxnLst/>
              <a:rect l="l" t="t" r="r" b="b"/>
              <a:pathLst>
                <a:path w="562" h="4780" extrusionOk="0">
                  <a:moveTo>
                    <a:pt x="28" y="0"/>
                  </a:moveTo>
                  <a:cubicBezTo>
                    <a:pt x="14" y="0"/>
                    <a:pt x="0" y="9"/>
                    <a:pt x="0" y="28"/>
                  </a:cubicBezTo>
                  <a:cubicBezTo>
                    <a:pt x="159" y="1591"/>
                    <a:pt x="290" y="3172"/>
                    <a:pt x="477" y="4744"/>
                  </a:cubicBezTo>
                  <a:cubicBezTo>
                    <a:pt x="477" y="4768"/>
                    <a:pt x="499" y="4780"/>
                    <a:pt x="520" y="4780"/>
                  </a:cubicBezTo>
                  <a:cubicBezTo>
                    <a:pt x="541" y="4780"/>
                    <a:pt x="562" y="4768"/>
                    <a:pt x="562" y="4744"/>
                  </a:cubicBezTo>
                  <a:cubicBezTo>
                    <a:pt x="403" y="3172"/>
                    <a:pt x="215" y="1591"/>
                    <a:pt x="56" y="28"/>
                  </a:cubicBezTo>
                  <a:cubicBezTo>
                    <a:pt x="56" y="9"/>
                    <a:pt x="42" y="0"/>
                    <a:pt x="28"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6573962" y="2702216"/>
              <a:ext cx="546011" cy="258420"/>
            </a:xfrm>
            <a:custGeom>
              <a:avLst/>
              <a:gdLst/>
              <a:ahLst/>
              <a:cxnLst/>
              <a:rect l="l" t="t" r="r" b="b"/>
              <a:pathLst>
                <a:path w="9022" h="4270" extrusionOk="0">
                  <a:moveTo>
                    <a:pt x="7939" y="1"/>
                  </a:moveTo>
                  <a:cubicBezTo>
                    <a:pt x="7914" y="1"/>
                    <a:pt x="7889" y="12"/>
                    <a:pt x="7842" y="51"/>
                  </a:cubicBezTo>
                  <a:cubicBezTo>
                    <a:pt x="7711" y="145"/>
                    <a:pt x="7758" y="98"/>
                    <a:pt x="7664" y="229"/>
                  </a:cubicBezTo>
                  <a:cubicBezTo>
                    <a:pt x="7571" y="360"/>
                    <a:pt x="7093" y="1193"/>
                    <a:pt x="6897" y="1343"/>
                  </a:cubicBezTo>
                  <a:cubicBezTo>
                    <a:pt x="6691" y="1492"/>
                    <a:pt x="5596" y="1867"/>
                    <a:pt x="5231" y="1998"/>
                  </a:cubicBezTo>
                  <a:cubicBezTo>
                    <a:pt x="4885" y="2129"/>
                    <a:pt x="2854" y="2765"/>
                    <a:pt x="2714" y="2793"/>
                  </a:cubicBezTo>
                  <a:cubicBezTo>
                    <a:pt x="2700" y="2795"/>
                    <a:pt x="2685" y="2796"/>
                    <a:pt x="2669" y="2796"/>
                  </a:cubicBezTo>
                  <a:cubicBezTo>
                    <a:pt x="2547" y="2796"/>
                    <a:pt x="2382" y="2744"/>
                    <a:pt x="2170" y="2744"/>
                  </a:cubicBezTo>
                  <a:cubicBezTo>
                    <a:pt x="2143" y="2744"/>
                    <a:pt x="2115" y="2744"/>
                    <a:pt x="2087" y="2746"/>
                  </a:cubicBezTo>
                  <a:cubicBezTo>
                    <a:pt x="1806" y="2756"/>
                    <a:pt x="1497" y="2840"/>
                    <a:pt x="1282" y="2840"/>
                  </a:cubicBezTo>
                  <a:cubicBezTo>
                    <a:pt x="1229" y="2840"/>
                    <a:pt x="1180" y="2839"/>
                    <a:pt x="1134" y="2839"/>
                  </a:cubicBezTo>
                  <a:cubicBezTo>
                    <a:pt x="987" y="2839"/>
                    <a:pt x="887" y="2850"/>
                    <a:pt x="880" y="2943"/>
                  </a:cubicBezTo>
                  <a:cubicBezTo>
                    <a:pt x="870" y="3074"/>
                    <a:pt x="833" y="3121"/>
                    <a:pt x="973" y="3130"/>
                  </a:cubicBezTo>
                  <a:cubicBezTo>
                    <a:pt x="1114" y="3139"/>
                    <a:pt x="1553" y="3224"/>
                    <a:pt x="1553" y="3224"/>
                  </a:cubicBezTo>
                  <a:cubicBezTo>
                    <a:pt x="1553" y="3224"/>
                    <a:pt x="318" y="3280"/>
                    <a:pt x="234" y="3355"/>
                  </a:cubicBezTo>
                  <a:cubicBezTo>
                    <a:pt x="150" y="3411"/>
                    <a:pt x="0" y="3598"/>
                    <a:pt x="9" y="3738"/>
                  </a:cubicBezTo>
                  <a:cubicBezTo>
                    <a:pt x="28" y="3879"/>
                    <a:pt x="290" y="4169"/>
                    <a:pt x="496" y="4225"/>
                  </a:cubicBezTo>
                  <a:cubicBezTo>
                    <a:pt x="581" y="4253"/>
                    <a:pt x="715" y="4269"/>
                    <a:pt x="877" y="4269"/>
                  </a:cubicBezTo>
                  <a:cubicBezTo>
                    <a:pt x="1088" y="4269"/>
                    <a:pt x="1346" y="4242"/>
                    <a:pt x="1600" y="4178"/>
                  </a:cubicBezTo>
                  <a:cubicBezTo>
                    <a:pt x="2068" y="4075"/>
                    <a:pt x="2789" y="3645"/>
                    <a:pt x="2938" y="3607"/>
                  </a:cubicBezTo>
                  <a:cubicBezTo>
                    <a:pt x="3088" y="3579"/>
                    <a:pt x="7758" y="2709"/>
                    <a:pt x="7814" y="2690"/>
                  </a:cubicBezTo>
                  <a:cubicBezTo>
                    <a:pt x="7870" y="2662"/>
                    <a:pt x="7907" y="2671"/>
                    <a:pt x="7964" y="2606"/>
                  </a:cubicBezTo>
                  <a:cubicBezTo>
                    <a:pt x="8029" y="2540"/>
                    <a:pt x="8057" y="2494"/>
                    <a:pt x="8198" y="2372"/>
                  </a:cubicBezTo>
                  <a:cubicBezTo>
                    <a:pt x="8338" y="2241"/>
                    <a:pt x="8927" y="1520"/>
                    <a:pt x="8974" y="1361"/>
                  </a:cubicBezTo>
                  <a:cubicBezTo>
                    <a:pt x="9021" y="1212"/>
                    <a:pt x="8918" y="940"/>
                    <a:pt x="8918" y="940"/>
                  </a:cubicBezTo>
                  <a:cubicBezTo>
                    <a:pt x="8918" y="940"/>
                    <a:pt x="8478" y="332"/>
                    <a:pt x="8329" y="238"/>
                  </a:cubicBezTo>
                  <a:cubicBezTo>
                    <a:pt x="8179" y="145"/>
                    <a:pt x="8198" y="98"/>
                    <a:pt x="8151" y="61"/>
                  </a:cubicBezTo>
                  <a:lnTo>
                    <a:pt x="8085" y="23"/>
                  </a:lnTo>
                  <a:cubicBezTo>
                    <a:pt x="8003" y="23"/>
                    <a:pt x="7972" y="1"/>
                    <a:pt x="7939" y="1"/>
                  </a:cubicBezTo>
                  <a:close/>
                </a:path>
              </a:pathLst>
            </a:custGeom>
            <a:solidFill>
              <a:srgbClr val="7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7034338" y="2476900"/>
              <a:ext cx="153539" cy="316217"/>
            </a:xfrm>
            <a:custGeom>
              <a:avLst/>
              <a:gdLst/>
              <a:ahLst/>
              <a:cxnLst/>
              <a:rect l="l" t="t" r="r" b="b"/>
              <a:pathLst>
                <a:path w="2537" h="5225" extrusionOk="0">
                  <a:moveTo>
                    <a:pt x="2442" y="0"/>
                  </a:moveTo>
                  <a:cubicBezTo>
                    <a:pt x="2411" y="0"/>
                    <a:pt x="2378" y="12"/>
                    <a:pt x="2378" y="12"/>
                  </a:cubicBezTo>
                  <a:cubicBezTo>
                    <a:pt x="2144" y="153"/>
                    <a:pt x="2078" y="340"/>
                    <a:pt x="1882" y="574"/>
                  </a:cubicBezTo>
                  <a:cubicBezTo>
                    <a:pt x="1685" y="808"/>
                    <a:pt x="20" y="3821"/>
                    <a:pt x="10" y="3933"/>
                  </a:cubicBezTo>
                  <a:cubicBezTo>
                    <a:pt x="1" y="4036"/>
                    <a:pt x="927" y="5206"/>
                    <a:pt x="1554" y="5225"/>
                  </a:cubicBezTo>
                  <a:cubicBezTo>
                    <a:pt x="1558" y="5225"/>
                    <a:pt x="1561" y="5225"/>
                    <a:pt x="1565" y="5225"/>
                  </a:cubicBezTo>
                  <a:cubicBezTo>
                    <a:pt x="2189" y="5225"/>
                    <a:pt x="2070" y="2714"/>
                    <a:pt x="2172" y="2268"/>
                  </a:cubicBezTo>
                  <a:cubicBezTo>
                    <a:pt x="2275" y="1828"/>
                    <a:pt x="2415" y="1360"/>
                    <a:pt x="2481" y="920"/>
                  </a:cubicBezTo>
                  <a:cubicBezTo>
                    <a:pt x="2537" y="490"/>
                    <a:pt x="2509" y="106"/>
                    <a:pt x="2490" y="31"/>
                  </a:cubicBezTo>
                  <a:cubicBezTo>
                    <a:pt x="2486" y="7"/>
                    <a:pt x="2465" y="0"/>
                    <a:pt x="2442"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7097218" y="2438470"/>
              <a:ext cx="382910" cy="606168"/>
            </a:xfrm>
            <a:custGeom>
              <a:avLst/>
              <a:gdLst/>
              <a:ahLst/>
              <a:cxnLst/>
              <a:rect l="l" t="t" r="r" b="b"/>
              <a:pathLst>
                <a:path w="6327" h="10016" extrusionOk="0">
                  <a:moveTo>
                    <a:pt x="3510" y="0"/>
                  </a:moveTo>
                  <a:cubicBezTo>
                    <a:pt x="2845" y="0"/>
                    <a:pt x="2243" y="185"/>
                    <a:pt x="1975" y="311"/>
                  </a:cubicBezTo>
                  <a:cubicBezTo>
                    <a:pt x="1592" y="479"/>
                    <a:pt x="1348" y="516"/>
                    <a:pt x="1105" y="835"/>
                  </a:cubicBezTo>
                  <a:cubicBezTo>
                    <a:pt x="852" y="1134"/>
                    <a:pt x="609" y="1677"/>
                    <a:pt x="543" y="2014"/>
                  </a:cubicBezTo>
                  <a:cubicBezTo>
                    <a:pt x="478" y="2351"/>
                    <a:pt x="525" y="5083"/>
                    <a:pt x="525" y="5551"/>
                  </a:cubicBezTo>
                  <a:cubicBezTo>
                    <a:pt x="525" y="6019"/>
                    <a:pt x="1" y="9603"/>
                    <a:pt x="104" y="9715"/>
                  </a:cubicBezTo>
                  <a:cubicBezTo>
                    <a:pt x="216" y="9818"/>
                    <a:pt x="543" y="9884"/>
                    <a:pt x="543" y="9884"/>
                  </a:cubicBezTo>
                  <a:cubicBezTo>
                    <a:pt x="543" y="9884"/>
                    <a:pt x="2691" y="10015"/>
                    <a:pt x="3219" y="10015"/>
                  </a:cubicBezTo>
                  <a:cubicBezTo>
                    <a:pt x="3237" y="10015"/>
                    <a:pt x="3253" y="10015"/>
                    <a:pt x="3267" y="10015"/>
                  </a:cubicBezTo>
                  <a:cubicBezTo>
                    <a:pt x="3697" y="10005"/>
                    <a:pt x="5035" y="9884"/>
                    <a:pt x="5466" y="9781"/>
                  </a:cubicBezTo>
                  <a:cubicBezTo>
                    <a:pt x="5896" y="9678"/>
                    <a:pt x="6093" y="9687"/>
                    <a:pt x="6214" y="9360"/>
                  </a:cubicBezTo>
                  <a:cubicBezTo>
                    <a:pt x="6327" y="9032"/>
                    <a:pt x="6270" y="8293"/>
                    <a:pt x="6214" y="7816"/>
                  </a:cubicBezTo>
                  <a:cubicBezTo>
                    <a:pt x="6158" y="7338"/>
                    <a:pt x="5877" y="5944"/>
                    <a:pt x="5887" y="5523"/>
                  </a:cubicBezTo>
                  <a:cubicBezTo>
                    <a:pt x="5896" y="5102"/>
                    <a:pt x="5943" y="2903"/>
                    <a:pt x="5943" y="2435"/>
                  </a:cubicBezTo>
                  <a:cubicBezTo>
                    <a:pt x="5943" y="1967"/>
                    <a:pt x="5999" y="750"/>
                    <a:pt x="5653" y="516"/>
                  </a:cubicBezTo>
                  <a:cubicBezTo>
                    <a:pt x="5297" y="282"/>
                    <a:pt x="4305" y="30"/>
                    <a:pt x="3603" y="2"/>
                  </a:cubicBezTo>
                  <a:cubicBezTo>
                    <a:pt x="3572" y="1"/>
                    <a:pt x="3541" y="0"/>
                    <a:pt x="3510"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7224068" y="2732355"/>
              <a:ext cx="437318" cy="447545"/>
            </a:xfrm>
            <a:custGeom>
              <a:avLst/>
              <a:gdLst/>
              <a:ahLst/>
              <a:cxnLst/>
              <a:rect l="l" t="t" r="r" b="b"/>
              <a:pathLst>
                <a:path w="7226" h="7395" extrusionOk="0">
                  <a:moveTo>
                    <a:pt x="3294" y="1"/>
                  </a:moveTo>
                  <a:cubicBezTo>
                    <a:pt x="3288" y="1"/>
                    <a:pt x="3282" y="1"/>
                    <a:pt x="3276" y="2"/>
                  </a:cubicBezTo>
                  <a:cubicBezTo>
                    <a:pt x="3136" y="21"/>
                    <a:pt x="1788" y="1022"/>
                    <a:pt x="1461" y="1228"/>
                  </a:cubicBezTo>
                  <a:cubicBezTo>
                    <a:pt x="1133" y="1453"/>
                    <a:pt x="235" y="2061"/>
                    <a:pt x="160" y="2173"/>
                  </a:cubicBezTo>
                  <a:cubicBezTo>
                    <a:pt x="113" y="2258"/>
                    <a:pt x="1" y="2314"/>
                    <a:pt x="20" y="2454"/>
                  </a:cubicBezTo>
                  <a:cubicBezTo>
                    <a:pt x="48" y="2595"/>
                    <a:pt x="235" y="2857"/>
                    <a:pt x="422" y="3137"/>
                  </a:cubicBezTo>
                  <a:cubicBezTo>
                    <a:pt x="609" y="3418"/>
                    <a:pt x="2256" y="5767"/>
                    <a:pt x="2471" y="5963"/>
                  </a:cubicBezTo>
                  <a:cubicBezTo>
                    <a:pt x="2677" y="6179"/>
                    <a:pt x="3576" y="7292"/>
                    <a:pt x="3716" y="7386"/>
                  </a:cubicBezTo>
                  <a:cubicBezTo>
                    <a:pt x="3725" y="7392"/>
                    <a:pt x="3738" y="7395"/>
                    <a:pt x="3753" y="7395"/>
                  </a:cubicBezTo>
                  <a:cubicBezTo>
                    <a:pt x="3970" y="7395"/>
                    <a:pt x="4761" y="6810"/>
                    <a:pt x="5110" y="6609"/>
                  </a:cubicBezTo>
                  <a:cubicBezTo>
                    <a:pt x="5485" y="6403"/>
                    <a:pt x="6926" y="5430"/>
                    <a:pt x="7019" y="5308"/>
                  </a:cubicBezTo>
                  <a:cubicBezTo>
                    <a:pt x="7113" y="5196"/>
                    <a:pt x="7225" y="5355"/>
                    <a:pt x="7160" y="5121"/>
                  </a:cubicBezTo>
                  <a:cubicBezTo>
                    <a:pt x="7085" y="4887"/>
                    <a:pt x="5934" y="3268"/>
                    <a:pt x="5718" y="3053"/>
                  </a:cubicBezTo>
                  <a:cubicBezTo>
                    <a:pt x="5513" y="2838"/>
                    <a:pt x="4231" y="1051"/>
                    <a:pt x="3978" y="676"/>
                  </a:cubicBezTo>
                  <a:cubicBezTo>
                    <a:pt x="3726" y="317"/>
                    <a:pt x="3440" y="1"/>
                    <a:pt x="3294"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7351039" y="2636855"/>
              <a:ext cx="244077" cy="511394"/>
            </a:xfrm>
            <a:custGeom>
              <a:avLst/>
              <a:gdLst/>
              <a:ahLst/>
              <a:cxnLst/>
              <a:rect l="l" t="t" r="r" b="b"/>
              <a:pathLst>
                <a:path w="4033" h="8450" extrusionOk="0">
                  <a:moveTo>
                    <a:pt x="2977" y="1"/>
                  </a:moveTo>
                  <a:cubicBezTo>
                    <a:pt x="2684" y="1"/>
                    <a:pt x="2216" y="258"/>
                    <a:pt x="2039" y="364"/>
                  </a:cubicBezTo>
                  <a:cubicBezTo>
                    <a:pt x="1805" y="504"/>
                    <a:pt x="1711" y="879"/>
                    <a:pt x="1711" y="879"/>
                  </a:cubicBezTo>
                  <a:cubicBezTo>
                    <a:pt x="1711" y="879"/>
                    <a:pt x="1646" y="925"/>
                    <a:pt x="1683" y="1010"/>
                  </a:cubicBezTo>
                  <a:cubicBezTo>
                    <a:pt x="1683" y="1010"/>
                    <a:pt x="2151" y="1964"/>
                    <a:pt x="2254" y="2151"/>
                  </a:cubicBezTo>
                  <a:cubicBezTo>
                    <a:pt x="2357" y="2338"/>
                    <a:pt x="2441" y="2488"/>
                    <a:pt x="2451" y="2582"/>
                  </a:cubicBezTo>
                  <a:cubicBezTo>
                    <a:pt x="2460" y="2675"/>
                    <a:pt x="2488" y="2788"/>
                    <a:pt x="2413" y="3068"/>
                  </a:cubicBezTo>
                  <a:cubicBezTo>
                    <a:pt x="2357" y="3349"/>
                    <a:pt x="1805" y="5277"/>
                    <a:pt x="1702" y="5501"/>
                  </a:cubicBezTo>
                  <a:cubicBezTo>
                    <a:pt x="1599" y="5717"/>
                    <a:pt x="1403" y="6110"/>
                    <a:pt x="1262" y="6222"/>
                  </a:cubicBezTo>
                  <a:cubicBezTo>
                    <a:pt x="1124" y="6351"/>
                    <a:pt x="238" y="6690"/>
                    <a:pt x="125" y="6690"/>
                  </a:cubicBezTo>
                  <a:cubicBezTo>
                    <a:pt x="123" y="6690"/>
                    <a:pt x="122" y="6690"/>
                    <a:pt x="121" y="6690"/>
                  </a:cubicBezTo>
                  <a:cubicBezTo>
                    <a:pt x="117" y="6689"/>
                    <a:pt x="113" y="6689"/>
                    <a:pt x="110" y="6689"/>
                  </a:cubicBezTo>
                  <a:cubicBezTo>
                    <a:pt x="25" y="6689"/>
                    <a:pt x="0" y="6796"/>
                    <a:pt x="27" y="6868"/>
                  </a:cubicBezTo>
                  <a:cubicBezTo>
                    <a:pt x="61" y="6919"/>
                    <a:pt x="127" y="6962"/>
                    <a:pt x="259" y="6962"/>
                  </a:cubicBezTo>
                  <a:cubicBezTo>
                    <a:pt x="272" y="6962"/>
                    <a:pt x="285" y="6962"/>
                    <a:pt x="298" y="6961"/>
                  </a:cubicBezTo>
                  <a:cubicBezTo>
                    <a:pt x="448" y="6952"/>
                    <a:pt x="813" y="6914"/>
                    <a:pt x="813" y="6914"/>
                  </a:cubicBezTo>
                  <a:lnTo>
                    <a:pt x="813" y="6914"/>
                  </a:lnTo>
                  <a:cubicBezTo>
                    <a:pt x="813" y="6914"/>
                    <a:pt x="626" y="7092"/>
                    <a:pt x="514" y="7186"/>
                  </a:cubicBezTo>
                  <a:cubicBezTo>
                    <a:pt x="383" y="7279"/>
                    <a:pt x="233" y="7354"/>
                    <a:pt x="205" y="7448"/>
                  </a:cubicBezTo>
                  <a:cubicBezTo>
                    <a:pt x="167" y="7541"/>
                    <a:pt x="252" y="7775"/>
                    <a:pt x="308" y="7897"/>
                  </a:cubicBezTo>
                  <a:cubicBezTo>
                    <a:pt x="373" y="8019"/>
                    <a:pt x="486" y="8112"/>
                    <a:pt x="710" y="8243"/>
                  </a:cubicBezTo>
                  <a:cubicBezTo>
                    <a:pt x="944" y="8384"/>
                    <a:pt x="1094" y="8449"/>
                    <a:pt x="1141" y="8449"/>
                  </a:cubicBezTo>
                  <a:cubicBezTo>
                    <a:pt x="1187" y="8449"/>
                    <a:pt x="1590" y="7906"/>
                    <a:pt x="1777" y="7719"/>
                  </a:cubicBezTo>
                  <a:cubicBezTo>
                    <a:pt x="1964" y="7532"/>
                    <a:pt x="1992" y="7476"/>
                    <a:pt x="2058" y="7223"/>
                  </a:cubicBezTo>
                  <a:cubicBezTo>
                    <a:pt x="2114" y="6980"/>
                    <a:pt x="2114" y="6559"/>
                    <a:pt x="2133" y="6418"/>
                  </a:cubicBezTo>
                  <a:cubicBezTo>
                    <a:pt x="2151" y="6278"/>
                    <a:pt x="3059" y="4640"/>
                    <a:pt x="3321" y="4229"/>
                  </a:cubicBezTo>
                  <a:cubicBezTo>
                    <a:pt x="3564" y="3836"/>
                    <a:pt x="4032" y="2750"/>
                    <a:pt x="4032" y="2516"/>
                  </a:cubicBezTo>
                  <a:cubicBezTo>
                    <a:pt x="4032" y="2282"/>
                    <a:pt x="3368" y="364"/>
                    <a:pt x="3190" y="93"/>
                  </a:cubicBezTo>
                  <a:cubicBezTo>
                    <a:pt x="3147" y="27"/>
                    <a:pt x="3071" y="1"/>
                    <a:pt x="2977" y="1"/>
                  </a:cubicBezTo>
                  <a:close/>
                </a:path>
              </a:pathLst>
            </a:custGeom>
            <a:solidFill>
              <a:srgbClr val="7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7365079" y="2468185"/>
              <a:ext cx="218719" cy="238872"/>
            </a:xfrm>
            <a:custGeom>
              <a:avLst/>
              <a:gdLst/>
              <a:ahLst/>
              <a:cxnLst/>
              <a:rect l="l" t="t" r="r" b="b"/>
              <a:pathLst>
                <a:path w="3614" h="3947" extrusionOk="0">
                  <a:moveTo>
                    <a:pt x="1042" y="1"/>
                  </a:moveTo>
                  <a:cubicBezTo>
                    <a:pt x="591" y="1"/>
                    <a:pt x="144" y="756"/>
                    <a:pt x="66" y="1111"/>
                  </a:cubicBezTo>
                  <a:cubicBezTo>
                    <a:pt x="1" y="1504"/>
                    <a:pt x="291" y="2093"/>
                    <a:pt x="581" y="2599"/>
                  </a:cubicBezTo>
                  <a:cubicBezTo>
                    <a:pt x="712" y="2823"/>
                    <a:pt x="1377" y="3946"/>
                    <a:pt x="1479" y="3946"/>
                  </a:cubicBezTo>
                  <a:cubicBezTo>
                    <a:pt x="1592" y="3946"/>
                    <a:pt x="2902" y="3235"/>
                    <a:pt x="3164" y="3020"/>
                  </a:cubicBezTo>
                  <a:cubicBezTo>
                    <a:pt x="3445" y="2795"/>
                    <a:pt x="3613" y="2636"/>
                    <a:pt x="3566" y="2533"/>
                  </a:cubicBezTo>
                  <a:cubicBezTo>
                    <a:pt x="3519" y="2421"/>
                    <a:pt x="3613" y="2402"/>
                    <a:pt x="3417" y="2206"/>
                  </a:cubicBezTo>
                  <a:cubicBezTo>
                    <a:pt x="3211" y="2000"/>
                    <a:pt x="1648" y="156"/>
                    <a:pt x="1152" y="16"/>
                  </a:cubicBezTo>
                  <a:cubicBezTo>
                    <a:pt x="1116" y="6"/>
                    <a:pt x="1079" y="1"/>
                    <a:pt x="1042" y="1"/>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7365685" y="2532821"/>
              <a:ext cx="79281" cy="161165"/>
            </a:xfrm>
            <a:custGeom>
              <a:avLst/>
              <a:gdLst/>
              <a:ahLst/>
              <a:cxnLst/>
              <a:rect l="l" t="t" r="r" b="b"/>
              <a:pathLst>
                <a:path w="1310" h="2663" extrusionOk="0">
                  <a:moveTo>
                    <a:pt x="30" y="0"/>
                  </a:moveTo>
                  <a:cubicBezTo>
                    <a:pt x="15" y="0"/>
                    <a:pt x="0" y="13"/>
                    <a:pt x="0" y="34"/>
                  </a:cubicBezTo>
                  <a:cubicBezTo>
                    <a:pt x="141" y="997"/>
                    <a:pt x="599" y="1905"/>
                    <a:pt x="1226" y="2644"/>
                  </a:cubicBezTo>
                  <a:cubicBezTo>
                    <a:pt x="1236" y="2657"/>
                    <a:pt x="1248" y="2662"/>
                    <a:pt x="1258" y="2662"/>
                  </a:cubicBezTo>
                  <a:cubicBezTo>
                    <a:pt x="1287" y="2662"/>
                    <a:pt x="1310" y="2625"/>
                    <a:pt x="1282" y="2598"/>
                  </a:cubicBezTo>
                  <a:cubicBezTo>
                    <a:pt x="646" y="1858"/>
                    <a:pt x="253" y="979"/>
                    <a:pt x="56" y="24"/>
                  </a:cubicBezTo>
                  <a:cubicBezTo>
                    <a:pt x="52" y="8"/>
                    <a:pt x="41" y="0"/>
                    <a:pt x="30"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7123847" y="2559994"/>
              <a:ext cx="7444" cy="220535"/>
            </a:xfrm>
            <a:custGeom>
              <a:avLst/>
              <a:gdLst/>
              <a:ahLst/>
              <a:cxnLst/>
              <a:rect l="l" t="t" r="r" b="b"/>
              <a:pathLst>
                <a:path w="123" h="3644" extrusionOk="0">
                  <a:moveTo>
                    <a:pt x="68" y="1"/>
                  </a:moveTo>
                  <a:cubicBezTo>
                    <a:pt x="59" y="1"/>
                    <a:pt x="47" y="6"/>
                    <a:pt x="38" y="15"/>
                  </a:cubicBezTo>
                  <a:cubicBezTo>
                    <a:pt x="1" y="155"/>
                    <a:pt x="19" y="296"/>
                    <a:pt x="19" y="436"/>
                  </a:cubicBezTo>
                  <a:lnTo>
                    <a:pt x="19" y="857"/>
                  </a:lnTo>
                  <a:lnTo>
                    <a:pt x="19" y="1784"/>
                  </a:lnTo>
                  <a:lnTo>
                    <a:pt x="19" y="3608"/>
                  </a:lnTo>
                  <a:cubicBezTo>
                    <a:pt x="19" y="3632"/>
                    <a:pt x="38" y="3644"/>
                    <a:pt x="57" y="3644"/>
                  </a:cubicBezTo>
                  <a:cubicBezTo>
                    <a:pt x="75" y="3644"/>
                    <a:pt x="94" y="3632"/>
                    <a:pt x="94" y="3608"/>
                  </a:cubicBezTo>
                  <a:cubicBezTo>
                    <a:pt x="113" y="3000"/>
                    <a:pt x="113" y="2392"/>
                    <a:pt x="113" y="1784"/>
                  </a:cubicBezTo>
                  <a:lnTo>
                    <a:pt x="113" y="885"/>
                  </a:lnTo>
                  <a:lnTo>
                    <a:pt x="113" y="436"/>
                  </a:lnTo>
                  <a:cubicBezTo>
                    <a:pt x="113" y="296"/>
                    <a:pt x="122" y="155"/>
                    <a:pt x="85" y="15"/>
                  </a:cubicBezTo>
                  <a:cubicBezTo>
                    <a:pt x="85" y="6"/>
                    <a:pt x="78" y="1"/>
                    <a:pt x="68"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7190661" y="2437986"/>
              <a:ext cx="192090" cy="95924"/>
            </a:xfrm>
            <a:custGeom>
              <a:avLst/>
              <a:gdLst/>
              <a:ahLst/>
              <a:cxnLst/>
              <a:rect l="l" t="t" r="r" b="b"/>
              <a:pathLst>
                <a:path w="3174" h="1585" extrusionOk="0">
                  <a:moveTo>
                    <a:pt x="2020" y="0"/>
                  </a:moveTo>
                  <a:cubicBezTo>
                    <a:pt x="1337" y="0"/>
                    <a:pt x="705" y="191"/>
                    <a:pt x="431" y="319"/>
                  </a:cubicBezTo>
                  <a:cubicBezTo>
                    <a:pt x="319" y="365"/>
                    <a:pt x="225" y="412"/>
                    <a:pt x="132" y="440"/>
                  </a:cubicBezTo>
                  <a:cubicBezTo>
                    <a:pt x="76" y="618"/>
                    <a:pt x="1" y="946"/>
                    <a:pt x="263" y="1236"/>
                  </a:cubicBezTo>
                  <a:cubicBezTo>
                    <a:pt x="460" y="1465"/>
                    <a:pt x="737" y="1585"/>
                    <a:pt x="1071" y="1585"/>
                  </a:cubicBezTo>
                  <a:cubicBezTo>
                    <a:pt x="1324" y="1585"/>
                    <a:pt x="1609" y="1517"/>
                    <a:pt x="1919" y="1376"/>
                  </a:cubicBezTo>
                  <a:cubicBezTo>
                    <a:pt x="2555" y="1095"/>
                    <a:pt x="3089" y="440"/>
                    <a:pt x="3173" y="178"/>
                  </a:cubicBezTo>
                  <a:cubicBezTo>
                    <a:pt x="2808" y="66"/>
                    <a:pt x="2396" y="10"/>
                    <a:pt x="2069" y="0"/>
                  </a:cubicBezTo>
                  <a:cubicBezTo>
                    <a:pt x="2053" y="0"/>
                    <a:pt x="2036" y="0"/>
                    <a:pt x="2020" y="0"/>
                  </a:cubicBezTo>
                  <a:close/>
                </a:path>
              </a:pathLst>
            </a:custGeom>
            <a:solidFill>
              <a:srgbClr val="7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7210511" y="2351866"/>
              <a:ext cx="119527" cy="141859"/>
            </a:xfrm>
            <a:custGeom>
              <a:avLst/>
              <a:gdLst/>
              <a:ahLst/>
              <a:cxnLst/>
              <a:rect l="l" t="t" r="r" b="b"/>
              <a:pathLst>
                <a:path w="1975" h="2344" extrusionOk="0">
                  <a:moveTo>
                    <a:pt x="1268" y="0"/>
                  </a:moveTo>
                  <a:cubicBezTo>
                    <a:pt x="1238" y="0"/>
                    <a:pt x="1200" y="34"/>
                    <a:pt x="1104" y="76"/>
                  </a:cubicBezTo>
                  <a:cubicBezTo>
                    <a:pt x="945" y="151"/>
                    <a:pt x="244" y="815"/>
                    <a:pt x="244" y="815"/>
                  </a:cubicBezTo>
                  <a:cubicBezTo>
                    <a:pt x="244" y="815"/>
                    <a:pt x="0" y="1012"/>
                    <a:pt x="10" y="1152"/>
                  </a:cubicBezTo>
                  <a:cubicBezTo>
                    <a:pt x="28" y="1292"/>
                    <a:pt x="84" y="1442"/>
                    <a:pt x="103" y="1657"/>
                  </a:cubicBezTo>
                  <a:cubicBezTo>
                    <a:pt x="131" y="1863"/>
                    <a:pt x="103" y="1882"/>
                    <a:pt x="84" y="2022"/>
                  </a:cubicBezTo>
                  <a:cubicBezTo>
                    <a:pt x="33" y="2291"/>
                    <a:pt x="173" y="2343"/>
                    <a:pt x="291" y="2343"/>
                  </a:cubicBezTo>
                  <a:cubicBezTo>
                    <a:pt x="365" y="2343"/>
                    <a:pt x="431" y="2322"/>
                    <a:pt x="431" y="2322"/>
                  </a:cubicBezTo>
                  <a:cubicBezTo>
                    <a:pt x="431" y="2322"/>
                    <a:pt x="1076" y="2209"/>
                    <a:pt x="1460" y="1994"/>
                  </a:cubicBezTo>
                  <a:cubicBezTo>
                    <a:pt x="1853" y="1788"/>
                    <a:pt x="1956" y="1723"/>
                    <a:pt x="1965" y="1629"/>
                  </a:cubicBezTo>
                  <a:cubicBezTo>
                    <a:pt x="1975" y="1536"/>
                    <a:pt x="1834" y="1302"/>
                    <a:pt x="1834" y="1302"/>
                  </a:cubicBezTo>
                  <a:cubicBezTo>
                    <a:pt x="1834" y="1302"/>
                    <a:pt x="1554" y="488"/>
                    <a:pt x="1488" y="291"/>
                  </a:cubicBezTo>
                  <a:cubicBezTo>
                    <a:pt x="1413" y="85"/>
                    <a:pt x="1385" y="123"/>
                    <a:pt x="1320" y="38"/>
                  </a:cubicBezTo>
                  <a:cubicBezTo>
                    <a:pt x="1299" y="11"/>
                    <a:pt x="1285" y="0"/>
                    <a:pt x="1268" y="0"/>
                  </a:cubicBezTo>
                  <a:close/>
                </a:path>
              </a:pathLst>
            </a:custGeom>
            <a:solidFill>
              <a:srgbClr val="7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7124997" y="2223866"/>
              <a:ext cx="184102" cy="215451"/>
            </a:xfrm>
            <a:custGeom>
              <a:avLst/>
              <a:gdLst/>
              <a:ahLst/>
              <a:cxnLst/>
              <a:rect l="l" t="t" r="r" b="b"/>
              <a:pathLst>
                <a:path w="3042" h="3560" extrusionOk="0">
                  <a:moveTo>
                    <a:pt x="1760" y="1"/>
                  </a:moveTo>
                  <a:cubicBezTo>
                    <a:pt x="1391" y="1"/>
                    <a:pt x="976" y="60"/>
                    <a:pt x="749" y="123"/>
                  </a:cubicBezTo>
                  <a:cubicBezTo>
                    <a:pt x="393" y="207"/>
                    <a:pt x="234" y="329"/>
                    <a:pt x="159" y="413"/>
                  </a:cubicBezTo>
                  <a:cubicBezTo>
                    <a:pt x="47" y="553"/>
                    <a:pt x="0" y="591"/>
                    <a:pt x="94" y="974"/>
                  </a:cubicBezTo>
                  <a:cubicBezTo>
                    <a:pt x="187" y="1358"/>
                    <a:pt x="318" y="1583"/>
                    <a:pt x="290" y="1845"/>
                  </a:cubicBezTo>
                  <a:cubicBezTo>
                    <a:pt x="272" y="2097"/>
                    <a:pt x="272" y="2415"/>
                    <a:pt x="318" y="2603"/>
                  </a:cubicBezTo>
                  <a:cubicBezTo>
                    <a:pt x="365" y="2790"/>
                    <a:pt x="927" y="3529"/>
                    <a:pt x="1123" y="3557"/>
                  </a:cubicBezTo>
                  <a:cubicBezTo>
                    <a:pt x="1132" y="3559"/>
                    <a:pt x="1141" y="3559"/>
                    <a:pt x="1152" y="3559"/>
                  </a:cubicBezTo>
                  <a:cubicBezTo>
                    <a:pt x="1393" y="3559"/>
                    <a:pt x="2200" y="3174"/>
                    <a:pt x="2424" y="2968"/>
                  </a:cubicBezTo>
                  <a:cubicBezTo>
                    <a:pt x="2658" y="2743"/>
                    <a:pt x="2948" y="2013"/>
                    <a:pt x="2995" y="1910"/>
                  </a:cubicBezTo>
                  <a:cubicBezTo>
                    <a:pt x="3042" y="1807"/>
                    <a:pt x="3032" y="890"/>
                    <a:pt x="2911" y="600"/>
                  </a:cubicBezTo>
                  <a:cubicBezTo>
                    <a:pt x="2798" y="310"/>
                    <a:pt x="2630" y="160"/>
                    <a:pt x="2237" y="48"/>
                  </a:cubicBezTo>
                  <a:cubicBezTo>
                    <a:pt x="2106" y="14"/>
                    <a:pt x="1938" y="1"/>
                    <a:pt x="1760" y="1"/>
                  </a:cubicBezTo>
                  <a:close/>
                </a:path>
              </a:pathLst>
            </a:custGeom>
            <a:solidFill>
              <a:srgbClr val="7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7037182" y="2146643"/>
              <a:ext cx="343269" cy="233970"/>
            </a:xfrm>
            <a:custGeom>
              <a:avLst/>
              <a:gdLst/>
              <a:ahLst/>
              <a:cxnLst/>
              <a:rect l="l" t="t" r="r" b="b"/>
              <a:pathLst>
                <a:path w="5672" h="3866" extrusionOk="0">
                  <a:moveTo>
                    <a:pt x="3502" y="0"/>
                  </a:moveTo>
                  <a:cubicBezTo>
                    <a:pt x="2937" y="0"/>
                    <a:pt x="2256" y="145"/>
                    <a:pt x="2256" y="145"/>
                  </a:cubicBezTo>
                  <a:cubicBezTo>
                    <a:pt x="2256" y="145"/>
                    <a:pt x="2041" y="175"/>
                    <a:pt x="1789" y="175"/>
                  </a:cubicBezTo>
                  <a:cubicBezTo>
                    <a:pt x="1647" y="175"/>
                    <a:pt x="1492" y="166"/>
                    <a:pt x="1358" y="135"/>
                  </a:cubicBezTo>
                  <a:cubicBezTo>
                    <a:pt x="1182" y="95"/>
                    <a:pt x="992" y="55"/>
                    <a:pt x="810" y="55"/>
                  </a:cubicBezTo>
                  <a:cubicBezTo>
                    <a:pt x="614" y="55"/>
                    <a:pt x="427" y="102"/>
                    <a:pt x="282" y="248"/>
                  </a:cubicBezTo>
                  <a:cubicBezTo>
                    <a:pt x="1" y="528"/>
                    <a:pt x="20" y="959"/>
                    <a:pt x="300" y="1455"/>
                  </a:cubicBezTo>
                  <a:cubicBezTo>
                    <a:pt x="572" y="1951"/>
                    <a:pt x="1311" y="2026"/>
                    <a:pt x="1461" y="2054"/>
                  </a:cubicBezTo>
                  <a:cubicBezTo>
                    <a:pt x="1474" y="2055"/>
                    <a:pt x="1488" y="2056"/>
                    <a:pt x="1502" y="2056"/>
                  </a:cubicBezTo>
                  <a:cubicBezTo>
                    <a:pt x="1652" y="2056"/>
                    <a:pt x="1861" y="1975"/>
                    <a:pt x="2031" y="1932"/>
                  </a:cubicBezTo>
                  <a:cubicBezTo>
                    <a:pt x="2219" y="1885"/>
                    <a:pt x="3557" y="1782"/>
                    <a:pt x="3800" y="1782"/>
                  </a:cubicBezTo>
                  <a:cubicBezTo>
                    <a:pt x="4043" y="1782"/>
                    <a:pt x="4231" y="1904"/>
                    <a:pt x="4296" y="2063"/>
                  </a:cubicBezTo>
                  <a:cubicBezTo>
                    <a:pt x="4324" y="2166"/>
                    <a:pt x="4277" y="3149"/>
                    <a:pt x="4231" y="3317"/>
                  </a:cubicBezTo>
                  <a:cubicBezTo>
                    <a:pt x="4184" y="3495"/>
                    <a:pt x="4362" y="3794"/>
                    <a:pt x="4399" y="3851"/>
                  </a:cubicBezTo>
                  <a:cubicBezTo>
                    <a:pt x="4405" y="3861"/>
                    <a:pt x="4413" y="3865"/>
                    <a:pt x="4425" y="3865"/>
                  </a:cubicBezTo>
                  <a:cubicBezTo>
                    <a:pt x="4487" y="3865"/>
                    <a:pt x="4626" y="3724"/>
                    <a:pt x="4792" y="3542"/>
                  </a:cubicBezTo>
                  <a:cubicBezTo>
                    <a:pt x="4998" y="3317"/>
                    <a:pt x="5120" y="3214"/>
                    <a:pt x="5344" y="2746"/>
                  </a:cubicBezTo>
                  <a:cubicBezTo>
                    <a:pt x="5569" y="2278"/>
                    <a:pt x="5672" y="2073"/>
                    <a:pt x="5606" y="1548"/>
                  </a:cubicBezTo>
                  <a:cubicBezTo>
                    <a:pt x="5531" y="1034"/>
                    <a:pt x="4820" y="688"/>
                    <a:pt x="4792" y="641"/>
                  </a:cubicBezTo>
                  <a:cubicBezTo>
                    <a:pt x="4773" y="594"/>
                    <a:pt x="4680" y="388"/>
                    <a:pt x="4567" y="266"/>
                  </a:cubicBezTo>
                  <a:cubicBezTo>
                    <a:pt x="4464" y="135"/>
                    <a:pt x="4371" y="89"/>
                    <a:pt x="3772" y="14"/>
                  </a:cubicBezTo>
                  <a:cubicBezTo>
                    <a:pt x="3688" y="4"/>
                    <a:pt x="3597" y="0"/>
                    <a:pt x="3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7290337" y="2286202"/>
              <a:ext cx="32923" cy="67480"/>
            </a:xfrm>
            <a:custGeom>
              <a:avLst/>
              <a:gdLst/>
              <a:ahLst/>
              <a:cxnLst/>
              <a:rect l="l" t="t" r="r" b="b"/>
              <a:pathLst>
                <a:path w="544" h="1115" extrusionOk="0">
                  <a:moveTo>
                    <a:pt x="375" y="0"/>
                  </a:moveTo>
                  <a:cubicBezTo>
                    <a:pt x="328" y="0"/>
                    <a:pt x="281" y="29"/>
                    <a:pt x="253" y="47"/>
                  </a:cubicBezTo>
                  <a:cubicBezTo>
                    <a:pt x="188" y="94"/>
                    <a:pt x="132" y="169"/>
                    <a:pt x="94" y="225"/>
                  </a:cubicBezTo>
                  <a:cubicBezTo>
                    <a:pt x="57" y="309"/>
                    <a:pt x="57" y="394"/>
                    <a:pt x="57" y="487"/>
                  </a:cubicBezTo>
                  <a:cubicBezTo>
                    <a:pt x="57" y="590"/>
                    <a:pt x="48" y="702"/>
                    <a:pt x="38" y="815"/>
                  </a:cubicBezTo>
                  <a:cubicBezTo>
                    <a:pt x="38" y="861"/>
                    <a:pt x="29" y="1095"/>
                    <a:pt x="1" y="1114"/>
                  </a:cubicBezTo>
                  <a:cubicBezTo>
                    <a:pt x="216" y="974"/>
                    <a:pt x="375" y="749"/>
                    <a:pt x="478" y="487"/>
                  </a:cubicBezTo>
                  <a:cubicBezTo>
                    <a:pt x="515" y="403"/>
                    <a:pt x="543" y="300"/>
                    <a:pt x="525" y="206"/>
                  </a:cubicBezTo>
                  <a:cubicBezTo>
                    <a:pt x="515" y="113"/>
                    <a:pt x="459" y="19"/>
                    <a:pt x="375" y="0"/>
                  </a:cubicBezTo>
                  <a:close/>
                </a:path>
              </a:pathLst>
            </a:custGeom>
            <a:solidFill>
              <a:srgbClr val="7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7277325" y="2232097"/>
              <a:ext cx="30078" cy="101976"/>
            </a:xfrm>
            <a:custGeom>
              <a:avLst/>
              <a:gdLst/>
              <a:ahLst/>
              <a:cxnLst/>
              <a:rect l="l" t="t" r="r" b="b"/>
              <a:pathLst>
                <a:path w="497" h="1685" extrusionOk="0">
                  <a:moveTo>
                    <a:pt x="254" y="0"/>
                  </a:moveTo>
                  <a:cubicBezTo>
                    <a:pt x="140" y="0"/>
                    <a:pt x="52" y="192"/>
                    <a:pt x="19" y="370"/>
                  </a:cubicBezTo>
                  <a:cubicBezTo>
                    <a:pt x="0" y="586"/>
                    <a:pt x="66" y="969"/>
                    <a:pt x="66" y="1213"/>
                  </a:cubicBezTo>
                  <a:cubicBezTo>
                    <a:pt x="66" y="1447"/>
                    <a:pt x="19" y="1521"/>
                    <a:pt x="57" y="1634"/>
                  </a:cubicBezTo>
                  <a:cubicBezTo>
                    <a:pt x="67" y="1668"/>
                    <a:pt x="80" y="1685"/>
                    <a:pt x="96" y="1685"/>
                  </a:cubicBezTo>
                  <a:cubicBezTo>
                    <a:pt x="137" y="1685"/>
                    <a:pt x="199" y="1578"/>
                    <a:pt x="300" y="1390"/>
                  </a:cubicBezTo>
                  <a:cubicBezTo>
                    <a:pt x="431" y="1119"/>
                    <a:pt x="431" y="745"/>
                    <a:pt x="468" y="651"/>
                  </a:cubicBezTo>
                  <a:cubicBezTo>
                    <a:pt x="496" y="567"/>
                    <a:pt x="496" y="473"/>
                    <a:pt x="496" y="380"/>
                  </a:cubicBezTo>
                  <a:cubicBezTo>
                    <a:pt x="496" y="286"/>
                    <a:pt x="450" y="108"/>
                    <a:pt x="309" y="15"/>
                  </a:cubicBezTo>
                  <a:cubicBezTo>
                    <a:pt x="290" y="5"/>
                    <a:pt x="272"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7129536" y="2168914"/>
              <a:ext cx="159712" cy="12588"/>
            </a:xfrm>
            <a:custGeom>
              <a:avLst/>
              <a:gdLst/>
              <a:ahLst/>
              <a:cxnLst/>
              <a:rect l="l" t="t" r="r" b="b"/>
              <a:pathLst>
                <a:path w="2639" h="208" extrusionOk="0">
                  <a:moveTo>
                    <a:pt x="2309" y="0"/>
                  </a:moveTo>
                  <a:cubicBezTo>
                    <a:pt x="2197" y="0"/>
                    <a:pt x="2084" y="11"/>
                    <a:pt x="1984" y="11"/>
                  </a:cubicBezTo>
                  <a:cubicBezTo>
                    <a:pt x="1759" y="11"/>
                    <a:pt x="1525" y="20"/>
                    <a:pt x="1301" y="39"/>
                  </a:cubicBezTo>
                  <a:cubicBezTo>
                    <a:pt x="870" y="58"/>
                    <a:pt x="449" y="95"/>
                    <a:pt x="28" y="179"/>
                  </a:cubicBezTo>
                  <a:cubicBezTo>
                    <a:pt x="0" y="179"/>
                    <a:pt x="19" y="207"/>
                    <a:pt x="28" y="207"/>
                  </a:cubicBezTo>
                  <a:cubicBezTo>
                    <a:pt x="459" y="189"/>
                    <a:pt x="898" y="142"/>
                    <a:pt x="1329" y="132"/>
                  </a:cubicBezTo>
                  <a:cubicBezTo>
                    <a:pt x="1544" y="114"/>
                    <a:pt x="1759" y="114"/>
                    <a:pt x="1984" y="114"/>
                  </a:cubicBezTo>
                  <a:cubicBezTo>
                    <a:pt x="2115" y="114"/>
                    <a:pt x="2258" y="130"/>
                    <a:pt x="2395" y="130"/>
                  </a:cubicBezTo>
                  <a:cubicBezTo>
                    <a:pt x="2463" y="130"/>
                    <a:pt x="2530" y="126"/>
                    <a:pt x="2592" y="114"/>
                  </a:cubicBezTo>
                  <a:cubicBezTo>
                    <a:pt x="2639" y="114"/>
                    <a:pt x="2639" y="48"/>
                    <a:pt x="2592" y="39"/>
                  </a:cubicBezTo>
                  <a:cubicBezTo>
                    <a:pt x="2505" y="8"/>
                    <a:pt x="2407" y="0"/>
                    <a:pt x="2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7230301" y="2188765"/>
              <a:ext cx="27234" cy="4539"/>
            </a:xfrm>
            <a:custGeom>
              <a:avLst/>
              <a:gdLst/>
              <a:ahLst/>
              <a:cxnLst/>
              <a:rect l="l" t="t" r="r" b="b"/>
              <a:pathLst>
                <a:path w="450" h="75" extrusionOk="0">
                  <a:moveTo>
                    <a:pt x="122" y="1"/>
                  </a:moveTo>
                  <a:cubicBezTo>
                    <a:pt x="85" y="1"/>
                    <a:pt x="57" y="10"/>
                    <a:pt x="29" y="10"/>
                  </a:cubicBezTo>
                  <a:cubicBezTo>
                    <a:pt x="1" y="10"/>
                    <a:pt x="1" y="48"/>
                    <a:pt x="29" y="57"/>
                  </a:cubicBezTo>
                  <a:cubicBezTo>
                    <a:pt x="57" y="57"/>
                    <a:pt x="85" y="66"/>
                    <a:pt x="122" y="66"/>
                  </a:cubicBezTo>
                  <a:lnTo>
                    <a:pt x="216" y="66"/>
                  </a:lnTo>
                  <a:cubicBezTo>
                    <a:pt x="253" y="66"/>
                    <a:pt x="295" y="75"/>
                    <a:pt x="338" y="75"/>
                  </a:cubicBezTo>
                  <a:cubicBezTo>
                    <a:pt x="360" y="75"/>
                    <a:pt x="381" y="73"/>
                    <a:pt x="403" y="66"/>
                  </a:cubicBezTo>
                  <a:cubicBezTo>
                    <a:pt x="422" y="66"/>
                    <a:pt x="431" y="57"/>
                    <a:pt x="450" y="38"/>
                  </a:cubicBezTo>
                  <a:lnTo>
                    <a:pt x="450" y="10"/>
                  </a:lnTo>
                  <a:cubicBezTo>
                    <a:pt x="431" y="10"/>
                    <a:pt x="422" y="1"/>
                    <a:pt x="4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5668946" y="3767187"/>
              <a:ext cx="1159926" cy="100766"/>
            </a:xfrm>
            <a:custGeom>
              <a:avLst/>
              <a:gdLst/>
              <a:ahLst/>
              <a:cxnLst/>
              <a:rect l="l" t="t" r="r" b="b"/>
              <a:pathLst>
                <a:path w="19166" h="1665" extrusionOk="0">
                  <a:moveTo>
                    <a:pt x="18342" y="0"/>
                  </a:moveTo>
                  <a:cubicBezTo>
                    <a:pt x="18201" y="0"/>
                    <a:pt x="15600" y="47"/>
                    <a:pt x="15132" y="47"/>
                  </a:cubicBezTo>
                  <a:cubicBezTo>
                    <a:pt x="14664" y="47"/>
                    <a:pt x="6794" y="178"/>
                    <a:pt x="6139" y="178"/>
                  </a:cubicBezTo>
                  <a:cubicBezTo>
                    <a:pt x="5698" y="172"/>
                    <a:pt x="3572" y="156"/>
                    <a:pt x="2218" y="156"/>
                  </a:cubicBezTo>
                  <a:cubicBezTo>
                    <a:pt x="1589" y="156"/>
                    <a:pt x="1127" y="160"/>
                    <a:pt x="1076" y="169"/>
                  </a:cubicBezTo>
                  <a:cubicBezTo>
                    <a:pt x="908" y="178"/>
                    <a:pt x="796" y="440"/>
                    <a:pt x="609" y="693"/>
                  </a:cubicBezTo>
                  <a:cubicBezTo>
                    <a:pt x="421" y="955"/>
                    <a:pt x="0" y="1469"/>
                    <a:pt x="66" y="1526"/>
                  </a:cubicBezTo>
                  <a:cubicBezTo>
                    <a:pt x="159" y="1591"/>
                    <a:pt x="1189" y="1591"/>
                    <a:pt x="1647" y="1657"/>
                  </a:cubicBezTo>
                  <a:cubicBezTo>
                    <a:pt x="1800" y="1663"/>
                    <a:pt x="2715" y="1665"/>
                    <a:pt x="3888" y="1665"/>
                  </a:cubicBezTo>
                  <a:cubicBezTo>
                    <a:pt x="6234" y="1665"/>
                    <a:pt x="9611" y="1657"/>
                    <a:pt x="9985" y="1657"/>
                  </a:cubicBezTo>
                  <a:cubicBezTo>
                    <a:pt x="10016" y="1657"/>
                    <a:pt x="10071" y="1657"/>
                    <a:pt x="10146" y="1657"/>
                  </a:cubicBezTo>
                  <a:cubicBezTo>
                    <a:pt x="11393" y="1657"/>
                    <a:pt x="18295" y="1586"/>
                    <a:pt x="18604" y="1497"/>
                  </a:cubicBezTo>
                  <a:cubicBezTo>
                    <a:pt x="18931" y="1404"/>
                    <a:pt x="18978" y="1479"/>
                    <a:pt x="19072" y="1385"/>
                  </a:cubicBezTo>
                  <a:cubicBezTo>
                    <a:pt x="19165" y="1292"/>
                    <a:pt x="18482" y="0"/>
                    <a:pt x="18342"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599832" y="3833033"/>
              <a:ext cx="1305477" cy="341938"/>
            </a:xfrm>
            <a:custGeom>
              <a:avLst/>
              <a:gdLst/>
              <a:ahLst/>
              <a:cxnLst/>
              <a:rect l="l" t="t" r="r" b="b"/>
              <a:pathLst>
                <a:path w="21571" h="5650" extrusionOk="0">
                  <a:moveTo>
                    <a:pt x="21111" y="1"/>
                  </a:moveTo>
                  <a:cubicBezTo>
                    <a:pt x="20617" y="1"/>
                    <a:pt x="19141" y="61"/>
                    <a:pt x="18529" y="101"/>
                  </a:cubicBezTo>
                  <a:cubicBezTo>
                    <a:pt x="17818" y="147"/>
                    <a:pt x="10612" y="166"/>
                    <a:pt x="9770" y="260"/>
                  </a:cubicBezTo>
                  <a:cubicBezTo>
                    <a:pt x="9493" y="291"/>
                    <a:pt x="8486" y="301"/>
                    <a:pt x="7254" y="301"/>
                  </a:cubicBezTo>
                  <a:cubicBezTo>
                    <a:pt x="4789" y="301"/>
                    <a:pt x="1420" y="260"/>
                    <a:pt x="1170" y="260"/>
                  </a:cubicBezTo>
                  <a:cubicBezTo>
                    <a:pt x="882" y="260"/>
                    <a:pt x="667" y="232"/>
                    <a:pt x="518" y="232"/>
                  </a:cubicBezTo>
                  <a:cubicBezTo>
                    <a:pt x="474" y="232"/>
                    <a:pt x="435" y="235"/>
                    <a:pt x="403" y="241"/>
                  </a:cubicBezTo>
                  <a:cubicBezTo>
                    <a:pt x="263" y="260"/>
                    <a:pt x="263" y="353"/>
                    <a:pt x="188" y="540"/>
                  </a:cubicBezTo>
                  <a:cubicBezTo>
                    <a:pt x="122" y="728"/>
                    <a:pt x="29" y="2861"/>
                    <a:pt x="29" y="3563"/>
                  </a:cubicBezTo>
                  <a:cubicBezTo>
                    <a:pt x="29" y="4246"/>
                    <a:pt x="1" y="4995"/>
                    <a:pt x="47" y="5163"/>
                  </a:cubicBezTo>
                  <a:cubicBezTo>
                    <a:pt x="94" y="5322"/>
                    <a:pt x="141" y="5453"/>
                    <a:pt x="590" y="5491"/>
                  </a:cubicBezTo>
                  <a:cubicBezTo>
                    <a:pt x="897" y="5508"/>
                    <a:pt x="3352" y="5633"/>
                    <a:pt x="4814" y="5633"/>
                  </a:cubicBezTo>
                  <a:cubicBezTo>
                    <a:pt x="4911" y="5633"/>
                    <a:pt x="5004" y="5632"/>
                    <a:pt x="5091" y="5631"/>
                  </a:cubicBezTo>
                  <a:cubicBezTo>
                    <a:pt x="5417" y="5625"/>
                    <a:pt x="6031" y="5622"/>
                    <a:pt x="6789" y="5622"/>
                  </a:cubicBezTo>
                  <a:cubicBezTo>
                    <a:pt x="9316" y="5622"/>
                    <a:pt x="13446" y="5650"/>
                    <a:pt x="13878" y="5650"/>
                  </a:cubicBezTo>
                  <a:cubicBezTo>
                    <a:pt x="14440" y="5650"/>
                    <a:pt x="20756" y="5463"/>
                    <a:pt x="21103" y="5397"/>
                  </a:cubicBezTo>
                  <a:cubicBezTo>
                    <a:pt x="21458" y="5322"/>
                    <a:pt x="21383" y="5350"/>
                    <a:pt x="21477" y="5257"/>
                  </a:cubicBezTo>
                  <a:cubicBezTo>
                    <a:pt x="21570" y="5173"/>
                    <a:pt x="21458" y="4518"/>
                    <a:pt x="21458" y="4284"/>
                  </a:cubicBezTo>
                  <a:cubicBezTo>
                    <a:pt x="21458" y="4050"/>
                    <a:pt x="21458" y="241"/>
                    <a:pt x="21430" y="147"/>
                  </a:cubicBezTo>
                  <a:cubicBezTo>
                    <a:pt x="21411" y="54"/>
                    <a:pt x="21383" y="26"/>
                    <a:pt x="21271" y="7"/>
                  </a:cubicBezTo>
                  <a:cubicBezTo>
                    <a:pt x="21255" y="3"/>
                    <a:pt x="21199" y="1"/>
                    <a:pt x="21111" y="1"/>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601527" y="4106401"/>
              <a:ext cx="1299243" cy="28384"/>
            </a:xfrm>
            <a:custGeom>
              <a:avLst/>
              <a:gdLst/>
              <a:ahLst/>
              <a:cxnLst/>
              <a:rect l="l" t="t" r="r" b="b"/>
              <a:pathLst>
                <a:path w="21468" h="469" extrusionOk="0">
                  <a:moveTo>
                    <a:pt x="21449" y="1"/>
                  </a:moveTo>
                  <a:cubicBezTo>
                    <a:pt x="21308" y="29"/>
                    <a:pt x="21168" y="47"/>
                    <a:pt x="21046" y="57"/>
                  </a:cubicBezTo>
                  <a:cubicBezTo>
                    <a:pt x="20682" y="103"/>
                    <a:pt x="20317" y="132"/>
                    <a:pt x="19952" y="150"/>
                  </a:cubicBezTo>
                  <a:cubicBezTo>
                    <a:pt x="19615" y="178"/>
                    <a:pt x="19268" y="188"/>
                    <a:pt x="18922" y="188"/>
                  </a:cubicBezTo>
                  <a:lnTo>
                    <a:pt x="18426" y="188"/>
                  </a:lnTo>
                  <a:cubicBezTo>
                    <a:pt x="18370" y="188"/>
                    <a:pt x="18313" y="187"/>
                    <a:pt x="18255" y="187"/>
                  </a:cubicBezTo>
                  <a:cubicBezTo>
                    <a:pt x="18140" y="187"/>
                    <a:pt x="18024" y="191"/>
                    <a:pt x="17912" y="216"/>
                  </a:cubicBezTo>
                  <a:cubicBezTo>
                    <a:pt x="17874" y="225"/>
                    <a:pt x="17874" y="272"/>
                    <a:pt x="17912" y="272"/>
                  </a:cubicBezTo>
                  <a:cubicBezTo>
                    <a:pt x="18073" y="321"/>
                    <a:pt x="18253" y="334"/>
                    <a:pt x="18433" y="334"/>
                  </a:cubicBezTo>
                  <a:cubicBezTo>
                    <a:pt x="18597" y="334"/>
                    <a:pt x="18761" y="323"/>
                    <a:pt x="18913" y="319"/>
                  </a:cubicBezTo>
                  <a:cubicBezTo>
                    <a:pt x="19268" y="319"/>
                    <a:pt x="19615" y="309"/>
                    <a:pt x="19970" y="281"/>
                  </a:cubicBezTo>
                  <a:cubicBezTo>
                    <a:pt x="20298" y="263"/>
                    <a:pt x="20625" y="235"/>
                    <a:pt x="20953" y="197"/>
                  </a:cubicBezTo>
                  <a:cubicBezTo>
                    <a:pt x="21121" y="178"/>
                    <a:pt x="21290" y="169"/>
                    <a:pt x="21468" y="141"/>
                  </a:cubicBezTo>
                  <a:cubicBezTo>
                    <a:pt x="21468" y="103"/>
                    <a:pt x="21468" y="47"/>
                    <a:pt x="21449" y="1"/>
                  </a:cubicBezTo>
                  <a:close/>
                  <a:moveTo>
                    <a:pt x="1" y="150"/>
                  </a:moveTo>
                  <a:lnTo>
                    <a:pt x="1" y="291"/>
                  </a:lnTo>
                  <a:cubicBezTo>
                    <a:pt x="422" y="319"/>
                    <a:pt x="834" y="328"/>
                    <a:pt x="1255" y="347"/>
                  </a:cubicBezTo>
                  <a:cubicBezTo>
                    <a:pt x="1788" y="375"/>
                    <a:pt x="2331" y="384"/>
                    <a:pt x="2864" y="403"/>
                  </a:cubicBezTo>
                  <a:cubicBezTo>
                    <a:pt x="3950" y="422"/>
                    <a:pt x="5045" y="450"/>
                    <a:pt x="6130" y="459"/>
                  </a:cubicBezTo>
                  <a:cubicBezTo>
                    <a:pt x="6860" y="465"/>
                    <a:pt x="7588" y="468"/>
                    <a:pt x="8315" y="468"/>
                  </a:cubicBezTo>
                  <a:cubicBezTo>
                    <a:pt x="9769" y="468"/>
                    <a:pt x="11221" y="456"/>
                    <a:pt x="12681" y="431"/>
                  </a:cubicBezTo>
                  <a:cubicBezTo>
                    <a:pt x="13906" y="412"/>
                    <a:pt x="15132" y="384"/>
                    <a:pt x="16349" y="347"/>
                  </a:cubicBezTo>
                  <a:cubicBezTo>
                    <a:pt x="16455" y="320"/>
                    <a:pt x="16461" y="168"/>
                    <a:pt x="16366" y="168"/>
                  </a:cubicBezTo>
                  <a:cubicBezTo>
                    <a:pt x="16360" y="168"/>
                    <a:pt x="16355" y="168"/>
                    <a:pt x="16349" y="169"/>
                  </a:cubicBezTo>
                  <a:cubicBezTo>
                    <a:pt x="14178" y="225"/>
                    <a:pt x="12016" y="263"/>
                    <a:pt x="9836" y="272"/>
                  </a:cubicBezTo>
                  <a:cubicBezTo>
                    <a:pt x="7646" y="272"/>
                    <a:pt x="5475" y="263"/>
                    <a:pt x="3285" y="216"/>
                  </a:cubicBezTo>
                  <a:cubicBezTo>
                    <a:pt x="2677" y="197"/>
                    <a:pt x="2069" y="178"/>
                    <a:pt x="1461" y="178"/>
                  </a:cubicBezTo>
                  <a:cubicBezTo>
                    <a:pt x="974" y="169"/>
                    <a:pt x="487" y="150"/>
                    <a:pt x="1" y="1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820730" y="3987480"/>
              <a:ext cx="118982" cy="232457"/>
            </a:xfrm>
            <a:custGeom>
              <a:avLst/>
              <a:gdLst/>
              <a:ahLst/>
              <a:cxnLst/>
              <a:rect l="l" t="t" r="r" b="b"/>
              <a:pathLst>
                <a:path w="1966" h="3841" extrusionOk="0">
                  <a:moveTo>
                    <a:pt x="1179" y="0"/>
                  </a:moveTo>
                  <a:cubicBezTo>
                    <a:pt x="1151" y="0"/>
                    <a:pt x="1133" y="10"/>
                    <a:pt x="1114" y="28"/>
                  </a:cubicBezTo>
                  <a:cubicBezTo>
                    <a:pt x="1104" y="28"/>
                    <a:pt x="272" y="431"/>
                    <a:pt x="84" y="1320"/>
                  </a:cubicBezTo>
                  <a:cubicBezTo>
                    <a:pt x="19" y="1675"/>
                    <a:pt x="0" y="2040"/>
                    <a:pt x="0" y="2396"/>
                  </a:cubicBezTo>
                  <a:cubicBezTo>
                    <a:pt x="10" y="2817"/>
                    <a:pt x="10" y="3229"/>
                    <a:pt x="0" y="3650"/>
                  </a:cubicBezTo>
                  <a:cubicBezTo>
                    <a:pt x="0" y="3659"/>
                    <a:pt x="10" y="3678"/>
                    <a:pt x="28" y="3678"/>
                  </a:cubicBezTo>
                  <a:lnTo>
                    <a:pt x="28" y="3697"/>
                  </a:lnTo>
                  <a:cubicBezTo>
                    <a:pt x="66" y="3744"/>
                    <a:pt x="113" y="3753"/>
                    <a:pt x="169" y="3772"/>
                  </a:cubicBezTo>
                  <a:cubicBezTo>
                    <a:pt x="225" y="3790"/>
                    <a:pt x="281" y="3800"/>
                    <a:pt x="346" y="3818"/>
                  </a:cubicBezTo>
                  <a:cubicBezTo>
                    <a:pt x="429" y="3832"/>
                    <a:pt x="521" y="3841"/>
                    <a:pt x="608" y="3841"/>
                  </a:cubicBezTo>
                  <a:cubicBezTo>
                    <a:pt x="641" y="3841"/>
                    <a:pt x="672" y="3840"/>
                    <a:pt x="702" y="3837"/>
                  </a:cubicBezTo>
                  <a:cubicBezTo>
                    <a:pt x="824" y="3828"/>
                    <a:pt x="936" y="3818"/>
                    <a:pt x="1058" y="3781"/>
                  </a:cubicBezTo>
                  <a:cubicBezTo>
                    <a:pt x="1161" y="3744"/>
                    <a:pt x="1292" y="3697"/>
                    <a:pt x="1376" y="3613"/>
                  </a:cubicBezTo>
                  <a:lnTo>
                    <a:pt x="1385" y="3603"/>
                  </a:lnTo>
                  <a:cubicBezTo>
                    <a:pt x="1395" y="3594"/>
                    <a:pt x="1395" y="3584"/>
                    <a:pt x="1395" y="3566"/>
                  </a:cubicBezTo>
                  <a:cubicBezTo>
                    <a:pt x="1366" y="3051"/>
                    <a:pt x="1310" y="2527"/>
                    <a:pt x="1404" y="2012"/>
                  </a:cubicBezTo>
                  <a:cubicBezTo>
                    <a:pt x="1441" y="1806"/>
                    <a:pt x="1507" y="1591"/>
                    <a:pt x="1600" y="1404"/>
                  </a:cubicBezTo>
                  <a:cubicBezTo>
                    <a:pt x="1647" y="1311"/>
                    <a:pt x="1694" y="1226"/>
                    <a:pt x="1759" y="1151"/>
                  </a:cubicBezTo>
                  <a:cubicBezTo>
                    <a:pt x="1816" y="1067"/>
                    <a:pt x="1881" y="992"/>
                    <a:pt x="1928" y="917"/>
                  </a:cubicBezTo>
                  <a:cubicBezTo>
                    <a:pt x="1956" y="899"/>
                    <a:pt x="1965" y="889"/>
                    <a:pt x="1965" y="871"/>
                  </a:cubicBezTo>
                  <a:cubicBezTo>
                    <a:pt x="1965" y="637"/>
                    <a:pt x="1891" y="403"/>
                    <a:pt x="1722" y="234"/>
                  </a:cubicBezTo>
                  <a:cubicBezTo>
                    <a:pt x="1638" y="150"/>
                    <a:pt x="1544" y="94"/>
                    <a:pt x="1441" y="47"/>
                  </a:cubicBezTo>
                  <a:cubicBezTo>
                    <a:pt x="1395" y="19"/>
                    <a:pt x="1338" y="10"/>
                    <a:pt x="1273" y="10"/>
                  </a:cubicBezTo>
                  <a:cubicBezTo>
                    <a:pt x="1245" y="10"/>
                    <a:pt x="1217" y="0"/>
                    <a:pt x="1179"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5961137" y="3987480"/>
              <a:ext cx="119588" cy="232457"/>
            </a:xfrm>
            <a:custGeom>
              <a:avLst/>
              <a:gdLst/>
              <a:ahLst/>
              <a:cxnLst/>
              <a:rect l="l" t="t" r="r" b="b"/>
              <a:pathLst>
                <a:path w="1976" h="3841" extrusionOk="0">
                  <a:moveTo>
                    <a:pt x="1180" y="0"/>
                  </a:moveTo>
                  <a:cubicBezTo>
                    <a:pt x="1143" y="0"/>
                    <a:pt x="1133" y="10"/>
                    <a:pt x="1115" y="28"/>
                  </a:cubicBezTo>
                  <a:cubicBezTo>
                    <a:pt x="1096" y="28"/>
                    <a:pt x="188" y="571"/>
                    <a:pt x="85" y="1320"/>
                  </a:cubicBezTo>
                  <a:cubicBezTo>
                    <a:pt x="29" y="1675"/>
                    <a:pt x="1" y="2040"/>
                    <a:pt x="1" y="2396"/>
                  </a:cubicBezTo>
                  <a:cubicBezTo>
                    <a:pt x="10" y="2817"/>
                    <a:pt x="10" y="3229"/>
                    <a:pt x="1" y="3650"/>
                  </a:cubicBezTo>
                  <a:cubicBezTo>
                    <a:pt x="1" y="3659"/>
                    <a:pt x="10" y="3678"/>
                    <a:pt x="20" y="3678"/>
                  </a:cubicBezTo>
                  <a:lnTo>
                    <a:pt x="20" y="3697"/>
                  </a:lnTo>
                  <a:cubicBezTo>
                    <a:pt x="57" y="3744"/>
                    <a:pt x="104" y="3753"/>
                    <a:pt x="160" y="3772"/>
                  </a:cubicBezTo>
                  <a:cubicBezTo>
                    <a:pt x="226" y="3790"/>
                    <a:pt x="282" y="3800"/>
                    <a:pt x="338" y="3818"/>
                  </a:cubicBezTo>
                  <a:cubicBezTo>
                    <a:pt x="427" y="3832"/>
                    <a:pt x="516" y="3841"/>
                    <a:pt x="605" y="3841"/>
                  </a:cubicBezTo>
                  <a:cubicBezTo>
                    <a:pt x="638" y="3841"/>
                    <a:pt x="670" y="3840"/>
                    <a:pt x="703" y="3837"/>
                  </a:cubicBezTo>
                  <a:cubicBezTo>
                    <a:pt x="815" y="3828"/>
                    <a:pt x="937" y="3818"/>
                    <a:pt x="1049" y="3781"/>
                  </a:cubicBezTo>
                  <a:cubicBezTo>
                    <a:pt x="1161" y="3744"/>
                    <a:pt x="1283" y="3697"/>
                    <a:pt x="1367" y="3613"/>
                  </a:cubicBezTo>
                  <a:lnTo>
                    <a:pt x="1377" y="3603"/>
                  </a:lnTo>
                  <a:cubicBezTo>
                    <a:pt x="1386" y="3594"/>
                    <a:pt x="1386" y="3584"/>
                    <a:pt x="1386" y="3566"/>
                  </a:cubicBezTo>
                  <a:cubicBezTo>
                    <a:pt x="1367" y="3051"/>
                    <a:pt x="1311" y="2527"/>
                    <a:pt x="1405" y="2012"/>
                  </a:cubicBezTo>
                  <a:cubicBezTo>
                    <a:pt x="1433" y="1806"/>
                    <a:pt x="1508" y="1591"/>
                    <a:pt x="1601" y="1404"/>
                  </a:cubicBezTo>
                  <a:cubicBezTo>
                    <a:pt x="1648" y="1311"/>
                    <a:pt x="1695" y="1226"/>
                    <a:pt x="1751" y="1151"/>
                  </a:cubicBezTo>
                  <a:cubicBezTo>
                    <a:pt x="1807" y="1067"/>
                    <a:pt x="1882" y="992"/>
                    <a:pt x="1929" y="917"/>
                  </a:cubicBezTo>
                  <a:cubicBezTo>
                    <a:pt x="1947" y="899"/>
                    <a:pt x="1966" y="889"/>
                    <a:pt x="1966" y="871"/>
                  </a:cubicBezTo>
                  <a:cubicBezTo>
                    <a:pt x="1975" y="637"/>
                    <a:pt x="1882" y="403"/>
                    <a:pt x="1723" y="234"/>
                  </a:cubicBezTo>
                  <a:cubicBezTo>
                    <a:pt x="1639" y="150"/>
                    <a:pt x="1545" y="94"/>
                    <a:pt x="1433" y="47"/>
                  </a:cubicBezTo>
                  <a:cubicBezTo>
                    <a:pt x="1386" y="19"/>
                    <a:pt x="1330" y="10"/>
                    <a:pt x="1274" y="10"/>
                  </a:cubicBezTo>
                  <a:cubicBezTo>
                    <a:pt x="1236" y="10"/>
                    <a:pt x="1217" y="0"/>
                    <a:pt x="1180"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5728982" y="3843079"/>
              <a:ext cx="576029" cy="10288"/>
            </a:xfrm>
            <a:custGeom>
              <a:avLst/>
              <a:gdLst/>
              <a:ahLst/>
              <a:cxnLst/>
              <a:rect l="l" t="t" r="r" b="b"/>
              <a:pathLst>
                <a:path w="9518" h="170" extrusionOk="0">
                  <a:moveTo>
                    <a:pt x="9452" y="0"/>
                  </a:moveTo>
                  <a:cubicBezTo>
                    <a:pt x="6991" y="10"/>
                    <a:pt x="4529" y="38"/>
                    <a:pt x="2068" y="47"/>
                  </a:cubicBezTo>
                  <a:cubicBezTo>
                    <a:pt x="1731" y="47"/>
                    <a:pt x="1395" y="47"/>
                    <a:pt x="1048" y="56"/>
                  </a:cubicBezTo>
                  <a:cubicBezTo>
                    <a:pt x="952" y="56"/>
                    <a:pt x="855" y="56"/>
                    <a:pt x="758" y="56"/>
                  </a:cubicBezTo>
                  <a:cubicBezTo>
                    <a:pt x="514" y="56"/>
                    <a:pt x="266" y="60"/>
                    <a:pt x="19" y="94"/>
                  </a:cubicBezTo>
                  <a:cubicBezTo>
                    <a:pt x="0" y="94"/>
                    <a:pt x="10" y="141"/>
                    <a:pt x="38" y="141"/>
                  </a:cubicBezTo>
                  <a:cubicBezTo>
                    <a:pt x="237" y="165"/>
                    <a:pt x="445" y="170"/>
                    <a:pt x="656" y="170"/>
                  </a:cubicBezTo>
                  <a:cubicBezTo>
                    <a:pt x="761" y="170"/>
                    <a:pt x="867" y="169"/>
                    <a:pt x="973" y="169"/>
                  </a:cubicBezTo>
                  <a:cubicBezTo>
                    <a:pt x="1273" y="169"/>
                    <a:pt x="1563" y="169"/>
                    <a:pt x="1872" y="150"/>
                  </a:cubicBezTo>
                  <a:cubicBezTo>
                    <a:pt x="2480" y="150"/>
                    <a:pt x="3088" y="141"/>
                    <a:pt x="3697" y="141"/>
                  </a:cubicBezTo>
                  <a:cubicBezTo>
                    <a:pt x="4913" y="131"/>
                    <a:pt x="6139" y="131"/>
                    <a:pt x="7355" y="112"/>
                  </a:cubicBezTo>
                  <a:cubicBezTo>
                    <a:pt x="8057" y="112"/>
                    <a:pt x="8759" y="103"/>
                    <a:pt x="9461" y="103"/>
                  </a:cubicBezTo>
                  <a:cubicBezTo>
                    <a:pt x="9517" y="103"/>
                    <a:pt x="9517" y="0"/>
                    <a:pt x="9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6348525" y="3836845"/>
              <a:ext cx="208491" cy="12709"/>
            </a:xfrm>
            <a:custGeom>
              <a:avLst/>
              <a:gdLst/>
              <a:ahLst/>
              <a:cxnLst/>
              <a:rect l="l" t="t" r="r" b="b"/>
              <a:pathLst>
                <a:path w="3445" h="210" extrusionOk="0">
                  <a:moveTo>
                    <a:pt x="3379" y="0"/>
                  </a:moveTo>
                  <a:cubicBezTo>
                    <a:pt x="2817" y="10"/>
                    <a:pt x="2256" y="19"/>
                    <a:pt x="1685" y="47"/>
                  </a:cubicBezTo>
                  <a:lnTo>
                    <a:pt x="852" y="66"/>
                  </a:lnTo>
                  <a:cubicBezTo>
                    <a:pt x="712" y="66"/>
                    <a:pt x="572" y="84"/>
                    <a:pt x="431" y="84"/>
                  </a:cubicBezTo>
                  <a:cubicBezTo>
                    <a:pt x="373" y="84"/>
                    <a:pt x="313" y="81"/>
                    <a:pt x="253" y="81"/>
                  </a:cubicBezTo>
                  <a:cubicBezTo>
                    <a:pt x="177" y="81"/>
                    <a:pt x="102" y="87"/>
                    <a:pt x="29" y="113"/>
                  </a:cubicBezTo>
                  <a:cubicBezTo>
                    <a:pt x="1" y="131"/>
                    <a:pt x="1" y="178"/>
                    <a:pt x="29" y="187"/>
                  </a:cubicBezTo>
                  <a:cubicBezTo>
                    <a:pt x="84" y="204"/>
                    <a:pt x="141" y="210"/>
                    <a:pt x="197" y="210"/>
                  </a:cubicBezTo>
                  <a:cubicBezTo>
                    <a:pt x="265" y="210"/>
                    <a:pt x="332" y="202"/>
                    <a:pt x="394" y="197"/>
                  </a:cubicBezTo>
                  <a:cubicBezTo>
                    <a:pt x="534" y="197"/>
                    <a:pt x="674" y="187"/>
                    <a:pt x="815" y="187"/>
                  </a:cubicBezTo>
                  <a:lnTo>
                    <a:pt x="1685" y="159"/>
                  </a:lnTo>
                  <a:cubicBezTo>
                    <a:pt x="2247" y="150"/>
                    <a:pt x="2808" y="131"/>
                    <a:pt x="3379" y="113"/>
                  </a:cubicBezTo>
                  <a:cubicBezTo>
                    <a:pt x="3444" y="103"/>
                    <a:pt x="3444" y="0"/>
                    <a:pt x="3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5676269" y="2053321"/>
              <a:ext cx="1154843" cy="98163"/>
            </a:xfrm>
            <a:custGeom>
              <a:avLst/>
              <a:gdLst/>
              <a:ahLst/>
              <a:cxnLst/>
              <a:rect l="l" t="t" r="r" b="b"/>
              <a:pathLst>
                <a:path w="19082" h="1622" extrusionOk="0">
                  <a:moveTo>
                    <a:pt x="8473" y="0"/>
                  </a:moveTo>
                  <a:cubicBezTo>
                    <a:pt x="6469" y="0"/>
                    <a:pt x="841" y="26"/>
                    <a:pt x="562" y="105"/>
                  </a:cubicBezTo>
                  <a:cubicBezTo>
                    <a:pt x="235" y="199"/>
                    <a:pt x="188" y="133"/>
                    <a:pt x="95" y="227"/>
                  </a:cubicBezTo>
                  <a:cubicBezTo>
                    <a:pt x="1" y="321"/>
                    <a:pt x="684" y="1621"/>
                    <a:pt x="824" y="1621"/>
                  </a:cubicBezTo>
                  <a:cubicBezTo>
                    <a:pt x="965" y="1621"/>
                    <a:pt x="3548" y="1584"/>
                    <a:pt x="4015" y="1584"/>
                  </a:cubicBezTo>
                  <a:cubicBezTo>
                    <a:pt x="4461" y="1584"/>
                    <a:pt x="11595" y="1499"/>
                    <a:pt x="12823" y="1499"/>
                  </a:cubicBezTo>
                  <a:cubicBezTo>
                    <a:pt x="12885" y="1499"/>
                    <a:pt x="12931" y="1499"/>
                    <a:pt x="12962" y="1500"/>
                  </a:cubicBezTo>
                  <a:cubicBezTo>
                    <a:pt x="13523" y="1500"/>
                    <a:pt x="16711" y="1541"/>
                    <a:pt x="17710" y="1541"/>
                  </a:cubicBezTo>
                  <a:cubicBezTo>
                    <a:pt x="17877" y="1541"/>
                    <a:pt x="17983" y="1540"/>
                    <a:pt x="18005" y="1537"/>
                  </a:cubicBezTo>
                  <a:cubicBezTo>
                    <a:pt x="18174" y="1528"/>
                    <a:pt x="18286" y="1266"/>
                    <a:pt x="18473" y="1013"/>
                  </a:cubicBezTo>
                  <a:cubicBezTo>
                    <a:pt x="18660" y="760"/>
                    <a:pt x="19082" y="236"/>
                    <a:pt x="19016" y="180"/>
                  </a:cubicBezTo>
                  <a:cubicBezTo>
                    <a:pt x="18922" y="105"/>
                    <a:pt x="17902" y="96"/>
                    <a:pt x="17435" y="59"/>
                  </a:cubicBezTo>
                  <a:cubicBezTo>
                    <a:pt x="16976" y="30"/>
                    <a:pt x="9686" y="12"/>
                    <a:pt x="9144" y="2"/>
                  </a:cubicBezTo>
                  <a:cubicBezTo>
                    <a:pt x="9062" y="1"/>
                    <a:pt x="8822" y="0"/>
                    <a:pt x="8473"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602677" y="1743580"/>
              <a:ext cx="1298093" cy="341454"/>
            </a:xfrm>
            <a:custGeom>
              <a:avLst/>
              <a:gdLst/>
              <a:ahLst/>
              <a:cxnLst/>
              <a:rect l="l" t="t" r="r" b="b"/>
              <a:pathLst>
                <a:path w="21449" h="5642" extrusionOk="0">
                  <a:moveTo>
                    <a:pt x="7511" y="0"/>
                  </a:moveTo>
                  <a:cubicBezTo>
                    <a:pt x="6395" y="0"/>
                    <a:pt x="803" y="137"/>
                    <a:pt x="468" y="208"/>
                  </a:cubicBezTo>
                  <a:cubicBezTo>
                    <a:pt x="122" y="282"/>
                    <a:pt x="188" y="254"/>
                    <a:pt x="94" y="348"/>
                  </a:cubicBezTo>
                  <a:cubicBezTo>
                    <a:pt x="0" y="441"/>
                    <a:pt x="113" y="1097"/>
                    <a:pt x="113" y="1330"/>
                  </a:cubicBezTo>
                  <a:cubicBezTo>
                    <a:pt x="113" y="1564"/>
                    <a:pt x="85" y="5401"/>
                    <a:pt x="113" y="5495"/>
                  </a:cubicBezTo>
                  <a:cubicBezTo>
                    <a:pt x="131" y="5588"/>
                    <a:pt x="160" y="5616"/>
                    <a:pt x="272" y="5635"/>
                  </a:cubicBezTo>
                  <a:cubicBezTo>
                    <a:pt x="292" y="5640"/>
                    <a:pt x="362" y="5642"/>
                    <a:pt x="466" y="5642"/>
                  </a:cubicBezTo>
                  <a:cubicBezTo>
                    <a:pt x="991" y="5642"/>
                    <a:pt x="2402" y="5590"/>
                    <a:pt x="2995" y="5551"/>
                  </a:cubicBezTo>
                  <a:cubicBezTo>
                    <a:pt x="3716" y="5504"/>
                    <a:pt x="10884" y="5532"/>
                    <a:pt x="11716" y="5439"/>
                  </a:cubicBezTo>
                  <a:cubicBezTo>
                    <a:pt x="11922" y="5415"/>
                    <a:pt x="12537" y="5406"/>
                    <a:pt x="13349" y="5406"/>
                  </a:cubicBezTo>
                  <a:cubicBezTo>
                    <a:pt x="15784" y="5406"/>
                    <a:pt x="19993" y="5485"/>
                    <a:pt x="20260" y="5485"/>
                  </a:cubicBezTo>
                  <a:cubicBezTo>
                    <a:pt x="20541" y="5485"/>
                    <a:pt x="20761" y="5513"/>
                    <a:pt x="20911" y="5513"/>
                  </a:cubicBezTo>
                  <a:cubicBezTo>
                    <a:pt x="20956" y="5513"/>
                    <a:pt x="20995" y="5511"/>
                    <a:pt x="21027" y="5504"/>
                  </a:cubicBezTo>
                  <a:cubicBezTo>
                    <a:pt x="21168" y="5485"/>
                    <a:pt x="21168" y="5392"/>
                    <a:pt x="21233" y="5205"/>
                  </a:cubicBezTo>
                  <a:cubicBezTo>
                    <a:pt x="21308" y="5017"/>
                    <a:pt x="21411" y="2865"/>
                    <a:pt x="21411" y="2163"/>
                  </a:cubicBezTo>
                  <a:cubicBezTo>
                    <a:pt x="21420" y="1461"/>
                    <a:pt x="21449" y="713"/>
                    <a:pt x="21402" y="544"/>
                  </a:cubicBezTo>
                  <a:cubicBezTo>
                    <a:pt x="21355" y="385"/>
                    <a:pt x="21318" y="254"/>
                    <a:pt x="20868" y="217"/>
                  </a:cubicBezTo>
                  <a:cubicBezTo>
                    <a:pt x="20575" y="192"/>
                    <a:pt x="18345" y="62"/>
                    <a:pt x="16881" y="62"/>
                  </a:cubicBezTo>
                  <a:cubicBezTo>
                    <a:pt x="16710" y="62"/>
                    <a:pt x="16550" y="63"/>
                    <a:pt x="16405" y="67"/>
                  </a:cubicBezTo>
                  <a:cubicBezTo>
                    <a:pt x="16263" y="69"/>
                    <a:pt x="16068" y="70"/>
                    <a:pt x="15832" y="70"/>
                  </a:cubicBezTo>
                  <a:cubicBezTo>
                    <a:pt x="13699" y="70"/>
                    <a:pt x="8161" y="2"/>
                    <a:pt x="7665" y="2"/>
                  </a:cubicBezTo>
                  <a:cubicBezTo>
                    <a:pt x="7632" y="1"/>
                    <a:pt x="7580" y="0"/>
                    <a:pt x="7511" y="0"/>
                  </a:cubicBezTo>
                  <a:close/>
                </a:path>
              </a:pathLst>
            </a:custGeom>
            <a:solidFill>
              <a:srgbClr val="4C5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6739303" y="1815598"/>
              <a:ext cx="42546" cy="126366"/>
            </a:xfrm>
            <a:custGeom>
              <a:avLst/>
              <a:gdLst/>
              <a:ahLst/>
              <a:cxnLst/>
              <a:rect l="l" t="t" r="r" b="b"/>
              <a:pathLst>
                <a:path w="703" h="2088" extrusionOk="0">
                  <a:moveTo>
                    <a:pt x="347" y="0"/>
                  </a:moveTo>
                  <a:cubicBezTo>
                    <a:pt x="169" y="9"/>
                    <a:pt x="29" y="140"/>
                    <a:pt x="29" y="318"/>
                  </a:cubicBezTo>
                  <a:cubicBezTo>
                    <a:pt x="29" y="337"/>
                    <a:pt x="29" y="1011"/>
                    <a:pt x="20" y="1011"/>
                  </a:cubicBezTo>
                  <a:cubicBezTo>
                    <a:pt x="20" y="1011"/>
                    <a:pt x="19" y="1011"/>
                    <a:pt x="19" y="1011"/>
                  </a:cubicBezTo>
                  <a:cubicBezTo>
                    <a:pt x="19" y="1010"/>
                    <a:pt x="19" y="1009"/>
                    <a:pt x="19" y="1009"/>
                  </a:cubicBezTo>
                  <a:cubicBezTo>
                    <a:pt x="19" y="1009"/>
                    <a:pt x="10" y="1339"/>
                    <a:pt x="10" y="1366"/>
                  </a:cubicBezTo>
                  <a:lnTo>
                    <a:pt x="10" y="1694"/>
                  </a:lnTo>
                  <a:lnTo>
                    <a:pt x="10" y="1741"/>
                  </a:lnTo>
                  <a:cubicBezTo>
                    <a:pt x="1" y="1914"/>
                    <a:pt x="161" y="2087"/>
                    <a:pt x="333" y="2087"/>
                  </a:cubicBezTo>
                  <a:cubicBezTo>
                    <a:pt x="338" y="2087"/>
                    <a:pt x="342" y="2087"/>
                    <a:pt x="347" y="2087"/>
                  </a:cubicBezTo>
                  <a:cubicBezTo>
                    <a:pt x="525" y="2068"/>
                    <a:pt x="702" y="1928"/>
                    <a:pt x="684" y="1741"/>
                  </a:cubicBezTo>
                  <a:lnTo>
                    <a:pt x="684" y="1685"/>
                  </a:lnTo>
                  <a:cubicBezTo>
                    <a:pt x="683" y="1686"/>
                    <a:pt x="683" y="1687"/>
                    <a:pt x="682" y="1687"/>
                  </a:cubicBezTo>
                  <a:cubicBezTo>
                    <a:pt x="674" y="1687"/>
                    <a:pt x="675" y="1486"/>
                    <a:pt x="684" y="1451"/>
                  </a:cubicBezTo>
                  <a:cubicBezTo>
                    <a:pt x="684" y="1405"/>
                    <a:pt x="684" y="1029"/>
                    <a:pt x="675" y="1029"/>
                  </a:cubicBezTo>
                  <a:cubicBezTo>
                    <a:pt x="675" y="1029"/>
                    <a:pt x="675" y="1029"/>
                    <a:pt x="674" y="1029"/>
                  </a:cubicBezTo>
                  <a:cubicBezTo>
                    <a:pt x="674" y="1030"/>
                    <a:pt x="674" y="1030"/>
                    <a:pt x="674" y="1030"/>
                  </a:cubicBezTo>
                  <a:cubicBezTo>
                    <a:pt x="665" y="1030"/>
                    <a:pt x="674" y="467"/>
                    <a:pt x="665" y="412"/>
                  </a:cubicBezTo>
                  <a:cubicBezTo>
                    <a:pt x="665" y="384"/>
                    <a:pt x="674" y="365"/>
                    <a:pt x="665" y="328"/>
                  </a:cubicBezTo>
                  <a:cubicBezTo>
                    <a:pt x="665" y="169"/>
                    <a:pt x="525" y="0"/>
                    <a:pt x="347" y="0"/>
                  </a:cubicBezTo>
                  <a:close/>
                </a:path>
              </a:pathLst>
            </a:custGeom>
            <a:solidFill>
              <a:srgbClr val="D66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6649249" y="1815598"/>
              <a:ext cx="42546" cy="126366"/>
            </a:xfrm>
            <a:custGeom>
              <a:avLst/>
              <a:gdLst/>
              <a:ahLst/>
              <a:cxnLst/>
              <a:rect l="l" t="t" r="r" b="b"/>
              <a:pathLst>
                <a:path w="703" h="2088" extrusionOk="0">
                  <a:moveTo>
                    <a:pt x="347" y="0"/>
                  </a:moveTo>
                  <a:cubicBezTo>
                    <a:pt x="178" y="9"/>
                    <a:pt x="38" y="140"/>
                    <a:pt x="38" y="318"/>
                  </a:cubicBezTo>
                  <a:cubicBezTo>
                    <a:pt x="38" y="337"/>
                    <a:pt x="38" y="1011"/>
                    <a:pt x="20" y="1011"/>
                  </a:cubicBezTo>
                  <a:cubicBezTo>
                    <a:pt x="20" y="1011"/>
                    <a:pt x="20" y="1011"/>
                    <a:pt x="19" y="1011"/>
                  </a:cubicBezTo>
                  <a:cubicBezTo>
                    <a:pt x="19" y="1010"/>
                    <a:pt x="19" y="1009"/>
                    <a:pt x="19" y="1009"/>
                  </a:cubicBezTo>
                  <a:cubicBezTo>
                    <a:pt x="19" y="1009"/>
                    <a:pt x="10" y="1339"/>
                    <a:pt x="10" y="1366"/>
                  </a:cubicBezTo>
                  <a:lnTo>
                    <a:pt x="10" y="1694"/>
                  </a:lnTo>
                  <a:lnTo>
                    <a:pt x="10" y="1741"/>
                  </a:lnTo>
                  <a:cubicBezTo>
                    <a:pt x="1" y="1914"/>
                    <a:pt x="170" y="2087"/>
                    <a:pt x="334" y="2087"/>
                  </a:cubicBezTo>
                  <a:cubicBezTo>
                    <a:pt x="338" y="2087"/>
                    <a:pt x="343" y="2087"/>
                    <a:pt x="347" y="2087"/>
                  </a:cubicBezTo>
                  <a:cubicBezTo>
                    <a:pt x="525" y="2068"/>
                    <a:pt x="703" y="1928"/>
                    <a:pt x="693" y="1741"/>
                  </a:cubicBezTo>
                  <a:lnTo>
                    <a:pt x="693" y="1685"/>
                  </a:lnTo>
                  <a:lnTo>
                    <a:pt x="693" y="1451"/>
                  </a:lnTo>
                  <a:cubicBezTo>
                    <a:pt x="693" y="1405"/>
                    <a:pt x="693" y="1029"/>
                    <a:pt x="676" y="1029"/>
                  </a:cubicBezTo>
                  <a:cubicBezTo>
                    <a:pt x="675" y="1029"/>
                    <a:pt x="675" y="1029"/>
                    <a:pt x="674" y="1029"/>
                  </a:cubicBezTo>
                  <a:cubicBezTo>
                    <a:pt x="674" y="1030"/>
                    <a:pt x="674" y="1030"/>
                    <a:pt x="674" y="1030"/>
                  </a:cubicBezTo>
                  <a:cubicBezTo>
                    <a:pt x="666" y="1030"/>
                    <a:pt x="674" y="467"/>
                    <a:pt x="665" y="412"/>
                  </a:cubicBezTo>
                  <a:cubicBezTo>
                    <a:pt x="665" y="384"/>
                    <a:pt x="674" y="365"/>
                    <a:pt x="665" y="328"/>
                  </a:cubicBezTo>
                  <a:cubicBezTo>
                    <a:pt x="665" y="169"/>
                    <a:pt x="525" y="0"/>
                    <a:pt x="347" y="0"/>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6559861" y="1814993"/>
              <a:ext cx="42425" cy="125882"/>
            </a:xfrm>
            <a:custGeom>
              <a:avLst/>
              <a:gdLst/>
              <a:ahLst/>
              <a:cxnLst/>
              <a:rect l="l" t="t" r="r" b="b"/>
              <a:pathLst>
                <a:path w="701" h="2080" extrusionOk="0">
                  <a:moveTo>
                    <a:pt x="355" y="1"/>
                  </a:moveTo>
                  <a:cubicBezTo>
                    <a:pt x="177" y="10"/>
                    <a:pt x="37" y="141"/>
                    <a:pt x="37" y="319"/>
                  </a:cubicBezTo>
                  <a:cubicBezTo>
                    <a:pt x="37" y="337"/>
                    <a:pt x="37" y="1003"/>
                    <a:pt x="28" y="1003"/>
                  </a:cubicBezTo>
                  <a:cubicBezTo>
                    <a:pt x="28" y="1003"/>
                    <a:pt x="27" y="1003"/>
                    <a:pt x="27" y="1002"/>
                  </a:cubicBezTo>
                  <a:cubicBezTo>
                    <a:pt x="27" y="1002"/>
                    <a:pt x="27" y="1001"/>
                    <a:pt x="27" y="1001"/>
                  </a:cubicBezTo>
                  <a:cubicBezTo>
                    <a:pt x="27" y="1001"/>
                    <a:pt x="18" y="1331"/>
                    <a:pt x="18" y="1367"/>
                  </a:cubicBezTo>
                  <a:lnTo>
                    <a:pt x="18" y="1695"/>
                  </a:lnTo>
                  <a:lnTo>
                    <a:pt x="18" y="1741"/>
                  </a:lnTo>
                  <a:cubicBezTo>
                    <a:pt x="0" y="1910"/>
                    <a:pt x="160" y="2080"/>
                    <a:pt x="329" y="2080"/>
                  </a:cubicBezTo>
                  <a:cubicBezTo>
                    <a:pt x="337" y="2080"/>
                    <a:pt x="346" y="2079"/>
                    <a:pt x="355" y="2078"/>
                  </a:cubicBezTo>
                  <a:cubicBezTo>
                    <a:pt x="533" y="2069"/>
                    <a:pt x="701" y="1928"/>
                    <a:pt x="692" y="1741"/>
                  </a:cubicBezTo>
                  <a:lnTo>
                    <a:pt x="692" y="1685"/>
                  </a:lnTo>
                  <a:lnTo>
                    <a:pt x="692" y="1451"/>
                  </a:lnTo>
                  <a:cubicBezTo>
                    <a:pt x="692" y="1406"/>
                    <a:pt x="692" y="1029"/>
                    <a:pt x="683" y="1029"/>
                  </a:cubicBezTo>
                  <a:cubicBezTo>
                    <a:pt x="683" y="1029"/>
                    <a:pt x="683" y="1029"/>
                    <a:pt x="682" y="1030"/>
                  </a:cubicBezTo>
                  <a:cubicBezTo>
                    <a:pt x="682" y="1030"/>
                    <a:pt x="682" y="1031"/>
                    <a:pt x="682" y="1031"/>
                  </a:cubicBezTo>
                  <a:cubicBezTo>
                    <a:pt x="673" y="1031"/>
                    <a:pt x="682" y="468"/>
                    <a:pt x="673" y="413"/>
                  </a:cubicBezTo>
                  <a:cubicBezTo>
                    <a:pt x="673" y="384"/>
                    <a:pt x="682" y="366"/>
                    <a:pt x="673" y="328"/>
                  </a:cubicBezTo>
                  <a:cubicBezTo>
                    <a:pt x="673" y="160"/>
                    <a:pt x="533" y="1"/>
                    <a:pt x="355" y="1"/>
                  </a:cubicBezTo>
                  <a:close/>
                </a:path>
              </a:pathLst>
            </a:custGeom>
            <a:solidFill>
              <a:srgbClr val="FFD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748772" y="2064699"/>
              <a:ext cx="838263" cy="14888"/>
            </a:xfrm>
            <a:custGeom>
              <a:avLst/>
              <a:gdLst/>
              <a:ahLst/>
              <a:cxnLst/>
              <a:rect l="l" t="t" r="r" b="b"/>
              <a:pathLst>
                <a:path w="13851" h="246" extrusionOk="0">
                  <a:moveTo>
                    <a:pt x="13802" y="1"/>
                  </a:moveTo>
                  <a:cubicBezTo>
                    <a:pt x="13799" y="1"/>
                    <a:pt x="13797" y="1"/>
                    <a:pt x="13794" y="2"/>
                  </a:cubicBezTo>
                  <a:cubicBezTo>
                    <a:pt x="10220" y="30"/>
                    <a:pt x="6654" y="76"/>
                    <a:pt x="3080" y="104"/>
                  </a:cubicBezTo>
                  <a:cubicBezTo>
                    <a:pt x="2059" y="123"/>
                    <a:pt x="1049" y="133"/>
                    <a:pt x="48" y="170"/>
                  </a:cubicBezTo>
                  <a:cubicBezTo>
                    <a:pt x="1" y="170"/>
                    <a:pt x="1" y="236"/>
                    <a:pt x="48" y="236"/>
                  </a:cubicBezTo>
                  <a:cubicBezTo>
                    <a:pt x="494" y="243"/>
                    <a:pt x="941" y="245"/>
                    <a:pt x="1387" y="245"/>
                  </a:cubicBezTo>
                  <a:cubicBezTo>
                    <a:pt x="2724" y="245"/>
                    <a:pt x="4060" y="219"/>
                    <a:pt x="5400" y="198"/>
                  </a:cubicBezTo>
                  <a:cubicBezTo>
                    <a:pt x="7197" y="179"/>
                    <a:pt x="8975" y="170"/>
                    <a:pt x="10762" y="142"/>
                  </a:cubicBezTo>
                  <a:cubicBezTo>
                    <a:pt x="11764" y="133"/>
                    <a:pt x="12784" y="123"/>
                    <a:pt x="13794" y="104"/>
                  </a:cubicBezTo>
                  <a:cubicBezTo>
                    <a:pt x="13848" y="87"/>
                    <a:pt x="13850" y="1"/>
                    <a:pt x="13802" y="1"/>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6624315" y="2066635"/>
              <a:ext cx="130905" cy="9199"/>
            </a:xfrm>
            <a:custGeom>
              <a:avLst/>
              <a:gdLst/>
              <a:ahLst/>
              <a:cxnLst/>
              <a:rect l="l" t="t" r="r" b="b"/>
              <a:pathLst>
                <a:path w="2163" h="152" extrusionOk="0">
                  <a:moveTo>
                    <a:pt x="182" y="0"/>
                  </a:moveTo>
                  <a:cubicBezTo>
                    <a:pt x="129" y="0"/>
                    <a:pt x="77" y="4"/>
                    <a:pt x="29" y="16"/>
                  </a:cubicBezTo>
                  <a:cubicBezTo>
                    <a:pt x="1" y="16"/>
                    <a:pt x="1" y="54"/>
                    <a:pt x="29" y="63"/>
                  </a:cubicBezTo>
                  <a:cubicBezTo>
                    <a:pt x="169" y="119"/>
                    <a:pt x="366" y="110"/>
                    <a:pt x="516" y="119"/>
                  </a:cubicBezTo>
                  <a:cubicBezTo>
                    <a:pt x="693" y="138"/>
                    <a:pt x="871" y="147"/>
                    <a:pt x="1040" y="147"/>
                  </a:cubicBezTo>
                  <a:cubicBezTo>
                    <a:pt x="1144" y="150"/>
                    <a:pt x="1247" y="151"/>
                    <a:pt x="1350" y="151"/>
                  </a:cubicBezTo>
                  <a:cubicBezTo>
                    <a:pt x="1599" y="151"/>
                    <a:pt x="1846" y="145"/>
                    <a:pt x="2097" y="138"/>
                  </a:cubicBezTo>
                  <a:cubicBezTo>
                    <a:pt x="2163" y="138"/>
                    <a:pt x="2163" y="26"/>
                    <a:pt x="2097" y="26"/>
                  </a:cubicBezTo>
                  <a:cubicBezTo>
                    <a:pt x="1837" y="39"/>
                    <a:pt x="1581" y="48"/>
                    <a:pt x="1324" y="48"/>
                  </a:cubicBezTo>
                  <a:cubicBezTo>
                    <a:pt x="1230" y="48"/>
                    <a:pt x="1135" y="47"/>
                    <a:pt x="1040" y="44"/>
                  </a:cubicBezTo>
                  <a:cubicBezTo>
                    <a:pt x="871" y="44"/>
                    <a:pt x="693" y="26"/>
                    <a:pt x="516" y="26"/>
                  </a:cubicBezTo>
                  <a:cubicBezTo>
                    <a:pt x="414" y="19"/>
                    <a:pt x="295" y="0"/>
                    <a:pt x="182" y="0"/>
                  </a:cubicBezTo>
                  <a:close/>
                </a:path>
              </a:pathLst>
            </a:custGeom>
            <a:solidFill>
              <a:srgbClr val="799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5604371" y="1841622"/>
              <a:ext cx="6839" cy="81884"/>
            </a:xfrm>
            <a:custGeom>
              <a:avLst/>
              <a:gdLst/>
              <a:ahLst/>
              <a:cxnLst/>
              <a:rect l="l" t="t" r="r" b="b"/>
              <a:pathLst>
                <a:path w="113" h="1353" extrusionOk="0">
                  <a:moveTo>
                    <a:pt x="60" y="1"/>
                  </a:moveTo>
                  <a:cubicBezTo>
                    <a:pt x="45" y="1"/>
                    <a:pt x="29" y="10"/>
                    <a:pt x="19" y="29"/>
                  </a:cubicBezTo>
                  <a:cubicBezTo>
                    <a:pt x="10" y="75"/>
                    <a:pt x="10" y="132"/>
                    <a:pt x="10" y="188"/>
                  </a:cubicBezTo>
                  <a:lnTo>
                    <a:pt x="10" y="347"/>
                  </a:lnTo>
                  <a:lnTo>
                    <a:pt x="10" y="684"/>
                  </a:lnTo>
                  <a:cubicBezTo>
                    <a:pt x="10" y="890"/>
                    <a:pt x="1" y="1124"/>
                    <a:pt x="38" y="1339"/>
                  </a:cubicBezTo>
                  <a:cubicBezTo>
                    <a:pt x="38" y="1348"/>
                    <a:pt x="50" y="1353"/>
                    <a:pt x="61" y="1353"/>
                  </a:cubicBezTo>
                  <a:cubicBezTo>
                    <a:pt x="73" y="1353"/>
                    <a:pt x="85" y="1348"/>
                    <a:pt x="85" y="1339"/>
                  </a:cubicBezTo>
                  <a:cubicBezTo>
                    <a:pt x="113" y="1124"/>
                    <a:pt x="103" y="890"/>
                    <a:pt x="103" y="684"/>
                  </a:cubicBezTo>
                  <a:lnTo>
                    <a:pt x="103" y="356"/>
                  </a:lnTo>
                  <a:lnTo>
                    <a:pt x="103" y="188"/>
                  </a:lnTo>
                  <a:cubicBezTo>
                    <a:pt x="103" y="132"/>
                    <a:pt x="113" y="75"/>
                    <a:pt x="94" y="29"/>
                  </a:cubicBezTo>
                  <a:cubicBezTo>
                    <a:pt x="89" y="10"/>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5604371" y="1740735"/>
              <a:ext cx="724424" cy="62094"/>
            </a:xfrm>
            <a:custGeom>
              <a:avLst/>
              <a:gdLst/>
              <a:ahLst/>
              <a:cxnLst/>
              <a:rect l="l" t="t" r="r" b="b"/>
              <a:pathLst>
                <a:path w="11970" h="1026" extrusionOk="0">
                  <a:moveTo>
                    <a:pt x="10894" y="0"/>
                  </a:moveTo>
                  <a:cubicBezTo>
                    <a:pt x="10580" y="0"/>
                    <a:pt x="10266" y="4"/>
                    <a:pt x="9953" y="4"/>
                  </a:cubicBezTo>
                  <a:cubicBezTo>
                    <a:pt x="9829" y="4"/>
                    <a:pt x="9706" y="3"/>
                    <a:pt x="9583" y="2"/>
                  </a:cubicBezTo>
                  <a:cubicBezTo>
                    <a:pt x="8806" y="2"/>
                    <a:pt x="8039" y="2"/>
                    <a:pt x="7262" y="11"/>
                  </a:cubicBezTo>
                  <a:cubicBezTo>
                    <a:pt x="5746" y="21"/>
                    <a:pt x="4221" y="58"/>
                    <a:pt x="2686" y="95"/>
                  </a:cubicBezTo>
                  <a:cubicBezTo>
                    <a:pt x="1825" y="114"/>
                    <a:pt x="946" y="142"/>
                    <a:pt x="85" y="189"/>
                  </a:cubicBezTo>
                  <a:cubicBezTo>
                    <a:pt x="57" y="189"/>
                    <a:pt x="38" y="208"/>
                    <a:pt x="38" y="236"/>
                  </a:cubicBezTo>
                  <a:cubicBezTo>
                    <a:pt x="1" y="255"/>
                    <a:pt x="10" y="339"/>
                    <a:pt x="10" y="376"/>
                  </a:cubicBezTo>
                  <a:lnTo>
                    <a:pt x="10" y="582"/>
                  </a:lnTo>
                  <a:cubicBezTo>
                    <a:pt x="10" y="657"/>
                    <a:pt x="10" y="713"/>
                    <a:pt x="19" y="779"/>
                  </a:cubicBezTo>
                  <a:cubicBezTo>
                    <a:pt x="19" y="853"/>
                    <a:pt x="19" y="919"/>
                    <a:pt x="38" y="994"/>
                  </a:cubicBezTo>
                  <a:cubicBezTo>
                    <a:pt x="43" y="1014"/>
                    <a:pt x="61" y="1025"/>
                    <a:pt x="78" y="1025"/>
                  </a:cubicBezTo>
                  <a:cubicBezTo>
                    <a:pt x="94" y="1025"/>
                    <a:pt x="108" y="1016"/>
                    <a:pt x="113" y="994"/>
                  </a:cubicBezTo>
                  <a:cubicBezTo>
                    <a:pt x="132" y="919"/>
                    <a:pt x="113" y="853"/>
                    <a:pt x="113" y="779"/>
                  </a:cubicBezTo>
                  <a:lnTo>
                    <a:pt x="113" y="582"/>
                  </a:lnTo>
                  <a:lnTo>
                    <a:pt x="113" y="376"/>
                  </a:lnTo>
                  <a:lnTo>
                    <a:pt x="113" y="292"/>
                  </a:lnTo>
                  <a:cubicBezTo>
                    <a:pt x="3173" y="208"/>
                    <a:pt x="6223" y="124"/>
                    <a:pt x="9283" y="114"/>
                  </a:cubicBezTo>
                  <a:cubicBezTo>
                    <a:pt x="9864" y="114"/>
                    <a:pt x="10448" y="127"/>
                    <a:pt x="11028" y="127"/>
                  </a:cubicBezTo>
                  <a:cubicBezTo>
                    <a:pt x="11318" y="127"/>
                    <a:pt x="11607" y="124"/>
                    <a:pt x="11894" y="114"/>
                  </a:cubicBezTo>
                  <a:cubicBezTo>
                    <a:pt x="11969" y="114"/>
                    <a:pt x="11969" y="21"/>
                    <a:pt x="11894" y="21"/>
                  </a:cubicBezTo>
                  <a:cubicBezTo>
                    <a:pt x="11562" y="4"/>
                    <a:pt x="11228" y="0"/>
                    <a:pt x="10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535257" y="3408424"/>
              <a:ext cx="390838" cy="261507"/>
            </a:xfrm>
            <a:custGeom>
              <a:avLst/>
              <a:gdLst/>
              <a:ahLst/>
              <a:cxnLst/>
              <a:rect l="l" t="t" r="r" b="b"/>
              <a:pathLst>
                <a:path w="6458" h="4321" extrusionOk="0">
                  <a:moveTo>
                    <a:pt x="5893" y="0"/>
                  </a:moveTo>
                  <a:cubicBezTo>
                    <a:pt x="5761" y="0"/>
                    <a:pt x="5630" y="5"/>
                    <a:pt x="5503" y="5"/>
                  </a:cubicBezTo>
                  <a:lnTo>
                    <a:pt x="3173" y="5"/>
                  </a:lnTo>
                  <a:cubicBezTo>
                    <a:pt x="2659" y="5"/>
                    <a:pt x="2144" y="5"/>
                    <a:pt x="1629" y="14"/>
                  </a:cubicBezTo>
                  <a:cubicBezTo>
                    <a:pt x="1105" y="14"/>
                    <a:pt x="581" y="14"/>
                    <a:pt x="48" y="51"/>
                  </a:cubicBezTo>
                  <a:cubicBezTo>
                    <a:pt x="38" y="51"/>
                    <a:pt x="20" y="51"/>
                    <a:pt x="1" y="61"/>
                  </a:cubicBezTo>
                  <a:cubicBezTo>
                    <a:pt x="29" y="1455"/>
                    <a:pt x="48" y="2859"/>
                    <a:pt x="76" y="4263"/>
                  </a:cubicBezTo>
                  <a:cubicBezTo>
                    <a:pt x="85" y="4281"/>
                    <a:pt x="113" y="4291"/>
                    <a:pt x="141" y="4291"/>
                  </a:cubicBezTo>
                  <a:cubicBezTo>
                    <a:pt x="394" y="4314"/>
                    <a:pt x="651" y="4321"/>
                    <a:pt x="909" y="4321"/>
                  </a:cubicBezTo>
                  <a:cubicBezTo>
                    <a:pt x="1166" y="4321"/>
                    <a:pt x="1423" y="4314"/>
                    <a:pt x="1676" y="4309"/>
                  </a:cubicBezTo>
                  <a:cubicBezTo>
                    <a:pt x="2200" y="4309"/>
                    <a:pt x="2733" y="4291"/>
                    <a:pt x="3257" y="4281"/>
                  </a:cubicBezTo>
                  <a:cubicBezTo>
                    <a:pt x="3772" y="4272"/>
                    <a:pt x="4296" y="4272"/>
                    <a:pt x="4811" y="4253"/>
                  </a:cubicBezTo>
                  <a:cubicBezTo>
                    <a:pt x="5073" y="4253"/>
                    <a:pt x="5325" y="4244"/>
                    <a:pt x="5587" y="4244"/>
                  </a:cubicBezTo>
                  <a:cubicBezTo>
                    <a:pt x="5689" y="4244"/>
                    <a:pt x="5794" y="4245"/>
                    <a:pt x="5901" y="4245"/>
                  </a:cubicBezTo>
                  <a:cubicBezTo>
                    <a:pt x="6062" y="4245"/>
                    <a:pt x="6226" y="4242"/>
                    <a:pt x="6383" y="4225"/>
                  </a:cubicBezTo>
                  <a:lnTo>
                    <a:pt x="6402" y="4225"/>
                  </a:lnTo>
                  <a:cubicBezTo>
                    <a:pt x="6430" y="4225"/>
                    <a:pt x="6448" y="4206"/>
                    <a:pt x="6458" y="4197"/>
                  </a:cubicBezTo>
                  <a:cubicBezTo>
                    <a:pt x="6458" y="3542"/>
                    <a:pt x="6458" y="2896"/>
                    <a:pt x="6439" y="2260"/>
                  </a:cubicBezTo>
                  <a:lnTo>
                    <a:pt x="6439" y="772"/>
                  </a:lnTo>
                  <a:cubicBezTo>
                    <a:pt x="6430" y="566"/>
                    <a:pt x="6430" y="360"/>
                    <a:pt x="6420" y="154"/>
                  </a:cubicBezTo>
                  <a:cubicBezTo>
                    <a:pt x="6420" y="126"/>
                    <a:pt x="6402" y="117"/>
                    <a:pt x="6392" y="98"/>
                  </a:cubicBezTo>
                  <a:cubicBezTo>
                    <a:pt x="6383" y="61"/>
                    <a:pt x="6345" y="33"/>
                    <a:pt x="6289" y="23"/>
                  </a:cubicBezTo>
                  <a:cubicBezTo>
                    <a:pt x="6158" y="5"/>
                    <a:pt x="6025" y="0"/>
                    <a:pt x="589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64367" y="3469428"/>
              <a:ext cx="334736" cy="160378"/>
            </a:xfrm>
            <a:custGeom>
              <a:avLst/>
              <a:gdLst/>
              <a:ahLst/>
              <a:cxnLst/>
              <a:rect l="l" t="t" r="r" b="b"/>
              <a:pathLst>
                <a:path w="5531" h="2650" extrusionOk="0">
                  <a:moveTo>
                    <a:pt x="5394" y="0"/>
                  </a:moveTo>
                  <a:cubicBezTo>
                    <a:pt x="5373" y="0"/>
                    <a:pt x="5351" y="8"/>
                    <a:pt x="5331" y="26"/>
                  </a:cubicBezTo>
                  <a:cubicBezTo>
                    <a:pt x="5125" y="213"/>
                    <a:pt x="4919" y="382"/>
                    <a:pt x="4723" y="559"/>
                  </a:cubicBezTo>
                  <a:cubicBezTo>
                    <a:pt x="4564" y="428"/>
                    <a:pt x="4423" y="288"/>
                    <a:pt x="4274" y="166"/>
                  </a:cubicBezTo>
                  <a:cubicBezTo>
                    <a:pt x="4255" y="148"/>
                    <a:pt x="4232" y="138"/>
                    <a:pt x="4208" y="138"/>
                  </a:cubicBezTo>
                  <a:cubicBezTo>
                    <a:pt x="4185" y="138"/>
                    <a:pt x="4161" y="148"/>
                    <a:pt x="4143" y="166"/>
                  </a:cubicBezTo>
                  <a:cubicBezTo>
                    <a:pt x="3600" y="662"/>
                    <a:pt x="3066" y="1177"/>
                    <a:pt x="2524" y="1682"/>
                  </a:cubicBezTo>
                  <a:cubicBezTo>
                    <a:pt x="2299" y="1439"/>
                    <a:pt x="2075" y="1196"/>
                    <a:pt x="1869" y="943"/>
                  </a:cubicBezTo>
                  <a:cubicBezTo>
                    <a:pt x="1854" y="924"/>
                    <a:pt x="1835" y="918"/>
                    <a:pt x="1817" y="918"/>
                  </a:cubicBezTo>
                  <a:cubicBezTo>
                    <a:pt x="1789" y="918"/>
                    <a:pt x="1760" y="932"/>
                    <a:pt x="1738" y="943"/>
                  </a:cubicBezTo>
                  <a:cubicBezTo>
                    <a:pt x="1429" y="1196"/>
                    <a:pt x="1148" y="1477"/>
                    <a:pt x="867" y="1739"/>
                  </a:cubicBezTo>
                  <a:cubicBezTo>
                    <a:pt x="587" y="2010"/>
                    <a:pt x="297" y="2281"/>
                    <a:pt x="25" y="2571"/>
                  </a:cubicBezTo>
                  <a:cubicBezTo>
                    <a:pt x="1" y="2604"/>
                    <a:pt x="33" y="2650"/>
                    <a:pt x="60" y="2650"/>
                  </a:cubicBezTo>
                  <a:cubicBezTo>
                    <a:pt x="64" y="2650"/>
                    <a:pt x="68" y="2649"/>
                    <a:pt x="72" y="2646"/>
                  </a:cubicBezTo>
                  <a:cubicBezTo>
                    <a:pt x="390" y="2412"/>
                    <a:pt x="671" y="2150"/>
                    <a:pt x="961" y="1898"/>
                  </a:cubicBezTo>
                  <a:cubicBezTo>
                    <a:pt x="1242" y="1645"/>
                    <a:pt x="1522" y="1402"/>
                    <a:pt x="1794" y="1149"/>
                  </a:cubicBezTo>
                  <a:cubicBezTo>
                    <a:pt x="2018" y="1383"/>
                    <a:pt x="2243" y="1626"/>
                    <a:pt x="2458" y="1860"/>
                  </a:cubicBezTo>
                  <a:cubicBezTo>
                    <a:pt x="2474" y="1876"/>
                    <a:pt x="2492" y="1882"/>
                    <a:pt x="2509" y="1882"/>
                  </a:cubicBezTo>
                  <a:cubicBezTo>
                    <a:pt x="2534" y="1882"/>
                    <a:pt x="2558" y="1871"/>
                    <a:pt x="2580" y="1860"/>
                  </a:cubicBezTo>
                  <a:cubicBezTo>
                    <a:pt x="3113" y="1355"/>
                    <a:pt x="3675" y="850"/>
                    <a:pt x="4218" y="354"/>
                  </a:cubicBezTo>
                  <a:cubicBezTo>
                    <a:pt x="4367" y="475"/>
                    <a:pt x="4508" y="606"/>
                    <a:pt x="4657" y="747"/>
                  </a:cubicBezTo>
                  <a:cubicBezTo>
                    <a:pt x="4676" y="765"/>
                    <a:pt x="4699" y="775"/>
                    <a:pt x="4723" y="775"/>
                  </a:cubicBezTo>
                  <a:cubicBezTo>
                    <a:pt x="4746" y="775"/>
                    <a:pt x="4770" y="765"/>
                    <a:pt x="4788" y="747"/>
                  </a:cubicBezTo>
                  <a:cubicBezTo>
                    <a:pt x="5013" y="550"/>
                    <a:pt x="5247" y="354"/>
                    <a:pt x="5471" y="166"/>
                  </a:cubicBezTo>
                  <a:cubicBezTo>
                    <a:pt x="5530" y="100"/>
                    <a:pt x="5468" y="0"/>
                    <a:pt x="5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611601" y="3407516"/>
              <a:ext cx="383999" cy="371048"/>
            </a:xfrm>
            <a:custGeom>
              <a:avLst/>
              <a:gdLst/>
              <a:ahLst/>
              <a:cxnLst/>
              <a:rect l="l" t="t" r="r" b="b"/>
              <a:pathLst>
                <a:path w="6345" h="6131" extrusionOk="0">
                  <a:moveTo>
                    <a:pt x="3166" y="1958"/>
                  </a:moveTo>
                  <a:cubicBezTo>
                    <a:pt x="3496" y="1958"/>
                    <a:pt x="3826" y="2111"/>
                    <a:pt x="4034" y="2378"/>
                  </a:cubicBezTo>
                  <a:cubicBezTo>
                    <a:pt x="4333" y="2752"/>
                    <a:pt x="4333" y="3323"/>
                    <a:pt x="4024" y="3697"/>
                  </a:cubicBezTo>
                  <a:cubicBezTo>
                    <a:pt x="3828" y="3950"/>
                    <a:pt x="3500" y="4109"/>
                    <a:pt x="3182" y="4109"/>
                  </a:cubicBezTo>
                  <a:cubicBezTo>
                    <a:pt x="3153" y="4114"/>
                    <a:pt x="3122" y="4117"/>
                    <a:pt x="3091" y="4117"/>
                  </a:cubicBezTo>
                  <a:cubicBezTo>
                    <a:pt x="2904" y="4117"/>
                    <a:pt x="2691" y="4026"/>
                    <a:pt x="2555" y="3922"/>
                  </a:cubicBezTo>
                  <a:cubicBezTo>
                    <a:pt x="2321" y="3763"/>
                    <a:pt x="2171" y="3510"/>
                    <a:pt x="2125" y="3229"/>
                  </a:cubicBezTo>
                  <a:cubicBezTo>
                    <a:pt x="2031" y="2743"/>
                    <a:pt x="2293" y="2247"/>
                    <a:pt x="2742" y="2050"/>
                  </a:cubicBezTo>
                  <a:cubicBezTo>
                    <a:pt x="2876" y="1987"/>
                    <a:pt x="3021" y="1958"/>
                    <a:pt x="3166" y="1958"/>
                  </a:cubicBezTo>
                  <a:close/>
                  <a:moveTo>
                    <a:pt x="2223" y="0"/>
                  </a:moveTo>
                  <a:cubicBezTo>
                    <a:pt x="2137" y="0"/>
                    <a:pt x="1328" y="423"/>
                    <a:pt x="1282" y="488"/>
                  </a:cubicBezTo>
                  <a:cubicBezTo>
                    <a:pt x="1217" y="544"/>
                    <a:pt x="1385" y="937"/>
                    <a:pt x="1404" y="1096"/>
                  </a:cubicBezTo>
                  <a:cubicBezTo>
                    <a:pt x="1423" y="1171"/>
                    <a:pt x="1451" y="1339"/>
                    <a:pt x="1488" y="1489"/>
                  </a:cubicBezTo>
                  <a:cubicBezTo>
                    <a:pt x="1441" y="1536"/>
                    <a:pt x="1404" y="1582"/>
                    <a:pt x="1376" y="1629"/>
                  </a:cubicBezTo>
                  <a:cubicBezTo>
                    <a:pt x="1254" y="1779"/>
                    <a:pt x="1151" y="1947"/>
                    <a:pt x="1076" y="2135"/>
                  </a:cubicBezTo>
                  <a:cubicBezTo>
                    <a:pt x="786" y="2191"/>
                    <a:pt x="85" y="2331"/>
                    <a:pt x="66" y="2359"/>
                  </a:cubicBezTo>
                  <a:cubicBezTo>
                    <a:pt x="28" y="2378"/>
                    <a:pt x="47" y="2415"/>
                    <a:pt x="66" y="2462"/>
                  </a:cubicBezTo>
                  <a:cubicBezTo>
                    <a:pt x="66" y="2509"/>
                    <a:pt x="28" y="3108"/>
                    <a:pt x="19" y="3173"/>
                  </a:cubicBezTo>
                  <a:cubicBezTo>
                    <a:pt x="0" y="3258"/>
                    <a:pt x="0" y="3360"/>
                    <a:pt x="0" y="3417"/>
                  </a:cubicBezTo>
                  <a:cubicBezTo>
                    <a:pt x="0" y="3454"/>
                    <a:pt x="646" y="3651"/>
                    <a:pt x="983" y="3763"/>
                  </a:cubicBezTo>
                  <a:cubicBezTo>
                    <a:pt x="1048" y="3959"/>
                    <a:pt x="1123" y="4156"/>
                    <a:pt x="1236" y="4343"/>
                  </a:cubicBezTo>
                  <a:cubicBezTo>
                    <a:pt x="1264" y="4390"/>
                    <a:pt x="1292" y="4437"/>
                    <a:pt x="1329" y="4483"/>
                  </a:cubicBezTo>
                  <a:cubicBezTo>
                    <a:pt x="1217" y="4792"/>
                    <a:pt x="1020" y="5372"/>
                    <a:pt x="1030" y="5410"/>
                  </a:cubicBezTo>
                  <a:cubicBezTo>
                    <a:pt x="1058" y="5457"/>
                    <a:pt x="1151" y="5494"/>
                    <a:pt x="1151" y="5494"/>
                  </a:cubicBezTo>
                  <a:cubicBezTo>
                    <a:pt x="1151" y="5494"/>
                    <a:pt x="1863" y="5981"/>
                    <a:pt x="1891" y="5981"/>
                  </a:cubicBezTo>
                  <a:cubicBezTo>
                    <a:pt x="1898" y="5978"/>
                    <a:pt x="1903" y="5978"/>
                    <a:pt x="1907" y="5978"/>
                  </a:cubicBezTo>
                  <a:cubicBezTo>
                    <a:pt x="1912" y="5978"/>
                    <a:pt x="1916" y="5978"/>
                    <a:pt x="1920" y="5978"/>
                  </a:cubicBezTo>
                  <a:cubicBezTo>
                    <a:pt x="1928" y="5978"/>
                    <a:pt x="1937" y="5976"/>
                    <a:pt x="1956" y="5962"/>
                  </a:cubicBezTo>
                  <a:cubicBezTo>
                    <a:pt x="1994" y="5934"/>
                    <a:pt x="2480" y="5503"/>
                    <a:pt x="2602" y="5372"/>
                  </a:cubicBezTo>
                  <a:cubicBezTo>
                    <a:pt x="2806" y="5432"/>
                    <a:pt x="3009" y="5468"/>
                    <a:pt x="3213" y="5468"/>
                  </a:cubicBezTo>
                  <a:cubicBezTo>
                    <a:pt x="3299" y="5468"/>
                    <a:pt x="3386" y="5461"/>
                    <a:pt x="3472" y="5447"/>
                  </a:cubicBezTo>
                  <a:cubicBezTo>
                    <a:pt x="3683" y="5677"/>
                    <a:pt x="4083" y="6131"/>
                    <a:pt x="4116" y="6131"/>
                  </a:cubicBezTo>
                  <a:cubicBezTo>
                    <a:pt x="4117" y="6131"/>
                    <a:pt x="4117" y="6131"/>
                    <a:pt x="4118" y="6130"/>
                  </a:cubicBezTo>
                  <a:cubicBezTo>
                    <a:pt x="4155" y="6121"/>
                    <a:pt x="4239" y="6074"/>
                    <a:pt x="4239" y="6074"/>
                  </a:cubicBezTo>
                  <a:cubicBezTo>
                    <a:pt x="4239" y="6074"/>
                    <a:pt x="5063" y="5691"/>
                    <a:pt x="5063" y="5653"/>
                  </a:cubicBezTo>
                  <a:cubicBezTo>
                    <a:pt x="5063" y="5616"/>
                    <a:pt x="5054" y="5522"/>
                    <a:pt x="5054" y="5522"/>
                  </a:cubicBezTo>
                  <a:lnTo>
                    <a:pt x="4857" y="4717"/>
                  </a:lnTo>
                  <a:cubicBezTo>
                    <a:pt x="5054" y="4511"/>
                    <a:pt x="5185" y="4259"/>
                    <a:pt x="5278" y="4006"/>
                  </a:cubicBezTo>
                  <a:cubicBezTo>
                    <a:pt x="5456" y="3969"/>
                    <a:pt x="5662" y="3922"/>
                    <a:pt x="5746" y="3913"/>
                  </a:cubicBezTo>
                  <a:cubicBezTo>
                    <a:pt x="5858" y="3903"/>
                    <a:pt x="6261" y="3838"/>
                    <a:pt x="6279" y="3791"/>
                  </a:cubicBezTo>
                  <a:cubicBezTo>
                    <a:pt x="6307" y="3744"/>
                    <a:pt x="6307" y="3697"/>
                    <a:pt x="6307" y="3697"/>
                  </a:cubicBezTo>
                  <a:lnTo>
                    <a:pt x="6345" y="2733"/>
                  </a:lnTo>
                  <a:lnTo>
                    <a:pt x="6317" y="2687"/>
                  </a:lnTo>
                  <a:cubicBezTo>
                    <a:pt x="6317" y="2687"/>
                    <a:pt x="5662" y="2481"/>
                    <a:pt x="5390" y="2406"/>
                  </a:cubicBezTo>
                  <a:cubicBezTo>
                    <a:pt x="5362" y="2200"/>
                    <a:pt x="5316" y="2041"/>
                    <a:pt x="5231" y="1891"/>
                  </a:cubicBezTo>
                  <a:cubicBezTo>
                    <a:pt x="5185" y="1779"/>
                    <a:pt x="5119" y="1685"/>
                    <a:pt x="5054" y="1611"/>
                  </a:cubicBezTo>
                  <a:cubicBezTo>
                    <a:pt x="5119" y="1386"/>
                    <a:pt x="5194" y="1077"/>
                    <a:pt x="5213" y="1058"/>
                  </a:cubicBezTo>
                  <a:cubicBezTo>
                    <a:pt x="5222" y="1012"/>
                    <a:pt x="5362" y="750"/>
                    <a:pt x="5334" y="703"/>
                  </a:cubicBezTo>
                  <a:cubicBezTo>
                    <a:pt x="5316" y="656"/>
                    <a:pt x="4511" y="123"/>
                    <a:pt x="4445" y="123"/>
                  </a:cubicBezTo>
                  <a:cubicBezTo>
                    <a:pt x="4398" y="123"/>
                    <a:pt x="3921" y="562"/>
                    <a:pt x="3725" y="768"/>
                  </a:cubicBezTo>
                  <a:cubicBezTo>
                    <a:pt x="3578" y="733"/>
                    <a:pt x="3428" y="717"/>
                    <a:pt x="3277" y="717"/>
                  </a:cubicBezTo>
                  <a:cubicBezTo>
                    <a:pt x="3149" y="717"/>
                    <a:pt x="3020" y="728"/>
                    <a:pt x="2892" y="750"/>
                  </a:cubicBezTo>
                  <a:cubicBezTo>
                    <a:pt x="2733" y="562"/>
                    <a:pt x="2274" y="20"/>
                    <a:pt x="2227" y="1"/>
                  </a:cubicBezTo>
                  <a:cubicBezTo>
                    <a:pt x="2226" y="1"/>
                    <a:pt x="2225" y="0"/>
                    <a:pt x="2223"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4750313" y="3148733"/>
              <a:ext cx="270766" cy="257149"/>
            </a:xfrm>
            <a:custGeom>
              <a:avLst/>
              <a:gdLst/>
              <a:ahLst/>
              <a:cxnLst/>
              <a:rect l="l" t="t" r="r" b="b"/>
              <a:pathLst>
                <a:path w="4474" h="4249" extrusionOk="0">
                  <a:moveTo>
                    <a:pt x="2224" y="1382"/>
                  </a:moveTo>
                  <a:cubicBezTo>
                    <a:pt x="2446" y="1382"/>
                    <a:pt x="2672" y="1480"/>
                    <a:pt x="2827" y="1647"/>
                  </a:cubicBezTo>
                  <a:cubicBezTo>
                    <a:pt x="3033" y="1891"/>
                    <a:pt x="3042" y="2293"/>
                    <a:pt x="2855" y="2574"/>
                  </a:cubicBezTo>
                  <a:cubicBezTo>
                    <a:pt x="2733" y="2752"/>
                    <a:pt x="2509" y="2873"/>
                    <a:pt x="2275" y="2892"/>
                  </a:cubicBezTo>
                  <a:cubicBezTo>
                    <a:pt x="2255" y="2894"/>
                    <a:pt x="2235" y="2896"/>
                    <a:pt x="2215" y="2896"/>
                  </a:cubicBezTo>
                  <a:cubicBezTo>
                    <a:pt x="2079" y="2896"/>
                    <a:pt x="1931" y="2845"/>
                    <a:pt x="1826" y="2780"/>
                  </a:cubicBezTo>
                  <a:cubicBezTo>
                    <a:pt x="1667" y="2677"/>
                    <a:pt x="1545" y="2499"/>
                    <a:pt x="1498" y="2312"/>
                  </a:cubicBezTo>
                  <a:cubicBezTo>
                    <a:pt x="1423" y="1975"/>
                    <a:pt x="1592" y="1629"/>
                    <a:pt x="1901" y="1460"/>
                  </a:cubicBezTo>
                  <a:cubicBezTo>
                    <a:pt x="2001" y="1407"/>
                    <a:pt x="2112" y="1382"/>
                    <a:pt x="2224" y="1382"/>
                  </a:cubicBezTo>
                  <a:close/>
                  <a:moveTo>
                    <a:pt x="1478" y="0"/>
                  </a:moveTo>
                  <a:cubicBezTo>
                    <a:pt x="1426" y="0"/>
                    <a:pt x="861" y="328"/>
                    <a:pt x="824" y="365"/>
                  </a:cubicBezTo>
                  <a:cubicBezTo>
                    <a:pt x="787" y="393"/>
                    <a:pt x="909" y="674"/>
                    <a:pt x="937" y="787"/>
                  </a:cubicBezTo>
                  <a:cubicBezTo>
                    <a:pt x="955" y="843"/>
                    <a:pt x="984" y="955"/>
                    <a:pt x="1012" y="1067"/>
                  </a:cubicBezTo>
                  <a:cubicBezTo>
                    <a:pt x="984" y="1095"/>
                    <a:pt x="955" y="1133"/>
                    <a:pt x="927" y="1170"/>
                  </a:cubicBezTo>
                  <a:cubicBezTo>
                    <a:pt x="843" y="1273"/>
                    <a:pt x="787" y="1404"/>
                    <a:pt x="740" y="1535"/>
                  </a:cubicBezTo>
                  <a:cubicBezTo>
                    <a:pt x="544" y="1582"/>
                    <a:pt x="48" y="1704"/>
                    <a:pt x="29" y="1722"/>
                  </a:cubicBezTo>
                  <a:cubicBezTo>
                    <a:pt x="1" y="1741"/>
                    <a:pt x="29" y="1769"/>
                    <a:pt x="29" y="1788"/>
                  </a:cubicBezTo>
                  <a:cubicBezTo>
                    <a:pt x="29" y="1816"/>
                    <a:pt x="29" y="2246"/>
                    <a:pt x="20" y="2293"/>
                  </a:cubicBezTo>
                  <a:lnTo>
                    <a:pt x="20" y="2471"/>
                  </a:lnTo>
                  <a:cubicBezTo>
                    <a:pt x="20" y="2490"/>
                    <a:pt x="469" y="2611"/>
                    <a:pt x="722" y="2677"/>
                  </a:cubicBezTo>
                  <a:cubicBezTo>
                    <a:pt x="768" y="2817"/>
                    <a:pt x="824" y="2958"/>
                    <a:pt x="909" y="3079"/>
                  </a:cubicBezTo>
                  <a:cubicBezTo>
                    <a:pt x="927" y="3107"/>
                    <a:pt x="955" y="3145"/>
                    <a:pt x="974" y="3173"/>
                  </a:cubicBezTo>
                  <a:cubicBezTo>
                    <a:pt x="909" y="3388"/>
                    <a:pt x="787" y="3800"/>
                    <a:pt x="796" y="3828"/>
                  </a:cubicBezTo>
                  <a:cubicBezTo>
                    <a:pt x="815" y="3856"/>
                    <a:pt x="881" y="3884"/>
                    <a:pt x="881" y="3884"/>
                  </a:cubicBezTo>
                  <a:cubicBezTo>
                    <a:pt x="881" y="3884"/>
                    <a:pt x="1381" y="4202"/>
                    <a:pt x="1422" y="4202"/>
                  </a:cubicBezTo>
                  <a:cubicBezTo>
                    <a:pt x="1422" y="4202"/>
                    <a:pt x="1423" y="4202"/>
                    <a:pt x="1423" y="4202"/>
                  </a:cubicBezTo>
                  <a:cubicBezTo>
                    <a:pt x="1433" y="4193"/>
                    <a:pt x="1437" y="4193"/>
                    <a:pt x="1443" y="4193"/>
                  </a:cubicBezTo>
                  <a:cubicBezTo>
                    <a:pt x="1449" y="4193"/>
                    <a:pt x="1456" y="4193"/>
                    <a:pt x="1470" y="4183"/>
                  </a:cubicBezTo>
                  <a:cubicBezTo>
                    <a:pt x="1489" y="4174"/>
                    <a:pt x="1826" y="3847"/>
                    <a:pt x="1901" y="3753"/>
                  </a:cubicBezTo>
                  <a:cubicBezTo>
                    <a:pt x="2029" y="3782"/>
                    <a:pt x="2162" y="3797"/>
                    <a:pt x="2291" y="3797"/>
                  </a:cubicBezTo>
                  <a:cubicBezTo>
                    <a:pt x="2368" y="3797"/>
                    <a:pt x="2445" y="3792"/>
                    <a:pt x="2518" y="3781"/>
                  </a:cubicBezTo>
                  <a:cubicBezTo>
                    <a:pt x="2668" y="3940"/>
                    <a:pt x="2977" y="4249"/>
                    <a:pt x="2995" y="4249"/>
                  </a:cubicBezTo>
                  <a:cubicBezTo>
                    <a:pt x="3024" y="4230"/>
                    <a:pt x="3080" y="4202"/>
                    <a:pt x="3080" y="4202"/>
                  </a:cubicBezTo>
                  <a:cubicBezTo>
                    <a:pt x="3080" y="4202"/>
                    <a:pt x="3651" y="3903"/>
                    <a:pt x="3651" y="3875"/>
                  </a:cubicBezTo>
                  <a:cubicBezTo>
                    <a:pt x="3651" y="3847"/>
                    <a:pt x="3641" y="3781"/>
                    <a:pt x="3641" y="3781"/>
                  </a:cubicBezTo>
                  <a:lnTo>
                    <a:pt x="3482" y="3220"/>
                  </a:lnTo>
                  <a:cubicBezTo>
                    <a:pt x="3604" y="3060"/>
                    <a:pt x="3697" y="2892"/>
                    <a:pt x="3763" y="2705"/>
                  </a:cubicBezTo>
                  <a:cubicBezTo>
                    <a:pt x="3875" y="2667"/>
                    <a:pt x="4025" y="2630"/>
                    <a:pt x="4090" y="2621"/>
                  </a:cubicBezTo>
                  <a:cubicBezTo>
                    <a:pt x="4165" y="2611"/>
                    <a:pt x="4446" y="2546"/>
                    <a:pt x="4465" y="2527"/>
                  </a:cubicBezTo>
                  <a:cubicBezTo>
                    <a:pt x="4474" y="2490"/>
                    <a:pt x="4474" y="2452"/>
                    <a:pt x="4474" y="2452"/>
                  </a:cubicBezTo>
                  <a:lnTo>
                    <a:pt x="4465" y="1778"/>
                  </a:lnTo>
                  <a:lnTo>
                    <a:pt x="4446" y="1741"/>
                  </a:lnTo>
                  <a:lnTo>
                    <a:pt x="3791" y="1582"/>
                  </a:lnTo>
                  <a:cubicBezTo>
                    <a:pt x="3744" y="1470"/>
                    <a:pt x="3697" y="1357"/>
                    <a:pt x="3641" y="1254"/>
                  </a:cubicBezTo>
                  <a:cubicBezTo>
                    <a:pt x="3604" y="1180"/>
                    <a:pt x="3557" y="1123"/>
                    <a:pt x="3510" y="1049"/>
                  </a:cubicBezTo>
                  <a:cubicBezTo>
                    <a:pt x="3548" y="899"/>
                    <a:pt x="3594" y="674"/>
                    <a:pt x="3604" y="656"/>
                  </a:cubicBezTo>
                  <a:cubicBezTo>
                    <a:pt x="3622" y="618"/>
                    <a:pt x="3697" y="431"/>
                    <a:pt x="3688" y="412"/>
                  </a:cubicBezTo>
                  <a:cubicBezTo>
                    <a:pt x="3679" y="384"/>
                    <a:pt x="3080" y="19"/>
                    <a:pt x="3042" y="19"/>
                  </a:cubicBezTo>
                  <a:cubicBezTo>
                    <a:pt x="3014" y="19"/>
                    <a:pt x="2696" y="347"/>
                    <a:pt x="2556" y="487"/>
                  </a:cubicBezTo>
                  <a:cubicBezTo>
                    <a:pt x="2478" y="476"/>
                    <a:pt x="2399" y="471"/>
                    <a:pt x="2320" y="471"/>
                  </a:cubicBezTo>
                  <a:cubicBezTo>
                    <a:pt x="2200" y="471"/>
                    <a:pt x="2079" y="483"/>
                    <a:pt x="1966" y="506"/>
                  </a:cubicBezTo>
                  <a:cubicBezTo>
                    <a:pt x="1854" y="375"/>
                    <a:pt x="1517" y="10"/>
                    <a:pt x="1480" y="0"/>
                  </a:cubicBezTo>
                  <a:cubicBezTo>
                    <a:pt x="1479" y="0"/>
                    <a:pt x="1478" y="0"/>
                    <a:pt x="1478"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6653243" y="3426520"/>
              <a:ext cx="311496" cy="45087"/>
            </a:xfrm>
            <a:custGeom>
              <a:avLst/>
              <a:gdLst/>
              <a:ahLst/>
              <a:cxnLst/>
              <a:rect l="l" t="t" r="r" b="b"/>
              <a:pathLst>
                <a:path w="5147" h="745" extrusionOk="0">
                  <a:moveTo>
                    <a:pt x="459" y="1"/>
                  </a:moveTo>
                  <a:cubicBezTo>
                    <a:pt x="318" y="1"/>
                    <a:pt x="178" y="2"/>
                    <a:pt x="38" y="5"/>
                  </a:cubicBezTo>
                  <a:lnTo>
                    <a:pt x="0" y="5"/>
                  </a:lnTo>
                  <a:cubicBezTo>
                    <a:pt x="19" y="239"/>
                    <a:pt x="19" y="482"/>
                    <a:pt x="19" y="716"/>
                  </a:cubicBezTo>
                  <a:cubicBezTo>
                    <a:pt x="28" y="716"/>
                    <a:pt x="47" y="716"/>
                    <a:pt x="75" y="735"/>
                  </a:cubicBezTo>
                  <a:cubicBezTo>
                    <a:pt x="468" y="744"/>
                    <a:pt x="889" y="744"/>
                    <a:pt x="1301" y="744"/>
                  </a:cubicBezTo>
                  <a:lnTo>
                    <a:pt x="5119" y="744"/>
                  </a:lnTo>
                  <a:cubicBezTo>
                    <a:pt x="5128" y="641"/>
                    <a:pt x="5128" y="520"/>
                    <a:pt x="5119" y="417"/>
                  </a:cubicBezTo>
                  <a:cubicBezTo>
                    <a:pt x="5138" y="333"/>
                    <a:pt x="5147" y="248"/>
                    <a:pt x="5147" y="174"/>
                  </a:cubicBezTo>
                  <a:cubicBezTo>
                    <a:pt x="5147" y="136"/>
                    <a:pt x="5138" y="99"/>
                    <a:pt x="5138" y="61"/>
                  </a:cubicBezTo>
                  <a:cubicBezTo>
                    <a:pt x="5138" y="61"/>
                    <a:pt x="5128" y="52"/>
                    <a:pt x="5119" y="52"/>
                  </a:cubicBezTo>
                  <a:cubicBezTo>
                    <a:pt x="5100" y="52"/>
                    <a:pt x="5081" y="43"/>
                    <a:pt x="5035" y="43"/>
                  </a:cubicBezTo>
                  <a:cubicBezTo>
                    <a:pt x="4838" y="33"/>
                    <a:pt x="4614" y="33"/>
                    <a:pt x="4398" y="33"/>
                  </a:cubicBezTo>
                  <a:lnTo>
                    <a:pt x="3809" y="33"/>
                  </a:lnTo>
                  <a:cubicBezTo>
                    <a:pt x="3388" y="33"/>
                    <a:pt x="2967" y="15"/>
                    <a:pt x="2546" y="15"/>
                  </a:cubicBezTo>
                  <a:cubicBezTo>
                    <a:pt x="2134" y="15"/>
                    <a:pt x="1722" y="15"/>
                    <a:pt x="1301" y="5"/>
                  </a:cubicBezTo>
                  <a:cubicBezTo>
                    <a:pt x="1020" y="5"/>
                    <a:pt x="739" y="1"/>
                    <a:pt x="459"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6654333" y="3511187"/>
              <a:ext cx="171695" cy="44785"/>
            </a:xfrm>
            <a:custGeom>
              <a:avLst/>
              <a:gdLst/>
              <a:ahLst/>
              <a:cxnLst/>
              <a:rect l="l" t="t" r="r" b="b"/>
              <a:pathLst>
                <a:path w="2837" h="740" extrusionOk="0">
                  <a:moveTo>
                    <a:pt x="1" y="0"/>
                  </a:moveTo>
                  <a:cubicBezTo>
                    <a:pt x="1" y="234"/>
                    <a:pt x="10" y="478"/>
                    <a:pt x="10" y="712"/>
                  </a:cubicBezTo>
                  <a:cubicBezTo>
                    <a:pt x="20" y="712"/>
                    <a:pt x="20" y="712"/>
                    <a:pt x="38" y="721"/>
                  </a:cubicBezTo>
                  <a:cubicBezTo>
                    <a:pt x="263" y="740"/>
                    <a:pt x="497" y="740"/>
                    <a:pt x="721" y="740"/>
                  </a:cubicBezTo>
                  <a:lnTo>
                    <a:pt x="2836" y="740"/>
                  </a:lnTo>
                  <a:lnTo>
                    <a:pt x="2836" y="412"/>
                  </a:lnTo>
                  <a:lnTo>
                    <a:pt x="2836" y="150"/>
                  </a:lnTo>
                  <a:lnTo>
                    <a:pt x="2836" y="47"/>
                  </a:lnTo>
                  <a:cubicBezTo>
                    <a:pt x="2836" y="47"/>
                    <a:pt x="2836" y="38"/>
                    <a:pt x="2827" y="38"/>
                  </a:cubicBezTo>
                  <a:cubicBezTo>
                    <a:pt x="2827" y="38"/>
                    <a:pt x="2808" y="19"/>
                    <a:pt x="2780" y="19"/>
                  </a:cubicBezTo>
                  <a:cubicBezTo>
                    <a:pt x="2724" y="15"/>
                    <a:pt x="2666" y="15"/>
                    <a:pt x="2607" y="15"/>
                  </a:cubicBezTo>
                  <a:cubicBezTo>
                    <a:pt x="2549" y="15"/>
                    <a:pt x="2490" y="15"/>
                    <a:pt x="2434" y="10"/>
                  </a:cubicBezTo>
                  <a:lnTo>
                    <a:pt x="2106" y="10"/>
                  </a:lnTo>
                  <a:cubicBezTo>
                    <a:pt x="1872" y="10"/>
                    <a:pt x="1639" y="10"/>
                    <a:pt x="1405"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6654333" y="3594765"/>
              <a:ext cx="254910" cy="45027"/>
            </a:xfrm>
            <a:custGeom>
              <a:avLst/>
              <a:gdLst/>
              <a:ahLst/>
              <a:cxnLst/>
              <a:rect l="l" t="t" r="r" b="b"/>
              <a:pathLst>
                <a:path w="4212" h="744" extrusionOk="0">
                  <a:moveTo>
                    <a:pt x="375" y="0"/>
                  </a:moveTo>
                  <a:cubicBezTo>
                    <a:pt x="260" y="0"/>
                    <a:pt x="144" y="1"/>
                    <a:pt x="29" y="4"/>
                  </a:cubicBezTo>
                  <a:lnTo>
                    <a:pt x="1" y="4"/>
                  </a:lnTo>
                  <a:cubicBezTo>
                    <a:pt x="10" y="238"/>
                    <a:pt x="10" y="491"/>
                    <a:pt x="10" y="725"/>
                  </a:cubicBezTo>
                  <a:cubicBezTo>
                    <a:pt x="20" y="725"/>
                    <a:pt x="29" y="725"/>
                    <a:pt x="57" y="734"/>
                  </a:cubicBezTo>
                  <a:cubicBezTo>
                    <a:pt x="385" y="744"/>
                    <a:pt x="721" y="744"/>
                    <a:pt x="1058" y="744"/>
                  </a:cubicBezTo>
                  <a:lnTo>
                    <a:pt x="4174" y="744"/>
                  </a:lnTo>
                  <a:cubicBezTo>
                    <a:pt x="4174" y="641"/>
                    <a:pt x="4184" y="528"/>
                    <a:pt x="4174" y="416"/>
                  </a:cubicBezTo>
                  <a:cubicBezTo>
                    <a:pt x="4193" y="341"/>
                    <a:pt x="4193" y="257"/>
                    <a:pt x="4212" y="173"/>
                  </a:cubicBezTo>
                  <a:cubicBezTo>
                    <a:pt x="4212" y="135"/>
                    <a:pt x="4212" y="107"/>
                    <a:pt x="4193" y="70"/>
                  </a:cubicBezTo>
                  <a:lnTo>
                    <a:pt x="4184" y="61"/>
                  </a:lnTo>
                  <a:cubicBezTo>
                    <a:pt x="4174" y="61"/>
                    <a:pt x="4146" y="42"/>
                    <a:pt x="4118" y="42"/>
                  </a:cubicBezTo>
                  <a:cubicBezTo>
                    <a:pt x="3950" y="33"/>
                    <a:pt x="3772" y="33"/>
                    <a:pt x="3604" y="33"/>
                  </a:cubicBezTo>
                  <a:lnTo>
                    <a:pt x="3108" y="33"/>
                  </a:lnTo>
                  <a:cubicBezTo>
                    <a:pt x="2771" y="33"/>
                    <a:pt x="2415" y="33"/>
                    <a:pt x="2078" y="23"/>
                  </a:cubicBezTo>
                  <a:cubicBezTo>
                    <a:pt x="1741" y="23"/>
                    <a:pt x="1405" y="23"/>
                    <a:pt x="1058" y="4"/>
                  </a:cubicBezTo>
                  <a:cubicBezTo>
                    <a:pt x="834" y="4"/>
                    <a:pt x="605" y="0"/>
                    <a:pt x="375"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469048" y="2988234"/>
              <a:ext cx="245227" cy="45027"/>
            </a:xfrm>
            <a:custGeom>
              <a:avLst/>
              <a:gdLst/>
              <a:ahLst/>
              <a:cxnLst/>
              <a:rect l="l" t="t" r="r" b="b"/>
              <a:pathLst>
                <a:path w="4052" h="744" extrusionOk="0">
                  <a:moveTo>
                    <a:pt x="358" y="0"/>
                  </a:moveTo>
                  <a:cubicBezTo>
                    <a:pt x="247" y="0"/>
                    <a:pt x="137" y="1"/>
                    <a:pt x="28" y="4"/>
                  </a:cubicBezTo>
                  <a:lnTo>
                    <a:pt x="0" y="4"/>
                  </a:lnTo>
                  <a:cubicBezTo>
                    <a:pt x="9" y="238"/>
                    <a:pt x="9" y="491"/>
                    <a:pt x="9" y="725"/>
                  </a:cubicBezTo>
                  <a:cubicBezTo>
                    <a:pt x="28" y="725"/>
                    <a:pt x="37" y="725"/>
                    <a:pt x="56" y="734"/>
                  </a:cubicBezTo>
                  <a:cubicBezTo>
                    <a:pt x="374" y="743"/>
                    <a:pt x="702" y="743"/>
                    <a:pt x="1020" y="743"/>
                  </a:cubicBezTo>
                  <a:lnTo>
                    <a:pt x="4033" y="743"/>
                  </a:lnTo>
                  <a:cubicBezTo>
                    <a:pt x="4033" y="641"/>
                    <a:pt x="4052" y="519"/>
                    <a:pt x="4033" y="416"/>
                  </a:cubicBezTo>
                  <a:cubicBezTo>
                    <a:pt x="4024" y="332"/>
                    <a:pt x="4024" y="257"/>
                    <a:pt x="4033" y="173"/>
                  </a:cubicBezTo>
                  <a:cubicBezTo>
                    <a:pt x="4033" y="135"/>
                    <a:pt x="4033" y="98"/>
                    <a:pt x="4024" y="70"/>
                  </a:cubicBezTo>
                  <a:lnTo>
                    <a:pt x="4015" y="51"/>
                  </a:lnTo>
                  <a:cubicBezTo>
                    <a:pt x="4005" y="51"/>
                    <a:pt x="3977" y="42"/>
                    <a:pt x="3940" y="42"/>
                  </a:cubicBezTo>
                  <a:cubicBezTo>
                    <a:pt x="3781" y="32"/>
                    <a:pt x="3612" y="32"/>
                    <a:pt x="3453" y="32"/>
                  </a:cubicBezTo>
                  <a:lnTo>
                    <a:pt x="2985" y="32"/>
                  </a:lnTo>
                  <a:cubicBezTo>
                    <a:pt x="2658" y="32"/>
                    <a:pt x="2321" y="32"/>
                    <a:pt x="1993" y="23"/>
                  </a:cubicBezTo>
                  <a:cubicBezTo>
                    <a:pt x="1666" y="23"/>
                    <a:pt x="1338" y="23"/>
                    <a:pt x="1020" y="4"/>
                  </a:cubicBezTo>
                  <a:cubicBezTo>
                    <a:pt x="802" y="4"/>
                    <a:pt x="579" y="0"/>
                    <a:pt x="358"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5468443" y="3072841"/>
              <a:ext cx="172240" cy="44785"/>
            </a:xfrm>
            <a:custGeom>
              <a:avLst/>
              <a:gdLst/>
              <a:ahLst/>
              <a:cxnLst/>
              <a:rect l="l" t="t" r="r" b="b"/>
              <a:pathLst>
                <a:path w="2846" h="740" extrusionOk="0">
                  <a:moveTo>
                    <a:pt x="1" y="1"/>
                  </a:moveTo>
                  <a:cubicBezTo>
                    <a:pt x="1" y="234"/>
                    <a:pt x="10" y="478"/>
                    <a:pt x="10" y="712"/>
                  </a:cubicBezTo>
                  <a:cubicBezTo>
                    <a:pt x="19" y="712"/>
                    <a:pt x="19" y="712"/>
                    <a:pt x="47" y="730"/>
                  </a:cubicBezTo>
                  <a:cubicBezTo>
                    <a:pt x="272" y="740"/>
                    <a:pt x="506" y="740"/>
                    <a:pt x="721" y="740"/>
                  </a:cubicBezTo>
                  <a:lnTo>
                    <a:pt x="2845" y="740"/>
                  </a:lnTo>
                  <a:lnTo>
                    <a:pt x="2845" y="412"/>
                  </a:lnTo>
                  <a:cubicBezTo>
                    <a:pt x="2827" y="328"/>
                    <a:pt x="2827" y="234"/>
                    <a:pt x="2845" y="150"/>
                  </a:cubicBezTo>
                  <a:lnTo>
                    <a:pt x="2845" y="47"/>
                  </a:lnTo>
                  <a:cubicBezTo>
                    <a:pt x="2845" y="47"/>
                    <a:pt x="2845" y="38"/>
                    <a:pt x="2827" y="38"/>
                  </a:cubicBezTo>
                  <a:cubicBezTo>
                    <a:pt x="2827" y="38"/>
                    <a:pt x="2808" y="29"/>
                    <a:pt x="2780" y="29"/>
                  </a:cubicBezTo>
                  <a:cubicBezTo>
                    <a:pt x="2724" y="19"/>
                    <a:pt x="2665" y="19"/>
                    <a:pt x="2607" y="19"/>
                  </a:cubicBezTo>
                  <a:cubicBezTo>
                    <a:pt x="2548" y="19"/>
                    <a:pt x="2490" y="19"/>
                    <a:pt x="2434" y="10"/>
                  </a:cubicBezTo>
                  <a:lnTo>
                    <a:pt x="2106" y="10"/>
                  </a:lnTo>
                  <a:cubicBezTo>
                    <a:pt x="1872" y="10"/>
                    <a:pt x="1638" y="10"/>
                    <a:pt x="1404" y="1"/>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7101757" y="1662604"/>
              <a:ext cx="410628" cy="381094"/>
            </a:xfrm>
            <a:custGeom>
              <a:avLst/>
              <a:gdLst/>
              <a:ahLst/>
              <a:cxnLst/>
              <a:rect l="l" t="t" r="r" b="b"/>
              <a:pathLst>
                <a:path w="6785" h="6297" extrusionOk="0">
                  <a:moveTo>
                    <a:pt x="3154" y="310"/>
                  </a:moveTo>
                  <a:cubicBezTo>
                    <a:pt x="3145" y="469"/>
                    <a:pt x="3182" y="647"/>
                    <a:pt x="3182" y="788"/>
                  </a:cubicBezTo>
                  <a:cubicBezTo>
                    <a:pt x="3192" y="993"/>
                    <a:pt x="3192" y="1199"/>
                    <a:pt x="3201" y="1405"/>
                  </a:cubicBezTo>
                  <a:cubicBezTo>
                    <a:pt x="2789" y="1405"/>
                    <a:pt x="2387" y="1433"/>
                    <a:pt x="1975" y="1480"/>
                  </a:cubicBezTo>
                  <a:cubicBezTo>
                    <a:pt x="2106" y="1115"/>
                    <a:pt x="2275" y="759"/>
                    <a:pt x="2443" y="413"/>
                  </a:cubicBezTo>
                  <a:cubicBezTo>
                    <a:pt x="2677" y="357"/>
                    <a:pt x="2911" y="320"/>
                    <a:pt x="3154" y="310"/>
                  </a:cubicBezTo>
                  <a:close/>
                  <a:moveTo>
                    <a:pt x="3426" y="292"/>
                  </a:moveTo>
                  <a:lnTo>
                    <a:pt x="3426" y="292"/>
                  </a:lnTo>
                  <a:cubicBezTo>
                    <a:pt x="3744" y="320"/>
                    <a:pt x="4071" y="404"/>
                    <a:pt x="4371" y="516"/>
                  </a:cubicBezTo>
                  <a:cubicBezTo>
                    <a:pt x="4502" y="834"/>
                    <a:pt x="4605" y="1162"/>
                    <a:pt x="4689" y="1499"/>
                  </a:cubicBezTo>
                  <a:cubicBezTo>
                    <a:pt x="4277" y="1452"/>
                    <a:pt x="3856" y="1415"/>
                    <a:pt x="3444" y="1405"/>
                  </a:cubicBezTo>
                  <a:cubicBezTo>
                    <a:pt x="3444" y="1209"/>
                    <a:pt x="3435" y="1022"/>
                    <a:pt x="3435" y="825"/>
                  </a:cubicBezTo>
                  <a:cubicBezTo>
                    <a:pt x="3426" y="666"/>
                    <a:pt x="3444" y="469"/>
                    <a:pt x="3426" y="292"/>
                  </a:cubicBezTo>
                  <a:close/>
                  <a:moveTo>
                    <a:pt x="2200" y="507"/>
                  </a:moveTo>
                  <a:lnTo>
                    <a:pt x="2200" y="507"/>
                  </a:lnTo>
                  <a:cubicBezTo>
                    <a:pt x="1984" y="806"/>
                    <a:pt x="1825" y="1153"/>
                    <a:pt x="1704" y="1508"/>
                  </a:cubicBezTo>
                  <a:cubicBezTo>
                    <a:pt x="1414" y="1546"/>
                    <a:pt x="1124" y="1592"/>
                    <a:pt x="833" y="1677"/>
                  </a:cubicBezTo>
                  <a:cubicBezTo>
                    <a:pt x="1152" y="1162"/>
                    <a:pt x="1638" y="741"/>
                    <a:pt x="2200" y="507"/>
                  </a:cubicBezTo>
                  <a:close/>
                  <a:moveTo>
                    <a:pt x="4651" y="647"/>
                  </a:moveTo>
                  <a:lnTo>
                    <a:pt x="4651" y="647"/>
                  </a:lnTo>
                  <a:cubicBezTo>
                    <a:pt x="5054" y="853"/>
                    <a:pt x="5391" y="1153"/>
                    <a:pt x="5634" y="1508"/>
                  </a:cubicBezTo>
                  <a:cubicBezTo>
                    <a:pt x="5671" y="1574"/>
                    <a:pt x="5709" y="1620"/>
                    <a:pt x="5737" y="1677"/>
                  </a:cubicBezTo>
                  <a:cubicBezTo>
                    <a:pt x="5634" y="1648"/>
                    <a:pt x="5522" y="1639"/>
                    <a:pt x="5428" y="1620"/>
                  </a:cubicBezTo>
                  <a:cubicBezTo>
                    <a:pt x="5260" y="1583"/>
                    <a:pt x="5082" y="1546"/>
                    <a:pt x="4913" y="1527"/>
                  </a:cubicBezTo>
                  <a:cubicBezTo>
                    <a:pt x="4848" y="1218"/>
                    <a:pt x="4754" y="928"/>
                    <a:pt x="4651" y="647"/>
                  </a:cubicBezTo>
                  <a:close/>
                  <a:moveTo>
                    <a:pt x="1638" y="1761"/>
                  </a:moveTo>
                  <a:lnTo>
                    <a:pt x="1638" y="1761"/>
                  </a:lnTo>
                  <a:cubicBezTo>
                    <a:pt x="1517" y="2201"/>
                    <a:pt x="1460" y="2659"/>
                    <a:pt x="1451" y="3090"/>
                  </a:cubicBezTo>
                  <a:lnTo>
                    <a:pt x="1451" y="3127"/>
                  </a:lnTo>
                  <a:cubicBezTo>
                    <a:pt x="1214" y="3127"/>
                    <a:pt x="973" y="3119"/>
                    <a:pt x="736" y="3119"/>
                  </a:cubicBezTo>
                  <a:cubicBezTo>
                    <a:pt x="617" y="3119"/>
                    <a:pt x="500" y="3121"/>
                    <a:pt x="384" y="3127"/>
                  </a:cubicBezTo>
                  <a:cubicBezTo>
                    <a:pt x="394" y="2706"/>
                    <a:pt x="497" y="2294"/>
                    <a:pt x="702" y="1920"/>
                  </a:cubicBezTo>
                  <a:cubicBezTo>
                    <a:pt x="1011" y="1873"/>
                    <a:pt x="1320" y="1817"/>
                    <a:pt x="1638" y="1761"/>
                  </a:cubicBezTo>
                  <a:close/>
                  <a:moveTo>
                    <a:pt x="3210" y="1630"/>
                  </a:moveTo>
                  <a:cubicBezTo>
                    <a:pt x="3229" y="2144"/>
                    <a:pt x="3229" y="2650"/>
                    <a:pt x="3229" y="3146"/>
                  </a:cubicBezTo>
                  <a:cubicBezTo>
                    <a:pt x="2705" y="3146"/>
                    <a:pt x="2200" y="3136"/>
                    <a:pt x="1685" y="3127"/>
                  </a:cubicBezTo>
                  <a:lnTo>
                    <a:pt x="1685" y="3108"/>
                  </a:lnTo>
                  <a:cubicBezTo>
                    <a:pt x="1685" y="2631"/>
                    <a:pt x="1760" y="2163"/>
                    <a:pt x="1891" y="1705"/>
                  </a:cubicBezTo>
                  <a:cubicBezTo>
                    <a:pt x="2331" y="1648"/>
                    <a:pt x="2770" y="1630"/>
                    <a:pt x="3210" y="1630"/>
                  </a:cubicBezTo>
                  <a:close/>
                  <a:moveTo>
                    <a:pt x="3444" y="1639"/>
                  </a:moveTo>
                  <a:cubicBezTo>
                    <a:pt x="3856" y="1639"/>
                    <a:pt x="4258" y="1667"/>
                    <a:pt x="4651" y="1723"/>
                  </a:cubicBezTo>
                  <a:cubicBezTo>
                    <a:pt x="4679" y="1723"/>
                    <a:pt x="4698" y="1733"/>
                    <a:pt x="4736" y="1733"/>
                  </a:cubicBezTo>
                  <a:cubicBezTo>
                    <a:pt x="4829" y="2201"/>
                    <a:pt x="4867" y="2668"/>
                    <a:pt x="4839" y="3146"/>
                  </a:cubicBezTo>
                  <a:lnTo>
                    <a:pt x="3444" y="3146"/>
                  </a:lnTo>
                  <a:cubicBezTo>
                    <a:pt x="3463" y="2650"/>
                    <a:pt x="3463" y="2144"/>
                    <a:pt x="3444" y="1639"/>
                  </a:cubicBezTo>
                  <a:close/>
                  <a:moveTo>
                    <a:pt x="4941" y="1770"/>
                  </a:moveTo>
                  <a:lnTo>
                    <a:pt x="4941" y="1770"/>
                  </a:lnTo>
                  <a:cubicBezTo>
                    <a:pt x="5082" y="1789"/>
                    <a:pt x="5213" y="1817"/>
                    <a:pt x="5353" y="1836"/>
                  </a:cubicBezTo>
                  <a:cubicBezTo>
                    <a:pt x="5522" y="1873"/>
                    <a:pt x="5690" y="1929"/>
                    <a:pt x="5868" y="1957"/>
                  </a:cubicBezTo>
                  <a:cubicBezTo>
                    <a:pt x="6036" y="2322"/>
                    <a:pt x="6111" y="2725"/>
                    <a:pt x="6111" y="3136"/>
                  </a:cubicBezTo>
                  <a:cubicBezTo>
                    <a:pt x="6061" y="3124"/>
                    <a:pt x="6007" y="3120"/>
                    <a:pt x="5952" y="3120"/>
                  </a:cubicBezTo>
                  <a:cubicBezTo>
                    <a:pt x="5841" y="3120"/>
                    <a:pt x="5724" y="3136"/>
                    <a:pt x="5625" y="3136"/>
                  </a:cubicBezTo>
                  <a:cubicBezTo>
                    <a:pt x="5428" y="3136"/>
                    <a:pt x="5241" y="3136"/>
                    <a:pt x="5035" y="3146"/>
                  </a:cubicBezTo>
                  <a:cubicBezTo>
                    <a:pt x="5063" y="2678"/>
                    <a:pt x="5026" y="2229"/>
                    <a:pt x="4941" y="1770"/>
                  </a:cubicBezTo>
                  <a:close/>
                  <a:moveTo>
                    <a:pt x="384" y="3324"/>
                  </a:moveTo>
                  <a:cubicBezTo>
                    <a:pt x="730" y="3361"/>
                    <a:pt x="1086" y="3370"/>
                    <a:pt x="1451" y="3380"/>
                  </a:cubicBezTo>
                  <a:cubicBezTo>
                    <a:pt x="1460" y="3782"/>
                    <a:pt x="1517" y="4175"/>
                    <a:pt x="1619" y="4568"/>
                  </a:cubicBezTo>
                  <a:cubicBezTo>
                    <a:pt x="1470" y="4549"/>
                    <a:pt x="1329" y="4540"/>
                    <a:pt x="1180" y="4521"/>
                  </a:cubicBezTo>
                  <a:cubicBezTo>
                    <a:pt x="1038" y="4506"/>
                    <a:pt x="897" y="4470"/>
                    <a:pt x="756" y="4470"/>
                  </a:cubicBezTo>
                  <a:cubicBezTo>
                    <a:pt x="729" y="4470"/>
                    <a:pt x="702" y="4472"/>
                    <a:pt x="674" y="4475"/>
                  </a:cubicBezTo>
                  <a:cubicBezTo>
                    <a:pt x="497" y="4119"/>
                    <a:pt x="394" y="3735"/>
                    <a:pt x="384" y="3324"/>
                  </a:cubicBezTo>
                  <a:close/>
                  <a:moveTo>
                    <a:pt x="6111" y="3361"/>
                  </a:moveTo>
                  <a:lnTo>
                    <a:pt x="6111" y="3361"/>
                  </a:lnTo>
                  <a:cubicBezTo>
                    <a:pt x="6093" y="3745"/>
                    <a:pt x="5990" y="4128"/>
                    <a:pt x="5812" y="4484"/>
                  </a:cubicBezTo>
                  <a:cubicBezTo>
                    <a:pt x="5484" y="4531"/>
                    <a:pt x="5157" y="4549"/>
                    <a:pt x="4820" y="4587"/>
                  </a:cubicBezTo>
                  <a:cubicBezTo>
                    <a:pt x="4923" y="4213"/>
                    <a:pt x="4988" y="3819"/>
                    <a:pt x="5026" y="3426"/>
                  </a:cubicBezTo>
                  <a:lnTo>
                    <a:pt x="5026" y="3380"/>
                  </a:lnTo>
                  <a:cubicBezTo>
                    <a:pt x="5213" y="3380"/>
                    <a:pt x="5400" y="3370"/>
                    <a:pt x="5587" y="3370"/>
                  </a:cubicBezTo>
                  <a:cubicBezTo>
                    <a:pt x="5677" y="3370"/>
                    <a:pt x="5790" y="3380"/>
                    <a:pt x="5901" y="3380"/>
                  </a:cubicBezTo>
                  <a:cubicBezTo>
                    <a:pt x="5975" y="3380"/>
                    <a:pt x="6048" y="3376"/>
                    <a:pt x="6111" y="3361"/>
                  </a:cubicBezTo>
                  <a:close/>
                  <a:moveTo>
                    <a:pt x="3238" y="3380"/>
                  </a:moveTo>
                  <a:cubicBezTo>
                    <a:pt x="3238" y="3801"/>
                    <a:pt x="3229" y="4222"/>
                    <a:pt x="3210" y="4643"/>
                  </a:cubicBezTo>
                  <a:lnTo>
                    <a:pt x="3192" y="4643"/>
                  </a:lnTo>
                  <a:cubicBezTo>
                    <a:pt x="2761" y="4643"/>
                    <a:pt x="2340" y="4624"/>
                    <a:pt x="1900" y="4587"/>
                  </a:cubicBezTo>
                  <a:cubicBezTo>
                    <a:pt x="1788" y="4203"/>
                    <a:pt x="1713" y="3801"/>
                    <a:pt x="1694" y="3380"/>
                  </a:cubicBezTo>
                  <a:lnTo>
                    <a:pt x="1694" y="3380"/>
                  </a:lnTo>
                  <a:cubicBezTo>
                    <a:pt x="1866" y="3386"/>
                    <a:pt x="2037" y="3388"/>
                    <a:pt x="2209" y="3388"/>
                  </a:cubicBezTo>
                  <a:cubicBezTo>
                    <a:pt x="2552" y="3388"/>
                    <a:pt x="2895" y="3380"/>
                    <a:pt x="3238" y="3380"/>
                  </a:cubicBezTo>
                  <a:close/>
                  <a:moveTo>
                    <a:pt x="4829" y="3370"/>
                  </a:moveTo>
                  <a:lnTo>
                    <a:pt x="4829" y="3417"/>
                  </a:lnTo>
                  <a:cubicBezTo>
                    <a:pt x="4792" y="3819"/>
                    <a:pt x="4726" y="4213"/>
                    <a:pt x="4605" y="4596"/>
                  </a:cubicBezTo>
                  <a:cubicBezTo>
                    <a:pt x="4202" y="4624"/>
                    <a:pt x="3809" y="4643"/>
                    <a:pt x="3407" y="4643"/>
                  </a:cubicBezTo>
                  <a:cubicBezTo>
                    <a:pt x="3426" y="4222"/>
                    <a:pt x="3435" y="3801"/>
                    <a:pt x="3444" y="3398"/>
                  </a:cubicBezTo>
                  <a:cubicBezTo>
                    <a:pt x="3903" y="3398"/>
                    <a:pt x="4361" y="3380"/>
                    <a:pt x="4829" y="3370"/>
                  </a:cubicBezTo>
                  <a:close/>
                  <a:moveTo>
                    <a:pt x="5671" y="4690"/>
                  </a:moveTo>
                  <a:lnTo>
                    <a:pt x="5671" y="4690"/>
                  </a:lnTo>
                  <a:cubicBezTo>
                    <a:pt x="5597" y="4811"/>
                    <a:pt x="5522" y="4914"/>
                    <a:pt x="5428" y="5017"/>
                  </a:cubicBezTo>
                  <a:cubicBezTo>
                    <a:pt x="5119" y="5335"/>
                    <a:pt x="4773" y="5569"/>
                    <a:pt x="4371" y="5738"/>
                  </a:cubicBezTo>
                  <a:cubicBezTo>
                    <a:pt x="4380" y="5700"/>
                    <a:pt x="4399" y="5672"/>
                    <a:pt x="4408" y="5654"/>
                  </a:cubicBezTo>
                  <a:cubicBezTo>
                    <a:pt x="4520" y="5420"/>
                    <a:pt x="4614" y="5186"/>
                    <a:pt x="4698" y="4952"/>
                  </a:cubicBezTo>
                  <a:cubicBezTo>
                    <a:pt x="4708" y="4905"/>
                    <a:pt x="4736" y="4849"/>
                    <a:pt x="4745" y="4802"/>
                  </a:cubicBezTo>
                  <a:cubicBezTo>
                    <a:pt x="5063" y="4774"/>
                    <a:pt x="5363" y="4737"/>
                    <a:pt x="5671" y="4690"/>
                  </a:cubicBezTo>
                  <a:close/>
                  <a:moveTo>
                    <a:pt x="777" y="4680"/>
                  </a:moveTo>
                  <a:lnTo>
                    <a:pt x="777" y="4680"/>
                  </a:lnTo>
                  <a:cubicBezTo>
                    <a:pt x="890" y="4708"/>
                    <a:pt x="993" y="4718"/>
                    <a:pt x="1086" y="4727"/>
                  </a:cubicBezTo>
                  <a:lnTo>
                    <a:pt x="1685" y="4802"/>
                  </a:lnTo>
                  <a:cubicBezTo>
                    <a:pt x="1797" y="5158"/>
                    <a:pt x="1947" y="5513"/>
                    <a:pt x="2153" y="5841"/>
                  </a:cubicBezTo>
                  <a:cubicBezTo>
                    <a:pt x="1984" y="5785"/>
                    <a:pt x="1835" y="5719"/>
                    <a:pt x="1685" y="5672"/>
                  </a:cubicBezTo>
                  <a:cubicBezTo>
                    <a:pt x="1320" y="5392"/>
                    <a:pt x="1002" y="5064"/>
                    <a:pt x="777" y="4680"/>
                  </a:cubicBezTo>
                  <a:close/>
                  <a:moveTo>
                    <a:pt x="1975" y="4811"/>
                  </a:moveTo>
                  <a:cubicBezTo>
                    <a:pt x="2387" y="4849"/>
                    <a:pt x="2780" y="4858"/>
                    <a:pt x="3192" y="4858"/>
                  </a:cubicBezTo>
                  <a:lnTo>
                    <a:pt x="3201" y="4858"/>
                  </a:lnTo>
                  <a:cubicBezTo>
                    <a:pt x="3192" y="5064"/>
                    <a:pt x="3173" y="5279"/>
                    <a:pt x="3173" y="5485"/>
                  </a:cubicBezTo>
                  <a:cubicBezTo>
                    <a:pt x="3164" y="5644"/>
                    <a:pt x="3145" y="5813"/>
                    <a:pt x="3154" y="5972"/>
                  </a:cubicBezTo>
                  <a:cubicBezTo>
                    <a:pt x="2920" y="5972"/>
                    <a:pt x="2696" y="5944"/>
                    <a:pt x="2462" y="5897"/>
                  </a:cubicBezTo>
                  <a:cubicBezTo>
                    <a:pt x="2265" y="5551"/>
                    <a:pt x="2106" y="5186"/>
                    <a:pt x="1975" y="4811"/>
                  </a:cubicBezTo>
                  <a:close/>
                  <a:moveTo>
                    <a:pt x="4539" y="4821"/>
                  </a:moveTo>
                  <a:lnTo>
                    <a:pt x="4539" y="4821"/>
                  </a:lnTo>
                  <a:cubicBezTo>
                    <a:pt x="4520" y="4849"/>
                    <a:pt x="4520" y="4877"/>
                    <a:pt x="4511" y="4905"/>
                  </a:cubicBezTo>
                  <a:cubicBezTo>
                    <a:pt x="4427" y="5139"/>
                    <a:pt x="4333" y="5373"/>
                    <a:pt x="4230" y="5597"/>
                  </a:cubicBezTo>
                  <a:cubicBezTo>
                    <a:pt x="4193" y="5654"/>
                    <a:pt x="4137" y="5747"/>
                    <a:pt x="4090" y="5831"/>
                  </a:cubicBezTo>
                  <a:cubicBezTo>
                    <a:pt x="3893" y="5888"/>
                    <a:pt x="3678" y="5934"/>
                    <a:pt x="3463" y="5953"/>
                  </a:cubicBezTo>
                  <a:cubicBezTo>
                    <a:pt x="3407" y="5953"/>
                    <a:pt x="3369" y="5953"/>
                    <a:pt x="3332" y="5972"/>
                  </a:cubicBezTo>
                  <a:cubicBezTo>
                    <a:pt x="3351" y="5831"/>
                    <a:pt x="3351" y="5663"/>
                    <a:pt x="3369" y="5532"/>
                  </a:cubicBezTo>
                  <a:cubicBezTo>
                    <a:pt x="3379" y="5317"/>
                    <a:pt x="3388" y="5083"/>
                    <a:pt x="3397" y="4858"/>
                  </a:cubicBezTo>
                  <a:cubicBezTo>
                    <a:pt x="3772" y="4858"/>
                    <a:pt x="4165" y="4849"/>
                    <a:pt x="4539" y="4821"/>
                  </a:cubicBezTo>
                  <a:close/>
                  <a:moveTo>
                    <a:pt x="3259" y="0"/>
                  </a:moveTo>
                  <a:cubicBezTo>
                    <a:pt x="3115" y="0"/>
                    <a:pt x="2971" y="10"/>
                    <a:pt x="2827" y="30"/>
                  </a:cubicBezTo>
                  <a:cubicBezTo>
                    <a:pt x="1779" y="170"/>
                    <a:pt x="890" y="890"/>
                    <a:pt x="440" y="1826"/>
                  </a:cubicBezTo>
                  <a:cubicBezTo>
                    <a:pt x="431" y="1836"/>
                    <a:pt x="431" y="1854"/>
                    <a:pt x="431" y="1864"/>
                  </a:cubicBezTo>
                  <a:cubicBezTo>
                    <a:pt x="300" y="2116"/>
                    <a:pt x="216" y="2397"/>
                    <a:pt x="160" y="2678"/>
                  </a:cubicBezTo>
                  <a:cubicBezTo>
                    <a:pt x="1" y="3642"/>
                    <a:pt x="337" y="4699"/>
                    <a:pt x="1002" y="5429"/>
                  </a:cubicBezTo>
                  <a:cubicBezTo>
                    <a:pt x="993" y="5457"/>
                    <a:pt x="1339" y="5785"/>
                    <a:pt x="1526" y="5888"/>
                  </a:cubicBezTo>
                  <a:cubicBezTo>
                    <a:pt x="1749" y="6031"/>
                    <a:pt x="2306" y="6216"/>
                    <a:pt x="2363" y="6216"/>
                  </a:cubicBezTo>
                  <a:cubicBezTo>
                    <a:pt x="2366" y="6216"/>
                    <a:pt x="2368" y="6216"/>
                    <a:pt x="2368" y="6215"/>
                  </a:cubicBezTo>
                  <a:cubicBezTo>
                    <a:pt x="2616" y="6270"/>
                    <a:pt x="2872" y="6296"/>
                    <a:pt x="3128" y="6296"/>
                  </a:cubicBezTo>
                  <a:cubicBezTo>
                    <a:pt x="3886" y="6296"/>
                    <a:pt x="4649" y="6061"/>
                    <a:pt x="5250" y="5607"/>
                  </a:cubicBezTo>
                  <a:cubicBezTo>
                    <a:pt x="6383" y="4727"/>
                    <a:pt x="6785" y="3118"/>
                    <a:pt x="6177" y="1817"/>
                  </a:cubicBezTo>
                  <a:cubicBezTo>
                    <a:pt x="5649" y="695"/>
                    <a:pt x="4478" y="0"/>
                    <a:pt x="3259" y="0"/>
                  </a:cubicBezTo>
                  <a:close/>
                </a:path>
              </a:pathLst>
            </a:custGeom>
            <a:solidFill>
              <a:srgbClr val="A1B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6703656" y="2362397"/>
              <a:ext cx="328503" cy="246256"/>
            </a:xfrm>
            <a:custGeom>
              <a:avLst/>
              <a:gdLst/>
              <a:ahLst/>
              <a:cxnLst/>
              <a:rect l="l" t="t" r="r" b="b"/>
              <a:pathLst>
                <a:path w="5428" h="4069" extrusionOk="0">
                  <a:moveTo>
                    <a:pt x="702" y="0"/>
                  </a:moveTo>
                  <a:cubicBezTo>
                    <a:pt x="480" y="0"/>
                    <a:pt x="257" y="5"/>
                    <a:pt x="37" y="23"/>
                  </a:cubicBezTo>
                  <a:cubicBezTo>
                    <a:pt x="19" y="23"/>
                    <a:pt x="9" y="23"/>
                    <a:pt x="0" y="33"/>
                  </a:cubicBezTo>
                  <a:lnTo>
                    <a:pt x="0" y="4001"/>
                  </a:lnTo>
                  <a:cubicBezTo>
                    <a:pt x="9" y="4010"/>
                    <a:pt x="37" y="4029"/>
                    <a:pt x="56" y="4029"/>
                  </a:cubicBezTo>
                  <a:cubicBezTo>
                    <a:pt x="357" y="4062"/>
                    <a:pt x="672" y="4067"/>
                    <a:pt x="984" y="4067"/>
                  </a:cubicBezTo>
                  <a:cubicBezTo>
                    <a:pt x="1109" y="4067"/>
                    <a:pt x="1234" y="4066"/>
                    <a:pt x="1357" y="4066"/>
                  </a:cubicBezTo>
                  <a:lnTo>
                    <a:pt x="4679" y="4066"/>
                  </a:lnTo>
                  <a:cubicBezTo>
                    <a:pt x="4791" y="4066"/>
                    <a:pt x="4906" y="4068"/>
                    <a:pt x="5018" y="4068"/>
                  </a:cubicBezTo>
                  <a:cubicBezTo>
                    <a:pt x="5130" y="4068"/>
                    <a:pt x="5240" y="4066"/>
                    <a:pt x="5343" y="4057"/>
                  </a:cubicBezTo>
                  <a:lnTo>
                    <a:pt x="5353" y="4057"/>
                  </a:lnTo>
                  <a:cubicBezTo>
                    <a:pt x="5381" y="4057"/>
                    <a:pt x="5390" y="4038"/>
                    <a:pt x="5399" y="4029"/>
                  </a:cubicBezTo>
                  <a:cubicBezTo>
                    <a:pt x="5418" y="3420"/>
                    <a:pt x="5418" y="2803"/>
                    <a:pt x="5418" y="2195"/>
                  </a:cubicBezTo>
                  <a:cubicBezTo>
                    <a:pt x="5418" y="1717"/>
                    <a:pt x="5418" y="1249"/>
                    <a:pt x="5428" y="791"/>
                  </a:cubicBezTo>
                  <a:cubicBezTo>
                    <a:pt x="5428" y="594"/>
                    <a:pt x="5428" y="407"/>
                    <a:pt x="5418" y="211"/>
                  </a:cubicBezTo>
                  <a:cubicBezTo>
                    <a:pt x="5418" y="183"/>
                    <a:pt x="5409" y="173"/>
                    <a:pt x="5390" y="164"/>
                  </a:cubicBezTo>
                  <a:cubicBezTo>
                    <a:pt x="5381" y="126"/>
                    <a:pt x="5362" y="98"/>
                    <a:pt x="5315" y="89"/>
                  </a:cubicBezTo>
                  <a:cubicBezTo>
                    <a:pt x="5100" y="52"/>
                    <a:pt x="4866" y="70"/>
                    <a:pt x="4642" y="52"/>
                  </a:cubicBezTo>
                  <a:cubicBezTo>
                    <a:pt x="4436" y="52"/>
                    <a:pt x="4220" y="42"/>
                    <a:pt x="4015" y="42"/>
                  </a:cubicBezTo>
                  <a:cubicBezTo>
                    <a:pt x="3565" y="33"/>
                    <a:pt x="3126" y="33"/>
                    <a:pt x="2676" y="23"/>
                  </a:cubicBezTo>
                  <a:cubicBezTo>
                    <a:pt x="2246" y="5"/>
                    <a:pt x="1797" y="5"/>
                    <a:pt x="1366" y="5"/>
                  </a:cubicBezTo>
                  <a:cubicBezTo>
                    <a:pt x="1146" y="5"/>
                    <a:pt x="924" y="0"/>
                    <a:pt x="702" y="0"/>
                  </a:cubicBezTo>
                  <a:close/>
                </a:path>
              </a:pathLst>
            </a:custGeom>
            <a:solidFill>
              <a:srgbClr val="EB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6739847" y="2404579"/>
              <a:ext cx="223198" cy="33468"/>
            </a:xfrm>
            <a:custGeom>
              <a:avLst/>
              <a:gdLst/>
              <a:ahLst/>
              <a:cxnLst/>
              <a:rect l="l" t="t" r="r" b="b"/>
              <a:pathLst>
                <a:path w="3688" h="553" extrusionOk="0">
                  <a:moveTo>
                    <a:pt x="1" y="0"/>
                  </a:moveTo>
                  <a:cubicBezTo>
                    <a:pt x="10" y="178"/>
                    <a:pt x="10" y="365"/>
                    <a:pt x="10" y="534"/>
                  </a:cubicBezTo>
                  <a:lnTo>
                    <a:pt x="57" y="534"/>
                  </a:lnTo>
                  <a:cubicBezTo>
                    <a:pt x="347" y="552"/>
                    <a:pt x="647" y="552"/>
                    <a:pt x="937" y="552"/>
                  </a:cubicBezTo>
                  <a:lnTo>
                    <a:pt x="3669" y="552"/>
                  </a:lnTo>
                  <a:cubicBezTo>
                    <a:pt x="3669" y="468"/>
                    <a:pt x="3688" y="384"/>
                    <a:pt x="3669" y="300"/>
                  </a:cubicBezTo>
                  <a:cubicBezTo>
                    <a:pt x="3650" y="262"/>
                    <a:pt x="3660" y="197"/>
                    <a:pt x="3660" y="131"/>
                  </a:cubicBezTo>
                  <a:cubicBezTo>
                    <a:pt x="3660" y="103"/>
                    <a:pt x="3660" y="75"/>
                    <a:pt x="3650" y="47"/>
                  </a:cubicBezTo>
                  <a:cubicBezTo>
                    <a:pt x="3650" y="47"/>
                    <a:pt x="3641" y="47"/>
                    <a:pt x="3641" y="38"/>
                  </a:cubicBezTo>
                  <a:cubicBezTo>
                    <a:pt x="3622" y="38"/>
                    <a:pt x="3613" y="19"/>
                    <a:pt x="3576" y="19"/>
                  </a:cubicBezTo>
                  <a:cubicBezTo>
                    <a:pt x="3435" y="19"/>
                    <a:pt x="3276" y="19"/>
                    <a:pt x="3136" y="10"/>
                  </a:cubicBezTo>
                  <a:lnTo>
                    <a:pt x="2715" y="10"/>
                  </a:lnTo>
                  <a:cubicBezTo>
                    <a:pt x="2406" y="10"/>
                    <a:pt x="2116" y="10"/>
                    <a:pt x="18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6738153" y="2466854"/>
              <a:ext cx="254366" cy="33468"/>
            </a:xfrm>
            <a:custGeom>
              <a:avLst/>
              <a:gdLst/>
              <a:ahLst/>
              <a:cxnLst/>
              <a:rect l="l" t="t" r="r" b="b"/>
              <a:pathLst>
                <a:path w="4203" h="553" extrusionOk="0">
                  <a:moveTo>
                    <a:pt x="1" y="1"/>
                  </a:moveTo>
                  <a:cubicBezTo>
                    <a:pt x="20" y="178"/>
                    <a:pt x="20" y="366"/>
                    <a:pt x="20" y="534"/>
                  </a:cubicBezTo>
                  <a:lnTo>
                    <a:pt x="66" y="534"/>
                  </a:lnTo>
                  <a:cubicBezTo>
                    <a:pt x="394" y="553"/>
                    <a:pt x="731" y="553"/>
                    <a:pt x="1058" y="553"/>
                  </a:cubicBezTo>
                  <a:lnTo>
                    <a:pt x="4165" y="553"/>
                  </a:lnTo>
                  <a:cubicBezTo>
                    <a:pt x="4165" y="469"/>
                    <a:pt x="4184" y="384"/>
                    <a:pt x="4165" y="300"/>
                  </a:cubicBezTo>
                  <a:cubicBezTo>
                    <a:pt x="4193" y="272"/>
                    <a:pt x="4193" y="216"/>
                    <a:pt x="4203" y="141"/>
                  </a:cubicBezTo>
                  <a:cubicBezTo>
                    <a:pt x="4203" y="122"/>
                    <a:pt x="4203" y="85"/>
                    <a:pt x="4193" y="57"/>
                  </a:cubicBezTo>
                  <a:cubicBezTo>
                    <a:pt x="4193" y="57"/>
                    <a:pt x="4184" y="57"/>
                    <a:pt x="4184" y="47"/>
                  </a:cubicBezTo>
                  <a:cubicBezTo>
                    <a:pt x="4165" y="47"/>
                    <a:pt x="4146" y="38"/>
                    <a:pt x="4109" y="38"/>
                  </a:cubicBezTo>
                  <a:cubicBezTo>
                    <a:pt x="3950" y="38"/>
                    <a:pt x="3772" y="38"/>
                    <a:pt x="3594" y="29"/>
                  </a:cubicBezTo>
                  <a:lnTo>
                    <a:pt x="3108" y="29"/>
                  </a:lnTo>
                  <a:cubicBezTo>
                    <a:pt x="2761" y="29"/>
                    <a:pt x="2415" y="29"/>
                    <a:pt x="2078" y="10"/>
                  </a:cubicBezTo>
                  <a:cubicBezTo>
                    <a:pt x="1732" y="10"/>
                    <a:pt x="1405" y="10"/>
                    <a:pt x="1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6739303" y="2531429"/>
              <a:ext cx="193180" cy="33468"/>
            </a:xfrm>
            <a:custGeom>
              <a:avLst/>
              <a:gdLst/>
              <a:ahLst/>
              <a:cxnLst/>
              <a:rect l="l" t="t" r="r" b="b"/>
              <a:pathLst>
                <a:path w="3192" h="553" extrusionOk="0">
                  <a:moveTo>
                    <a:pt x="1" y="0"/>
                  </a:moveTo>
                  <a:cubicBezTo>
                    <a:pt x="1" y="169"/>
                    <a:pt x="10" y="365"/>
                    <a:pt x="10" y="534"/>
                  </a:cubicBezTo>
                  <a:lnTo>
                    <a:pt x="38" y="534"/>
                  </a:lnTo>
                  <a:cubicBezTo>
                    <a:pt x="291" y="553"/>
                    <a:pt x="543" y="553"/>
                    <a:pt x="805" y="553"/>
                  </a:cubicBezTo>
                  <a:lnTo>
                    <a:pt x="3173" y="553"/>
                  </a:lnTo>
                  <a:cubicBezTo>
                    <a:pt x="3173" y="468"/>
                    <a:pt x="3192" y="384"/>
                    <a:pt x="3173" y="300"/>
                  </a:cubicBezTo>
                  <a:cubicBezTo>
                    <a:pt x="3164" y="234"/>
                    <a:pt x="3164" y="178"/>
                    <a:pt x="3182" y="113"/>
                  </a:cubicBezTo>
                  <a:cubicBezTo>
                    <a:pt x="3182" y="94"/>
                    <a:pt x="3182" y="57"/>
                    <a:pt x="3164" y="38"/>
                  </a:cubicBezTo>
                  <a:lnTo>
                    <a:pt x="3154" y="19"/>
                  </a:lnTo>
                  <a:cubicBezTo>
                    <a:pt x="3145" y="19"/>
                    <a:pt x="3135" y="10"/>
                    <a:pt x="3107" y="10"/>
                  </a:cubicBezTo>
                  <a:lnTo>
                    <a:pt x="2349" y="10"/>
                  </a:lnTo>
                  <a:cubicBezTo>
                    <a:pt x="2087" y="10"/>
                    <a:pt x="1835" y="10"/>
                    <a:pt x="1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hat GPT by Slidesgo">
  <a:themeElements>
    <a:clrScheme name="Simple Light">
      <a:dk1>
        <a:srgbClr val="000000"/>
      </a:dk1>
      <a:lt1>
        <a:srgbClr val="FDFCFD"/>
      </a:lt1>
      <a:dk2>
        <a:srgbClr val="DFE6EE"/>
      </a:dk2>
      <a:lt2>
        <a:srgbClr val="A1B0BA"/>
      </a:lt2>
      <a:accent1>
        <a:srgbClr val="7991D1"/>
      </a:accent1>
      <a:accent2>
        <a:srgbClr val="4C5980"/>
      </a:accent2>
      <a:accent3>
        <a:srgbClr val="FFD075"/>
      </a:accent3>
      <a:accent4>
        <a:srgbClr val="EB9921"/>
      </a:accent4>
      <a:accent5>
        <a:srgbClr val="D66EC0"/>
      </a:accent5>
      <a:accent6>
        <a:srgbClr val="B345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1723</Words>
  <Application>Microsoft Office PowerPoint</Application>
  <PresentationFormat>Presentación en pantalla (16:9)</PresentationFormat>
  <Paragraphs>113</Paragraphs>
  <Slides>34</Slides>
  <Notes>9</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34</vt:i4>
      </vt:variant>
    </vt:vector>
  </HeadingPairs>
  <TitlesOfParts>
    <vt:vector size="54" baseType="lpstr">
      <vt:lpstr>MyriadPro-Regular</vt:lpstr>
      <vt:lpstr>MS PGothic</vt:lpstr>
      <vt:lpstr>Calistoga</vt:lpstr>
      <vt:lpstr>DM Sans</vt:lpstr>
      <vt:lpstr>Anaheim</vt:lpstr>
      <vt:lpstr>Arial</vt:lpstr>
      <vt:lpstr>Google Sans</vt:lpstr>
      <vt:lpstr>Tahoma</vt:lpstr>
      <vt:lpstr>Libre Franklin Black</vt:lpstr>
      <vt:lpstr>MyriadPro-Light</vt:lpstr>
      <vt:lpstr>Candal</vt:lpstr>
      <vt:lpstr>Roboto</vt:lpstr>
      <vt:lpstr>MyriadPro-Semibold</vt:lpstr>
      <vt:lpstr>Calibri</vt:lpstr>
      <vt:lpstr>Calibri Light</vt:lpstr>
      <vt:lpstr>TimesNewRomanPSMT</vt:lpstr>
      <vt:lpstr>Nunito Light</vt:lpstr>
      <vt:lpstr>MyriadPro-It</vt:lpstr>
      <vt:lpstr>Cabin</vt:lpstr>
      <vt:lpstr>Chat GPT by Slidesgo</vt:lpstr>
      <vt:lpstr>LA IA Gen en el contexto de los Agronegocios y el aprendizaje  Dra. Ana María Casnati Lic. Nadia Rodríguez </vt:lpstr>
      <vt:lpstr>Presentación de PowerPoint</vt:lpstr>
      <vt:lpstr>Presentación de PowerPoint</vt:lpstr>
      <vt:lpstr> CONTENIDO</vt:lpstr>
      <vt:lpstr>01</vt:lpstr>
      <vt:lpstr>Guía para el uso de IA generativa en educación e investigación</vt:lpstr>
      <vt:lpstr>La inteligencia artificial generativa (IAGen) irrumpió en la escena pública a finales de 2022 con el lanzamiento de ChatGPT, que se convirtió en la aplicación de más rápido crecimiento en la historia.  Tienen el poder de imitar las capacidades humanas para generar resultados en formatos como texto, imágenes, videos, música y códigos de software.   Estas aplicaciones de IAGen han generado un gran impacto en las formas de aprender y de enseñar.</vt:lpstr>
      <vt:lpstr>¿QUÉ ES LA IA GEN?</vt:lpstr>
      <vt:lpstr>La IA Generativa (IAGen) es una tecnología</vt:lpstr>
      <vt:lpstr>IA Gen? :</vt:lpstr>
      <vt:lpstr> utilizando datos obtenidos de páginas web, conversaciones en redes sociales y otros medios en línea.   Genera su contenido analizando estadísticamente la distribución de palabras, píxeles u otros elementos en los datos que ha asimilado e identificando y repitiendo patrones comunes (por ejemplo, qué palabras siguen habitualmente a cuáles otras). </vt:lpstr>
      <vt:lpstr>No se puede confiar en la precisión de la IAGen.</vt:lpstr>
      <vt:lpstr>El proveedor de Chat GTP expresa:</vt:lpstr>
      <vt:lpstr>APRENDIZAJE AUTOMÁTICO</vt:lpstr>
      <vt:lpstr>Aprendizaje automático</vt:lpstr>
      <vt:lpstr>Aprendizaje   automático</vt:lpstr>
      <vt:lpstr>Este proceso se desencadena a partir de un prompt</vt:lpstr>
      <vt:lpstr>El prompt</vt:lpstr>
      <vt:lpstr>Puntos clave de un prompt:  Definición: Es el punto de partida para que la IA genere contenido, ya sea texto, imagen o código. Uso: Sirve para iniciar una conversación, pedir información, redactar correos, crear imágenes o resumir textos. Efectividad: La calidad del resultado depende de que sea claro, conciso y contextualizado. </vt:lpstr>
      <vt:lpstr>GPT significa : Generative Pre-trained Transformer (Transformador Generativo Preentrenado).  Es un tipo de inteligencia artificial avanzada diseñada para entender y generar texto similar al humano, así como imágenes o código, basado en instrucciones (prompts). Utiliza redes neuronales para procesar lenguaje y predecir la siguiente palabra, entrenado con grandes volúmenes de datos</vt:lpstr>
      <vt:lpstr>La generación de una respuesta de texto a un prompt involucra los siguientes pasos: </vt:lpstr>
      <vt:lpstr> En el marco de la Inteligencia Artificial Generativa, un prompt es la instrucción, consulta o conjunto de datos de entrada que un usuario proporciona a un modelo para desencadenar una respuesta específica.</vt:lpstr>
      <vt:lpstr>Es la interfaz entre el lenguaje humano (ambiguo, intencional y contextual) y el lenguaje máquina (probabilístico, vectorial y matemático).</vt:lpstr>
      <vt:lpstr>Presentación de PowerPoint</vt:lpstr>
      <vt:lpstr>PROCESO DE PROMPTING</vt:lpstr>
      <vt:lpstr>El proceso de prompting rara vez termina en el primer intento; implica un ciclo iterativo:  Prompt inicial: La configuración del problema.  Respuesta del modelo: La ejecución probabilística.  Reprompting / Refinamiento: Donde el investigador humano, ejerciendo su rol crítico, ajusta, cuestiona o expande la instrucción inicial basándose en la salida obtenida.  </vt:lpstr>
      <vt:lpstr>(Modelo:  "Contexto-Rol-Restricción")</vt:lpstr>
      <vt:lpstr>Presentación de PowerPoint</vt:lpstr>
      <vt:lpstr>Presentación de PowerPoint</vt:lpstr>
      <vt:lpstr>Para que la IA sea una aliada en la gestión de agronegocios y la agroeconomía, es necesario comprender que el resultado de la IA es tan robusto como la pregunta que la origina.</vt:lpstr>
      <vt:lpstr>Presentación de PowerPoint</vt:lpstr>
      <vt:lpstr>Presentación de PowerPoint</vt:lpstr>
      <vt:lpstr>Presentación de PowerPoint</vt:lpstr>
      <vt:lpstr>Si has llegado hasta aquí…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EDUCAR TRANSDISCIPLINAR</dc:title>
  <dc:creator>Ana Casnati</dc:creator>
  <cp:lastModifiedBy>anacasnati@gmail.com</cp:lastModifiedBy>
  <cp:revision>13</cp:revision>
  <dcterms:modified xsi:type="dcterms:W3CDTF">2026-04-22T15:09:27Z</dcterms:modified>
</cp:coreProperties>
</file>