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17"/>
  </p:notesMasterIdLst>
  <p:handoutMasterIdLst>
    <p:handoutMasterId r:id="rId18"/>
  </p:handoutMasterIdLst>
  <p:sldIdLst>
    <p:sldId id="1864" r:id="rId5"/>
    <p:sldId id="1846" r:id="rId6"/>
    <p:sldId id="1845" r:id="rId7"/>
    <p:sldId id="1863" r:id="rId8"/>
    <p:sldId id="1848" r:id="rId9"/>
    <p:sldId id="1851" r:id="rId10"/>
    <p:sldId id="1852" r:id="rId11"/>
    <p:sldId id="1849" r:id="rId12"/>
    <p:sldId id="1862" r:id="rId13"/>
    <p:sldId id="1860" r:id="rId14"/>
    <p:sldId id="1858" r:id="rId15"/>
    <p:sldId id="1859" r:id="rId16"/>
  </p:sldIdLst>
  <p:sldSz cx="12192000" cy="6858000"/>
  <p:notesSz cx="6858000" cy="9144000"/>
  <p:defaultTextStyle>
    <a:defPPr rtl="0"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25"/>
    <a:srgbClr val="007788"/>
    <a:srgbClr val="297C2A"/>
    <a:srgbClr val="FE4387"/>
    <a:srgbClr val="F69000"/>
    <a:srgbClr val="01C2D1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3"/>
  </p:normalViewPr>
  <p:slideViewPr>
    <p:cSldViewPr snapToGrid="0">
      <p:cViewPr varScale="1">
        <p:scale>
          <a:sx n="82" d="100"/>
          <a:sy n="82" d="100"/>
        </p:scale>
        <p:origin x="206" y="72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1752"/>
    </p:cViewPr>
  </p:sorterViewPr>
  <p:notesViewPr>
    <p:cSldViewPr snapToGrid="0">
      <p:cViewPr varScale="1">
        <p:scale>
          <a:sx n="86" d="100"/>
          <a:sy n="86" d="100"/>
        </p:scale>
        <p:origin x="38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D6E6F06-A8AD-4166-9309-5BA718683C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0FB915A-1198-4BC2-BE07-2A9A6F3684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361BE9-C3E7-4D3D-96D3-1E91457B8F56}" type="datetime1">
              <a:rPr lang="es-ES" smtClean="0"/>
              <a:t>22/04/2023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B5FC8A-6693-4749-AF3C-C87F674150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A194F9-6D22-48C1-A1A6-51E7F90A1B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C3908E8-FFCC-4E7C-A1CD-3147A6AC4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7096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ángulo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 rtl="0">
              <a:defRPr/>
            </a:pPr>
            <a:endParaRPr lang="es-ES" noProof="0" dirty="0"/>
          </a:p>
        </p:txBody>
      </p:sp>
      <p:sp>
        <p:nvSpPr>
          <p:cNvPr id="30723" name="Rectángulo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 rtl="0">
              <a:defRPr/>
            </a:pPr>
            <a:endParaRPr lang="es-ES" noProof="0" dirty="0"/>
          </a:p>
        </p:txBody>
      </p:sp>
      <p:sp>
        <p:nvSpPr>
          <p:cNvPr id="14340" name="Rectángulo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ángulo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30726" name="Rectángulo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 rtl="0">
              <a:defRPr/>
            </a:pPr>
            <a:endParaRPr lang="es-ES" noProof="0" dirty="0"/>
          </a:p>
        </p:txBody>
      </p:sp>
      <p:sp>
        <p:nvSpPr>
          <p:cNvPr id="30727" name="Rectángulo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rtl="0"/>
            <a:fld id="{6DEB7EE2-04A2-4FB2-9625-C9C73AC4D32F}" type="slidenum">
              <a:rPr lang="es-ES" altLang="en-US" noProof="0" smtClean="0"/>
              <a:pPr rtl="0"/>
              <a:t>‹Nº›</a:t>
            </a:fld>
            <a:endParaRPr lang="es-ES" alt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ángulo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rtl="0" eaLnBrk="1" hangingPunct="1"/>
            <a:fld id="{947842D7-C728-4EBD-982B-B8BE79E4DBBE}" type="slidenum">
              <a:rPr lang="es-ES" altLang="en-US" smtClean="0"/>
              <a:pPr eaLnBrk="1" hangingPunct="1"/>
              <a:t>1</a:t>
            </a:fld>
            <a:endParaRPr lang="es-ES" altLang="en-US" dirty="0"/>
          </a:p>
        </p:txBody>
      </p:sp>
      <p:sp>
        <p:nvSpPr>
          <p:cNvPr id="15363" name="Rectángulo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ángulo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/>
          <a:p>
            <a:pPr rtl="0" eaLnBrk="1" hangingPunct="1"/>
            <a:endParaRPr lang="es-E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EB7EE2-04A2-4FB2-9625-C9C73AC4D32F}" type="slidenum">
              <a:rPr lang="es-ES" altLang="en-US" smtClean="0"/>
              <a:pPr rtl="0"/>
              <a:t>10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150885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EB7EE2-04A2-4FB2-9625-C9C73AC4D32F}" type="slidenum">
              <a:rPr lang="es-ES" altLang="en-US" smtClean="0"/>
              <a:pPr rtl="0"/>
              <a:t>11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017915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EB7EE2-04A2-4FB2-9625-C9C73AC4D32F}" type="slidenum">
              <a:rPr lang="es-ES" altLang="en-US" smtClean="0"/>
              <a:pPr rtl="0"/>
              <a:t>12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09528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EB7EE2-04A2-4FB2-9625-C9C73AC4D32F}" type="slidenum">
              <a:rPr lang="es-ES" altLang="en-US" smtClean="0"/>
              <a:pPr rtl="0"/>
              <a:t>2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3608470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EB7EE2-04A2-4FB2-9625-C9C73AC4D32F}" type="slidenum">
              <a:rPr lang="es-ES" altLang="en-US" smtClean="0"/>
              <a:pPr/>
              <a:t>3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632278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otas 1">
            <a:extLst>
              <a:ext uri="{FF2B5EF4-FFF2-40B4-BE49-F238E27FC236}">
                <a16:creationId xmlns:a16="http://schemas.microsoft.com/office/drawing/2014/main" id="{243A5AC0-459E-4425-91E3-48F0DAB26F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275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EB7EE2-04A2-4FB2-9625-C9C73AC4D32F}" type="slidenum">
              <a:rPr lang="es-ES" altLang="en-US" smtClean="0"/>
              <a:pPr/>
              <a:t>5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383417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EB7EE2-04A2-4FB2-9625-C9C73AC4D32F}" type="slidenum">
              <a:rPr lang="es-ES" altLang="en-US" smtClean="0"/>
              <a:pPr rtl="0"/>
              <a:t>8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977312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EB7EE2-04A2-4FB2-9625-C9C73AC4D32F}" type="slidenum">
              <a:rPr lang="es-ES" altLang="en-US" smtClean="0"/>
              <a:pPr rtl="0"/>
              <a:t>9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74146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69BE3FD0-1382-4F0E-A01F-F6C205E7DC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2641" y="3554917"/>
            <a:ext cx="6438912" cy="763083"/>
          </a:xfrm>
        </p:spPr>
        <p:txBody>
          <a:bodyPr rtlCol="0">
            <a:noAutofit/>
          </a:bodyPr>
          <a:lstStyle>
            <a:lvl1pPr marL="0" indent="0">
              <a:buNone/>
              <a:defRPr sz="4000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Rectángulo 2">
            <a:extLst>
              <a:ext uri="{FF2B5EF4-FFF2-40B4-BE49-F238E27FC236}">
                <a16:creationId xmlns:a16="http://schemas.microsoft.com/office/drawing/2014/main" id="{2E0BC0C9-E1C8-43B4-B02D-558783360CD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612640" y="2311400"/>
            <a:ext cx="5156200" cy="1117600"/>
          </a:xfrm>
        </p:spPr>
        <p:txBody>
          <a:bodyPr rtlCol="0" anchor="ctr">
            <a:normAutofit fontScale="90000"/>
          </a:bodyPr>
          <a:lstStyle>
            <a:lvl1pPr>
              <a:defRPr>
                <a:latin typeface="+mj-lt"/>
              </a:defRPr>
            </a:lvl1pPr>
          </a:lstStyle>
          <a:p>
            <a:pPr algn="l" rtl="0" eaLnBrk="1" hangingPunct="1"/>
            <a:r>
              <a:rPr lang="es-ES" altLang="en-US" sz="6600" b="1" noProof="0">
                <a:latin typeface="+mn-lt"/>
              </a:rPr>
              <a:t>Haga clic para modificar el estilo de título del patrón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685578F-CE23-4B1E-8B29-2B29EC47FA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527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3E65ED86-A26C-479A-8393-0BFDCBCD4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783952"/>
            <a:ext cx="10668000" cy="1111648"/>
          </a:xfrm>
          <a:prstGeom prst="rect">
            <a:avLst/>
          </a:prstGeom>
          <a:noFill/>
        </p:spPr>
        <p:txBody>
          <a:bodyPr wrap="square" lIns="91440" tIns="0" rIns="91440" bIns="0" rtlCol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es-ES" noProof="0"/>
              <a:t>Inserte contenido aquí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646332"/>
          </a:xfrm>
        </p:spPr>
        <p:txBody>
          <a:bodyPr rtlCol="0">
            <a:noAutofit/>
          </a:bodyPr>
          <a:lstStyle>
            <a:lvl1pPr>
              <a:spcBef>
                <a:spcPts val="1000"/>
              </a:spcBef>
              <a:defRPr sz="40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3495D8-CBAA-41CE-BB43-E3661667A7ED}" type="datetime1">
              <a:rPr lang="es-ES" noProof="0" smtClean="0"/>
              <a:t>22/04/2023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15270E-046A-4C23-BC98-E307A7DD6BE8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378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de una fo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905000"/>
            <a:ext cx="5334000" cy="3276600"/>
          </a:xfrm>
        </p:spPr>
        <p:txBody>
          <a:bodyPr rtlCol="0"/>
          <a:lstStyle>
            <a:lvl1pPr marL="0" indent="0">
              <a:buNone/>
              <a:defRPr sz="2000" b="1"/>
            </a:lvl1pPr>
            <a:lvl2pPr marL="228600" indent="-228600">
              <a:spcBef>
                <a:spcPts val="1000"/>
              </a:spcBef>
              <a:tabLst/>
              <a:defRPr sz="1800"/>
            </a:lvl2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</p:txBody>
      </p:sp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9B1932CF-F265-4AEE-8704-F42C01AFB4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8000" y="715963"/>
            <a:ext cx="4572000" cy="5113336"/>
          </a:xfrm>
        </p:spPr>
        <p:txBody>
          <a:bodyPr rtlCol="0"/>
          <a:lstStyle>
            <a:lvl1pPr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19AE8D-05DC-434E-8BAB-DB7EE74623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33CCC0B9-F174-4BEA-B4A2-17F39F974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2"/>
            <a:ext cx="5334000" cy="1189038"/>
          </a:xfrm>
        </p:spPr>
        <p:txBody>
          <a:bodyPr rtlCol="0" anchor="t">
            <a:noAutofit/>
          </a:bodyPr>
          <a:lstStyle>
            <a:lvl1pPr>
              <a:spcBef>
                <a:spcPts val="1000"/>
              </a:spcBef>
              <a:defRPr sz="40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0494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de dos foto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905000"/>
            <a:ext cx="5334000" cy="3276600"/>
          </a:xfrm>
        </p:spPr>
        <p:txBody>
          <a:bodyPr rtlCol="0"/>
          <a:lstStyle>
            <a:lvl1pPr marL="0" indent="0">
              <a:buNone/>
              <a:defRPr sz="2000" b="1"/>
            </a:lvl1pPr>
            <a:lvl2pPr marL="228600">
              <a:spcBef>
                <a:spcPts val="1000"/>
              </a:spcBef>
              <a:defRPr sz="1800"/>
            </a:lvl2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</p:txBody>
      </p:sp>
      <p:sp>
        <p:nvSpPr>
          <p:cNvPr id="8" name="Marcador de posición de imagen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444081"/>
            <a:ext cx="4572000" cy="2362200"/>
          </a:xfrm>
        </p:spPr>
        <p:txBody>
          <a:bodyPr rtlCol="0"/>
          <a:lstStyle>
            <a:lvl1pPr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9" name="Marcador de posición de imagen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</p:spPr>
        <p:txBody>
          <a:bodyPr rtlCol="0"/>
          <a:lstStyle>
            <a:lvl1pPr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5BEAC93-2E5F-4D18-864F-810515C360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  <p:sp>
        <p:nvSpPr>
          <p:cNvPr id="10" name="Título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3"/>
            <a:ext cx="5334000" cy="1189038"/>
          </a:xfrm>
        </p:spPr>
        <p:txBody>
          <a:bodyPr rtlCol="0" anchor="t">
            <a:normAutofit/>
          </a:bodyPr>
          <a:lstStyle>
            <a:lvl1pPr>
              <a:spcBef>
                <a:spcPts val="1000"/>
              </a:spcBef>
              <a:defRPr sz="40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de patrón derech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0490D68-B82F-49A4-A08B-9A8AF3A6F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21600" y="0"/>
            <a:ext cx="4470400" cy="6858000"/>
          </a:xfrm>
          <a:prstGeom prst="rect">
            <a:avLst/>
          </a:prstGeom>
        </p:spPr>
      </p:pic>
      <p:sp>
        <p:nvSpPr>
          <p:cNvPr id="12" name="Marcador de texto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905000"/>
            <a:ext cx="6477000" cy="3276600"/>
          </a:xfrm>
        </p:spPr>
        <p:txBody>
          <a:bodyPr rtlCol="0"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 marL="228600">
              <a:spcBef>
                <a:spcPts val="1000"/>
              </a:spcBef>
              <a:defRPr sz="1800">
                <a:solidFill>
                  <a:schemeClr val="bg2"/>
                </a:solidFill>
              </a:defRPr>
            </a:lvl2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807187F-739A-422C-9E4F-F94E6DE092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1600" y="0"/>
            <a:ext cx="44704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1189038"/>
          </a:xfrm>
        </p:spPr>
        <p:txBody>
          <a:bodyPr rtlCol="0"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del patrón izquierd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texto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9743" y="1905000"/>
            <a:ext cx="6477000" cy="3276600"/>
          </a:xfrm>
        </p:spPr>
        <p:txBody>
          <a:bodyPr rtlCol="0"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 marL="228600" indent="-228600">
              <a:spcBef>
                <a:spcPts val="1000"/>
              </a:spcBef>
              <a:defRPr sz="1800">
                <a:solidFill>
                  <a:schemeClr val="bg2"/>
                </a:solidFill>
              </a:defRPr>
            </a:lvl2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683DB48-CF57-4729-916D-E4E70143AC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1200150" y="1200150"/>
            <a:ext cx="6858000" cy="445770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742" y="715961"/>
            <a:ext cx="6477000" cy="1189037"/>
          </a:xfrm>
        </p:spPr>
        <p:txBody>
          <a:bodyPr rtlCol="0"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4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feti púrpur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noFill/>
        </p:spPr>
        <p:txBody>
          <a:bodyPr wrap="square" lIns="0" tIns="0" rIns="0" bIns="0" rtlCol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rtl="0"/>
            <a:r>
              <a:rPr lang="es-ES" noProof="0"/>
              <a:t>Título de sección con borde</a:t>
            </a:r>
          </a:p>
        </p:txBody>
      </p:sp>
      <p:sp>
        <p:nvSpPr>
          <p:cNvPr id="6" name="Marcador de texto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es-ES" noProof="0"/>
              <a:t>Inserte contenido aquí</a:t>
            </a:r>
          </a:p>
        </p:txBody>
      </p:sp>
      <p:sp>
        <p:nvSpPr>
          <p:cNvPr id="119" name="Forma libre 5">
            <a:extLst>
              <a:ext uri="{FF2B5EF4-FFF2-40B4-BE49-F238E27FC236}">
                <a16:creationId xmlns:a16="http://schemas.microsoft.com/office/drawing/2014/main" id="{83D44B3A-DC81-4CDB-80B8-F943DED435E9}"/>
              </a:ext>
            </a:extLst>
          </p:cNvPr>
          <p:cNvSpPr>
            <a:spLocks/>
          </p:cNvSpPr>
          <p:nvPr userDrawn="1"/>
        </p:nvSpPr>
        <p:spPr bwMode="auto">
          <a:xfrm>
            <a:off x="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21" name="Forma libre 5">
            <a:extLst>
              <a:ext uri="{FF2B5EF4-FFF2-40B4-BE49-F238E27FC236}">
                <a16:creationId xmlns:a16="http://schemas.microsoft.com/office/drawing/2014/main" id="{151569B0-9C86-438F-A1AE-05ED60D0F265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23" name="Forma libre 5">
            <a:extLst>
              <a:ext uri="{FF2B5EF4-FFF2-40B4-BE49-F238E27FC236}">
                <a16:creationId xmlns:a16="http://schemas.microsoft.com/office/drawing/2014/main" id="{CCD311FE-1421-46A5-92B9-3C8A6A7F5E8C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25" name="Forma libre 5">
            <a:extLst>
              <a:ext uri="{FF2B5EF4-FFF2-40B4-BE49-F238E27FC236}">
                <a16:creationId xmlns:a16="http://schemas.microsoft.com/office/drawing/2014/main" id="{2B789E47-10B7-479F-B3E4-97A211C54085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27" name="Forma libre 5">
            <a:extLst>
              <a:ext uri="{FF2B5EF4-FFF2-40B4-BE49-F238E27FC236}">
                <a16:creationId xmlns:a16="http://schemas.microsoft.com/office/drawing/2014/main" id="{E771A75F-B91F-4601-B829-BEEA9E2B5912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29" name="Forma libre 5">
            <a:extLst>
              <a:ext uri="{FF2B5EF4-FFF2-40B4-BE49-F238E27FC236}">
                <a16:creationId xmlns:a16="http://schemas.microsoft.com/office/drawing/2014/main" id="{12BE88AE-786D-4978-8E31-4015DBC2A4C3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31" name="Forma libre 5">
            <a:extLst>
              <a:ext uri="{FF2B5EF4-FFF2-40B4-BE49-F238E27FC236}">
                <a16:creationId xmlns:a16="http://schemas.microsoft.com/office/drawing/2014/main" id="{315D8FE8-C69A-44FB-BD09-7F0E768518E0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33" name="Forma libre 5">
            <a:extLst>
              <a:ext uri="{FF2B5EF4-FFF2-40B4-BE49-F238E27FC236}">
                <a16:creationId xmlns:a16="http://schemas.microsoft.com/office/drawing/2014/main" id="{50F99163-4524-4752-96D9-AA617FC04D65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35" name="Forma libre 5">
            <a:extLst>
              <a:ext uri="{FF2B5EF4-FFF2-40B4-BE49-F238E27FC236}">
                <a16:creationId xmlns:a16="http://schemas.microsoft.com/office/drawing/2014/main" id="{C777E46D-D756-4BDA-A3B4-2DB1DE6E61D7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37" name="Forma libre 5">
            <a:extLst>
              <a:ext uri="{FF2B5EF4-FFF2-40B4-BE49-F238E27FC236}">
                <a16:creationId xmlns:a16="http://schemas.microsoft.com/office/drawing/2014/main" id="{25B709C5-D087-49F1-A8A6-2D75DE33C76B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39" name="Forma libre 5">
            <a:extLst>
              <a:ext uri="{FF2B5EF4-FFF2-40B4-BE49-F238E27FC236}">
                <a16:creationId xmlns:a16="http://schemas.microsoft.com/office/drawing/2014/main" id="{519D68D8-74F8-44F1-B73F-42156F9FDC23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41" name="Forma libre 5">
            <a:extLst>
              <a:ext uri="{FF2B5EF4-FFF2-40B4-BE49-F238E27FC236}">
                <a16:creationId xmlns:a16="http://schemas.microsoft.com/office/drawing/2014/main" id="{543E355E-5790-4E21-8382-3C55A04CB9DC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43" name="Forma libre 5">
            <a:extLst>
              <a:ext uri="{FF2B5EF4-FFF2-40B4-BE49-F238E27FC236}">
                <a16:creationId xmlns:a16="http://schemas.microsoft.com/office/drawing/2014/main" id="{C6494B8B-41CF-4993-B667-E00F064C385F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45" name="Forma libre 5">
            <a:extLst>
              <a:ext uri="{FF2B5EF4-FFF2-40B4-BE49-F238E27FC236}">
                <a16:creationId xmlns:a16="http://schemas.microsoft.com/office/drawing/2014/main" id="{C4265E16-2BDF-4C97-8374-E88DBA6F3A72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47" name="Forma libre 5">
            <a:extLst>
              <a:ext uri="{FF2B5EF4-FFF2-40B4-BE49-F238E27FC236}">
                <a16:creationId xmlns:a16="http://schemas.microsoft.com/office/drawing/2014/main" id="{066F27C5-C1F6-4034-8DFE-3FD5C1AC0452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49" name="Forma libre 5">
            <a:extLst>
              <a:ext uri="{FF2B5EF4-FFF2-40B4-BE49-F238E27FC236}">
                <a16:creationId xmlns:a16="http://schemas.microsoft.com/office/drawing/2014/main" id="{2831DC9A-E543-4101-A138-7EFCEC705713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51" name="Forma libre 5">
            <a:extLst>
              <a:ext uri="{FF2B5EF4-FFF2-40B4-BE49-F238E27FC236}">
                <a16:creationId xmlns:a16="http://schemas.microsoft.com/office/drawing/2014/main" id="{48394A84-CE37-4002-93F8-44426484CDA8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53" name="Forma libre 5">
            <a:extLst>
              <a:ext uri="{FF2B5EF4-FFF2-40B4-BE49-F238E27FC236}">
                <a16:creationId xmlns:a16="http://schemas.microsoft.com/office/drawing/2014/main" id="{B961E482-D999-4A66-AD86-3542D3D18CF4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55" name="Forma libre 5">
            <a:extLst>
              <a:ext uri="{FF2B5EF4-FFF2-40B4-BE49-F238E27FC236}">
                <a16:creationId xmlns:a16="http://schemas.microsoft.com/office/drawing/2014/main" id="{B3AB249E-9AC7-4283-9819-84552EE8DA60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57" name="Forma libre 5">
            <a:extLst>
              <a:ext uri="{FF2B5EF4-FFF2-40B4-BE49-F238E27FC236}">
                <a16:creationId xmlns:a16="http://schemas.microsoft.com/office/drawing/2014/main" id="{143194C4-B8D5-40E8-AA29-09CCFCCB1AAD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59" name="Forma libre 5">
            <a:extLst>
              <a:ext uri="{FF2B5EF4-FFF2-40B4-BE49-F238E27FC236}">
                <a16:creationId xmlns:a16="http://schemas.microsoft.com/office/drawing/2014/main" id="{7D46313C-EB02-4047-89F6-D334E1D6555E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61" name="Forma libre 5">
            <a:extLst>
              <a:ext uri="{FF2B5EF4-FFF2-40B4-BE49-F238E27FC236}">
                <a16:creationId xmlns:a16="http://schemas.microsoft.com/office/drawing/2014/main" id="{9D574720-4432-414F-A755-2165DB6A12B1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63" name="Forma libre 5">
            <a:extLst>
              <a:ext uri="{FF2B5EF4-FFF2-40B4-BE49-F238E27FC236}">
                <a16:creationId xmlns:a16="http://schemas.microsoft.com/office/drawing/2014/main" id="{60DBF99C-FDEF-4EB8-BEB3-6016CF556C4E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65" name="Forma libre 5">
            <a:extLst>
              <a:ext uri="{FF2B5EF4-FFF2-40B4-BE49-F238E27FC236}">
                <a16:creationId xmlns:a16="http://schemas.microsoft.com/office/drawing/2014/main" id="{F9BECBFC-E4BA-40A6-9C5C-2A5A5DF6702C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67" name="Forma libre 5">
            <a:extLst>
              <a:ext uri="{FF2B5EF4-FFF2-40B4-BE49-F238E27FC236}">
                <a16:creationId xmlns:a16="http://schemas.microsoft.com/office/drawing/2014/main" id="{083D96D8-F927-4368-82B6-DF0B012BEAB0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69" name="Forma libre 5">
            <a:extLst>
              <a:ext uri="{FF2B5EF4-FFF2-40B4-BE49-F238E27FC236}">
                <a16:creationId xmlns:a16="http://schemas.microsoft.com/office/drawing/2014/main" id="{C2459E27-74A6-4C11-B416-60F8ACAF5632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71" name="Forma libre 5">
            <a:extLst>
              <a:ext uri="{FF2B5EF4-FFF2-40B4-BE49-F238E27FC236}">
                <a16:creationId xmlns:a16="http://schemas.microsoft.com/office/drawing/2014/main" id="{EE8740CA-03F5-4DE6-A689-9CF8CD6403FD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73" name="Forma libre 5">
            <a:extLst>
              <a:ext uri="{FF2B5EF4-FFF2-40B4-BE49-F238E27FC236}">
                <a16:creationId xmlns:a16="http://schemas.microsoft.com/office/drawing/2014/main" id="{5EB10864-3F2A-490B-9AD9-34D31A126051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75" name="Forma libre 5">
            <a:extLst>
              <a:ext uri="{FF2B5EF4-FFF2-40B4-BE49-F238E27FC236}">
                <a16:creationId xmlns:a16="http://schemas.microsoft.com/office/drawing/2014/main" id="{CA75FFEE-499C-4285-A7E5-05E7568C3C07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77" name="Forma libre 5">
            <a:extLst>
              <a:ext uri="{FF2B5EF4-FFF2-40B4-BE49-F238E27FC236}">
                <a16:creationId xmlns:a16="http://schemas.microsoft.com/office/drawing/2014/main" id="{8932D4FB-D460-4F89-84DC-C0E9B85A0925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79" name="Forma libre 5">
            <a:extLst>
              <a:ext uri="{FF2B5EF4-FFF2-40B4-BE49-F238E27FC236}">
                <a16:creationId xmlns:a16="http://schemas.microsoft.com/office/drawing/2014/main" id="{D74F4718-2831-43DD-B0C3-FFFAF19748B8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81" name="Forma libre 5">
            <a:extLst>
              <a:ext uri="{FF2B5EF4-FFF2-40B4-BE49-F238E27FC236}">
                <a16:creationId xmlns:a16="http://schemas.microsoft.com/office/drawing/2014/main" id="{520F6E80-8A84-4DB2-A47F-74399197A10E}"/>
              </a:ext>
            </a:extLst>
          </p:cNvPr>
          <p:cNvSpPr>
            <a:spLocks/>
          </p:cNvSpPr>
          <p:nvPr userDrawn="1"/>
        </p:nvSpPr>
        <p:spPr bwMode="auto">
          <a:xfrm>
            <a:off x="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83" name="Forma libre 5">
            <a:extLst>
              <a:ext uri="{FF2B5EF4-FFF2-40B4-BE49-F238E27FC236}">
                <a16:creationId xmlns:a16="http://schemas.microsoft.com/office/drawing/2014/main" id="{6741FEE2-217E-4F02-A93D-3EC0B83DDFDF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85" name="Forma libre 5">
            <a:extLst>
              <a:ext uri="{FF2B5EF4-FFF2-40B4-BE49-F238E27FC236}">
                <a16:creationId xmlns:a16="http://schemas.microsoft.com/office/drawing/2014/main" id="{5AAF5A42-C6C0-4FAC-BE66-8AEB7C834AA4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87" name="Forma libre 5">
            <a:extLst>
              <a:ext uri="{FF2B5EF4-FFF2-40B4-BE49-F238E27FC236}">
                <a16:creationId xmlns:a16="http://schemas.microsoft.com/office/drawing/2014/main" id="{4A6B066C-DCAA-422A-9702-95152A0B04CB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89" name="Forma libre 5">
            <a:extLst>
              <a:ext uri="{FF2B5EF4-FFF2-40B4-BE49-F238E27FC236}">
                <a16:creationId xmlns:a16="http://schemas.microsoft.com/office/drawing/2014/main" id="{C1DD997A-6B6A-49DA-83B4-A6974F09A420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91" name="Forma libre 5">
            <a:extLst>
              <a:ext uri="{FF2B5EF4-FFF2-40B4-BE49-F238E27FC236}">
                <a16:creationId xmlns:a16="http://schemas.microsoft.com/office/drawing/2014/main" id="{17A31390-9BB8-4FE9-8FAB-88549A24175C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93" name="Forma libre 5">
            <a:extLst>
              <a:ext uri="{FF2B5EF4-FFF2-40B4-BE49-F238E27FC236}">
                <a16:creationId xmlns:a16="http://schemas.microsoft.com/office/drawing/2014/main" id="{20FAE2A1-8F27-49B8-8541-3C13B47AD6AC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95" name="Forma libre 5">
            <a:extLst>
              <a:ext uri="{FF2B5EF4-FFF2-40B4-BE49-F238E27FC236}">
                <a16:creationId xmlns:a16="http://schemas.microsoft.com/office/drawing/2014/main" id="{2F19ADC6-9832-4580-9A14-D1B481D11E29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97" name="Forma libre 5">
            <a:extLst>
              <a:ext uri="{FF2B5EF4-FFF2-40B4-BE49-F238E27FC236}">
                <a16:creationId xmlns:a16="http://schemas.microsoft.com/office/drawing/2014/main" id="{C1561070-E604-473F-8E55-B4502DA7BD6D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99" name="Forma libre 5">
            <a:extLst>
              <a:ext uri="{FF2B5EF4-FFF2-40B4-BE49-F238E27FC236}">
                <a16:creationId xmlns:a16="http://schemas.microsoft.com/office/drawing/2014/main" id="{4669F3F3-7F13-41B1-98EA-A04A88CE469C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01" name="Forma libre 5">
            <a:extLst>
              <a:ext uri="{FF2B5EF4-FFF2-40B4-BE49-F238E27FC236}">
                <a16:creationId xmlns:a16="http://schemas.microsoft.com/office/drawing/2014/main" id="{42BD7F25-AB3C-4D00-977B-E773BA10807B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03" name="Forma libre 5">
            <a:extLst>
              <a:ext uri="{FF2B5EF4-FFF2-40B4-BE49-F238E27FC236}">
                <a16:creationId xmlns:a16="http://schemas.microsoft.com/office/drawing/2014/main" id="{7B466185-3DA7-4D33-85BF-EAAB41254563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05" name="Forma libre 5">
            <a:extLst>
              <a:ext uri="{FF2B5EF4-FFF2-40B4-BE49-F238E27FC236}">
                <a16:creationId xmlns:a16="http://schemas.microsoft.com/office/drawing/2014/main" id="{067FBB6E-9FD4-4A30-8C7C-B36C4AA32A09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07" name="Forma libre 5">
            <a:extLst>
              <a:ext uri="{FF2B5EF4-FFF2-40B4-BE49-F238E27FC236}">
                <a16:creationId xmlns:a16="http://schemas.microsoft.com/office/drawing/2014/main" id="{0D0C4E3C-A37B-4027-B20D-46357FB3665E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09" name="Forma libre 5">
            <a:extLst>
              <a:ext uri="{FF2B5EF4-FFF2-40B4-BE49-F238E27FC236}">
                <a16:creationId xmlns:a16="http://schemas.microsoft.com/office/drawing/2014/main" id="{0FD2391E-D304-4294-8A05-6EC9E58FC417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11" name="Forma libre 5">
            <a:extLst>
              <a:ext uri="{FF2B5EF4-FFF2-40B4-BE49-F238E27FC236}">
                <a16:creationId xmlns:a16="http://schemas.microsoft.com/office/drawing/2014/main" id="{079D2452-BC77-4742-AB7B-30508A68E3CA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13" name="Forma libre 5">
            <a:extLst>
              <a:ext uri="{FF2B5EF4-FFF2-40B4-BE49-F238E27FC236}">
                <a16:creationId xmlns:a16="http://schemas.microsoft.com/office/drawing/2014/main" id="{7BCEC5E2-D648-46C8-8C64-94FDDCE7685B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15" name="Forma libre 5">
            <a:extLst>
              <a:ext uri="{FF2B5EF4-FFF2-40B4-BE49-F238E27FC236}">
                <a16:creationId xmlns:a16="http://schemas.microsoft.com/office/drawing/2014/main" id="{6E6770F7-8B3D-46A2-BB80-73A1D63F34D1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17" name="Forma libre 5">
            <a:extLst>
              <a:ext uri="{FF2B5EF4-FFF2-40B4-BE49-F238E27FC236}">
                <a16:creationId xmlns:a16="http://schemas.microsoft.com/office/drawing/2014/main" id="{DA305386-2CA9-4CB1-B6C1-3B6D7F722A4A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19" name="Forma libre 5">
            <a:extLst>
              <a:ext uri="{FF2B5EF4-FFF2-40B4-BE49-F238E27FC236}">
                <a16:creationId xmlns:a16="http://schemas.microsoft.com/office/drawing/2014/main" id="{7F1BBA34-10D4-44F3-AE4C-203CE5E635E3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21" name="Forma libre 5">
            <a:extLst>
              <a:ext uri="{FF2B5EF4-FFF2-40B4-BE49-F238E27FC236}">
                <a16:creationId xmlns:a16="http://schemas.microsoft.com/office/drawing/2014/main" id="{3E3BBB0A-F44B-4418-9AB5-90C76F47B65C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23" name="Forma libre 5">
            <a:extLst>
              <a:ext uri="{FF2B5EF4-FFF2-40B4-BE49-F238E27FC236}">
                <a16:creationId xmlns:a16="http://schemas.microsoft.com/office/drawing/2014/main" id="{786EAD10-8FDE-4463-AB44-FA22D4E08EB6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25" name="Forma libre 5">
            <a:extLst>
              <a:ext uri="{FF2B5EF4-FFF2-40B4-BE49-F238E27FC236}">
                <a16:creationId xmlns:a16="http://schemas.microsoft.com/office/drawing/2014/main" id="{F7762CAA-ACEF-45F9-9F8B-D4F10B020BC3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27" name="Forma libre 5">
            <a:extLst>
              <a:ext uri="{FF2B5EF4-FFF2-40B4-BE49-F238E27FC236}">
                <a16:creationId xmlns:a16="http://schemas.microsoft.com/office/drawing/2014/main" id="{386FE2DA-52B1-4946-89A1-7E807D6B8820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29" name="Forma libre 5">
            <a:extLst>
              <a:ext uri="{FF2B5EF4-FFF2-40B4-BE49-F238E27FC236}">
                <a16:creationId xmlns:a16="http://schemas.microsoft.com/office/drawing/2014/main" id="{630CDC40-690A-4572-8E6C-F852F589C734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31" name="Forma libre 5">
            <a:extLst>
              <a:ext uri="{FF2B5EF4-FFF2-40B4-BE49-F238E27FC236}">
                <a16:creationId xmlns:a16="http://schemas.microsoft.com/office/drawing/2014/main" id="{0CBE04A5-557D-4ED8-9367-4965DF872CB7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33" name="Forma libre 5">
            <a:extLst>
              <a:ext uri="{FF2B5EF4-FFF2-40B4-BE49-F238E27FC236}">
                <a16:creationId xmlns:a16="http://schemas.microsoft.com/office/drawing/2014/main" id="{18C1D1A8-8F8A-49D6-AD02-B410DE26F0BE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35" name="Forma libre 5">
            <a:extLst>
              <a:ext uri="{FF2B5EF4-FFF2-40B4-BE49-F238E27FC236}">
                <a16:creationId xmlns:a16="http://schemas.microsoft.com/office/drawing/2014/main" id="{0919F9FD-AAF0-47C3-BF09-F46DC2147B65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37" name="Forma libre 5">
            <a:extLst>
              <a:ext uri="{FF2B5EF4-FFF2-40B4-BE49-F238E27FC236}">
                <a16:creationId xmlns:a16="http://schemas.microsoft.com/office/drawing/2014/main" id="{37375F0B-BC73-4249-8F6A-670E30ED9D64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39" name="Forma libre 5">
            <a:extLst>
              <a:ext uri="{FF2B5EF4-FFF2-40B4-BE49-F238E27FC236}">
                <a16:creationId xmlns:a16="http://schemas.microsoft.com/office/drawing/2014/main" id="{21E5C0A4-FAA3-4924-9412-BBA867E80D39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41" name="Forma libre 5">
            <a:extLst>
              <a:ext uri="{FF2B5EF4-FFF2-40B4-BE49-F238E27FC236}">
                <a16:creationId xmlns:a16="http://schemas.microsoft.com/office/drawing/2014/main" id="{DA9355A1-AFF3-49B5-8161-79FD9B4B2D14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feti azu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noFill/>
        </p:spPr>
        <p:txBody>
          <a:bodyPr wrap="square" lIns="0" tIns="0" rIns="0" bIns="0" rtlCol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rtl="0"/>
            <a:r>
              <a:rPr lang="es-ES" noProof="0"/>
              <a:t>Título de sección con borde</a:t>
            </a:r>
          </a:p>
        </p:txBody>
      </p:sp>
      <p:sp>
        <p:nvSpPr>
          <p:cNvPr id="6" name="Marcador de texto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es-ES" noProof="0"/>
              <a:t>Inserte contenido aquí</a:t>
            </a:r>
          </a:p>
        </p:txBody>
      </p:sp>
      <p:sp>
        <p:nvSpPr>
          <p:cNvPr id="2" name="Forma libre 5">
            <a:extLst>
              <a:ext uri="{FF2B5EF4-FFF2-40B4-BE49-F238E27FC236}">
                <a16:creationId xmlns:a16="http://schemas.microsoft.com/office/drawing/2014/main" id="{2DC4114B-0609-4C4D-B543-47A78CCD924E}"/>
              </a:ext>
            </a:extLst>
          </p:cNvPr>
          <p:cNvSpPr>
            <a:spLocks/>
          </p:cNvSpPr>
          <p:nvPr userDrawn="1"/>
        </p:nvSpPr>
        <p:spPr bwMode="auto">
          <a:xfrm>
            <a:off x="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3" name="Forma libre 5">
            <a:extLst>
              <a:ext uri="{FF2B5EF4-FFF2-40B4-BE49-F238E27FC236}">
                <a16:creationId xmlns:a16="http://schemas.microsoft.com/office/drawing/2014/main" id="{F4991A45-6BE7-41F5-A26B-FEDE1476FA01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4" name="Forma libre 5">
            <a:extLst>
              <a:ext uri="{FF2B5EF4-FFF2-40B4-BE49-F238E27FC236}">
                <a16:creationId xmlns:a16="http://schemas.microsoft.com/office/drawing/2014/main" id="{1E524AC6-1148-4420-9876-811DD3A6CFA3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1" name="Forma libre 5">
            <a:extLst>
              <a:ext uri="{FF2B5EF4-FFF2-40B4-BE49-F238E27FC236}">
                <a16:creationId xmlns:a16="http://schemas.microsoft.com/office/drawing/2014/main" id="{3FB0D408-43F7-461D-BFDF-08A3F869B01B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1" name="Forma libre 5">
            <a:extLst>
              <a:ext uri="{FF2B5EF4-FFF2-40B4-BE49-F238E27FC236}">
                <a16:creationId xmlns:a16="http://schemas.microsoft.com/office/drawing/2014/main" id="{3BFEC4BA-AD08-41E5-B485-5D76779BD22C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3" name="Forma libre 5">
            <a:extLst>
              <a:ext uri="{FF2B5EF4-FFF2-40B4-BE49-F238E27FC236}">
                <a16:creationId xmlns:a16="http://schemas.microsoft.com/office/drawing/2014/main" id="{DCADCEEA-F24D-44AB-922F-8772E0343F65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5" name="Forma libre 5">
            <a:extLst>
              <a:ext uri="{FF2B5EF4-FFF2-40B4-BE49-F238E27FC236}">
                <a16:creationId xmlns:a16="http://schemas.microsoft.com/office/drawing/2014/main" id="{A787DE99-F548-4F27-BD73-008223ADC626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7" name="Forma libre 5">
            <a:extLst>
              <a:ext uri="{FF2B5EF4-FFF2-40B4-BE49-F238E27FC236}">
                <a16:creationId xmlns:a16="http://schemas.microsoft.com/office/drawing/2014/main" id="{7684DD24-7DDA-4D86-9D3A-4AF92794D2AB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29" name="Forma libre 5">
            <a:extLst>
              <a:ext uri="{FF2B5EF4-FFF2-40B4-BE49-F238E27FC236}">
                <a16:creationId xmlns:a16="http://schemas.microsoft.com/office/drawing/2014/main" id="{1B9B85DC-2B9F-4D61-8259-DFBAE7153C86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31" name="Forma libre 5">
            <a:extLst>
              <a:ext uri="{FF2B5EF4-FFF2-40B4-BE49-F238E27FC236}">
                <a16:creationId xmlns:a16="http://schemas.microsoft.com/office/drawing/2014/main" id="{A3C2DDF8-77DE-44E7-82EB-BD2B109B8FDF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33" name="Forma libre 5">
            <a:extLst>
              <a:ext uri="{FF2B5EF4-FFF2-40B4-BE49-F238E27FC236}">
                <a16:creationId xmlns:a16="http://schemas.microsoft.com/office/drawing/2014/main" id="{FA74D4D0-7595-4C86-991E-ACC5FA41CC6C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35" name="Forma libre 5">
            <a:extLst>
              <a:ext uri="{FF2B5EF4-FFF2-40B4-BE49-F238E27FC236}">
                <a16:creationId xmlns:a16="http://schemas.microsoft.com/office/drawing/2014/main" id="{23157884-97DA-4B49-BAA8-4F244EF86883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37" name="Forma libre 5">
            <a:extLst>
              <a:ext uri="{FF2B5EF4-FFF2-40B4-BE49-F238E27FC236}">
                <a16:creationId xmlns:a16="http://schemas.microsoft.com/office/drawing/2014/main" id="{07CDB3B0-5CB6-43DA-A0C1-5990C23AB10D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39" name="Forma libre 5">
            <a:extLst>
              <a:ext uri="{FF2B5EF4-FFF2-40B4-BE49-F238E27FC236}">
                <a16:creationId xmlns:a16="http://schemas.microsoft.com/office/drawing/2014/main" id="{A932886D-EB20-4026-9D6E-687F61B1AA23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41" name="Forma libre 5">
            <a:extLst>
              <a:ext uri="{FF2B5EF4-FFF2-40B4-BE49-F238E27FC236}">
                <a16:creationId xmlns:a16="http://schemas.microsoft.com/office/drawing/2014/main" id="{3E812D95-DE21-4AE5-8F40-2DB182F3DEB9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43" name="Forma libre 5">
            <a:extLst>
              <a:ext uri="{FF2B5EF4-FFF2-40B4-BE49-F238E27FC236}">
                <a16:creationId xmlns:a16="http://schemas.microsoft.com/office/drawing/2014/main" id="{210B2D4F-6E86-4287-8EA1-EA3A728A112A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45" name="Forma libre 5">
            <a:extLst>
              <a:ext uri="{FF2B5EF4-FFF2-40B4-BE49-F238E27FC236}">
                <a16:creationId xmlns:a16="http://schemas.microsoft.com/office/drawing/2014/main" id="{1E976474-73A7-4C5B-9BBB-2F877FE899E6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47" name="Forma libre 5">
            <a:extLst>
              <a:ext uri="{FF2B5EF4-FFF2-40B4-BE49-F238E27FC236}">
                <a16:creationId xmlns:a16="http://schemas.microsoft.com/office/drawing/2014/main" id="{465A6564-AC40-4493-A583-1FFB6C3E9DD9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49" name="Forma libre 5">
            <a:extLst>
              <a:ext uri="{FF2B5EF4-FFF2-40B4-BE49-F238E27FC236}">
                <a16:creationId xmlns:a16="http://schemas.microsoft.com/office/drawing/2014/main" id="{6954C064-7CB0-4288-BE96-E91AC7F876F2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51" name="Forma libre 5">
            <a:extLst>
              <a:ext uri="{FF2B5EF4-FFF2-40B4-BE49-F238E27FC236}">
                <a16:creationId xmlns:a16="http://schemas.microsoft.com/office/drawing/2014/main" id="{90BB86D8-7370-4CF9-8DCC-597757CFC2FB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53" name="Forma libre 5">
            <a:extLst>
              <a:ext uri="{FF2B5EF4-FFF2-40B4-BE49-F238E27FC236}">
                <a16:creationId xmlns:a16="http://schemas.microsoft.com/office/drawing/2014/main" id="{D8B61089-5F8D-4533-AFA2-5E4CFABC7955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55" name="Forma libre 5">
            <a:extLst>
              <a:ext uri="{FF2B5EF4-FFF2-40B4-BE49-F238E27FC236}">
                <a16:creationId xmlns:a16="http://schemas.microsoft.com/office/drawing/2014/main" id="{C3DAA582-A4E2-4D0D-9142-F0A4E91DF0FF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57" name="Forma libre 5">
            <a:extLst>
              <a:ext uri="{FF2B5EF4-FFF2-40B4-BE49-F238E27FC236}">
                <a16:creationId xmlns:a16="http://schemas.microsoft.com/office/drawing/2014/main" id="{0330153D-7AC7-4FEE-B014-E16DDA9F990D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59" name="Forma libre 5">
            <a:extLst>
              <a:ext uri="{FF2B5EF4-FFF2-40B4-BE49-F238E27FC236}">
                <a16:creationId xmlns:a16="http://schemas.microsoft.com/office/drawing/2014/main" id="{9FE05360-0BAD-4CD0-912B-2EFB0A93B25F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61" name="Forma libre 5">
            <a:extLst>
              <a:ext uri="{FF2B5EF4-FFF2-40B4-BE49-F238E27FC236}">
                <a16:creationId xmlns:a16="http://schemas.microsoft.com/office/drawing/2014/main" id="{2BB69768-4BF4-4369-941D-7F83EA731EC1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63" name="Forma libre 5">
            <a:extLst>
              <a:ext uri="{FF2B5EF4-FFF2-40B4-BE49-F238E27FC236}">
                <a16:creationId xmlns:a16="http://schemas.microsoft.com/office/drawing/2014/main" id="{51F585F2-FB0F-4846-9CD2-11F7FF96FD97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17" name="Forma libre 5">
            <a:extLst>
              <a:ext uri="{FF2B5EF4-FFF2-40B4-BE49-F238E27FC236}">
                <a16:creationId xmlns:a16="http://schemas.microsoft.com/office/drawing/2014/main" id="{CBE3430D-F606-4308-B49E-D9AAD7125090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19" name="Forma libre 5">
            <a:extLst>
              <a:ext uri="{FF2B5EF4-FFF2-40B4-BE49-F238E27FC236}">
                <a16:creationId xmlns:a16="http://schemas.microsoft.com/office/drawing/2014/main" id="{DBCBDCF3-6847-4191-A872-E8389FEBE08D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21" name="Forma libre 5">
            <a:extLst>
              <a:ext uri="{FF2B5EF4-FFF2-40B4-BE49-F238E27FC236}">
                <a16:creationId xmlns:a16="http://schemas.microsoft.com/office/drawing/2014/main" id="{1F7B483D-EB1A-45B5-B1AD-0EAE7F64763C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23" name="Forma libre 5">
            <a:extLst>
              <a:ext uri="{FF2B5EF4-FFF2-40B4-BE49-F238E27FC236}">
                <a16:creationId xmlns:a16="http://schemas.microsoft.com/office/drawing/2014/main" id="{B3466B6D-9C19-4F9A-8173-BC98E52B1023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25" name="Forma libre 5">
            <a:extLst>
              <a:ext uri="{FF2B5EF4-FFF2-40B4-BE49-F238E27FC236}">
                <a16:creationId xmlns:a16="http://schemas.microsoft.com/office/drawing/2014/main" id="{9C4E25A9-A7F7-4238-B98D-A72344849620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27" name="Forma libre 5">
            <a:extLst>
              <a:ext uri="{FF2B5EF4-FFF2-40B4-BE49-F238E27FC236}">
                <a16:creationId xmlns:a16="http://schemas.microsoft.com/office/drawing/2014/main" id="{582162BB-6F36-41B5-B5AD-B7FD4177E530}"/>
              </a:ext>
            </a:extLst>
          </p:cNvPr>
          <p:cNvSpPr>
            <a:spLocks/>
          </p:cNvSpPr>
          <p:nvPr userDrawn="1"/>
        </p:nvSpPr>
        <p:spPr bwMode="auto">
          <a:xfrm>
            <a:off x="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29" name="Forma libre 5">
            <a:extLst>
              <a:ext uri="{FF2B5EF4-FFF2-40B4-BE49-F238E27FC236}">
                <a16:creationId xmlns:a16="http://schemas.microsoft.com/office/drawing/2014/main" id="{652516D9-F1FA-4063-ADA2-9B081A2D5A2E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31" name="Forma libre 5">
            <a:extLst>
              <a:ext uri="{FF2B5EF4-FFF2-40B4-BE49-F238E27FC236}">
                <a16:creationId xmlns:a16="http://schemas.microsoft.com/office/drawing/2014/main" id="{1C6A6B49-4641-48E9-8819-769AAE00B198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33" name="Forma libre 5">
            <a:extLst>
              <a:ext uri="{FF2B5EF4-FFF2-40B4-BE49-F238E27FC236}">
                <a16:creationId xmlns:a16="http://schemas.microsoft.com/office/drawing/2014/main" id="{B1530B27-CB32-4FD6-ADCD-696B9A77D606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35" name="Forma libre 5">
            <a:extLst>
              <a:ext uri="{FF2B5EF4-FFF2-40B4-BE49-F238E27FC236}">
                <a16:creationId xmlns:a16="http://schemas.microsoft.com/office/drawing/2014/main" id="{BAFEEEB6-FF84-414F-A371-D3F809A1C86D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37" name="Forma libre 5">
            <a:extLst>
              <a:ext uri="{FF2B5EF4-FFF2-40B4-BE49-F238E27FC236}">
                <a16:creationId xmlns:a16="http://schemas.microsoft.com/office/drawing/2014/main" id="{0F8F801F-06E9-4E1C-A137-226729983354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39" name="Forma libre 5">
            <a:extLst>
              <a:ext uri="{FF2B5EF4-FFF2-40B4-BE49-F238E27FC236}">
                <a16:creationId xmlns:a16="http://schemas.microsoft.com/office/drawing/2014/main" id="{3062C679-537B-4565-B111-60C31A15ACF4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41" name="Forma libre 5">
            <a:extLst>
              <a:ext uri="{FF2B5EF4-FFF2-40B4-BE49-F238E27FC236}">
                <a16:creationId xmlns:a16="http://schemas.microsoft.com/office/drawing/2014/main" id="{887EEB3A-4213-464A-87A3-D2DAF47421F5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43" name="Forma libre 5">
            <a:extLst>
              <a:ext uri="{FF2B5EF4-FFF2-40B4-BE49-F238E27FC236}">
                <a16:creationId xmlns:a16="http://schemas.microsoft.com/office/drawing/2014/main" id="{ADC86261-F90C-45E0-A168-7581A8C02C38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45" name="Forma libre 5">
            <a:extLst>
              <a:ext uri="{FF2B5EF4-FFF2-40B4-BE49-F238E27FC236}">
                <a16:creationId xmlns:a16="http://schemas.microsoft.com/office/drawing/2014/main" id="{504DD272-AA18-4EE6-AA29-9F6F74F23909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47" name="Forma libre 5">
            <a:extLst>
              <a:ext uri="{FF2B5EF4-FFF2-40B4-BE49-F238E27FC236}">
                <a16:creationId xmlns:a16="http://schemas.microsoft.com/office/drawing/2014/main" id="{8BCD198C-85D1-4065-9D67-82D3B38E1C37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49" name="Forma libre 5">
            <a:extLst>
              <a:ext uri="{FF2B5EF4-FFF2-40B4-BE49-F238E27FC236}">
                <a16:creationId xmlns:a16="http://schemas.microsoft.com/office/drawing/2014/main" id="{2900C489-4586-4F04-BD13-FF483556032E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51" name="Forma libre 5">
            <a:extLst>
              <a:ext uri="{FF2B5EF4-FFF2-40B4-BE49-F238E27FC236}">
                <a16:creationId xmlns:a16="http://schemas.microsoft.com/office/drawing/2014/main" id="{FFF75EF5-F4A4-47DF-B2E8-27AF735DAE67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53" name="Forma libre 5">
            <a:extLst>
              <a:ext uri="{FF2B5EF4-FFF2-40B4-BE49-F238E27FC236}">
                <a16:creationId xmlns:a16="http://schemas.microsoft.com/office/drawing/2014/main" id="{0C8AD0A5-DBDC-4519-871E-FE913951AE59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55" name="Forma libre 5">
            <a:extLst>
              <a:ext uri="{FF2B5EF4-FFF2-40B4-BE49-F238E27FC236}">
                <a16:creationId xmlns:a16="http://schemas.microsoft.com/office/drawing/2014/main" id="{5417658F-66B2-4FE7-A854-CC3AE0F7EB74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57" name="Forma libre 5">
            <a:extLst>
              <a:ext uri="{FF2B5EF4-FFF2-40B4-BE49-F238E27FC236}">
                <a16:creationId xmlns:a16="http://schemas.microsoft.com/office/drawing/2014/main" id="{A81C42B8-9501-457C-9DBC-BA397001DE6B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59" name="Forma libre 5">
            <a:extLst>
              <a:ext uri="{FF2B5EF4-FFF2-40B4-BE49-F238E27FC236}">
                <a16:creationId xmlns:a16="http://schemas.microsoft.com/office/drawing/2014/main" id="{1E20BB75-9E81-42DF-B4BF-5B6987919CEC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61" name="Forma libre 5">
            <a:extLst>
              <a:ext uri="{FF2B5EF4-FFF2-40B4-BE49-F238E27FC236}">
                <a16:creationId xmlns:a16="http://schemas.microsoft.com/office/drawing/2014/main" id="{D01EE500-D7A1-4352-BAD2-B850ACC4BC6A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63" name="Forma libre 5">
            <a:extLst>
              <a:ext uri="{FF2B5EF4-FFF2-40B4-BE49-F238E27FC236}">
                <a16:creationId xmlns:a16="http://schemas.microsoft.com/office/drawing/2014/main" id="{1587723F-EB9C-433F-ACA5-343CDE53B4CA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65" name="Forma libre 5">
            <a:extLst>
              <a:ext uri="{FF2B5EF4-FFF2-40B4-BE49-F238E27FC236}">
                <a16:creationId xmlns:a16="http://schemas.microsoft.com/office/drawing/2014/main" id="{3B89FD7D-E9C3-4C00-9808-59AAFB03163F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67" name="Forma libre 5">
            <a:extLst>
              <a:ext uri="{FF2B5EF4-FFF2-40B4-BE49-F238E27FC236}">
                <a16:creationId xmlns:a16="http://schemas.microsoft.com/office/drawing/2014/main" id="{6E04DD36-8E16-472A-941F-022D2E9A88A8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69" name="Forma libre 5">
            <a:extLst>
              <a:ext uri="{FF2B5EF4-FFF2-40B4-BE49-F238E27FC236}">
                <a16:creationId xmlns:a16="http://schemas.microsoft.com/office/drawing/2014/main" id="{12E1B3B0-875B-4233-B21E-CFCC3D054FB2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71" name="Forma libre 5">
            <a:extLst>
              <a:ext uri="{FF2B5EF4-FFF2-40B4-BE49-F238E27FC236}">
                <a16:creationId xmlns:a16="http://schemas.microsoft.com/office/drawing/2014/main" id="{EEFA6ADA-AE04-43D9-AEBA-6D4B6101D19D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73" name="Forma libre 5">
            <a:extLst>
              <a:ext uri="{FF2B5EF4-FFF2-40B4-BE49-F238E27FC236}">
                <a16:creationId xmlns:a16="http://schemas.microsoft.com/office/drawing/2014/main" id="{EF5B0E26-2791-4B14-B592-172C2FAC6FE5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75" name="Forma libre 5">
            <a:extLst>
              <a:ext uri="{FF2B5EF4-FFF2-40B4-BE49-F238E27FC236}">
                <a16:creationId xmlns:a16="http://schemas.microsoft.com/office/drawing/2014/main" id="{7CDA8C23-F3D0-475C-8B0B-D2483AECFAB8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77" name="Forma libre 5">
            <a:extLst>
              <a:ext uri="{FF2B5EF4-FFF2-40B4-BE49-F238E27FC236}">
                <a16:creationId xmlns:a16="http://schemas.microsoft.com/office/drawing/2014/main" id="{A6895141-163A-4201-B333-6467D533F440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79" name="Forma libre 5">
            <a:extLst>
              <a:ext uri="{FF2B5EF4-FFF2-40B4-BE49-F238E27FC236}">
                <a16:creationId xmlns:a16="http://schemas.microsoft.com/office/drawing/2014/main" id="{96857859-9A05-4D31-8334-CDC677051A05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81" name="Forma libre 5">
            <a:extLst>
              <a:ext uri="{FF2B5EF4-FFF2-40B4-BE49-F238E27FC236}">
                <a16:creationId xmlns:a16="http://schemas.microsoft.com/office/drawing/2014/main" id="{EBBC59FD-BB44-465C-9882-47450B890D91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83" name="Forma libre 5">
            <a:extLst>
              <a:ext uri="{FF2B5EF4-FFF2-40B4-BE49-F238E27FC236}">
                <a16:creationId xmlns:a16="http://schemas.microsoft.com/office/drawing/2014/main" id="{B55E93B0-6435-4CBB-9B59-5C2C61984C86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85" name="Forma libre 5">
            <a:extLst>
              <a:ext uri="{FF2B5EF4-FFF2-40B4-BE49-F238E27FC236}">
                <a16:creationId xmlns:a16="http://schemas.microsoft.com/office/drawing/2014/main" id="{CB08B145-8F37-4A8A-A4CE-4438007E168A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  <p:sp>
        <p:nvSpPr>
          <p:cNvPr id="187" name="Forma libre 5">
            <a:extLst>
              <a:ext uri="{FF2B5EF4-FFF2-40B4-BE49-F238E27FC236}">
                <a16:creationId xmlns:a16="http://schemas.microsoft.com/office/drawing/2014/main" id="{3B0D020A-90FC-400F-B7B5-63FC994068E4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0071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rón inferior neg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es-ES" noProof="0"/>
              <a:t>Inserte contenido aquí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noFill/>
        </p:spPr>
        <p:txBody>
          <a:bodyPr wrap="square" lIns="0" tIns="0" rIns="0" bIns="0" rtlCol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rtl="0"/>
            <a:r>
              <a:rPr lang="es-ES" noProof="0"/>
              <a:t>Insertar texto aquí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C8B4846-4E60-4E5B-9695-28F923D1D7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rón inferior blan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BC00585D-E155-409A-899A-29BDF4E57F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6577"/>
            <a:ext cx="10668000" cy="615553"/>
          </a:xfrm>
          <a:noFill/>
        </p:spPr>
        <p:txBody>
          <a:bodyPr wrap="square" lIns="91440" tIns="0" rIns="91440" bIns="0" rtlCol="0" anchor="b" anchorCtr="0">
            <a:spAutoFit/>
          </a:bodyPr>
          <a:lstStyle>
            <a:lvl1pPr algn="l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accent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rtl="0"/>
            <a:r>
              <a:rPr lang="es-ES" noProof="0"/>
              <a:t>Insertar texto aquí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944D9B-AA15-4DB5-AE58-0FA514F6FE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790699"/>
            <a:ext cx="10668000" cy="685800"/>
          </a:xfrm>
          <a:prstGeom prst="rect">
            <a:avLst/>
          </a:prstGeom>
          <a:noFill/>
        </p:spPr>
        <p:txBody>
          <a:bodyPr wrap="square" lIns="91440" tIns="0" rIns="91440" bIns="0" rtlCol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es-ES" noProof="0"/>
              <a:t>Inserte contenido aquí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D8AAE41-A985-425A-934D-615BBE3602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0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1521E95-0180-418C-9795-E3E5C1367648}" type="datetime1">
              <a:rPr lang="es-ES" altLang="en-US" noProof="0" smtClean="0"/>
              <a:t>22/04/2023</a:t>
            </a:fld>
            <a:endParaRPr lang="es-ES" altLang="en-U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altLang="en-U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402A1B0-4691-41D9-84E0-69D594EAA3FE}" type="slidenum">
              <a:rPr lang="es-ES" altLang="en-US" noProof="0" smtClean="0"/>
              <a:pPr rtl="0"/>
              <a:t>‹Nº›</a:t>
            </a:fld>
            <a:endParaRPr lang="es-ES" altLang="en-US" noProof="0"/>
          </a:p>
        </p:txBody>
      </p:sp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702" r:id="rId3"/>
    <p:sldLayoutId id="2147483699" r:id="rId4"/>
    <p:sldLayoutId id="2147483701" r:id="rId5"/>
    <p:sldLayoutId id="2147483700" r:id="rId6"/>
    <p:sldLayoutId id="2147483703" r:id="rId7"/>
    <p:sldLayoutId id="2147483690" r:id="rId8"/>
    <p:sldLayoutId id="2147483704" r:id="rId9"/>
    <p:sldLayoutId id="2147483691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ángulo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373880" y="2311400"/>
            <a:ext cx="7528560" cy="2235200"/>
          </a:xfrm>
        </p:spPr>
        <p:txBody>
          <a:bodyPr rtlCol="0" anchor="ctr">
            <a:noAutofit/>
          </a:bodyPr>
          <a:lstStyle/>
          <a:p>
            <a:pPr rtl="0" eaLnBrk="1" hangingPunct="1"/>
            <a:r>
              <a:rPr lang="es-ES" altLang="en-US" b="1" dirty="0">
                <a:solidFill>
                  <a:srgbClr val="01C2D1"/>
                </a:solidFill>
                <a:latin typeface="+mn-lt"/>
              </a:rPr>
              <a:t>Para comenzar el trabajo final</a:t>
            </a:r>
            <a:br>
              <a:rPr lang="es-ES" altLang="en-US" b="1" dirty="0">
                <a:solidFill>
                  <a:srgbClr val="01C2D1"/>
                </a:solidFill>
                <a:latin typeface="+mn-lt"/>
              </a:rPr>
            </a:br>
            <a:br>
              <a:rPr lang="es-ES" altLang="en-US" b="1" dirty="0">
                <a:solidFill>
                  <a:srgbClr val="01C2D1"/>
                </a:solidFill>
                <a:latin typeface="+mn-lt"/>
              </a:rPr>
            </a:br>
            <a:br>
              <a:rPr lang="es-ES" altLang="en-US" b="1" dirty="0">
                <a:solidFill>
                  <a:srgbClr val="01C2D1"/>
                </a:solidFill>
                <a:latin typeface="+mn-lt"/>
              </a:rPr>
            </a:br>
            <a:r>
              <a:rPr lang="es-ES" altLang="en-US" sz="3200" b="1" dirty="0">
                <a:solidFill>
                  <a:srgbClr val="01C2D1"/>
                </a:solidFill>
                <a:latin typeface="+mn-lt"/>
              </a:rPr>
              <a:t>Dra. Ana M. Casnati</a:t>
            </a:r>
            <a:endParaRPr lang="es-ES" altLang="en-US" b="1" dirty="0">
              <a:latin typeface="+mn-lt"/>
            </a:endParaRPr>
          </a:p>
        </p:txBody>
      </p:sp>
      <p:cxnSp>
        <p:nvCxnSpPr>
          <p:cNvPr id="3" name="Conector: curvado 2">
            <a:extLst>
              <a:ext uri="{FF2B5EF4-FFF2-40B4-BE49-F238E27FC236}">
                <a16:creationId xmlns:a16="http://schemas.microsoft.com/office/drawing/2014/main" id="{0CA5F24D-7538-4881-CE54-BDD832969348}"/>
              </a:ext>
            </a:extLst>
          </p:cNvPr>
          <p:cNvCxnSpPr/>
          <p:nvPr/>
        </p:nvCxnSpPr>
        <p:spPr>
          <a:xfrm>
            <a:off x="5906278" y="3778898"/>
            <a:ext cx="5430416" cy="1270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3EA6602-30A1-4051-A288-1510D0F0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>
                <a:solidFill>
                  <a:srgbClr val="FF2625"/>
                </a:solidFill>
              </a:rPr>
              <a:t>TAREA PARA LA CLASE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316BC9-7937-4417-B232-1B37F47960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es-ES" dirty="0"/>
              <a:t>ELEGIR EL TEMA</a:t>
            </a:r>
          </a:p>
          <a:p>
            <a:pPr lvl="1" rtl="0"/>
            <a:r>
              <a:rPr lang="es-ES" dirty="0"/>
              <a:t>PENSAR EN UNA PREGUNTA DE INTERÉS SOBRE EL TEMA</a:t>
            </a:r>
          </a:p>
          <a:p>
            <a:pPr lvl="1" rtl="0"/>
            <a:r>
              <a:rPr lang="es-ES" dirty="0"/>
              <a:t>COMENZAR LA BÚSQUEDA Y CIRCUNSCRIBIRLA LO MEJOR POSIBLE</a:t>
            </a:r>
          </a:p>
          <a:p>
            <a:pPr lvl="1" rtl="0"/>
            <a:r>
              <a:rPr lang="es-ES" dirty="0"/>
              <a:t>IDENTIFICAR 5 ARTÍCULOS SOBRE EL TEMA ( 2018-2023)</a:t>
            </a:r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248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s-ES" sz="4000" b="1">
                <a:solidFill>
                  <a:schemeClr val="tx1"/>
                </a:solidFill>
              </a:rPr>
              <a:t>Conclusión</a:t>
            </a:r>
            <a:endParaRPr lang="es-ES" b="1">
              <a:solidFill>
                <a:schemeClr val="tx1"/>
              </a:solidFill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8564501-0572-C4ED-EECA-372F582529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MX" dirty="0"/>
              <a:t>ACOMPAÑO EL PROCESO INDIVIDUALMENTE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24476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68DF32A-D165-40DA-AAE8-A6E9579E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¿Preguntas </a:t>
            </a:r>
            <a:r>
              <a:rPr lang="es-ES">
                <a:solidFill>
                  <a:schemeClr val="accent5"/>
                </a:solidFill>
              </a:rPr>
              <a:t>y </a:t>
            </a:r>
            <a:r>
              <a:rPr lang="es-ES"/>
              <a:t>respuestas?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C3BC92DE-1779-4A44-AED9-0261C2497D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ES" sz="1800" dirty="0"/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671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REVISIÓN BIBLIOGRÁFICA</a:t>
            </a:r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F36812B-2065-4A2B-B59B-8957022687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0634" y="1429137"/>
            <a:ext cx="7019731" cy="5204927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es-ES" dirty="0"/>
              <a:t>TEMAS PROPUESTOS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s-MX" dirty="0"/>
              <a:t>Procesos administrativos en empresas agropecuarias.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s-MX" dirty="0"/>
              <a:t>Funciones internas en empresas de agronegocios.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s-MX" dirty="0"/>
              <a:t>Creación y crecimiento de empresas agropecuarias.</a:t>
            </a:r>
          </a:p>
          <a:p>
            <a:pPr rtl="0"/>
            <a:endParaRPr lang="es-MX" dirty="0"/>
          </a:p>
          <a:p>
            <a:pPr rtl="0"/>
            <a:r>
              <a:rPr lang="es-ES" sz="2800" dirty="0">
                <a:effectLst/>
                <a:latin typeface="Arial" panose="020B0604020202020204" pitchFamily="34" charset="0"/>
              </a:rPr>
              <a:t>QUÉ ES UNA REVISIÓN BIBLIOGRÁFICA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s-ES" sz="2800" dirty="0">
                <a:latin typeface="Arial" panose="020B0604020202020204" pitchFamily="34" charset="0"/>
              </a:rPr>
              <a:t>E</a:t>
            </a:r>
            <a:r>
              <a:rPr lang="es-ES" sz="2800" dirty="0">
                <a:effectLst/>
                <a:latin typeface="Arial" panose="020B0604020202020204" pitchFamily="34" charset="0"/>
              </a:rPr>
              <a:t>s una evaluación crítica de la literatura relacionada con un tema o asunto concreto. 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  <a:latin typeface="Arial" panose="020B0604020202020204" pitchFamily="34" charset="0"/>
              </a:rPr>
              <a:t>Pretende ser sistemática, exhaustiva y reproducible. 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s-ES" sz="2800" dirty="0">
                <a:effectLst/>
                <a:latin typeface="Arial" panose="020B0604020202020204" pitchFamily="34" charset="0"/>
              </a:rPr>
              <a:t>El objetivo es identificar, evaluar y sintetizar el conocimiento existente sobre el tema con el menor sesgo posible.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6166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301" y="887471"/>
            <a:ext cx="9141397" cy="1723549"/>
          </a:xfrm>
        </p:spPr>
        <p:txBody>
          <a:bodyPr rtlCol="0"/>
          <a:lstStyle/>
          <a:p>
            <a:pPr rtl="0"/>
            <a:r>
              <a:rPr lang="es-MX" sz="2800" dirty="0"/>
              <a:t>Se elabora un texto escrito que tiene como propósito presentar una síntesis de las lecturas realizadas durante la fase de investigación documental, seguida de unas conclusiones o una discusión.</a:t>
            </a:r>
            <a:endParaRPr lang="es-ES" sz="28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DCBA01B-ECA4-4938-872A-B38BEB13AC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s-MX" sz="3600" dirty="0"/>
              <a:t>La elaboración de una revisión bibliográfica pone a prueba la capacidad de juicio y las competencias de lectura y escritura del estudiante.</a:t>
            </a:r>
            <a:endParaRPr lang="es-ES" sz="3600" dirty="0"/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354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84004F6-2668-4FC1-838D-4ECB627E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6" y="1055914"/>
            <a:ext cx="5334000" cy="1189038"/>
          </a:xfrm>
        </p:spPr>
        <p:txBody>
          <a:bodyPr rtlCol="0"/>
          <a:lstStyle/>
          <a:p>
            <a:pPr rtl="0"/>
            <a:r>
              <a:rPr lang="es-MX" sz="2800" dirty="0"/>
              <a:t>La revisión bibliográfica comienza con una introducción donde se explica o justifica la elección del tema y del artículo seleccionado.</a:t>
            </a:r>
            <a:br>
              <a:rPr lang="es-MX" sz="2800" dirty="0"/>
            </a:br>
            <a:br>
              <a:rPr lang="es-MX" sz="2800" dirty="0"/>
            </a:br>
            <a:r>
              <a:rPr lang="es-MX" sz="2800" dirty="0"/>
              <a:t>Luego los autores muestran la importancia del problema que identifican y plantean  claramente la pregunta hacia la que han enfocado su trabajo de investigación documental</a:t>
            </a:r>
            <a:r>
              <a:rPr lang="es-MX" dirty="0"/>
              <a:t>.</a:t>
            </a:r>
            <a:endParaRPr lang="es-ES" dirty="0"/>
          </a:p>
        </p:txBody>
      </p:sp>
      <p:sp>
        <p:nvSpPr>
          <p:cNvPr id="6" name="Globo: flecha izquierda 5">
            <a:extLst>
              <a:ext uri="{FF2B5EF4-FFF2-40B4-BE49-F238E27FC236}">
                <a16:creationId xmlns:a16="http://schemas.microsoft.com/office/drawing/2014/main" id="{5D0B3B56-9EDA-9FBA-D887-76B800D2B927}"/>
              </a:ext>
            </a:extLst>
          </p:cNvPr>
          <p:cNvSpPr/>
          <p:nvPr/>
        </p:nvSpPr>
        <p:spPr>
          <a:xfrm>
            <a:off x="5756988" y="811763"/>
            <a:ext cx="5868956" cy="5010539"/>
          </a:xfrm>
          <a:prstGeom prst="lef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PARA COMENZAR A TRABAJAR EN EL TEXTO FINAL GRUPAL </a:t>
            </a:r>
            <a:endParaRPr lang="es-UY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>
                <a:solidFill>
                  <a:srgbClr val="007788"/>
                </a:solidFill>
              </a:rPr>
              <a:t>EL PROCESO DE BÚSQUEDA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3E90A16C-1235-4DE1-9AE7-2F7599C83F9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62000" y="1600200"/>
            <a:ext cx="10668000" cy="762000"/>
          </a:xfrm>
        </p:spPr>
        <p:txBody>
          <a:bodyPr lIns="91440" rtlCol="0">
            <a:normAutofit/>
          </a:bodyPr>
          <a:lstStyle/>
          <a:p>
            <a:pPr marL="0" indent="0" rtl="0">
              <a:buNone/>
            </a:pPr>
            <a:r>
              <a:rPr lang="es-ES" b="0" dirty="0">
                <a:solidFill>
                  <a:schemeClr val="bg2"/>
                </a:solidFill>
                <a:latin typeface="+mj-lt"/>
              </a:rPr>
              <a:t>Una buena revisión tiene tres etapas:</a:t>
            </a:r>
          </a:p>
        </p:txBody>
      </p:sp>
      <p:graphicFrame>
        <p:nvGraphicFramePr>
          <p:cNvPr id="7" name="Grupo 85">
            <a:extLst>
              <a:ext uri="{FF2B5EF4-FFF2-40B4-BE49-F238E27FC236}">
                <a16:creationId xmlns:a16="http://schemas.microsoft.com/office/drawing/2014/main" id="{AD3D3348-39B0-440D-88BE-1A8FA98919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563246"/>
              </p:ext>
            </p:extLst>
          </p:nvPr>
        </p:nvGraphicFramePr>
        <p:xfrm>
          <a:off x="762000" y="2590800"/>
          <a:ext cx="10761306" cy="2895600"/>
        </p:xfrm>
        <a:graphic>
          <a:graphicData uri="http://schemas.openxmlformats.org/drawingml/2006/table">
            <a:tbl>
              <a:tblPr firstRow="1"/>
              <a:tblGrid>
                <a:gridCol w="3587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7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s-ES" sz="3200" b="1" i="0" u="none" strike="noStrike" cap="none" normalizeH="0" noProof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s-ES" sz="3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er</a:t>
                      </a:r>
                      <a:r>
                        <a:rPr lang="es-ES" sz="3200" b="1" i="0" u="none" strike="noStrike" cap="none" normalizeH="0" noProof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s-ES" sz="3200" b="1" i="0" u="none" strike="noStrike" cap="none" normalizeH="0" noProof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2º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s-ES" sz="3200" b="1" i="0" u="none" strike="noStrike" cap="none" normalizeH="0" noProof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s-ES" sz="3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er</a:t>
                      </a:r>
                      <a:endParaRPr lang="es-ES" sz="3200" b="1" i="0" u="none" strike="noStrike" cap="none" normalizeH="0" noProof="0" dirty="0">
                        <a:ln>
                          <a:noFill/>
                        </a:ln>
                        <a:solidFill>
                          <a:srgbClr val="007788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s-ES" sz="3200" b="0" i="0" u="none" strike="noStrike" cap="none" normalizeH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PLANIFICACIÓN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es-ES" sz="3200" b="0" i="0" u="none" strike="noStrike" cap="none" normalizeH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es-ES" sz="1400" b="0" i="0" u="none" strike="noStrike" cap="none" normalizeH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lang="es-ES" sz="1400" b="0" i="0" u="none" strike="noStrike" cap="none" normalizeH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18288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s-ES" sz="3200" b="0" i="0" u="none" strike="noStrike" cap="none" normalizeH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ETAPA DE BÚSQUEDA</a:t>
                      </a: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s-ES" sz="3200" b="0" i="0" u="none" strike="noStrike" cap="none" normalizeH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SEGUIMIENTO</a:t>
                      </a: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6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20D1DFC-5D54-4DF6-99FA-917E49EA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PLANIFICACIÓN</a:t>
            </a:r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82B839A9-BE4F-40C7-ABA3-682B626FFB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ES" dirty="0"/>
          </a:p>
          <a:p>
            <a:pPr rtl="0"/>
            <a:endParaRPr lang="es-ES" dirty="0"/>
          </a:p>
        </p:txBody>
      </p:sp>
      <p:sp>
        <p:nvSpPr>
          <p:cNvPr id="2" name="Rectángulo: esquina doblada 1">
            <a:extLst>
              <a:ext uri="{FF2B5EF4-FFF2-40B4-BE49-F238E27FC236}">
                <a16:creationId xmlns:a16="http://schemas.microsoft.com/office/drawing/2014/main" id="{9D4942E5-3F29-3D07-E09A-8EDC437CA4F0}"/>
              </a:ext>
            </a:extLst>
          </p:cNvPr>
          <p:cNvSpPr/>
          <p:nvPr/>
        </p:nvSpPr>
        <p:spPr>
          <a:xfrm>
            <a:off x="1716833" y="2146041"/>
            <a:ext cx="9591869" cy="4114800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solidFill>
                  <a:schemeClr val="bg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Se reflexiona sobre la elección del tema, dónde se puede y se debe buscar, se comienza a definir la pregunta de búsqueda y traducirla en una estrategia de búsqueda.</a:t>
            </a:r>
            <a:endParaRPr lang="es-UY" sz="3200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58B51BF-780C-45D4-A1D0-32D55EA0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Seguimiento</a:t>
            </a:r>
          </a:p>
        </p:txBody>
      </p:sp>
      <p:sp>
        <p:nvSpPr>
          <p:cNvPr id="9219" name="Rectángulo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 sz="3200" dirty="0">
                <a:latin typeface="Arial" panose="020B0604020202020204" pitchFamily="34" charset="0"/>
              </a:rPr>
              <a:t>Se </a:t>
            </a:r>
            <a:r>
              <a:rPr lang="es-MX" sz="3200" dirty="0">
                <a:effectLst/>
                <a:latin typeface="Arial" panose="020B0604020202020204" pitchFamily="34" charset="0"/>
              </a:rPr>
              <a:t>prueba la estrategia de búsqueda en diferentes bases de datos y  se refina el proceso.</a:t>
            </a:r>
          </a:p>
          <a:p>
            <a:pPr rtl="0"/>
            <a:endParaRPr lang="es-MX" sz="3200" dirty="0">
              <a:latin typeface="Arial" panose="020B0604020202020204" pitchFamily="34" charset="0"/>
            </a:endParaRPr>
          </a:p>
          <a:p>
            <a:pPr rtl="0"/>
            <a:r>
              <a:rPr lang="es-MX" sz="3200" dirty="0">
                <a:latin typeface="Arial" panose="020B0604020202020204" pitchFamily="34" charset="0"/>
              </a:rPr>
              <a:t>Se </a:t>
            </a:r>
            <a:r>
              <a:rPr lang="es-MX" sz="3200" dirty="0">
                <a:effectLst/>
                <a:latin typeface="Arial" panose="020B0604020202020204" pitchFamily="34" charset="0"/>
              </a:rPr>
              <a:t> </a:t>
            </a:r>
            <a:r>
              <a:rPr lang="es-MX" sz="3200" dirty="0">
                <a:latin typeface="Arial" panose="020B0604020202020204" pitchFamily="34" charset="0"/>
              </a:rPr>
              <a:t>r</a:t>
            </a:r>
            <a:r>
              <a:rPr lang="es-MX" sz="3200" dirty="0">
                <a:effectLst/>
                <a:latin typeface="Arial" panose="020B0604020202020204" pitchFamily="34" charset="0"/>
              </a:rPr>
              <a:t>ecopilan las fichas ( registros obtenidos ).</a:t>
            </a:r>
            <a:endParaRPr lang="es-ES" altLang="en-US" sz="3200" dirty="0"/>
          </a:p>
        </p:txBody>
      </p:sp>
      <p:pic>
        <p:nvPicPr>
          <p:cNvPr id="1026" name="Picture 2" descr="▷【Ficha BIBLIOGRÁFICA】» Qué es, cómo se hace y ejemplos">
            <a:extLst>
              <a:ext uri="{FF2B5EF4-FFF2-40B4-BE49-F238E27FC236}">
                <a16:creationId xmlns:a16="http://schemas.microsoft.com/office/drawing/2014/main" id="{3B3F9FC3-F3DD-CECB-6100-4493CAC57088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1" b="1551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stado de la cuestión y ficha bibliográfica - Glosario Terminológico">
            <a:extLst>
              <a:ext uri="{FF2B5EF4-FFF2-40B4-BE49-F238E27FC236}">
                <a16:creationId xmlns:a16="http://schemas.microsoft.com/office/drawing/2014/main" id="{826DD817-C71F-9F41-C85E-CB000FA0553E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48" b="23348"/>
          <a:stretch>
            <a:fillRect/>
          </a:stretch>
        </p:blipFill>
        <p:spPr bwMode="auto">
          <a:xfrm>
            <a:off x="6857999" y="3444080"/>
            <a:ext cx="5072549" cy="262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>
                <a:solidFill>
                  <a:srgbClr val="FF2625"/>
                </a:solidFill>
              </a:rPr>
              <a:t>Seguimiento</a:t>
            </a:r>
            <a:br>
              <a:rPr lang="es-ES" dirty="0">
                <a:solidFill>
                  <a:srgbClr val="FF2625"/>
                </a:solidFill>
              </a:rPr>
            </a:b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9743" y="1632857"/>
            <a:ext cx="6477000" cy="4627983"/>
          </a:xfrm>
        </p:spPr>
        <p:txBody>
          <a:bodyPr rtlCol="0"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effectLst/>
                <a:latin typeface="Arial" panose="020B0604020202020204" pitchFamily="34" charset="0"/>
              </a:rPr>
              <a:t>Se comienza a construir un texto propio y para ello se revisan los registros, primero de forma superficial y luego con cuidado.</a:t>
            </a:r>
            <a:endParaRPr lang="es-MX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effectLst/>
                <a:latin typeface="Arial" panose="020B0604020202020204" pitchFamily="34" charset="0"/>
              </a:rPr>
              <a:t>Seguir este procedimiento para la búsqueda ayuda a asegurarse de que realmente está alcanzando el conocimiento  más relevante para su asunto. </a:t>
            </a:r>
            <a:endParaRPr lang="es-MX" sz="3200" dirty="0"/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7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DAF3745-4FDE-4B04-A987-B2BA56B0C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>
                <a:solidFill>
                  <a:srgbClr val="007788"/>
                </a:solidFill>
              </a:rPr>
              <a:t>VALORACIÓN CRÍTICA DEL TEXTO</a:t>
            </a:r>
            <a:br>
              <a:rPr lang="es-ES" dirty="0">
                <a:solidFill>
                  <a:srgbClr val="007788"/>
                </a:solidFill>
              </a:rPr>
            </a:br>
            <a:br>
              <a:rPr lang="es-ES" dirty="0">
                <a:solidFill>
                  <a:srgbClr val="007788"/>
                </a:solidFill>
              </a:rPr>
            </a:br>
            <a:endParaRPr lang="es-E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B8BBDC7-B590-43B7-BBD0-3A247210E1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905000"/>
            <a:ext cx="6477000" cy="4458478"/>
          </a:xfrm>
        </p:spPr>
        <p:txBody>
          <a:bodyPr rtlCol="0">
            <a:normAutofit fontScale="92500" lnSpcReduction="20000"/>
          </a:bodyPr>
          <a:lstStyle/>
          <a:p>
            <a:pPr rtl="0"/>
            <a:endParaRPr lang="es-ES" dirty="0"/>
          </a:p>
          <a:p>
            <a:r>
              <a:rPr lang="es-MX" dirty="0">
                <a:latin typeface="Arial" panose="020B0604020202020204" pitchFamily="34" charset="0"/>
              </a:rPr>
              <a:t>L</a:t>
            </a:r>
            <a:r>
              <a:rPr lang="es-MX" dirty="0">
                <a:effectLst/>
                <a:latin typeface="Arial" panose="020B0604020202020204" pitchFamily="34" charset="0"/>
              </a:rPr>
              <a:t>a valoración crítica es una evaluación sistemática de artículos de investigación para responder a las siguientes preguntas: </a:t>
            </a:r>
            <a:endParaRPr lang="es-MX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effectLst/>
                <a:latin typeface="Arial" panose="020B0604020202020204" pitchFamily="34" charset="0"/>
              </a:rPr>
              <a:t>¿Aborda este estudio una pregunta claramente concretada?</a:t>
            </a:r>
            <a:endParaRPr lang="es-MX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effectLst/>
                <a:latin typeface="Arial" panose="020B0604020202020204" pitchFamily="34" charset="0"/>
              </a:rPr>
              <a:t>¿Utilizó el estudio métodos válidos para abordar esta pregunta?</a:t>
            </a:r>
            <a:endParaRPr lang="es-MX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effectLst/>
                <a:latin typeface="Arial" panose="020B0604020202020204" pitchFamily="34" charset="0"/>
              </a:rPr>
              <a:t>¿Existen factores, basados en el tipo de estudio, que puedan haber confundido sus resultados?</a:t>
            </a:r>
            <a:endParaRPr lang="es-MX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effectLst/>
                <a:latin typeface="Arial" panose="020B0604020202020204" pitchFamily="34" charset="0"/>
              </a:rPr>
              <a:t>¿Son importantes los resultados válidos de este estudio?</a:t>
            </a:r>
            <a:endParaRPr lang="es-MX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effectLst/>
                <a:latin typeface="Arial" panose="020B0604020202020204" pitchFamily="34" charset="0"/>
              </a:rPr>
              <a:t>¿Cuáles son los límites de lo que se puede concluir del estudio?</a:t>
            </a:r>
            <a:endParaRPr lang="es-MX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effectLst/>
                <a:latin typeface="Arial" panose="020B0604020202020204" pitchFamily="34" charset="0"/>
              </a:rPr>
              <a:t>¿Son estos resultados válidos e importantes, aunque posiblemente limitados, aplicables a mi propia investigación?</a:t>
            </a:r>
            <a:endParaRPr lang="es-MX" dirty="0">
              <a:effectLst/>
            </a:endParaRPr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623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0078D4"/>
      </a:accent1>
      <a:accent2>
        <a:srgbClr val="007788"/>
      </a:accent2>
      <a:accent3>
        <a:srgbClr val="297C2A"/>
      </a:accent3>
      <a:accent4>
        <a:srgbClr val="FF2625"/>
      </a:accent4>
      <a:accent5>
        <a:srgbClr val="FE4387"/>
      </a:accent5>
      <a:accent6>
        <a:srgbClr val="D7D7D7"/>
      </a:accent6>
      <a:hlink>
        <a:srgbClr val="51E5FF"/>
      </a:hlink>
      <a:folHlink>
        <a:srgbClr val="0078D4"/>
      </a:folHlink>
    </a:clrScheme>
    <a:fontScheme name="Custom 4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3231798_TF10230868_Win32" id="{8FA6137B-E709-43AA-92A0-C848BD8EA642}" vid="{E124DB28-2E2A-4BC2-AD21-FA5817D10E17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4119F0-3CE7-4464-96A2-DC738A807A4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7DE35A0-28ED-4D42-9357-DCB6A1C515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318041-50D7-4E47-9BD9-FE885E42AC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del Mes del la Herencia Hispana</Template>
  <TotalTime>69</TotalTime>
  <Words>480</Words>
  <Application>Microsoft Office PowerPoint</Application>
  <PresentationFormat>Panorámica</PresentationFormat>
  <Paragraphs>58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Segoe UI</vt:lpstr>
      <vt:lpstr>Tema de Office</vt:lpstr>
      <vt:lpstr>Para comenzar el trabajo final   Dra. Ana M. Casnati</vt:lpstr>
      <vt:lpstr>REVISIÓN BIBLIOGRÁFICA</vt:lpstr>
      <vt:lpstr>Se elabora un texto escrito que tiene como propósito presentar una síntesis de las lecturas realizadas durante la fase de investigación documental, seguida de unas conclusiones o una discusión.</vt:lpstr>
      <vt:lpstr>La revisión bibliográfica comienza con una introducción donde se explica o justifica la elección del tema y del artículo seleccionado.  Luego los autores muestran la importancia del problema que identifican y plantean  claramente la pregunta hacia la que han enfocado su trabajo de investigación documental.</vt:lpstr>
      <vt:lpstr>EL PROCESO DE BÚSQUEDA</vt:lpstr>
      <vt:lpstr>PLANIFICACIÓN</vt:lpstr>
      <vt:lpstr>Seguimiento</vt:lpstr>
      <vt:lpstr>Seguimiento </vt:lpstr>
      <vt:lpstr>VALORACIÓN CRÍTICA DEL TEXTO  </vt:lpstr>
      <vt:lpstr>TAREA PARA LA CLASE</vt:lpstr>
      <vt:lpstr>Conclusión</vt:lpstr>
      <vt:lpstr>¿Preguntas y respuestas?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comenzar el trabajo final   Dra. Ana M. Casnati</dc:title>
  <dc:subject/>
  <dc:creator>anacasnati@gmail.com</dc:creator>
  <cp:keywords/>
  <dc:description/>
  <cp:lastModifiedBy>anacasnati@gmail.com</cp:lastModifiedBy>
  <cp:revision>2</cp:revision>
  <dcterms:created xsi:type="dcterms:W3CDTF">2023-04-22T20:05:28Z</dcterms:created>
  <dcterms:modified xsi:type="dcterms:W3CDTF">2023-04-22T21:14:53Z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