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2"/>
  </p:notesMasterIdLst>
  <p:sldIdLst>
    <p:sldId id="256" r:id="rId2"/>
    <p:sldId id="260" r:id="rId3"/>
    <p:sldId id="259" r:id="rId4"/>
    <p:sldId id="258" r:id="rId5"/>
    <p:sldId id="284" r:id="rId6"/>
    <p:sldId id="285" r:id="rId7"/>
    <p:sldId id="288" r:id="rId8"/>
    <p:sldId id="286" r:id="rId9"/>
    <p:sldId id="287" r:id="rId10"/>
    <p:sldId id="271" r:id="rId11"/>
  </p:sldIdLst>
  <p:sldSz cx="18288000" cy="10287000"/>
  <p:notesSz cx="6858000" cy="9144000"/>
  <p:embeddedFontLst>
    <p:embeddedFont>
      <p:font typeface="Calibri" panose="020F0502020204030204" pitchFamily="34" charset="0"/>
      <p:regular r:id="rId13"/>
      <p:bold r:id="rId14"/>
      <p:italic r:id="rId15"/>
      <p:boldItalic r:id="rId16"/>
    </p:embeddedFont>
    <p:embeddedFont>
      <p:font typeface="Krabuler" panose="020B0604020202020204" charset="0"/>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ucia Belén Morales Sanguinet" initials="LBMS" lastIdx="2" clrIdx="0">
    <p:extLst>
      <p:ext uri="{19B8F6BF-5375-455C-9EA6-DF929625EA0E}">
        <p15:presenceInfo xmlns:p15="http://schemas.microsoft.com/office/powerpoint/2012/main" userId="5f836d04ee26547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22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2" d="100"/>
          <a:sy n="42" d="100"/>
        </p:scale>
        <p:origin x="344"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UY"/>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7AD082-F8A3-4F3A-A743-0E43A8E4A4D1}" type="datetimeFigureOut">
              <a:rPr lang="es-UY" smtClean="0"/>
              <a:t>30/4/2024</a:t>
            </a:fld>
            <a:endParaRPr lang="es-UY"/>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UY"/>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UY"/>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UY"/>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800D6C-E4E2-444E-A97F-830ABC556871}" type="slidenum">
              <a:rPr lang="es-UY" smtClean="0"/>
              <a:t>‹Nº›</a:t>
            </a:fld>
            <a:endParaRPr lang="es-UY"/>
          </a:p>
        </p:txBody>
      </p:sp>
    </p:spTree>
    <p:extLst>
      <p:ext uri="{BB962C8B-B14F-4D97-AF65-F5344CB8AC3E}">
        <p14:creationId xmlns:p14="http://schemas.microsoft.com/office/powerpoint/2010/main" val="1033463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Y" dirty="0"/>
          </a:p>
        </p:txBody>
      </p:sp>
      <p:sp>
        <p:nvSpPr>
          <p:cNvPr id="4" name="Marcador de número de diapositiva 3"/>
          <p:cNvSpPr>
            <a:spLocks noGrp="1"/>
          </p:cNvSpPr>
          <p:nvPr>
            <p:ph type="sldNum" sz="quarter" idx="5"/>
          </p:nvPr>
        </p:nvSpPr>
        <p:spPr/>
        <p:txBody>
          <a:bodyPr/>
          <a:lstStyle/>
          <a:p>
            <a:fld id="{DE800D6C-E4E2-444E-A97F-830ABC556871}" type="slidenum">
              <a:rPr lang="es-UY" smtClean="0"/>
              <a:t>2</a:t>
            </a:fld>
            <a:endParaRPr lang="es-UY"/>
          </a:p>
        </p:txBody>
      </p:sp>
    </p:spTree>
    <p:extLst>
      <p:ext uri="{BB962C8B-B14F-4D97-AF65-F5344CB8AC3E}">
        <p14:creationId xmlns:p14="http://schemas.microsoft.com/office/powerpoint/2010/main" val="16521132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Y" dirty="0"/>
          </a:p>
        </p:txBody>
      </p:sp>
      <p:sp>
        <p:nvSpPr>
          <p:cNvPr id="4" name="Marcador de número de diapositiva 3"/>
          <p:cNvSpPr>
            <a:spLocks noGrp="1"/>
          </p:cNvSpPr>
          <p:nvPr>
            <p:ph type="sldNum" sz="quarter" idx="5"/>
          </p:nvPr>
        </p:nvSpPr>
        <p:spPr/>
        <p:txBody>
          <a:bodyPr/>
          <a:lstStyle/>
          <a:p>
            <a:fld id="{DE800D6C-E4E2-444E-A97F-830ABC556871}" type="slidenum">
              <a:rPr lang="es-UY" smtClean="0"/>
              <a:t>6</a:t>
            </a:fld>
            <a:endParaRPr lang="es-UY"/>
          </a:p>
        </p:txBody>
      </p:sp>
    </p:spTree>
    <p:extLst>
      <p:ext uri="{BB962C8B-B14F-4D97-AF65-F5344CB8AC3E}">
        <p14:creationId xmlns:p14="http://schemas.microsoft.com/office/powerpoint/2010/main" val="42876463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4/30/2024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4/30/2024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4/30/2024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4/30/2024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2.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2.svg"/><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2.sv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2.sv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2.sv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BF7F1"/>
        </a:solidFill>
        <a:effectLst/>
      </p:bgPr>
    </p:bg>
    <p:spTree>
      <p:nvGrpSpPr>
        <p:cNvPr id="1" name=""/>
        <p:cNvGrpSpPr/>
        <p:nvPr/>
      </p:nvGrpSpPr>
      <p:grpSpPr>
        <a:xfrm>
          <a:off x="0" y="0"/>
          <a:ext cx="0" cy="0"/>
          <a:chOff x="0" y="0"/>
          <a:chExt cx="0" cy="0"/>
        </a:xfrm>
      </p:grpSpPr>
      <p:sp>
        <p:nvSpPr>
          <p:cNvPr id="2" name="Freeform 2"/>
          <p:cNvSpPr/>
          <p:nvPr/>
        </p:nvSpPr>
        <p:spPr>
          <a:xfrm rot="-10800000" flipH="1">
            <a:off x="6735728" y="9486900"/>
            <a:ext cx="11690760" cy="800100"/>
          </a:xfrm>
          <a:custGeom>
            <a:avLst/>
            <a:gdLst/>
            <a:ahLst/>
            <a:cxnLst/>
            <a:rect l="l" t="t" r="r" b="b"/>
            <a:pathLst>
              <a:path w="11552272" h="1596314">
                <a:moveTo>
                  <a:pt x="11552272" y="0"/>
                </a:moveTo>
                <a:lnTo>
                  <a:pt x="0" y="0"/>
                </a:lnTo>
                <a:lnTo>
                  <a:pt x="0" y="1596314"/>
                </a:lnTo>
                <a:lnTo>
                  <a:pt x="11552272" y="1596314"/>
                </a:lnTo>
                <a:lnTo>
                  <a:pt x="11552272"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flipH="1">
            <a:off x="-45720" y="-11735"/>
            <a:ext cx="11323320" cy="1167481"/>
          </a:xfrm>
          <a:custGeom>
            <a:avLst/>
            <a:gdLst/>
            <a:ahLst/>
            <a:cxnLst/>
            <a:rect l="l" t="t" r="r" b="b"/>
            <a:pathLst>
              <a:path w="11546413" h="1595504">
                <a:moveTo>
                  <a:pt x="11546413" y="0"/>
                </a:moveTo>
                <a:lnTo>
                  <a:pt x="0" y="0"/>
                </a:lnTo>
                <a:lnTo>
                  <a:pt x="0" y="1595505"/>
                </a:lnTo>
                <a:lnTo>
                  <a:pt x="11546413" y="1595505"/>
                </a:lnTo>
                <a:lnTo>
                  <a:pt x="11546413"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rot="-491967">
            <a:off x="134483" y="1552026"/>
            <a:ext cx="1737858" cy="1583030"/>
          </a:xfrm>
          <a:custGeom>
            <a:avLst/>
            <a:gdLst/>
            <a:ahLst/>
            <a:cxnLst/>
            <a:rect l="l" t="t" r="r" b="b"/>
            <a:pathLst>
              <a:path w="1737858" h="1583030">
                <a:moveTo>
                  <a:pt x="0" y="0"/>
                </a:moveTo>
                <a:lnTo>
                  <a:pt x="1737857" y="0"/>
                </a:lnTo>
                <a:lnTo>
                  <a:pt x="1737857" y="1583030"/>
                </a:lnTo>
                <a:lnTo>
                  <a:pt x="0" y="158303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a:off x="0" y="5629188"/>
            <a:ext cx="3713137" cy="4248440"/>
          </a:xfrm>
          <a:custGeom>
            <a:avLst/>
            <a:gdLst/>
            <a:ahLst/>
            <a:cxnLst/>
            <a:rect l="l" t="t" r="r" b="b"/>
            <a:pathLst>
              <a:path w="3713137" h="4248440">
                <a:moveTo>
                  <a:pt x="0" y="0"/>
                </a:moveTo>
                <a:lnTo>
                  <a:pt x="3713137" y="0"/>
                </a:lnTo>
                <a:lnTo>
                  <a:pt x="3713137" y="4248440"/>
                </a:lnTo>
                <a:lnTo>
                  <a:pt x="0" y="424844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6" name="TextBox 6"/>
          <p:cNvSpPr txBox="1"/>
          <p:nvPr/>
        </p:nvSpPr>
        <p:spPr>
          <a:xfrm>
            <a:off x="1600200" y="2184875"/>
            <a:ext cx="12986054" cy="2385268"/>
          </a:xfrm>
          <a:prstGeom prst="rect">
            <a:avLst/>
          </a:prstGeom>
        </p:spPr>
        <p:txBody>
          <a:bodyPr wrap="square" lIns="0" tIns="0" rIns="0" bIns="0" rtlCol="0" anchor="t">
            <a:spAutoFit/>
          </a:bodyPr>
          <a:lstStyle/>
          <a:p>
            <a:pPr algn="just">
              <a:lnSpc>
                <a:spcPts val="18573"/>
              </a:lnSpc>
            </a:pPr>
            <a:r>
              <a:rPr lang="es-UY" sz="15600" spc="412" dirty="0">
                <a:solidFill>
                  <a:srgbClr val="000000"/>
                </a:solidFill>
                <a:latin typeface="Krabuler"/>
              </a:rPr>
              <a:t>Metodología</a:t>
            </a:r>
            <a:endParaRPr lang="es-UY" sz="18761" spc="412" dirty="0">
              <a:solidFill>
                <a:srgbClr val="000000"/>
              </a:solidFill>
              <a:latin typeface="Krabuler"/>
            </a:endParaRPr>
          </a:p>
        </p:txBody>
      </p:sp>
      <p:sp>
        <p:nvSpPr>
          <p:cNvPr id="7" name="TextBox 7"/>
          <p:cNvSpPr txBox="1"/>
          <p:nvPr/>
        </p:nvSpPr>
        <p:spPr>
          <a:xfrm>
            <a:off x="3887604" y="4958734"/>
            <a:ext cx="10612981" cy="2469907"/>
          </a:xfrm>
          <a:prstGeom prst="rect">
            <a:avLst/>
          </a:prstGeom>
        </p:spPr>
        <p:txBody>
          <a:bodyPr wrap="square" lIns="0" tIns="0" rIns="0" bIns="0" rtlCol="0" anchor="t">
            <a:spAutoFit/>
          </a:bodyPr>
          <a:lstStyle/>
          <a:p>
            <a:pPr>
              <a:lnSpc>
                <a:spcPts val="21978"/>
              </a:lnSpc>
            </a:pPr>
            <a:r>
              <a:rPr lang="es-UY" sz="13800" spc="488" dirty="0">
                <a:solidFill>
                  <a:srgbClr val="000000"/>
                </a:solidFill>
                <a:latin typeface="Krabuler"/>
              </a:rPr>
              <a:t>Investigación</a:t>
            </a:r>
          </a:p>
        </p:txBody>
      </p:sp>
      <p:sp>
        <p:nvSpPr>
          <p:cNvPr id="8" name="TextBox 8"/>
          <p:cNvSpPr txBox="1"/>
          <p:nvPr/>
        </p:nvSpPr>
        <p:spPr>
          <a:xfrm>
            <a:off x="2220924" y="4572597"/>
            <a:ext cx="2961643" cy="1256754"/>
          </a:xfrm>
          <a:prstGeom prst="rect">
            <a:avLst/>
          </a:prstGeom>
        </p:spPr>
        <p:txBody>
          <a:bodyPr lIns="0" tIns="0" rIns="0" bIns="0" rtlCol="0" anchor="t">
            <a:spAutoFit/>
          </a:bodyPr>
          <a:lstStyle/>
          <a:p>
            <a:pPr algn="r">
              <a:lnSpc>
                <a:spcPts val="9776"/>
              </a:lnSpc>
            </a:pPr>
            <a:r>
              <a:rPr lang="en-US" sz="9874" dirty="0">
                <a:solidFill>
                  <a:srgbClr val="000000"/>
                </a:solidFill>
                <a:latin typeface="Krabuler"/>
              </a:rPr>
              <a:t>de la</a:t>
            </a:r>
          </a:p>
        </p:txBody>
      </p:sp>
      <p:sp>
        <p:nvSpPr>
          <p:cNvPr id="9" name="Freeform 9"/>
          <p:cNvSpPr/>
          <p:nvPr/>
        </p:nvSpPr>
        <p:spPr>
          <a:xfrm rot="-9379677" flipV="1">
            <a:off x="13866273" y="1632661"/>
            <a:ext cx="3895386" cy="4128059"/>
          </a:xfrm>
          <a:custGeom>
            <a:avLst/>
            <a:gdLst/>
            <a:ahLst/>
            <a:cxnLst/>
            <a:rect l="l" t="t" r="r" b="b"/>
            <a:pathLst>
              <a:path w="3895386" h="4128059">
                <a:moveTo>
                  <a:pt x="0" y="4128058"/>
                </a:moveTo>
                <a:lnTo>
                  <a:pt x="3895386" y="4128058"/>
                </a:lnTo>
                <a:lnTo>
                  <a:pt x="3895386" y="0"/>
                </a:lnTo>
                <a:lnTo>
                  <a:pt x="0" y="0"/>
                </a:lnTo>
                <a:lnTo>
                  <a:pt x="0" y="4128058"/>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0" name="Freeform 10"/>
          <p:cNvSpPr/>
          <p:nvPr/>
        </p:nvSpPr>
        <p:spPr>
          <a:xfrm rot="-1568932">
            <a:off x="16864963" y="7580188"/>
            <a:ext cx="1316561" cy="1887543"/>
          </a:xfrm>
          <a:custGeom>
            <a:avLst/>
            <a:gdLst/>
            <a:ahLst/>
            <a:cxnLst/>
            <a:rect l="l" t="t" r="r" b="b"/>
            <a:pathLst>
              <a:path w="1316561" h="1887543">
                <a:moveTo>
                  <a:pt x="0" y="0"/>
                </a:moveTo>
                <a:lnTo>
                  <a:pt x="1316561" y="0"/>
                </a:lnTo>
                <a:lnTo>
                  <a:pt x="1316561" y="1887542"/>
                </a:lnTo>
                <a:lnTo>
                  <a:pt x="0" y="188754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3" name="Google Shape;258;p23">
            <a:extLst>
              <a:ext uri="{FF2B5EF4-FFF2-40B4-BE49-F238E27FC236}">
                <a16:creationId xmlns:a16="http://schemas.microsoft.com/office/drawing/2014/main" id="{4D91A962-21DC-470C-9A9B-37D0784E548B}"/>
              </a:ext>
            </a:extLst>
          </p:cNvPr>
          <p:cNvSpPr/>
          <p:nvPr/>
        </p:nvSpPr>
        <p:spPr>
          <a:xfrm rot="864908">
            <a:off x="16424412" y="5859861"/>
            <a:ext cx="1223779" cy="1439106"/>
          </a:xfrm>
          <a:custGeom>
            <a:avLst/>
            <a:gdLst/>
            <a:ahLst/>
            <a:cxnLst/>
            <a:rect l="l" t="t" r="r" b="b"/>
            <a:pathLst>
              <a:path w="374107" h="473680" extrusionOk="0">
                <a:moveTo>
                  <a:pt x="176658" y="66970"/>
                </a:moveTo>
                <a:cubicBezTo>
                  <a:pt x="153572" y="67387"/>
                  <a:pt x="129367" y="75192"/>
                  <a:pt x="123381" y="100186"/>
                </a:cubicBezTo>
                <a:cubicBezTo>
                  <a:pt x="121189" y="109526"/>
                  <a:pt x="136185" y="110644"/>
                  <a:pt x="138312" y="101743"/>
                </a:cubicBezTo>
                <a:cubicBezTo>
                  <a:pt x="142170" y="85650"/>
                  <a:pt x="160236" y="81660"/>
                  <a:pt x="174400" y="81397"/>
                </a:cubicBezTo>
                <a:cubicBezTo>
                  <a:pt x="183652" y="81221"/>
                  <a:pt x="186458" y="66795"/>
                  <a:pt x="176658" y="66970"/>
                </a:cubicBezTo>
                <a:close/>
                <a:moveTo>
                  <a:pt x="82580" y="302418"/>
                </a:moveTo>
                <a:cubicBezTo>
                  <a:pt x="67276" y="334412"/>
                  <a:pt x="51513" y="366168"/>
                  <a:pt x="35288" y="397680"/>
                </a:cubicBezTo>
                <a:cubicBezTo>
                  <a:pt x="30903" y="406450"/>
                  <a:pt x="44935" y="411054"/>
                  <a:pt x="49167" y="402832"/>
                </a:cubicBezTo>
                <a:cubicBezTo>
                  <a:pt x="65390" y="371320"/>
                  <a:pt x="81155" y="339573"/>
                  <a:pt x="96458" y="307592"/>
                </a:cubicBezTo>
                <a:cubicBezTo>
                  <a:pt x="100689" y="298778"/>
                  <a:pt x="86592" y="294130"/>
                  <a:pt x="82580" y="302418"/>
                </a:cubicBezTo>
                <a:close/>
                <a:moveTo>
                  <a:pt x="245501" y="19218"/>
                </a:moveTo>
                <a:cubicBezTo>
                  <a:pt x="245369" y="19161"/>
                  <a:pt x="245238" y="19118"/>
                  <a:pt x="245085" y="19087"/>
                </a:cubicBezTo>
                <a:cubicBezTo>
                  <a:pt x="245085" y="16399"/>
                  <a:pt x="243549" y="13943"/>
                  <a:pt x="241138" y="12773"/>
                </a:cubicBezTo>
                <a:cubicBezTo>
                  <a:pt x="166156" y="-26692"/>
                  <a:pt x="69008" y="30444"/>
                  <a:pt x="51381" y="113626"/>
                </a:cubicBezTo>
                <a:cubicBezTo>
                  <a:pt x="42304" y="163022"/>
                  <a:pt x="74380" y="208230"/>
                  <a:pt x="111038" y="236951"/>
                </a:cubicBezTo>
                <a:lnTo>
                  <a:pt x="97883" y="263699"/>
                </a:lnTo>
                <a:cubicBezTo>
                  <a:pt x="94836" y="262449"/>
                  <a:pt x="91021" y="259797"/>
                  <a:pt x="87819" y="261266"/>
                </a:cubicBezTo>
                <a:cubicBezTo>
                  <a:pt x="84136" y="260213"/>
                  <a:pt x="80211" y="261805"/>
                  <a:pt x="78304" y="265124"/>
                </a:cubicBezTo>
                <a:cubicBezTo>
                  <a:pt x="50109" y="316165"/>
                  <a:pt x="22046" y="367424"/>
                  <a:pt x="2117" y="422367"/>
                </a:cubicBezTo>
                <a:cubicBezTo>
                  <a:pt x="78" y="424297"/>
                  <a:pt x="-558" y="427291"/>
                  <a:pt x="516" y="429887"/>
                </a:cubicBezTo>
                <a:cubicBezTo>
                  <a:pt x="9724" y="453233"/>
                  <a:pt x="31188" y="469492"/>
                  <a:pt x="56160" y="472048"/>
                </a:cubicBezTo>
                <a:cubicBezTo>
                  <a:pt x="58068" y="472278"/>
                  <a:pt x="59975" y="471759"/>
                  <a:pt x="61510" y="470601"/>
                </a:cubicBezTo>
                <a:cubicBezTo>
                  <a:pt x="64229" y="474085"/>
                  <a:pt x="69249" y="474705"/>
                  <a:pt x="72735" y="471985"/>
                </a:cubicBezTo>
                <a:cubicBezTo>
                  <a:pt x="73678" y="471255"/>
                  <a:pt x="74446" y="470325"/>
                  <a:pt x="74972" y="469264"/>
                </a:cubicBezTo>
                <a:cubicBezTo>
                  <a:pt x="101413" y="411953"/>
                  <a:pt x="127832" y="354649"/>
                  <a:pt x="154251" y="297353"/>
                </a:cubicBezTo>
                <a:cubicBezTo>
                  <a:pt x="155106" y="295702"/>
                  <a:pt x="155216" y="293753"/>
                  <a:pt x="154514" y="292026"/>
                </a:cubicBezTo>
                <a:cubicBezTo>
                  <a:pt x="155785" y="285711"/>
                  <a:pt x="148748" y="284462"/>
                  <a:pt x="143968" y="282620"/>
                </a:cubicBezTo>
                <a:lnTo>
                  <a:pt x="156224" y="259862"/>
                </a:lnTo>
                <a:cubicBezTo>
                  <a:pt x="223357" y="279594"/>
                  <a:pt x="292157" y="231360"/>
                  <a:pt x="310551" y="162934"/>
                </a:cubicBezTo>
                <a:cubicBezTo>
                  <a:pt x="327367" y="101633"/>
                  <a:pt x="298010" y="40661"/>
                  <a:pt x="245501" y="19218"/>
                </a:cubicBezTo>
                <a:close/>
                <a:moveTo>
                  <a:pt x="63089" y="459902"/>
                </a:moveTo>
                <a:cubicBezTo>
                  <a:pt x="61883" y="458595"/>
                  <a:pt x="60239" y="457808"/>
                  <a:pt x="58463" y="457710"/>
                </a:cubicBezTo>
                <a:cubicBezTo>
                  <a:pt x="39980" y="455815"/>
                  <a:pt x="23887" y="444325"/>
                  <a:pt x="16082" y="427476"/>
                </a:cubicBezTo>
                <a:cubicBezTo>
                  <a:pt x="35266" y="374615"/>
                  <a:pt x="61993" y="325154"/>
                  <a:pt x="89091" y="276043"/>
                </a:cubicBezTo>
                <a:cubicBezTo>
                  <a:pt x="105294" y="283512"/>
                  <a:pt x="121781" y="290309"/>
                  <a:pt x="138509" y="296433"/>
                </a:cubicBezTo>
                <a:cubicBezTo>
                  <a:pt x="113296" y="350834"/>
                  <a:pt x="88148" y="405288"/>
                  <a:pt x="63089" y="459792"/>
                </a:cubicBezTo>
                <a:close/>
                <a:moveTo>
                  <a:pt x="130178" y="277380"/>
                </a:moveTo>
                <a:cubicBezTo>
                  <a:pt x="123886" y="274909"/>
                  <a:pt x="117637" y="272337"/>
                  <a:pt x="111410" y="269663"/>
                </a:cubicBezTo>
                <a:lnTo>
                  <a:pt x="123359" y="245304"/>
                </a:lnTo>
                <a:cubicBezTo>
                  <a:pt x="129411" y="248983"/>
                  <a:pt x="135725" y="252202"/>
                  <a:pt x="142258" y="254929"/>
                </a:cubicBezTo>
                <a:close/>
                <a:moveTo>
                  <a:pt x="299106" y="143640"/>
                </a:moveTo>
                <a:cubicBezTo>
                  <a:pt x="279813" y="255587"/>
                  <a:pt x="162692" y="284221"/>
                  <a:pt x="93016" y="196106"/>
                </a:cubicBezTo>
                <a:cubicBezTo>
                  <a:pt x="78787" y="178917"/>
                  <a:pt x="66816" y="157299"/>
                  <a:pt x="65150" y="133204"/>
                </a:cubicBezTo>
                <a:cubicBezTo>
                  <a:pt x="63417" y="108473"/>
                  <a:pt x="76901" y="82252"/>
                  <a:pt x="92226" y="63046"/>
                </a:cubicBezTo>
                <a:cubicBezTo>
                  <a:pt x="128841" y="17267"/>
                  <a:pt x="187861" y="4222"/>
                  <a:pt x="234605" y="27966"/>
                </a:cubicBezTo>
                <a:cubicBezTo>
                  <a:pt x="234451" y="30773"/>
                  <a:pt x="236139" y="33353"/>
                  <a:pt x="238770" y="34325"/>
                </a:cubicBezTo>
                <a:cubicBezTo>
                  <a:pt x="279308" y="50768"/>
                  <a:pt x="305333" y="95384"/>
                  <a:pt x="299106" y="143487"/>
                </a:cubicBezTo>
                <a:close/>
                <a:moveTo>
                  <a:pt x="224147" y="44191"/>
                </a:moveTo>
                <a:cubicBezTo>
                  <a:pt x="223576" y="44070"/>
                  <a:pt x="223006" y="44011"/>
                  <a:pt x="222414" y="44015"/>
                </a:cubicBezTo>
                <a:cubicBezTo>
                  <a:pt x="167844" y="19043"/>
                  <a:pt x="97751" y="45791"/>
                  <a:pt x="88543" y="108736"/>
                </a:cubicBezTo>
                <a:cubicBezTo>
                  <a:pt x="85780" y="129433"/>
                  <a:pt x="93103" y="149538"/>
                  <a:pt x="100865" y="168393"/>
                </a:cubicBezTo>
                <a:cubicBezTo>
                  <a:pt x="117067" y="207704"/>
                  <a:pt x="153790" y="235307"/>
                  <a:pt x="197771" y="227831"/>
                </a:cubicBezTo>
                <a:cubicBezTo>
                  <a:pt x="282904" y="214194"/>
                  <a:pt x="321360" y="69535"/>
                  <a:pt x="224147" y="44191"/>
                </a:cubicBezTo>
                <a:close/>
                <a:moveTo>
                  <a:pt x="265803" y="134936"/>
                </a:moveTo>
                <a:cubicBezTo>
                  <a:pt x="252013" y="214588"/>
                  <a:pt x="159666" y="248944"/>
                  <a:pt x="117966" y="169555"/>
                </a:cubicBezTo>
                <a:cubicBezTo>
                  <a:pt x="103386" y="138181"/>
                  <a:pt x="95011" y="104395"/>
                  <a:pt x="119106" y="75280"/>
                </a:cubicBezTo>
                <a:cubicBezTo>
                  <a:pt x="143530" y="45857"/>
                  <a:pt x="185318" y="43270"/>
                  <a:pt x="218336" y="58310"/>
                </a:cubicBezTo>
                <a:cubicBezTo>
                  <a:pt x="219762" y="58996"/>
                  <a:pt x="221406" y="59165"/>
                  <a:pt x="222941" y="58792"/>
                </a:cubicBezTo>
                <a:cubicBezTo>
                  <a:pt x="256354" y="66619"/>
                  <a:pt x="271218" y="103562"/>
                  <a:pt x="265803" y="134871"/>
                </a:cubicBezTo>
                <a:close/>
                <a:moveTo>
                  <a:pt x="205927" y="69535"/>
                </a:moveTo>
                <a:cubicBezTo>
                  <a:pt x="197574" y="65435"/>
                  <a:pt x="191238" y="78809"/>
                  <a:pt x="199964" y="83085"/>
                </a:cubicBezTo>
                <a:cubicBezTo>
                  <a:pt x="208251" y="87163"/>
                  <a:pt x="214697" y="73811"/>
                  <a:pt x="205927" y="69535"/>
                </a:cubicBezTo>
                <a:close/>
                <a:moveTo>
                  <a:pt x="315550" y="67628"/>
                </a:moveTo>
                <a:cubicBezTo>
                  <a:pt x="336050" y="108495"/>
                  <a:pt x="341662" y="159996"/>
                  <a:pt x="309586" y="196676"/>
                </a:cubicBezTo>
                <a:cubicBezTo>
                  <a:pt x="303185" y="203999"/>
                  <a:pt x="313971" y="213448"/>
                  <a:pt x="320439" y="206103"/>
                </a:cubicBezTo>
                <a:cubicBezTo>
                  <a:pt x="357141" y="164118"/>
                  <a:pt x="351594" y="105974"/>
                  <a:pt x="328069" y="59055"/>
                </a:cubicBezTo>
                <a:cubicBezTo>
                  <a:pt x="323815" y="50614"/>
                  <a:pt x="311428" y="59538"/>
                  <a:pt x="315550" y="67628"/>
                </a:cubicBezTo>
                <a:close/>
                <a:moveTo>
                  <a:pt x="370953" y="127986"/>
                </a:moveTo>
                <a:cubicBezTo>
                  <a:pt x="368169" y="118756"/>
                  <a:pt x="354181" y="124347"/>
                  <a:pt x="356856" y="133138"/>
                </a:cubicBezTo>
                <a:cubicBezTo>
                  <a:pt x="362030" y="149417"/>
                  <a:pt x="359531" y="167165"/>
                  <a:pt x="350037" y="181372"/>
                </a:cubicBezTo>
                <a:cubicBezTo>
                  <a:pt x="344666" y="189331"/>
                  <a:pt x="355409" y="198912"/>
                  <a:pt x="360999" y="190800"/>
                </a:cubicBezTo>
                <a:cubicBezTo>
                  <a:pt x="373804" y="172506"/>
                  <a:pt x="377465" y="149336"/>
                  <a:pt x="370931" y="1279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4" name="4 Imagen">
            <a:extLst>
              <a:ext uri="{FF2B5EF4-FFF2-40B4-BE49-F238E27FC236}">
                <a16:creationId xmlns:a16="http://schemas.microsoft.com/office/drawing/2014/main" id="{73F8B159-93CA-4D58-9667-C729352BFC13}"/>
              </a:ext>
            </a:extLst>
          </p:cNvPr>
          <p:cNvPicPr/>
          <p:nvPr/>
        </p:nvPicPr>
        <p:blipFill rotWithShape="1">
          <a:blip r:embed="rId12"/>
          <a:srcRect l="22634" t="39407" r="58196" b="49549"/>
          <a:stretch/>
        </p:blipFill>
        <p:spPr bwMode="auto">
          <a:xfrm>
            <a:off x="11316188" y="23884"/>
            <a:ext cx="2080260" cy="840348"/>
          </a:xfrm>
          <a:prstGeom prst="rect">
            <a:avLst/>
          </a:prstGeom>
          <a:ln>
            <a:noFill/>
          </a:ln>
          <a:extLst>
            <a:ext uri="{53640926-AAD7-44D8-BBD7-CCE9431645EC}">
              <a14:shadowObscured xmlns:a14="http://schemas.microsoft.com/office/drawing/2010/main"/>
            </a:ext>
          </a:extLst>
        </p:spPr>
      </p:pic>
      <p:pic>
        <p:nvPicPr>
          <p:cNvPr id="15" name="Picture 2" descr="https://lh6.googleusercontent.com/Gj9lfrXZfkFRgsmla3D5vTPGFrTlc4tx0l6c65PIFDJVg1j9lzC3UXjIBoPVgm0ufWLvc_Zo90aVIp6Pg4E7nqNqih_3HLa943v9CdI1-RuZPSzp3x7J5JJ01icband5Q2P8J0P2ofg">
            <a:extLst>
              <a:ext uri="{FF2B5EF4-FFF2-40B4-BE49-F238E27FC236}">
                <a16:creationId xmlns:a16="http://schemas.microsoft.com/office/drawing/2014/main" id="{929EFE4F-D466-4D6D-8852-25977828863E}"/>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3396448" y="11772"/>
            <a:ext cx="1778917" cy="852459"/>
          </a:xfrm>
          <a:prstGeom prst="rect">
            <a:avLst/>
          </a:prstGeom>
          <a:noFill/>
          <a:extLst>
            <a:ext uri="{909E8E84-426E-40DD-AFC4-6F175D3DCCD1}">
              <a14:hiddenFill xmlns:a14="http://schemas.microsoft.com/office/drawing/2010/main">
                <a:solidFill>
                  <a:srgbClr val="FFFFFF"/>
                </a:solidFill>
              </a14:hiddenFill>
            </a:ext>
          </a:extLst>
        </p:spPr>
      </p:pic>
      <p:pic>
        <p:nvPicPr>
          <p:cNvPr id="16" name="3 Imagen">
            <a:extLst>
              <a:ext uri="{FF2B5EF4-FFF2-40B4-BE49-F238E27FC236}">
                <a16:creationId xmlns:a16="http://schemas.microsoft.com/office/drawing/2014/main" id="{82853CD3-D1D3-49CB-A8BB-4D6B3A00C860}"/>
              </a:ext>
            </a:extLst>
          </p:cNvPr>
          <p:cNvPicPr/>
          <p:nvPr/>
        </p:nvPicPr>
        <p:blipFill rotWithShape="1">
          <a:blip r:embed="rId12"/>
          <a:srcRect l="55090" t="37338" r="36562" b="49764"/>
          <a:stretch/>
        </p:blipFill>
        <p:spPr bwMode="auto">
          <a:xfrm>
            <a:off x="15152836" y="23884"/>
            <a:ext cx="1153964" cy="840347"/>
          </a:xfrm>
          <a:prstGeom prst="rect">
            <a:avLst/>
          </a:prstGeom>
          <a:ln>
            <a:noFill/>
          </a:ln>
          <a:extLst>
            <a:ext uri="{53640926-AAD7-44D8-BBD7-CCE9431645EC}">
              <a14:shadowObscured xmlns:a14="http://schemas.microsoft.com/office/drawing/2010/main"/>
            </a:ext>
          </a:extLst>
        </p:spPr>
      </p:pic>
      <p:sp>
        <p:nvSpPr>
          <p:cNvPr id="17" name="TextBox 15">
            <a:extLst>
              <a:ext uri="{FF2B5EF4-FFF2-40B4-BE49-F238E27FC236}">
                <a16:creationId xmlns:a16="http://schemas.microsoft.com/office/drawing/2014/main" id="{B91F1AFC-9152-42AB-9774-78A87E9AD722}"/>
              </a:ext>
            </a:extLst>
          </p:cNvPr>
          <p:cNvSpPr txBox="1"/>
          <p:nvPr/>
        </p:nvSpPr>
        <p:spPr>
          <a:xfrm>
            <a:off x="12216752" y="8668163"/>
            <a:ext cx="10612981" cy="619850"/>
          </a:xfrm>
          <a:prstGeom prst="rect">
            <a:avLst/>
          </a:prstGeom>
        </p:spPr>
        <p:txBody>
          <a:bodyPr wrap="square" lIns="0" tIns="0" rIns="0" bIns="0" rtlCol="0" anchor="t">
            <a:spAutoFit/>
          </a:bodyPr>
          <a:lstStyle/>
          <a:p>
            <a:pPr algn="just">
              <a:lnSpc>
                <a:spcPts val="5631"/>
              </a:lnSpc>
            </a:pPr>
            <a:r>
              <a:rPr lang="es-UY" sz="2400" b="1" spc="-39" dirty="0">
                <a:solidFill>
                  <a:srgbClr val="000000"/>
                </a:solidFill>
                <a:latin typeface="Handy Casual Bold"/>
              </a:rPr>
              <a:t>Docente de práctico: Lucia Morales</a:t>
            </a:r>
          </a:p>
        </p:txBody>
      </p:sp>
      <p:sp>
        <p:nvSpPr>
          <p:cNvPr id="11" name="CuadroTexto 10">
            <a:extLst>
              <a:ext uri="{FF2B5EF4-FFF2-40B4-BE49-F238E27FC236}">
                <a16:creationId xmlns:a16="http://schemas.microsoft.com/office/drawing/2014/main" id="{F19EC7A0-F8B8-4C2A-A82C-8BB45FAA0271}"/>
              </a:ext>
            </a:extLst>
          </p:cNvPr>
          <p:cNvSpPr txBox="1"/>
          <p:nvPr/>
        </p:nvSpPr>
        <p:spPr>
          <a:xfrm>
            <a:off x="4572000" y="8039100"/>
            <a:ext cx="5562600" cy="584775"/>
          </a:xfrm>
          <a:prstGeom prst="rect">
            <a:avLst/>
          </a:prstGeom>
          <a:noFill/>
        </p:spPr>
        <p:txBody>
          <a:bodyPr wrap="square" rtlCol="0">
            <a:spAutoFit/>
          </a:bodyPr>
          <a:lstStyle/>
          <a:p>
            <a:r>
              <a:rPr lang="es-UY" sz="3200" b="1" dirty="0"/>
              <a:t>Viernes 3 de mayo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BF7F1"/>
        </a:solidFill>
        <a:effectLst/>
      </p:bgPr>
    </p:bg>
    <p:spTree>
      <p:nvGrpSpPr>
        <p:cNvPr id="1" name=""/>
        <p:cNvGrpSpPr/>
        <p:nvPr/>
      </p:nvGrpSpPr>
      <p:grpSpPr>
        <a:xfrm>
          <a:off x="0" y="0"/>
          <a:ext cx="0" cy="0"/>
          <a:chOff x="0" y="0"/>
          <a:chExt cx="0" cy="0"/>
        </a:xfrm>
      </p:grpSpPr>
      <p:sp>
        <p:nvSpPr>
          <p:cNvPr id="2" name="Freeform 2"/>
          <p:cNvSpPr/>
          <p:nvPr/>
        </p:nvSpPr>
        <p:spPr>
          <a:xfrm rot="-10800000" flipH="1">
            <a:off x="9223231" y="8895219"/>
            <a:ext cx="11552272" cy="1596314"/>
          </a:xfrm>
          <a:custGeom>
            <a:avLst/>
            <a:gdLst/>
            <a:ahLst/>
            <a:cxnLst/>
            <a:rect l="l" t="t" r="r" b="b"/>
            <a:pathLst>
              <a:path w="11552272" h="1596314">
                <a:moveTo>
                  <a:pt x="11552272" y="0"/>
                </a:moveTo>
                <a:lnTo>
                  <a:pt x="0" y="0"/>
                </a:lnTo>
                <a:lnTo>
                  <a:pt x="0" y="1596314"/>
                </a:lnTo>
                <a:lnTo>
                  <a:pt x="11552272" y="1596314"/>
                </a:lnTo>
                <a:lnTo>
                  <a:pt x="11552272"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flipH="1">
            <a:off x="0" y="-7601"/>
            <a:ext cx="11546413" cy="1595504"/>
          </a:xfrm>
          <a:custGeom>
            <a:avLst/>
            <a:gdLst/>
            <a:ahLst/>
            <a:cxnLst/>
            <a:rect l="l" t="t" r="r" b="b"/>
            <a:pathLst>
              <a:path w="11546413" h="1595504">
                <a:moveTo>
                  <a:pt x="11546413" y="0"/>
                </a:moveTo>
                <a:lnTo>
                  <a:pt x="0" y="0"/>
                </a:lnTo>
                <a:lnTo>
                  <a:pt x="0" y="1595505"/>
                </a:lnTo>
                <a:lnTo>
                  <a:pt x="11546413" y="1595505"/>
                </a:lnTo>
                <a:lnTo>
                  <a:pt x="11546413"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rot="-491967">
            <a:off x="3640439" y="2210015"/>
            <a:ext cx="1707111" cy="1555022"/>
          </a:xfrm>
          <a:custGeom>
            <a:avLst/>
            <a:gdLst/>
            <a:ahLst/>
            <a:cxnLst/>
            <a:rect l="l" t="t" r="r" b="b"/>
            <a:pathLst>
              <a:path w="1707111" h="1555022">
                <a:moveTo>
                  <a:pt x="0" y="0"/>
                </a:moveTo>
                <a:lnTo>
                  <a:pt x="1707111" y="0"/>
                </a:lnTo>
                <a:lnTo>
                  <a:pt x="1707111" y="1555022"/>
                </a:lnTo>
                <a:lnTo>
                  <a:pt x="0" y="155502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a:off x="11980948" y="1901427"/>
            <a:ext cx="2580006" cy="2951952"/>
          </a:xfrm>
          <a:custGeom>
            <a:avLst/>
            <a:gdLst/>
            <a:ahLst/>
            <a:cxnLst/>
            <a:rect l="l" t="t" r="r" b="b"/>
            <a:pathLst>
              <a:path w="2580006" h="2951952">
                <a:moveTo>
                  <a:pt x="0" y="0"/>
                </a:moveTo>
                <a:lnTo>
                  <a:pt x="2580007" y="0"/>
                </a:lnTo>
                <a:lnTo>
                  <a:pt x="2580007" y="2951952"/>
                </a:lnTo>
                <a:lnTo>
                  <a:pt x="0" y="295195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6" name="TextBox 6"/>
          <p:cNvSpPr txBox="1"/>
          <p:nvPr/>
        </p:nvSpPr>
        <p:spPr>
          <a:xfrm>
            <a:off x="5092135" y="3177208"/>
            <a:ext cx="7112820" cy="2075165"/>
          </a:xfrm>
          <a:prstGeom prst="rect">
            <a:avLst/>
          </a:prstGeom>
        </p:spPr>
        <p:txBody>
          <a:bodyPr lIns="0" tIns="0" rIns="0" bIns="0" rtlCol="0" anchor="t">
            <a:spAutoFit/>
          </a:bodyPr>
          <a:lstStyle/>
          <a:p>
            <a:pPr algn="just">
              <a:lnSpc>
                <a:spcPts val="15555"/>
              </a:lnSpc>
            </a:pPr>
            <a:r>
              <a:rPr lang="en-US" sz="15712" spc="345">
                <a:solidFill>
                  <a:srgbClr val="000000"/>
                </a:solidFill>
                <a:latin typeface="Krabuler"/>
              </a:rPr>
              <a:t>Muchas</a:t>
            </a:r>
          </a:p>
        </p:txBody>
      </p:sp>
      <p:sp>
        <p:nvSpPr>
          <p:cNvPr id="7" name="TextBox 7"/>
          <p:cNvSpPr txBox="1"/>
          <p:nvPr/>
        </p:nvSpPr>
        <p:spPr>
          <a:xfrm>
            <a:off x="6078546" y="5168114"/>
            <a:ext cx="8482408" cy="2471316"/>
          </a:xfrm>
          <a:prstGeom prst="rect">
            <a:avLst/>
          </a:prstGeom>
        </p:spPr>
        <p:txBody>
          <a:bodyPr lIns="0" tIns="0" rIns="0" bIns="0" rtlCol="0" anchor="t">
            <a:spAutoFit/>
          </a:bodyPr>
          <a:lstStyle/>
          <a:p>
            <a:pPr>
              <a:lnSpc>
                <a:spcPts val="18407"/>
              </a:lnSpc>
            </a:pPr>
            <a:r>
              <a:rPr lang="en-US" sz="18593" spc="409">
                <a:solidFill>
                  <a:srgbClr val="000000"/>
                </a:solidFill>
                <a:latin typeface="Krabuler"/>
              </a:rPr>
              <a:t>GRACIAS</a:t>
            </a:r>
          </a:p>
        </p:txBody>
      </p:sp>
      <p:sp>
        <p:nvSpPr>
          <p:cNvPr id="8" name="Freeform 8"/>
          <p:cNvSpPr/>
          <p:nvPr/>
        </p:nvSpPr>
        <p:spPr>
          <a:xfrm rot="1129629" flipV="1">
            <a:off x="1590583" y="5047202"/>
            <a:ext cx="3895386" cy="4128059"/>
          </a:xfrm>
          <a:custGeom>
            <a:avLst/>
            <a:gdLst/>
            <a:ahLst/>
            <a:cxnLst/>
            <a:rect l="l" t="t" r="r" b="b"/>
            <a:pathLst>
              <a:path w="3895386" h="4128059">
                <a:moveTo>
                  <a:pt x="0" y="4128058"/>
                </a:moveTo>
                <a:lnTo>
                  <a:pt x="3895386" y="4128058"/>
                </a:lnTo>
                <a:lnTo>
                  <a:pt x="3895386" y="0"/>
                </a:lnTo>
                <a:lnTo>
                  <a:pt x="0" y="0"/>
                </a:lnTo>
                <a:lnTo>
                  <a:pt x="0" y="4128058"/>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9" name="Freeform 9"/>
          <p:cNvSpPr/>
          <p:nvPr/>
        </p:nvSpPr>
        <p:spPr>
          <a:xfrm rot="-1568932">
            <a:off x="15591427" y="5685088"/>
            <a:ext cx="1480813" cy="2123030"/>
          </a:xfrm>
          <a:custGeom>
            <a:avLst/>
            <a:gdLst/>
            <a:ahLst/>
            <a:cxnLst/>
            <a:rect l="l" t="t" r="r" b="b"/>
            <a:pathLst>
              <a:path w="1480813" h="2123030">
                <a:moveTo>
                  <a:pt x="0" y="0"/>
                </a:moveTo>
                <a:lnTo>
                  <a:pt x="1480813" y="0"/>
                </a:lnTo>
                <a:lnTo>
                  <a:pt x="1480813" y="2123030"/>
                </a:lnTo>
                <a:lnTo>
                  <a:pt x="0" y="212303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BF7F1"/>
        </a:solidFill>
        <a:effectLst/>
      </p:bgPr>
    </p:bg>
    <p:spTree>
      <p:nvGrpSpPr>
        <p:cNvPr id="1" name=""/>
        <p:cNvGrpSpPr/>
        <p:nvPr/>
      </p:nvGrpSpPr>
      <p:grpSpPr>
        <a:xfrm>
          <a:off x="0" y="0"/>
          <a:ext cx="0" cy="0"/>
          <a:chOff x="0" y="0"/>
          <a:chExt cx="0" cy="0"/>
        </a:xfrm>
      </p:grpSpPr>
      <p:sp>
        <p:nvSpPr>
          <p:cNvPr id="2" name="Freeform 2"/>
          <p:cNvSpPr/>
          <p:nvPr/>
        </p:nvSpPr>
        <p:spPr>
          <a:xfrm rot="-10800000" flipH="1">
            <a:off x="4509274" y="9643080"/>
            <a:ext cx="13778726" cy="639549"/>
          </a:xfrm>
          <a:custGeom>
            <a:avLst/>
            <a:gdLst/>
            <a:ahLst/>
            <a:cxnLst/>
            <a:rect l="l" t="t" r="r" b="b"/>
            <a:pathLst>
              <a:path w="12159733" h="1680254">
                <a:moveTo>
                  <a:pt x="12159733" y="0"/>
                </a:moveTo>
                <a:lnTo>
                  <a:pt x="0" y="0"/>
                </a:lnTo>
                <a:lnTo>
                  <a:pt x="0" y="1680254"/>
                </a:lnTo>
                <a:lnTo>
                  <a:pt x="12159733" y="1680254"/>
                </a:lnTo>
                <a:lnTo>
                  <a:pt x="12159733"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 name="Freeform 3"/>
          <p:cNvSpPr/>
          <p:nvPr/>
        </p:nvSpPr>
        <p:spPr>
          <a:xfrm flipH="1">
            <a:off x="46338" y="-22174"/>
            <a:ext cx="13032502" cy="1800855"/>
          </a:xfrm>
          <a:custGeom>
            <a:avLst/>
            <a:gdLst/>
            <a:ahLst/>
            <a:cxnLst/>
            <a:rect l="l" t="t" r="r" b="b"/>
            <a:pathLst>
              <a:path w="13032502" h="1800855">
                <a:moveTo>
                  <a:pt x="13032501" y="0"/>
                </a:moveTo>
                <a:lnTo>
                  <a:pt x="0" y="0"/>
                </a:lnTo>
                <a:lnTo>
                  <a:pt x="0" y="1800855"/>
                </a:lnTo>
                <a:lnTo>
                  <a:pt x="13032501" y="1800855"/>
                </a:lnTo>
                <a:lnTo>
                  <a:pt x="13032501"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4" name="Group 4"/>
          <p:cNvGrpSpPr/>
          <p:nvPr/>
        </p:nvGrpSpPr>
        <p:grpSpPr>
          <a:xfrm>
            <a:off x="2941912" y="1500405"/>
            <a:ext cx="12247639" cy="7912169"/>
            <a:chOff x="0" y="0"/>
            <a:chExt cx="16684426" cy="10778404"/>
          </a:xfrm>
        </p:grpSpPr>
        <p:sp>
          <p:nvSpPr>
            <p:cNvPr id="5" name="Freeform 5"/>
            <p:cNvSpPr/>
            <p:nvPr/>
          </p:nvSpPr>
          <p:spPr>
            <a:xfrm>
              <a:off x="198217" y="0"/>
              <a:ext cx="16486209" cy="10714902"/>
            </a:xfrm>
            <a:custGeom>
              <a:avLst/>
              <a:gdLst/>
              <a:ahLst/>
              <a:cxnLst/>
              <a:rect l="l" t="t" r="r" b="b"/>
              <a:pathLst>
                <a:path w="16486209" h="10714903">
                  <a:moveTo>
                    <a:pt x="16393499" y="10714903"/>
                  </a:moveTo>
                  <a:lnTo>
                    <a:pt x="92710" y="10714903"/>
                  </a:lnTo>
                  <a:cubicBezTo>
                    <a:pt x="41910" y="10714903"/>
                    <a:pt x="0" y="10672993"/>
                    <a:pt x="0" y="10622193"/>
                  </a:cubicBezTo>
                  <a:lnTo>
                    <a:pt x="0" y="92710"/>
                  </a:lnTo>
                  <a:cubicBezTo>
                    <a:pt x="0" y="41910"/>
                    <a:pt x="41910" y="0"/>
                    <a:pt x="92710" y="0"/>
                  </a:cubicBezTo>
                  <a:lnTo>
                    <a:pt x="16392229" y="0"/>
                  </a:lnTo>
                  <a:cubicBezTo>
                    <a:pt x="16443029" y="0"/>
                    <a:pt x="16484940" y="41910"/>
                    <a:pt x="16484940" y="92710"/>
                  </a:cubicBezTo>
                  <a:lnTo>
                    <a:pt x="16484940" y="10620924"/>
                  </a:lnTo>
                  <a:cubicBezTo>
                    <a:pt x="16486209" y="10672993"/>
                    <a:pt x="16444299" y="10714903"/>
                    <a:pt x="16393499" y="10714903"/>
                  </a:cubicBezTo>
                  <a:close/>
                </a:path>
              </a:pathLst>
            </a:custGeom>
            <a:solidFill>
              <a:srgbClr val="FBF7F1"/>
            </a:solidFill>
          </p:spPr>
        </p:sp>
        <p:sp>
          <p:nvSpPr>
            <p:cNvPr id="6" name="Freeform 6"/>
            <p:cNvSpPr/>
            <p:nvPr/>
          </p:nvSpPr>
          <p:spPr>
            <a:xfrm>
              <a:off x="0" y="0"/>
              <a:ext cx="16549709" cy="10778404"/>
            </a:xfrm>
            <a:custGeom>
              <a:avLst/>
              <a:gdLst/>
              <a:ahLst/>
              <a:cxnLst/>
              <a:rect l="l" t="t" r="r" b="b"/>
              <a:pathLst>
                <a:path w="16549709" h="10778404">
                  <a:moveTo>
                    <a:pt x="16425249" y="59690"/>
                  </a:moveTo>
                  <a:cubicBezTo>
                    <a:pt x="16460809" y="59690"/>
                    <a:pt x="16490018" y="88900"/>
                    <a:pt x="16490018" y="124460"/>
                  </a:cubicBezTo>
                  <a:lnTo>
                    <a:pt x="16490018" y="10653944"/>
                  </a:lnTo>
                  <a:cubicBezTo>
                    <a:pt x="16490018" y="10689504"/>
                    <a:pt x="16460809" y="10718714"/>
                    <a:pt x="16425249" y="10718714"/>
                  </a:cubicBezTo>
                  <a:lnTo>
                    <a:pt x="124460" y="10718714"/>
                  </a:lnTo>
                  <a:cubicBezTo>
                    <a:pt x="88900" y="10718714"/>
                    <a:pt x="59690" y="10689504"/>
                    <a:pt x="59690" y="10653944"/>
                  </a:cubicBezTo>
                  <a:lnTo>
                    <a:pt x="59690" y="124460"/>
                  </a:lnTo>
                  <a:cubicBezTo>
                    <a:pt x="59690" y="88900"/>
                    <a:pt x="88900" y="59690"/>
                    <a:pt x="124460" y="59690"/>
                  </a:cubicBezTo>
                  <a:lnTo>
                    <a:pt x="16425249" y="59690"/>
                  </a:lnTo>
                  <a:moveTo>
                    <a:pt x="16425249" y="0"/>
                  </a:moveTo>
                  <a:lnTo>
                    <a:pt x="124460" y="0"/>
                  </a:lnTo>
                  <a:cubicBezTo>
                    <a:pt x="55880" y="0"/>
                    <a:pt x="0" y="55880"/>
                    <a:pt x="0" y="124460"/>
                  </a:cubicBezTo>
                  <a:lnTo>
                    <a:pt x="0" y="10653944"/>
                  </a:lnTo>
                  <a:cubicBezTo>
                    <a:pt x="0" y="10722524"/>
                    <a:pt x="55880" y="10778404"/>
                    <a:pt x="124460" y="10778404"/>
                  </a:cubicBezTo>
                  <a:lnTo>
                    <a:pt x="16425249" y="10778404"/>
                  </a:lnTo>
                  <a:cubicBezTo>
                    <a:pt x="16493829" y="10778404"/>
                    <a:pt x="16549709" y="10722524"/>
                    <a:pt x="16549709" y="10653944"/>
                  </a:cubicBezTo>
                  <a:lnTo>
                    <a:pt x="16549709" y="124460"/>
                  </a:lnTo>
                  <a:cubicBezTo>
                    <a:pt x="16549709" y="55880"/>
                    <a:pt x="16493829" y="0"/>
                    <a:pt x="16425249" y="0"/>
                  </a:cubicBezTo>
                  <a:close/>
                </a:path>
              </a:pathLst>
            </a:custGeom>
            <a:solidFill>
              <a:srgbClr val="191919"/>
            </a:solidFill>
          </p:spPr>
        </p:sp>
      </p:grpSp>
      <p:sp>
        <p:nvSpPr>
          <p:cNvPr id="8" name="Freeform 8"/>
          <p:cNvSpPr/>
          <p:nvPr/>
        </p:nvSpPr>
        <p:spPr>
          <a:xfrm rot="-232289" flipH="1">
            <a:off x="12490453" y="-240279"/>
            <a:ext cx="5940956" cy="4828377"/>
          </a:xfrm>
          <a:custGeom>
            <a:avLst/>
            <a:gdLst/>
            <a:ahLst/>
            <a:cxnLst/>
            <a:rect l="l" t="t" r="r" b="b"/>
            <a:pathLst>
              <a:path w="5940956" h="4828377">
                <a:moveTo>
                  <a:pt x="5940956" y="0"/>
                </a:moveTo>
                <a:lnTo>
                  <a:pt x="0" y="0"/>
                </a:lnTo>
                <a:lnTo>
                  <a:pt x="0" y="4828377"/>
                </a:lnTo>
                <a:lnTo>
                  <a:pt x="5940956" y="4828377"/>
                </a:lnTo>
                <a:lnTo>
                  <a:pt x="5940956"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s-UY" dirty="0"/>
          </a:p>
        </p:txBody>
      </p:sp>
      <p:sp>
        <p:nvSpPr>
          <p:cNvPr id="9" name="Freeform 9"/>
          <p:cNvSpPr/>
          <p:nvPr/>
        </p:nvSpPr>
        <p:spPr>
          <a:xfrm rot="1508112">
            <a:off x="803701" y="1505892"/>
            <a:ext cx="2268598" cy="4071856"/>
          </a:xfrm>
          <a:custGeom>
            <a:avLst/>
            <a:gdLst/>
            <a:ahLst/>
            <a:cxnLst/>
            <a:rect l="l" t="t" r="r" b="b"/>
            <a:pathLst>
              <a:path w="2513769" h="4114800">
                <a:moveTo>
                  <a:pt x="0" y="0"/>
                </a:moveTo>
                <a:lnTo>
                  <a:pt x="2513769" y="0"/>
                </a:lnTo>
                <a:lnTo>
                  <a:pt x="2513769"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3" name="TextBox 13"/>
          <p:cNvSpPr txBox="1"/>
          <p:nvPr/>
        </p:nvSpPr>
        <p:spPr>
          <a:xfrm rot="263213">
            <a:off x="13945692" y="1919905"/>
            <a:ext cx="3724705" cy="838435"/>
          </a:xfrm>
          <a:prstGeom prst="rect">
            <a:avLst/>
          </a:prstGeom>
        </p:spPr>
        <p:txBody>
          <a:bodyPr lIns="0" tIns="0" rIns="0" bIns="0" rtlCol="0" anchor="t">
            <a:spAutoFit/>
          </a:bodyPr>
          <a:lstStyle/>
          <a:p>
            <a:pPr algn="ctr">
              <a:lnSpc>
                <a:spcPts val="7171"/>
              </a:lnSpc>
            </a:pPr>
            <a:r>
              <a:rPr lang="es-UY" sz="5691" dirty="0">
                <a:solidFill>
                  <a:srgbClr val="000000"/>
                </a:solidFill>
                <a:latin typeface="Krabuler"/>
              </a:rPr>
              <a:t>Orden del día</a:t>
            </a:r>
            <a:endParaRPr lang="en-US" sz="5691" dirty="0">
              <a:solidFill>
                <a:srgbClr val="000000"/>
              </a:solidFill>
              <a:latin typeface="Krabuler"/>
            </a:endParaRPr>
          </a:p>
        </p:txBody>
      </p:sp>
      <p:sp>
        <p:nvSpPr>
          <p:cNvPr id="26" name="Freeform 26"/>
          <p:cNvSpPr/>
          <p:nvPr/>
        </p:nvSpPr>
        <p:spPr>
          <a:xfrm rot="-4087408">
            <a:off x="1193680" y="7229350"/>
            <a:ext cx="1514128" cy="1379233"/>
          </a:xfrm>
          <a:custGeom>
            <a:avLst/>
            <a:gdLst/>
            <a:ahLst/>
            <a:cxnLst/>
            <a:rect l="l" t="t" r="r" b="b"/>
            <a:pathLst>
              <a:path w="1514128" h="1379233">
                <a:moveTo>
                  <a:pt x="0" y="0"/>
                </a:moveTo>
                <a:lnTo>
                  <a:pt x="1514129" y="0"/>
                </a:lnTo>
                <a:lnTo>
                  <a:pt x="1514129" y="1379233"/>
                </a:lnTo>
                <a:lnTo>
                  <a:pt x="0" y="1379233"/>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29" name="Freeform 9">
            <a:extLst>
              <a:ext uri="{FF2B5EF4-FFF2-40B4-BE49-F238E27FC236}">
                <a16:creationId xmlns:a16="http://schemas.microsoft.com/office/drawing/2014/main" id="{957B6D92-31AE-4A52-90EC-D8C94B20B829}"/>
              </a:ext>
            </a:extLst>
          </p:cNvPr>
          <p:cNvSpPr/>
          <p:nvPr/>
        </p:nvSpPr>
        <p:spPr>
          <a:xfrm rot="9737609">
            <a:off x="13023527" y="4574952"/>
            <a:ext cx="1517413" cy="2030365"/>
          </a:xfrm>
          <a:custGeom>
            <a:avLst/>
            <a:gdLst/>
            <a:ahLst/>
            <a:cxnLst/>
            <a:rect l="l" t="t" r="r" b="b"/>
            <a:pathLst>
              <a:path w="2513769" h="4114800">
                <a:moveTo>
                  <a:pt x="0" y="0"/>
                </a:moveTo>
                <a:lnTo>
                  <a:pt x="2513769" y="0"/>
                </a:lnTo>
                <a:lnTo>
                  <a:pt x="2513769"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0" name="CuadroTexto 9">
            <a:extLst>
              <a:ext uri="{FF2B5EF4-FFF2-40B4-BE49-F238E27FC236}">
                <a16:creationId xmlns:a16="http://schemas.microsoft.com/office/drawing/2014/main" id="{BD7577A1-D243-4113-A137-BDD1A4AB1D5F}"/>
              </a:ext>
            </a:extLst>
          </p:cNvPr>
          <p:cNvSpPr txBox="1"/>
          <p:nvPr/>
        </p:nvSpPr>
        <p:spPr>
          <a:xfrm>
            <a:off x="3974925" y="1740206"/>
            <a:ext cx="10122075" cy="6673815"/>
          </a:xfrm>
          <a:prstGeom prst="rect">
            <a:avLst/>
          </a:prstGeom>
          <a:noFill/>
        </p:spPr>
        <p:txBody>
          <a:bodyPr wrap="square" rtlCol="0">
            <a:spAutoFit/>
          </a:bodyPr>
          <a:lstStyle/>
          <a:p>
            <a:pPr marL="342900" indent="-342900">
              <a:lnSpc>
                <a:spcPct val="200000"/>
              </a:lnSpc>
              <a:buAutoNum type="arabicPeriod"/>
            </a:pPr>
            <a:r>
              <a:rPr lang="es-UY" sz="4400" dirty="0"/>
              <a:t>Corrección del parcial</a:t>
            </a:r>
          </a:p>
          <a:p>
            <a:pPr marL="342900" indent="-342900">
              <a:lnSpc>
                <a:spcPct val="200000"/>
              </a:lnSpc>
              <a:buAutoNum type="arabicPeriod"/>
            </a:pPr>
            <a:r>
              <a:rPr lang="es-UY" sz="4400" dirty="0"/>
              <a:t>Retomar última actividad del práctico 5</a:t>
            </a:r>
          </a:p>
          <a:p>
            <a:pPr marL="342900" indent="-342900">
              <a:lnSpc>
                <a:spcPct val="200000"/>
              </a:lnSpc>
              <a:buAutoNum type="arabicPeriod"/>
            </a:pPr>
            <a:r>
              <a:rPr lang="es-UY" sz="4400" dirty="0"/>
              <a:t>Retomar actividad de tema, problema, preguntas e hipótesis de investigación por grupos.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BF7F1"/>
        </a:solidFill>
        <a:effectLst/>
      </p:bgPr>
    </p:bg>
    <p:spTree>
      <p:nvGrpSpPr>
        <p:cNvPr id="1" name=""/>
        <p:cNvGrpSpPr/>
        <p:nvPr/>
      </p:nvGrpSpPr>
      <p:grpSpPr>
        <a:xfrm>
          <a:off x="0" y="0"/>
          <a:ext cx="0" cy="0"/>
          <a:chOff x="0" y="0"/>
          <a:chExt cx="0" cy="0"/>
        </a:xfrm>
      </p:grpSpPr>
      <p:sp>
        <p:nvSpPr>
          <p:cNvPr id="11" name="Freeform 11"/>
          <p:cNvSpPr/>
          <p:nvPr/>
        </p:nvSpPr>
        <p:spPr>
          <a:xfrm rot="-1568932">
            <a:off x="166129" y="474785"/>
            <a:ext cx="1443297" cy="2069242"/>
          </a:xfrm>
          <a:custGeom>
            <a:avLst/>
            <a:gdLst/>
            <a:ahLst/>
            <a:cxnLst/>
            <a:rect l="l" t="t" r="r" b="b"/>
            <a:pathLst>
              <a:path w="1443297" h="2069242">
                <a:moveTo>
                  <a:pt x="0" y="0"/>
                </a:moveTo>
                <a:lnTo>
                  <a:pt x="1443297" y="0"/>
                </a:lnTo>
                <a:lnTo>
                  <a:pt x="1443297" y="2069242"/>
                </a:lnTo>
                <a:lnTo>
                  <a:pt x="0" y="206924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2" name="CuadroTexto 1">
            <a:extLst>
              <a:ext uri="{FF2B5EF4-FFF2-40B4-BE49-F238E27FC236}">
                <a16:creationId xmlns:a16="http://schemas.microsoft.com/office/drawing/2014/main" id="{42926AB2-0BC2-4384-B406-D41FDED07B14}"/>
              </a:ext>
            </a:extLst>
          </p:cNvPr>
          <p:cNvSpPr txBox="1"/>
          <p:nvPr/>
        </p:nvSpPr>
        <p:spPr>
          <a:xfrm>
            <a:off x="8305800" y="86401"/>
            <a:ext cx="9144000" cy="707886"/>
          </a:xfrm>
          <a:prstGeom prst="rect">
            <a:avLst/>
          </a:prstGeom>
          <a:noFill/>
        </p:spPr>
        <p:txBody>
          <a:bodyPr wrap="square" rtlCol="0">
            <a:spAutoFit/>
          </a:bodyPr>
          <a:lstStyle/>
          <a:p>
            <a:r>
              <a:rPr lang="es-UY" sz="4000" b="1" dirty="0"/>
              <a:t>Parcial </a:t>
            </a:r>
          </a:p>
        </p:txBody>
      </p:sp>
      <p:pic>
        <p:nvPicPr>
          <p:cNvPr id="6" name="Imagen 5">
            <a:extLst>
              <a:ext uri="{FF2B5EF4-FFF2-40B4-BE49-F238E27FC236}">
                <a16:creationId xmlns:a16="http://schemas.microsoft.com/office/drawing/2014/main" id="{0D721E6C-1428-4FB7-BEC9-4293CDC0DA39}"/>
              </a:ext>
            </a:extLst>
          </p:cNvPr>
          <p:cNvPicPr>
            <a:picLocks noChangeAspect="1"/>
          </p:cNvPicPr>
          <p:nvPr/>
        </p:nvPicPr>
        <p:blipFill rotWithShape="1">
          <a:blip r:embed="rId4"/>
          <a:srcRect l="24167" t="31482" r="22083" b="10740"/>
          <a:stretch/>
        </p:blipFill>
        <p:spPr>
          <a:xfrm>
            <a:off x="2514600" y="1181099"/>
            <a:ext cx="13944600" cy="843161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BF7F1"/>
        </a:solidFill>
        <a:effectLst/>
      </p:bgPr>
    </p:bg>
    <p:spTree>
      <p:nvGrpSpPr>
        <p:cNvPr id="1" name=""/>
        <p:cNvGrpSpPr/>
        <p:nvPr/>
      </p:nvGrpSpPr>
      <p:grpSpPr>
        <a:xfrm>
          <a:off x="0" y="0"/>
          <a:ext cx="0" cy="0"/>
          <a:chOff x="0" y="0"/>
          <a:chExt cx="0" cy="0"/>
        </a:xfrm>
      </p:grpSpPr>
      <p:sp>
        <p:nvSpPr>
          <p:cNvPr id="9" name="Freeform 9"/>
          <p:cNvSpPr/>
          <p:nvPr/>
        </p:nvSpPr>
        <p:spPr>
          <a:xfrm rot="435657" flipV="1">
            <a:off x="15671138" y="8242065"/>
            <a:ext cx="2141434" cy="2135061"/>
          </a:xfrm>
          <a:custGeom>
            <a:avLst/>
            <a:gdLst/>
            <a:ahLst/>
            <a:cxnLst/>
            <a:rect l="l" t="t" r="r" b="b"/>
            <a:pathLst>
              <a:path w="3750634" h="3974660">
                <a:moveTo>
                  <a:pt x="0" y="3974660"/>
                </a:moveTo>
                <a:lnTo>
                  <a:pt x="3750634" y="3974660"/>
                </a:lnTo>
                <a:lnTo>
                  <a:pt x="3750634" y="0"/>
                </a:lnTo>
                <a:lnTo>
                  <a:pt x="0" y="0"/>
                </a:lnTo>
                <a:lnTo>
                  <a:pt x="0" y="397466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0" name="Freeform 19">
            <a:extLst>
              <a:ext uri="{FF2B5EF4-FFF2-40B4-BE49-F238E27FC236}">
                <a16:creationId xmlns:a16="http://schemas.microsoft.com/office/drawing/2014/main" id="{E0FFF137-3170-4409-B2EB-EAA5ABA10793}"/>
              </a:ext>
            </a:extLst>
          </p:cNvPr>
          <p:cNvSpPr/>
          <p:nvPr/>
        </p:nvSpPr>
        <p:spPr>
          <a:xfrm rot="240727">
            <a:off x="361678" y="521761"/>
            <a:ext cx="1162426" cy="1666560"/>
          </a:xfrm>
          <a:custGeom>
            <a:avLst/>
            <a:gdLst/>
            <a:ahLst/>
            <a:cxnLst/>
            <a:rect l="l" t="t" r="r" b="b"/>
            <a:pathLst>
              <a:path w="1162426" h="1666560">
                <a:moveTo>
                  <a:pt x="0" y="0"/>
                </a:moveTo>
                <a:lnTo>
                  <a:pt x="1162426" y="0"/>
                </a:lnTo>
                <a:lnTo>
                  <a:pt x="1162426" y="1666560"/>
                </a:lnTo>
                <a:lnTo>
                  <a:pt x="0" y="166656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1" name="Freeform 19">
            <a:extLst>
              <a:ext uri="{FF2B5EF4-FFF2-40B4-BE49-F238E27FC236}">
                <a16:creationId xmlns:a16="http://schemas.microsoft.com/office/drawing/2014/main" id="{3A1544CB-C66E-477F-962D-A16B0CCA42EB}"/>
              </a:ext>
            </a:extLst>
          </p:cNvPr>
          <p:cNvSpPr/>
          <p:nvPr/>
        </p:nvSpPr>
        <p:spPr>
          <a:xfrm rot="240727">
            <a:off x="26398" y="2257949"/>
            <a:ext cx="1162426" cy="1666560"/>
          </a:xfrm>
          <a:custGeom>
            <a:avLst/>
            <a:gdLst/>
            <a:ahLst/>
            <a:cxnLst/>
            <a:rect l="l" t="t" r="r" b="b"/>
            <a:pathLst>
              <a:path w="1162426" h="1666560">
                <a:moveTo>
                  <a:pt x="0" y="0"/>
                </a:moveTo>
                <a:lnTo>
                  <a:pt x="1162426" y="0"/>
                </a:lnTo>
                <a:lnTo>
                  <a:pt x="1162426" y="1666560"/>
                </a:lnTo>
                <a:lnTo>
                  <a:pt x="0" y="166656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2" name="Google Shape;258;p23">
            <a:extLst>
              <a:ext uri="{FF2B5EF4-FFF2-40B4-BE49-F238E27FC236}">
                <a16:creationId xmlns:a16="http://schemas.microsoft.com/office/drawing/2014/main" id="{1B768BD5-A4C8-4CC6-8159-020AA2415709}"/>
              </a:ext>
            </a:extLst>
          </p:cNvPr>
          <p:cNvSpPr/>
          <p:nvPr/>
        </p:nvSpPr>
        <p:spPr>
          <a:xfrm rot="864908">
            <a:off x="16555266" y="320174"/>
            <a:ext cx="1223779" cy="1439106"/>
          </a:xfrm>
          <a:custGeom>
            <a:avLst/>
            <a:gdLst/>
            <a:ahLst/>
            <a:cxnLst/>
            <a:rect l="l" t="t" r="r" b="b"/>
            <a:pathLst>
              <a:path w="374107" h="473680" extrusionOk="0">
                <a:moveTo>
                  <a:pt x="176658" y="66970"/>
                </a:moveTo>
                <a:cubicBezTo>
                  <a:pt x="153572" y="67387"/>
                  <a:pt x="129367" y="75192"/>
                  <a:pt x="123381" y="100186"/>
                </a:cubicBezTo>
                <a:cubicBezTo>
                  <a:pt x="121189" y="109526"/>
                  <a:pt x="136185" y="110644"/>
                  <a:pt x="138312" y="101743"/>
                </a:cubicBezTo>
                <a:cubicBezTo>
                  <a:pt x="142170" y="85650"/>
                  <a:pt x="160236" y="81660"/>
                  <a:pt x="174400" y="81397"/>
                </a:cubicBezTo>
                <a:cubicBezTo>
                  <a:pt x="183652" y="81221"/>
                  <a:pt x="186458" y="66795"/>
                  <a:pt x="176658" y="66970"/>
                </a:cubicBezTo>
                <a:close/>
                <a:moveTo>
                  <a:pt x="82580" y="302418"/>
                </a:moveTo>
                <a:cubicBezTo>
                  <a:pt x="67276" y="334412"/>
                  <a:pt x="51513" y="366168"/>
                  <a:pt x="35288" y="397680"/>
                </a:cubicBezTo>
                <a:cubicBezTo>
                  <a:pt x="30903" y="406450"/>
                  <a:pt x="44935" y="411054"/>
                  <a:pt x="49167" y="402832"/>
                </a:cubicBezTo>
                <a:cubicBezTo>
                  <a:pt x="65390" y="371320"/>
                  <a:pt x="81155" y="339573"/>
                  <a:pt x="96458" y="307592"/>
                </a:cubicBezTo>
                <a:cubicBezTo>
                  <a:pt x="100689" y="298778"/>
                  <a:pt x="86592" y="294130"/>
                  <a:pt x="82580" y="302418"/>
                </a:cubicBezTo>
                <a:close/>
                <a:moveTo>
                  <a:pt x="245501" y="19218"/>
                </a:moveTo>
                <a:cubicBezTo>
                  <a:pt x="245369" y="19161"/>
                  <a:pt x="245238" y="19118"/>
                  <a:pt x="245085" y="19087"/>
                </a:cubicBezTo>
                <a:cubicBezTo>
                  <a:pt x="245085" y="16399"/>
                  <a:pt x="243549" y="13943"/>
                  <a:pt x="241138" y="12773"/>
                </a:cubicBezTo>
                <a:cubicBezTo>
                  <a:pt x="166156" y="-26692"/>
                  <a:pt x="69008" y="30444"/>
                  <a:pt x="51381" y="113626"/>
                </a:cubicBezTo>
                <a:cubicBezTo>
                  <a:pt x="42304" y="163022"/>
                  <a:pt x="74380" y="208230"/>
                  <a:pt x="111038" y="236951"/>
                </a:cubicBezTo>
                <a:lnTo>
                  <a:pt x="97883" y="263699"/>
                </a:lnTo>
                <a:cubicBezTo>
                  <a:pt x="94836" y="262449"/>
                  <a:pt x="91021" y="259797"/>
                  <a:pt x="87819" y="261266"/>
                </a:cubicBezTo>
                <a:cubicBezTo>
                  <a:pt x="84136" y="260213"/>
                  <a:pt x="80211" y="261805"/>
                  <a:pt x="78304" y="265124"/>
                </a:cubicBezTo>
                <a:cubicBezTo>
                  <a:pt x="50109" y="316165"/>
                  <a:pt x="22046" y="367424"/>
                  <a:pt x="2117" y="422367"/>
                </a:cubicBezTo>
                <a:cubicBezTo>
                  <a:pt x="78" y="424297"/>
                  <a:pt x="-558" y="427291"/>
                  <a:pt x="516" y="429887"/>
                </a:cubicBezTo>
                <a:cubicBezTo>
                  <a:pt x="9724" y="453233"/>
                  <a:pt x="31188" y="469492"/>
                  <a:pt x="56160" y="472048"/>
                </a:cubicBezTo>
                <a:cubicBezTo>
                  <a:pt x="58068" y="472278"/>
                  <a:pt x="59975" y="471759"/>
                  <a:pt x="61510" y="470601"/>
                </a:cubicBezTo>
                <a:cubicBezTo>
                  <a:pt x="64229" y="474085"/>
                  <a:pt x="69249" y="474705"/>
                  <a:pt x="72735" y="471985"/>
                </a:cubicBezTo>
                <a:cubicBezTo>
                  <a:pt x="73678" y="471255"/>
                  <a:pt x="74446" y="470325"/>
                  <a:pt x="74972" y="469264"/>
                </a:cubicBezTo>
                <a:cubicBezTo>
                  <a:pt x="101413" y="411953"/>
                  <a:pt x="127832" y="354649"/>
                  <a:pt x="154251" y="297353"/>
                </a:cubicBezTo>
                <a:cubicBezTo>
                  <a:pt x="155106" y="295702"/>
                  <a:pt x="155216" y="293753"/>
                  <a:pt x="154514" y="292026"/>
                </a:cubicBezTo>
                <a:cubicBezTo>
                  <a:pt x="155785" y="285711"/>
                  <a:pt x="148748" y="284462"/>
                  <a:pt x="143968" y="282620"/>
                </a:cubicBezTo>
                <a:lnTo>
                  <a:pt x="156224" y="259862"/>
                </a:lnTo>
                <a:cubicBezTo>
                  <a:pt x="223357" y="279594"/>
                  <a:pt x="292157" y="231360"/>
                  <a:pt x="310551" y="162934"/>
                </a:cubicBezTo>
                <a:cubicBezTo>
                  <a:pt x="327367" y="101633"/>
                  <a:pt x="298010" y="40661"/>
                  <a:pt x="245501" y="19218"/>
                </a:cubicBezTo>
                <a:close/>
                <a:moveTo>
                  <a:pt x="63089" y="459902"/>
                </a:moveTo>
                <a:cubicBezTo>
                  <a:pt x="61883" y="458595"/>
                  <a:pt x="60239" y="457808"/>
                  <a:pt x="58463" y="457710"/>
                </a:cubicBezTo>
                <a:cubicBezTo>
                  <a:pt x="39980" y="455815"/>
                  <a:pt x="23887" y="444325"/>
                  <a:pt x="16082" y="427476"/>
                </a:cubicBezTo>
                <a:cubicBezTo>
                  <a:pt x="35266" y="374615"/>
                  <a:pt x="61993" y="325154"/>
                  <a:pt x="89091" y="276043"/>
                </a:cubicBezTo>
                <a:cubicBezTo>
                  <a:pt x="105294" y="283512"/>
                  <a:pt x="121781" y="290309"/>
                  <a:pt x="138509" y="296433"/>
                </a:cubicBezTo>
                <a:cubicBezTo>
                  <a:pt x="113296" y="350834"/>
                  <a:pt x="88148" y="405288"/>
                  <a:pt x="63089" y="459792"/>
                </a:cubicBezTo>
                <a:close/>
                <a:moveTo>
                  <a:pt x="130178" y="277380"/>
                </a:moveTo>
                <a:cubicBezTo>
                  <a:pt x="123886" y="274909"/>
                  <a:pt x="117637" y="272337"/>
                  <a:pt x="111410" y="269663"/>
                </a:cubicBezTo>
                <a:lnTo>
                  <a:pt x="123359" y="245304"/>
                </a:lnTo>
                <a:cubicBezTo>
                  <a:pt x="129411" y="248983"/>
                  <a:pt x="135725" y="252202"/>
                  <a:pt x="142258" y="254929"/>
                </a:cubicBezTo>
                <a:close/>
                <a:moveTo>
                  <a:pt x="299106" y="143640"/>
                </a:moveTo>
                <a:cubicBezTo>
                  <a:pt x="279813" y="255587"/>
                  <a:pt x="162692" y="284221"/>
                  <a:pt x="93016" y="196106"/>
                </a:cubicBezTo>
                <a:cubicBezTo>
                  <a:pt x="78787" y="178917"/>
                  <a:pt x="66816" y="157299"/>
                  <a:pt x="65150" y="133204"/>
                </a:cubicBezTo>
                <a:cubicBezTo>
                  <a:pt x="63417" y="108473"/>
                  <a:pt x="76901" y="82252"/>
                  <a:pt x="92226" y="63046"/>
                </a:cubicBezTo>
                <a:cubicBezTo>
                  <a:pt x="128841" y="17267"/>
                  <a:pt x="187861" y="4222"/>
                  <a:pt x="234605" y="27966"/>
                </a:cubicBezTo>
                <a:cubicBezTo>
                  <a:pt x="234451" y="30773"/>
                  <a:pt x="236139" y="33353"/>
                  <a:pt x="238770" y="34325"/>
                </a:cubicBezTo>
                <a:cubicBezTo>
                  <a:pt x="279308" y="50768"/>
                  <a:pt x="305333" y="95384"/>
                  <a:pt x="299106" y="143487"/>
                </a:cubicBezTo>
                <a:close/>
                <a:moveTo>
                  <a:pt x="224147" y="44191"/>
                </a:moveTo>
                <a:cubicBezTo>
                  <a:pt x="223576" y="44070"/>
                  <a:pt x="223006" y="44011"/>
                  <a:pt x="222414" y="44015"/>
                </a:cubicBezTo>
                <a:cubicBezTo>
                  <a:pt x="167844" y="19043"/>
                  <a:pt x="97751" y="45791"/>
                  <a:pt x="88543" y="108736"/>
                </a:cubicBezTo>
                <a:cubicBezTo>
                  <a:pt x="85780" y="129433"/>
                  <a:pt x="93103" y="149538"/>
                  <a:pt x="100865" y="168393"/>
                </a:cubicBezTo>
                <a:cubicBezTo>
                  <a:pt x="117067" y="207704"/>
                  <a:pt x="153790" y="235307"/>
                  <a:pt x="197771" y="227831"/>
                </a:cubicBezTo>
                <a:cubicBezTo>
                  <a:pt x="282904" y="214194"/>
                  <a:pt x="321360" y="69535"/>
                  <a:pt x="224147" y="44191"/>
                </a:cubicBezTo>
                <a:close/>
                <a:moveTo>
                  <a:pt x="265803" y="134936"/>
                </a:moveTo>
                <a:cubicBezTo>
                  <a:pt x="252013" y="214588"/>
                  <a:pt x="159666" y="248944"/>
                  <a:pt x="117966" y="169555"/>
                </a:cubicBezTo>
                <a:cubicBezTo>
                  <a:pt x="103386" y="138181"/>
                  <a:pt x="95011" y="104395"/>
                  <a:pt x="119106" y="75280"/>
                </a:cubicBezTo>
                <a:cubicBezTo>
                  <a:pt x="143530" y="45857"/>
                  <a:pt x="185318" y="43270"/>
                  <a:pt x="218336" y="58310"/>
                </a:cubicBezTo>
                <a:cubicBezTo>
                  <a:pt x="219762" y="58996"/>
                  <a:pt x="221406" y="59165"/>
                  <a:pt x="222941" y="58792"/>
                </a:cubicBezTo>
                <a:cubicBezTo>
                  <a:pt x="256354" y="66619"/>
                  <a:pt x="271218" y="103562"/>
                  <a:pt x="265803" y="134871"/>
                </a:cubicBezTo>
                <a:close/>
                <a:moveTo>
                  <a:pt x="205927" y="69535"/>
                </a:moveTo>
                <a:cubicBezTo>
                  <a:pt x="197574" y="65435"/>
                  <a:pt x="191238" y="78809"/>
                  <a:pt x="199964" y="83085"/>
                </a:cubicBezTo>
                <a:cubicBezTo>
                  <a:pt x="208251" y="87163"/>
                  <a:pt x="214697" y="73811"/>
                  <a:pt x="205927" y="69535"/>
                </a:cubicBezTo>
                <a:close/>
                <a:moveTo>
                  <a:pt x="315550" y="67628"/>
                </a:moveTo>
                <a:cubicBezTo>
                  <a:pt x="336050" y="108495"/>
                  <a:pt x="341662" y="159996"/>
                  <a:pt x="309586" y="196676"/>
                </a:cubicBezTo>
                <a:cubicBezTo>
                  <a:pt x="303185" y="203999"/>
                  <a:pt x="313971" y="213448"/>
                  <a:pt x="320439" y="206103"/>
                </a:cubicBezTo>
                <a:cubicBezTo>
                  <a:pt x="357141" y="164118"/>
                  <a:pt x="351594" y="105974"/>
                  <a:pt x="328069" y="59055"/>
                </a:cubicBezTo>
                <a:cubicBezTo>
                  <a:pt x="323815" y="50614"/>
                  <a:pt x="311428" y="59538"/>
                  <a:pt x="315550" y="67628"/>
                </a:cubicBezTo>
                <a:close/>
                <a:moveTo>
                  <a:pt x="370953" y="127986"/>
                </a:moveTo>
                <a:cubicBezTo>
                  <a:pt x="368169" y="118756"/>
                  <a:pt x="354181" y="124347"/>
                  <a:pt x="356856" y="133138"/>
                </a:cubicBezTo>
                <a:cubicBezTo>
                  <a:pt x="362030" y="149417"/>
                  <a:pt x="359531" y="167165"/>
                  <a:pt x="350037" y="181372"/>
                </a:cubicBezTo>
                <a:cubicBezTo>
                  <a:pt x="344666" y="189331"/>
                  <a:pt x="355409" y="198912"/>
                  <a:pt x="360999" y="190800"/>
                </a:cubicBezTo>
                <a:cubicBezTo>
                  <a:pt x="373804" y="172506"/>
                  <a:pt x="377465" y="149336"/>
                  <a:pt x="370931" y="1279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 name="Google Shape;258;p23">
            <a:extLst>
              <a:ext uri="{FF2B5EF4-FFF2-40B4-BE49-F238E27FC236}">
                <a16:creationId xmlns:a16="http://schemas.microsoft.com/office/drawing/2014/main" id="{B3DB42EA-00EC-448B-9F91-AE70699EDFDA}"/>
              </a:ext>
            </a:extLst>
          </p:cNvPr>
          <p:cNvSpPr/>
          <p:nvPr/>
        </p:nvSpPr>
        <p:spPr>
          <a:xfrm rot="864908">
            <a:off x="306474" y="8321219"/>
            <a:ext cx="1726442" cy="2022475"/>
          </a:xfrm>
          <a:custGeom>
            <a:avLst/>
            <a:gdLst/>
            <a:ahLst/>
            <a:cxnLst/>
            <a:rect l="l" t="t" r="r" b="b"/>
            <a:pathLst>
              <a:path w="374107" h="473680" extrusionOk="0">
                <a:moveTo>
                  <a:pt x="176658" y="66970"/>
                </a:moveTo>
                <a:cubicBezTo>
                  <a:pt x="153572" y="67387"/>
                  <a:pt x="129367" y="75192"/>
                  <a:pt x="123381" y="100186"/>
                </a:cubicBezTo>
                <a:cubicBezTo>
                  <a:pt x="121189" y="109526"/>
                  <a:pt x="136185" y="110644"/>
                  <a:pt x="138312" y="101743"/>
                </a:cubicBezTo>
                <a:cubicBezTo>
                  <a:pt x="142170" y="85650"/>
                  <a:pt x="160236" y="81660"/>
                  <a:pt x="174400" y="81397"/>
                </a:cubicBezTo>
                <a:cubicBezTo>
                  <a:pt x="183652" y="81221"/>
                  <a:pt x="186458" y="66795"/>
                  <a:pt x="176658" y="66970"/>
                </a:cubicBezTo>
                <a:close/>
                <a:moveTo>
                  <a:pt x="82580" y="302418"/>
                </a:moveTo>
                <a:cubicBezTo>
                  <a:pt x="67276" y="334412"/>
                  <a:pt x="51513" y="366168"/>
                  <a:pt x="35288" y="397680"/>
                </a:cubicBezTo>
                <a:cubicBezTo>
                  <a:pt x="30903" y="406450"/>
                  <a:pt x="44935" y="411054"/>
                  <a:pt x="49167" y="402832"/>
                </a:cubicBezTo>
                <a:cubicBezTo>
                  <a:pt x="65390" y="371320"/>
                  <a:pt x="81155" y="339573"/>
                  <a:pt x="96458" y="307592"/>
                </a:cubicBezTo>
                <a:cubicBezTo>
                  <a:pt x="100689" y="298778"/>
                  <a:pt x="86592" y="294130"/>
                  <a:pt x="82580" y="302418"/>
                </a:cubicBezTo>
                <a:close/>
                <a:moveTo>
                  <a:pt x="245501" y="19218"/>
                </a:moveTo>
                <a:cubicBezTo>
                  <a:pt x="245369" y="19161"/>
                  <a:pt x="245238" y="19118"/>
                  <a:pt x="245085" y="19087"/>
                </a:cubicBezTo>
                <a:cubicBezTo>
                  <a:pt x="245085" y="16399"/>
                  <a:pt x="243549" y="13943"/>
                  <a:pt x="241138" y="12773"/>
                </a:cubicBezTo>
                <a:cubicBezTo>
                  <a:pt x="166156" y="-26692"/>
                  <a:pt x="69008" y="30444"/>
                  <a:pt x="51381" y="113626"/>
                </a:cubicBezTo>
                <a:cubicBezTo>
                  <a:pt x="42304" y="163022"/>
                  <a:pt x="74380" y="208230"/>
                  <a:pt x="111038" y="236951"/>
                </a:cubicBezTo>
                <a:lnTo>
                  <a:pt x="97883" y="263699"/>
                </a:lnTo>
                <a:cubicBezTo>
                  <a:pt x="94836" y="262449"/>
                  <a:pt x="91021" y="259797"/>
                  <a:pt x="87819" y="261266"/>
                </a:cubicBezTo>
                <a:cubicBezTo>
                  <a:pt x="84136" y="260213"/>
                  <a:pt x="80211" y="261805"/>
                  <a:pt x="78304" y="265124"/>
                </a:cubicBezTo>
                <a:cubicBezTo>
                  <a:pt x="50109" y="316165"/>
                  <a:pt x="22046" y="367424"/>
                  <a:pt x="2117" y="422367"/>
                </a:cubicBezTo>
                <a:cubicBezTo>
                  <a:pt x="78" y="424297"/>
                  <a:pt x="-558" y="427291"/>
                  <a:pt x="516" y="429887"/>
                </a:cubicBezTo>
                <a:cubicBezTo>
                  <a:pt x="9724" y="453233"/>
                  <a:pt x="31188" y="469492"/>
                  <a:pt x="56160" y="472048"/>
                </a:cubicBezTo>
                <a:cubicBezTo>
                  <a:pt x="58068" y="472278"/>
                  <a:pt x="59975" y="471759"/>
                  <a:pt x="61510" y="470601"/>
                </a:cubicBezTo>
                <a:cubicBezTo>
                  <a:pt x="64229" y="474085"/>
                  <a:pt x="69249" y="474705"/>
                  <a:pt x="72735" y="471985"/>
                </a:cubicBezTo>
                <a:cubicBezTo>
                  <a:pt x="73678" y="471255"/>
                  <a:pt x="74446" y="470325"/>
                  <a:pt x="74972" y="469264"/>
                </a:cubicBezTo>
                <a:cubicBezTo>
                  <a:pt x="101413" y="411953"/>
                  <a:pt x="127832" y="354649"/>
                  <a:pt x="154251" y="297353"/>
                </a:cubicBezTo>
                <a:cubicBezTo>
                  <a:pt x="155106" y="295702"/>
                  <a:pt x="155216" y="293753"/>
                  <a:pt x="154514" y="292026"/>
                </a:cubicBezTo>
                <a:cubicBezTo>
                  <a:pt x="155785" y="285711"/>
                  <a:pt x="148748" y="284462"/>
                  <a:pt x="143968" y="282620"/>
                </a:cubicBezTo>
                <a:lnTo>
                  <a:pt x="156224" y="259862"/>
                </a:lnTo>
                <a:cubicBezTo>
                  <a:pt x="223357" y="279594"/>
                  <a:pt x="292157" y="231360"/>
                  <a:pt x="310551" y="162934"/>
                </a:cubicBezTo>
                <a:cubicBezTo>
                  <a:pt x="327367" y="101633"/>
                  <a:pt x="298010" y="40661"/>
                  <a:pt x="245501" y="19218"/>
                </a:cubicBezTo>
                <a:close/>
                <a:moveTo>
                  <a:pt x="63089" y="459902"/>
                </a:moveTo>
                <a:cubicBezTo>
                  <a:pt x="61883" y="458595"/>
                  <a:pt x="60239" y="457808"/>
                  <a:pt x="58463" y="457710"/>
                </a:cubicBezTo>
                <a:cubicBezTo>
                  <a:pt x="39980" y="455815"/>
                  <a:pt x="23887" y="444325"/>
                  <a:pt x="16082" y="427476"/>
                </a:cubicBezTo>
                <a:cubicBezTo>
                  <a:pt x="35266" y="374615"/>
                  <a:pt x="61993" y="325154"/>
                  <a:pt x="89091" y="276043"/>
                </a:cubicBezTo>
                <a:cubicBezTo>
                  <a:pt x="105294" y="283512"/>
                  <a:pt x="121781" y="290309"/>
                  <a:pt x="138509" y="296433"/>
                </a:cubicBezTo>
                <a:cubicBezTo>
                  <a:pt x="113296" y="350834"/>
                  <a:pt x="88148" y="405288"/>
                  <a:pt x="63089" y="459792"/>
                </a:cubicBezTo>
                <a:close/>
                <a:moveTo>
                  <a:pt x="130178" y="277380"/>
                </a:moveTo>
                <a:cubicBezTo>
                  <a:pt x="123886" y="274909"/>
                  <a:pt x="117637" y="272337"/>
                  <a:pt x="111410" y="269663"/>
                </a:cubicBezTo>
                <a:lnTo>
                  <a:pt x="123359" y="245304"/>
                </a:lnTo>
                <a:cubicBezTo>
                  <a:pt x="129411" y="248983"/>
                  <a:pt x="135725" y="252202"/>
                  <a:pt x="142258" y="254929"/>
                </a:cubicBezTo>
                <a:close/>
                <a:moveTo>
                  <a:pt x="299106" y="143640"/>
                </a:moveTo>
                <a:cubicBezTo>
                  <a:pt x="279813" y="255587"/>
                  <a:pt x="162692" y="284221"/>
                  <a:pt x="93016" y="196106"/>
                </a:cubicBezTo>
                <a:cubicBezTo>
                  <a:pt x="78787" y="178917"/>
                  <a:pt x="66816" y="157299"/>
                  <a:pt x="65150" y="133204"/>
                </a:cubicBezTo>
                <a:cubicBezTo>
                  <a:pt x="63417" y="108473"/>
                  <a:pt x="76901" y="82252"/>
                  <a:pt x="92226" y="63046"/>
                </a:cubicBezTo>
                <a:cubicBezTo>
                  <a:pt x="128841" y="17267"/>
                  <a:pt x="187861" y="4222"/>
                  <a:pt x="234605" y="27966"/>
                </a:cubicBezTo>
                <a:cubicBezTo>
                  <a:pt x="234451" y="30773"/>
                  <a:pt x="236139" y="33353"/>
                  <a:pt x="238770" y="34325"/>
                </a:cubicBezTo>
                <a:cubicBezTo>
                  <a:pt x="279308" y="50768"/>
                  <a:pt x="305333" y="95384"/>
                  <a:pt x="299106" y="143487"/>
                </a:cubicBezTo>
                <a:close/>
                <a:moveTo>
                  <a:pt x="224147" y="44191"/>
                </a:moveTo>
                <a:cubicBezTo>
                  <a:pt x="223576" y="44070"/>
                  <a:pt x="223006" y="44011"/>
                  <a:pt x="222414" y="44015"/>
                </a:cubicBezTo>
                <a:cubicBezTo>
                  <a:pt x="167844" y="19043"/>
                  <a:pt x="97751" y="45791"/>
                  <a:pt x="88543" y="108736"/>
                </a:cubicBezTo>
                <a:cubicBezTo>
                  <a:pt x="85780" y="129433"/>
                  <a:pt x="93103" y="149538"/>
                  <a:pt x="100865" y="168393"/>
                </a:cubicBezTo>
                <a:cubicBezTo>
                  <a:pt x="117067" y="207704"/>
                  <a:pt x="153790" y="235307"/>
                  <a:pt x="197771" y="227831"/>
                </a:cubicBezTo>
                <a:cubicBezTo>
                  <a:pt x="282904" y="214194"/>
                  <a:pt x="321360" y="69535"/>
                  <a:pt x="224147" y="44191"/>
                </a:cubicBezTo>
                <a:close/>
                <a:moveTo>
                  <a:pt x="265803" y="134936"/>
                </a:moveTo>
                <a:cubicBezTo>
                  <a:pt x="252013" y="214588"/>
                  <a:pt x="159666" y="248944"/>
                  <a:pt x="117966" y="169555"/>
                </a:cubicBezTo>
                <a:cubicBezTo>
                  <a:pt x="103386" y="138181"/>
                  <a:pt x="95011" y="104395"/>
                  <a:pt x="119106" y="75280"/>
                </a:cubicBezTo>
                <a:cubicBezTo>
                  <a:pt x="143530" y="45857"/>
                  <a:pt x="185318" y="43270"/>
                  <a:pt x="218336" y="58310"/>
                </a:cubicBezTo>
                <a:cubicBezTo>
                  <a:pt x="219762" y="58996"/>
                  <a:pt x="221406" y="59165"/>
                  <a:pt x="222941" y="58792"/>
                </a:cubicBezTo>
                <a:cubicBezTo>
                  <a:pt x="256354" y="66619"/>
                  <a:pt x="271218" y="103562"/>
                  <a:pt x="265803" y="134871"/>
                </a:cubicBezTo>
                <a:close/>
                <a:moveTo>
                  <a:pt x="205927" y="69535"/>
                </a:moveTo>
                <a:cubicBezTo>
                  <a:pt x="197574" y="65435"/>
                  <a:pt x="191238" y="78809"/>
                  <a:pt x="199964" y="83085"/>
                </a:cubicBezTo>
                <a:cubicBezTo>
                  <a:pt x="208251" y="87163"/>
                  <a:pt x="214697" y="73811"/>
                  <a:pt x="205927" y="69535"/>
                </a:cubicBezTo>
                <a:close/>
                <a:moveTo>
                  <a:pt x="315550" y="67628"/>
                </a:moveTo>
                <a:cubicBezTo>
                  <a:pt x="336050" y="108495"/>
                  <a:pt x="341662" y="159996"/>
                  <a:pt x="309586" y="196676"/>
                </a:cubicBezTo>
                <a:cubicBezTo>
                  <a:pt x="303185" y="203999"/>
                  <a:pt x="313971" y="213448"/>
                  <a:pt x="320439" y="206103"/>
                </a:cubicBezTo>
                <a:cubicBezTo>
                  <a:pt x="357141" y="164118"/>
                  <a:pt x="351594" y="105974"/>
                  <a:pt x="328069" y="59055"/>
                </a:cubicBezTo>
                <a:cubicBezTo>
                  <a:pt x="323815" y="50614"/>
                  <a:pt x="311428" y="59538"/>
                  <a:pt x="315550" y="67628"/>
                </a:cubicBezTo>
                <a:close/>
                <a:moveTo>
                  <a:pt x="370953" y="127986"/>
                </a:moveTo>
                <a:cubicBezTo>
                  <a:pt x="368169" y="118756"/>
                  <a:pt x="354181" y="124347"/>
                  <a:pt x="356856" y="133138"/>
                </a:cubicBezTo>
                <a:cubicBezTo>
                  <a:pt x="362030" y="149417"/>
                  <a:pt x="359531" y="167165"/>
                  <a:pt x="350037" y="181372"/>
                </a:cubicBezTo>
                <a:cubicBezTo>
                  <a:pt x="344666" y="189331"/>
                  <a:pt x="355409" y="198912"/>
                  <a:pt x="360999" y="190800"/>
                </a:cubicBezTo>
                <a:cubicBezTo>
                  <a:pt x="373804" y="172506"/>
                  <a:pt x="377465" y="149336"/>
                  <a:pt x="370931" y="1279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pic>
        <p:nvPicPr>
          <p:cNvPr id="3" name="Imagen 2">
            <a:extLst>
              <a:ext uri="{FF2B5EF4-FFF2-40B4-BE49-F238E27FC236}">
                <a16:creationId xmlns:a16="http://schemas.microsoft.com/office/drawing/2014/main" id="{436DA6FD-CE00-43EE-939A-7C3974358CB8}"/>
              </a:ext>
            </a:extLst>
          </p:cNvPr>
          <p:cNvPicPr>
            <a:picLocks noChangeAspect="1"/>
          </p:cNvPicPr>
          <p:nvPr/>
        </p:nvPicPr>
        <p:blipFill rotWithShape="1">
          <a:blip r:embed="rId6"/>
          <a:srcRect l="29584" t="30507" r="27916" b="10233"/>
          <a:stretch/>
        </p:blipFill>
        <p:spPr>
          <a:xfrm>
            <a:off x="2229251" y="109575"/>
            <a:ext cx="12877800" cy="1010023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BF7F1"/>
        </a:solidFill>
        <a:effectLst/>
      </p:bgPr>
    </p:bg>
    <p:spTree>
      <p:nvGrpSpPr>
        <p:cNvPr id="1" name=""/>
        <p:cNvGrpSpPr/>
        <p:nvPr/>
      </p:nvGrpSpPr>
      <p:grpSpPr>
        <a:xfrm>
          <a:off x="0" y="0"/>
          <a:ext cx="0" cy="0"/>
          <a:chOff x="0" y="0"/>
          <a:chExt cx="0" cy="0"/>
        </a:xfrm>
      </p:grpSpPr>
      <p:sp>
        <p:nvSpPr>
          <p:cNvPr id="9" name="Freeform 9"/>
          <p:cNvSpPr/>
          <p:nvPr/>
        </p:nvSpPr>
        <p:spPr>
          <a:xfrm rot="435657" flipV="1">
            <a:off x="15671138" y="8242065"/>
            <a:ext cx="2141434" cy="2135061"/>
          </a:xfrm>
          <a:custGeom>
            <a:avLst/>
            <a:gdLst/>
            <a:ahLst/>
            <a:cxnLst/>
            <a:rect l="l" t="t" r="r" b="b"/>
            <a:pathLst>
              <a:path w="3750634" h="3974660">
                <a:moveTo>
                  <a:pt x="0" y="3974660"/>
                </a:moveTo>
                <a:lnTo>
                  <a:pt x="3750634" y="3974660"/>
                </a:lnTo>
                <a:lnTo>
                  <a:pt x="3750634" y="0"/>
                </a:lnTo>
                <a:lnTo>
                  <a:pt x="0" y="0"/>
                </a:lnTo>
                <a:lnTo>
                  <a:pt x="0" y="397466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0" name="Freeform 19">
            <a:extLst>
              <a:ext uri="{FF2B5EF4-FFF2-40B4-BE49-F238E27FC236}">
                <a16:creationId xmlns:a16="http://schemas.microsoft.com/office/drawing/2014/main" id="{E0FFF137-3170-4409-B2EB-EAA5ABA10793}"/>
              </a:ext>
            </a:extLst>
          </p:cNvPr>
          <p:cNvSpPr/>
          <p:nvPr/>
        </p:nvSpPr>
        <p:spPr>
          <a:xfrm rot="240727">
            <a:off x="361678" y="521761"/>
            <a:ext cx="1162426" cy="1666560"/>
          </a:xfrm>
          <a:custGeom>
            <a:avLst/>
            <a:gdLst/>
            <a:ahLst/>
            <a:cxnLst/>
            <a:rect l="l" t="t" r="r" b="b"/>
            <a:pathLst>
              <a:path w="1162426" h="1666560">
                <a:moveTo>
                  <a:pt x="0" y="0"/>
                </a:moveTo>
                <a:lnTo>
                  <a:pt x="1162426" y="0"/>
                </a:lnTo>
                <a:lnTo>
                  <a:pt x="1162426" y="1666560"/>
                </a:lnTo>
                <a:lnTo>
                  <a:pt x="0" y="166656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1" name="Freeform 19">
            <a:extLst>
              <a:ext uri="{FF2B5EF4-FFF2-40B4-BE49-F238E27FC236}">
                <a16:creationId xmlns:a16="http://schemas.microsoft.com/office/drawing/2014/main" id="{3A1544CB-C66E-477F-962D-A16B0CCA42EB}"/>
              </a:ext>
            </a:extLst>
          </p:cNvPr>
          <p:cNvSpPr/>
          <p:nvPr/>
        </p:nvSpPr>
        <p:spPr>
          <a:xfrm rot="240727">
            <a:off x="26398" y="2257949"/>
            <a:ext cx="1162426" cy="1666560"/>
          </a:xfrm>
          <a:custGeom>
            <a:avLst/>
            <a:gdLst/>
            <a:ahLst/>
            <a:cxnLst/>
            <a:rect l="l" t="t" r="r" b="b"/>
            <a:pathLst>
              <a:path w="1162426" h="1666560">
                <a:moveTo>
                  <a:pt x="0" y="0"/>
                </a:moveTo>
                <a:lnTo>
                  <a:pt x="1162426" y="0"/>
                </a:lnTo>
                <a:lnTo>
                  <a:pt x="1162426" y="1666560"/>
                </a:lnTo>
                <a:lnTo>
                  <a:pt x="0" y="166656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2" name="Google Shape;258;p23">
            <a:extLst>
              <a:ext uri="{FF2B5EF4-FFF2-40B4-BE49-F238E27FC236}">
                <a16:creationId xmlns:a16="http://schemas.microsoft.com/office/drawing/2014/main" id="{1B768BD5-A4C8-4CC6-8159-020AA2415709}"/>
              </a:ext>
            </a:extLst>
          </p:cNvPr>
          <p:cNvSpPr/>
          <p:nvPr/>
        </p:nvSpPr>
        <p:spPr>
          <a:xfrm rot="864908">
            <a:off x="16555266" y="320174"/>
            <a:ext cx="1223779" cy="1439106"/>
          </a:xfrm>
          <a:custGeom>
            <a:avLst/>
            <a:gdLst/>
            <a:ahLst/>
            <a:cxnLst/>
            <a:rect l="l" t="t" r="r" b="b"/>
            <a:pathLst>
              <a:path w="374107" h="473680" extrusionOk="0">
                <a:moveTo>
                  <a:pt x="176658" y="66970"/>
                </a:moveTo>
                <a:cubicBezTo>
                  <a:pt x="153572" y="67387"/>
                  <a:pt x="129367" y="75192"/>
                  <a:pt x="123381" y="100186"/>
                </a:cubicBezTo>
                <a:cubicBezTo>
                  <a:pt x="121189" y="109526"/>
                  <a:pt x="136185" y="110644"/>
                  <a:pt x="138312" y="101743"/>
                </a:cubicBezTo>
                <a:cubicBezTo>
                  <a:pt x="142170" y="85650"/>
                  <a:pt x="160236" y="81660"/>
                  <a:pt x="174400" y="81397"/>
                </a:cubicBezTo>
                <a:cubicBezTo>
                  <a:pt x="183652" y="81221"/>
                  <a:pt x="186458" y="66795"/>
                  <a:pt x="176658" y="66970"/>
                </a:cubicBezTo>
                <a:close/>
                <a:moveTo>
                  <a:pt x="82580" y="302418"/>
                </a:moveTo>
                <a:cubicBezTo>
                  <a:pt x="67276" y="334412"/>
                  <a:pt x="51513" y="366168"/>
                  <a:pt x="35288" y="397680"/>
                </a:cubicBezTo>
                <a:cubicBezTo>
                  <a:pt x="30903" y="406450"/>
                  <a:pt x="44935" y="411054"/>
                  <a:pt x="49167" y="402832"/>
                </a:cubicBezTo>
                <a:cubicBezTo>
                  <a:pt x="65390" y="371320"/>
                  <a:pt x="81155" y="339573"/>
                  <a:pt x="96458" y="307592"/>
                </a:cubicBezTo>
                <a:cubicBezTo>
                  <a:pt x="100689" y="298778"/>
                  <a:pt x="86592" y="294130"/>
                  <a:pt x="82580" y="302418"/>
                </a:cubicBezTo>
                <a:close/>
                <a:moveTo>
                  <a:pt x="245501" y="19218"/>
                </a:moveTo>
                <a:cubicBezTo>
                  <a:pt x="245369" y="19161"/>
                  <a:pt x="245238" y="19118"/>
                  <a:pt x="245085" y="19087"/>
                </a:cubicBezTo>
                <a:cubicBezTo>
                  <a:pt x="245085" y="16399"/>
                  <a:pt x="243549" y="13943"/>
                  <a:pt x="241138" y="12773"/>
                </a:cubicBezTo>
                <a:cubicBezTo>
                  <a:pt x="166156" y="-26692"/>
                  <a:pt x="69008" y="30444"/>
                  <a:pt x="51381" y="113626"/>
                </a:cubicBezTo>
                <a:cubicBezTo>
                  <a:pt x="42304" y="163022"/>
                  <a:pt x="74380" y="208230"/>
                  <a:pt x="111038" y="236951"/>
                </a:cubicBezTo>
                <a:lnTo>
                  <a:pt x="97883" y="263699"/>
                </a:lnTo>
                <a:cubicBezTo>
                  <a:pt x="94836" y="262449"/>
                  <a:pt x="91021" y="259797"/>
                  <a:pt x="87819" y="261266"/>
                </a:cubicBezTo>
                <a:cubicBezTo>
                  <a:pt x="84136" y="260213"/>
                  <a:pt x="80211" y="261805"/>
                  <a:pt x="78304" y="265124"/>
                </a:cubicBezTo>
                <a:cubicBezTo>
                  <a:pt x="50109" y="316165"/>
                  <a:pt x="22046" y="367424"/>
                  <a:pt x="2117" y="422367"/>
                </a:cubicBezTo>
                <a:cubicBezTo>
                  <a:pt x="78" y="424297"/>
                  <a:pt x="-558" y="427291"/>
                  <a:pt x="516" y="429887"/>
                </a:cubicBezTo>
                <a:cubicBezTo>
                  <a:pt x="9724" y="453233"/>
                  <a:pt x="31188" y="469492"/>
                  <a:pt x="56160" y="472048"/>
                </a:cubicBezTo>
                <a:cubicBezTo>
                  <a:pt x="58068" y="472278"/>
                  <a:pt x="59975" y="471759"/>
                  <a:pt x="61510" y="470601"/>
                </a:cubicBezTo>
                <a:cubicBezTo>
                  <a:pt x="64229" y="474085"/>
                  <a:pt x="69249" y="474705"/>
                  <a:pt x="72735" y="471985"/>
                </a:cubicBezTo>
                <a:cubicBezTo>
                  <a:pt x="73678" y="471255"/>
                  <a:pt x="74446" y="470325"/>
                  <a:pt x="74972" y="469264"/>
                </a:cubicBezTo>
                <a:cubicBezTo>
                  <a:pt x="101413" y="411953"/>
                  <a:pt x="127832" y="354649"/>
                  <a:pt x="154251" y="297353"/>
                </a:cubicBezTo>
                <a:cubicBezTo>
                  <a:pt x="155106" y="295702"/>
                  <a:pt x="155216" y="293753"/>
                  <a:pt x="154514" y="292026"/>
                </a:cubicBezTo>
                <a:cubicBezTo>
                  <a:pt x="155785" y="285711"/>
                  <a:pt x="148748" y="284462"/>
                  <a:pt x="143968" y="282620"/>
                </a:cubicBezTo>
                <a:lnTo>
                  <a:pt x="156224" y="259862"/>
                </a:lnTo>
                <a:cubicBezTo>
                  <a:pt x="223357" y="279594"/>
                  <a:pt x="292157" y="231360"/>
                  <a:pt x="310551" y="162934"/>
                </a:cubicBezTo>
                <a:cubicBezTo>
                  <a:pt x="327367" y="101633"/>
                  <a:pt x="298010" y="40661"/>
                  <a:pt x="245501" y="19218"/>
                </a:cubicBezTo>
                <a:close/>
                <a:moveTo>
                  <a:pt x="63089" y="459902"/>
                </a:moveTo>
                <a:cubicBezTo>
                  <a:pt x="61883" y="458595"/>
                  <a:pt x="60239" y="457808"/>
                  <a:pt x="58463" y="457710"/>
                </a:cubicBezTo>
                <a:cubicBezTo>
                  <a:pt x="39980" y="455815"/>
                  <a:pt x="23887" y="444325"/>
                  <a:pt x="16082" y="427476"/>
                </a:cubicBezTo>
                <a:cubicBezTo>
                  <a:pt x="35266" y="374615"/>
                  <a:pt x="61993" y="325154"/>
                  <a:pt x="89091" y="276043"/>
                </a:cubicBezTo>
                <a:cubicBezTo>
                  <a:pt x="105294" y="283512"/>
                  <a:pt x="121781" y="290309"/>
                  <a:pt x="138509" y="296433"/>
                </a:cubicBezTo>
                <a:cubicBezTo>
                  <a:pt x="113296" y="350834"/>
                  <a:pt x="88148" y="405288"/>
                  <a:pt x="63089" y="459792"/>
                </a:cubicBezTo>
                <a:close/>
                <a:moveTo>
                  <a:pt x="130178" y="277380"/>
                </a:moveTo>
                <a:cubicBezTo>
                  <a:pt x="123886" y="274909"/>
                  <a:pt x="117637" y="272337"/>
                  <a:pt x="111410" y="269663"/>
                </a:cubicBezTo>
                <a:lnTo>
                  <a:pt x="123359" y="245304"/>
                </a:lnTo>
                <a:cubicBezTo>
                  <a:pt x="129411" y="248983"/>
                  <a:pt x="135725" y="252202"/>
                  <a:pt x="142258" y="254929"/>
                </a:cubicBezTo>
                <a:close/>
                <a:moveTo>
                  <a:pt x="299106" y="143640"/>
                </a:moveTo>
                <a:cubicBezTo>
                  <a:pt x="279813" y="255587"/>
                  <a:pt x="162692" y="284221"/>
                  <a:pt x="93016" y="196106"/>
                </a:cubicBezTo>
                <a:cubicBezTo>
                  <a:pt x="78787" y="178917"/>
                  <a:pt x="66816" y="157299"/>
                  <a:pt x="65150" y="133204"/>
                </a:cubicBezTo>
                <a:cubicBezTo>
                  <a:pt x="63417" y="108473"/>
                  <a:pt x="76901" y="82252"/>
                  <a:pt x="92226" y="63046"/>
                </a:cubicBezTo>
                <a:cubicBezTo>
                  <a:pt x="128841" y="17267"/>
                  <a:pt x="187861" y="4222"/>
                  <a:pt x="234605" y="27966"/>
                </a:cubicBezTo>
                <a:cubicBezTo>
                  <a:pt x="234451" y="30773"/>
                  <a:pt x="236139" y="33353"/>
                  <a:pt x="238770" y="34325"/>
                </a:cubicBezTo>
                <a:cubicBezTo>
                  <a:pt x="279308" y="50768"/>
                  <a:pt x="305333" y="95384"/>
                  <a:pt x="299106" y="143487"/>
                </a:cubicBezTo>
                <a:close/>
                <a:moveTo>
                  <a:pt x="224147" y="44191"/>
                </a:moveTo>
                <a:cubicBezTo>
                  <a:pt x="223576" y="44070"/>
                  <a:pt x="223006" y="44011"/>
                  <a:pt x="222414" y="44015"/>
                </a:cubicBezTo>
                <a:cubicBezTo>
                  <a:pt x="167844" y="19043"/>
                  <a:pt x="97751" y="45791"/>
                  <a:pt x="88543" y="108736"/>
                </a:cubicBezTo>
                <a:cubicBezTo>
                  <a:pt x="85780" y="129433"/>
                  <a:pt x="93103" y="149538"/>
                  <a:pt x="100865" y="168393"/>
                </a:cubicBezTo>
                <a:cubicBezTo>
                  <a:pt x="117067" y="207704"/>
                  <a:pt x="153790" y="235307"/>
                  <a:pt x="197771" y="227831"/>
                </a:cubicBezTo>
                <a:cubicBezTo>
                  <a:pt x="282904" y="214194"/>
                  <a:pt x="321360" y="69535"/>
                  <a:pt x="224147" y="44191"/>
                </a:cubicBezTo>
                <a:close/>
                <a:moveTo>
                  <a:pt x="265803" y="134936"/>
                </a:moveTo>
                <a:cubicBezTo>
                  <a:pt x="252013" y="214588"/>
                  <a:pt x="159666" y="248944"/>
                  <a:pt x="117966" y="169555"/>
                </a:cubicBezTo>
                <a:cubicBezTo>
                  <a:pt x="103386" y="138181"/>
                  <a:pt x="95011" y="104395"/>
                  <a:pt x="119106" y="75280"/>
                </a:cubicBezTo>
                <a:cubicBezTo>
                  <a:pt x="143530" y="45857"/>
                  <a:pt x="185318" y="43270"/>
                  <a:pt x="218336" y="58310"/>
                </a:cubicBezTo>
                <a:cubicBezTo>
                  <a:pt x="219762" y="58996"/>
                  <a:pt x="221406" y="59165"/>
                  <a:pt x="222941" y="58792"/>
                </a:cubicBezTo>
                <a:cubicBezTo>
                  <a:pt x="256354" y="66619"/>
                  <a:pt x="271218" y="103562"/>
                  <a:pt x="265803" y="134871"/>
                </a:cubicBezTo>
                <a:close/>
                <a:moveTo>
                  <a:pt x="205927" y="69535"/>
                </a:moveTo>
                <a:cubicBezTo>
                  <a:pt x="197574" y="65435"/>
                  <a:pt x="191238" y="78809"/>
                  <a:pt x="199964" y="83085"/>
                </a:cubicBezTo>
                <a:cubicBezTo>
                  <a:pt x="208251" y="87163"/>
                  <a:pt x="214697" y="73811"/>
                  <a:pt x="205927" y="69535"/>
                </a:cubicBezTo>
                <a:close/>
                <a:moveTo>
                  <a:pt x="315550" y="67628"/>
                </a:moveTo>
                <a:cubicBezTo>
                  <a:pt x="336050" y="108495"/>
                  <a:pt x="341662" y="159996"/>
                  <a:pt x="309586" y="196676"/>
                </a:cubicBezTo>
                <a:cubicBezTo>
                  <a:pt x="303185" y="203999"/>
                  <a:pt x="313971" y="213448"/>
                  <a:pt x="320439" y="206103"/>
                </a:cubicBezTo>
                <a:cubicBezTo>
                  <a:pt x="357141" y="164118"/>
                  <a:pt x="351594" y="105974"/>
                  <a:pt x="328069" y="59055"/>
                </a:cubicBezTo>
                <a:cubicBezTo>
                  <a:pt x="323815" y="50614"/>
                  <a:pt x="311428" y="59538"/>
                  <a:pt x="315550" y="67628"/>
                </a:cubicBezTo>
                <a:close/>
                <a:moveTo>
                  <a:pt x="370953" y="127986"/>
                </a:moveTo>
                <a:cubicBezTo>
                  <a:pt x="368169" y="118756"/>
                  <a:pt x="354181" y="124347"/>
                  <a:pt x="356856" y="133138"/>
                </a:cubicBezTo>
                <a:cubicBezTo>
                  <a:pt x="362030" y="149417"/>
                  <a:pt x="359531" y="167165"/>
                  <a:pt x="350037" y="181372"/>
                </a:cubicBezTo>
                <a:cubicBezTo>
                  <a:pt x="344666" y="189331"/>
                  <a:pt x="355409" y="198912"/>
                  <a:pt x="360999" y="190800"/>
                </a:cubicBezTo>
                <a:cubicBezTo>
                  <a:pt x="373804" y="172506"/>
                  <a:pt x="377465" y="149336"/>
                  <a:pt x="370931" y="1279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 name="Google Shape;258;p23">
            <a:extLst>
              <a:ext uri="{FF2B5EF4-FFF2-40B4-BE49-F238E27FC236}">
                <a16:creationId xmlns:a16="http://schemas.microsoft.com/office/drawing/2014/main" id="{B3DB42EA-00EC-448B-9F91-AE70699EDFDA}"/>
              </a:ext>
            </a:extLst>
          </p:cNvPr>
          <p:cNvSpPr/>
          <p:nvPr/>
        </p:nvSpPr>
        <p:spPr>
          <a:xfrm rot="864908">
            <a:off x="1219478" y="7724519"/>
            <a:ext cx="1726442" cy="2022475"/>
          </a:xfrm>
          <a:custGeom>
            <a:avLst/>
            <a:gdLst/>
            <a:ahLst/>
            <a:cxnLst/>
            <a:rect l="l" t="t" r="r" b="b"/>
            <a:pathLst>
              <a:path w="374107" h="473680" extrusionOk="0">
                <a:moveTo>
                  <a:pt x="176658" y="66970"/>
                </a:moveTo>
                <a:cubicBezTo>
                  <a:pt x="153572" y="67387"/>
                  <a:pt x="129367" y="75192"/>
                  <a:pt x="123381" y="100186"/>
                </a:cubicBezTo>
                <a:cubicBezTo>
                  <a:pt x="121189" y="109526"/>
                  <a:pt x="136185" y="110644"/>
                  <a:pt x="138312" y="101743"/>
                </a:cubicBezTo>
                <a:cubicBezTo>
                  <a:pt x="142170" y="85650"/>
                  <a:pt x="160236" y="81660"/>
                  <a:pt x="174400" y="81397"/>
                </a:cubicBezTo>
                <a:cubicBezTo>
                  <a:pt x="183652" y="81221"/>
                  <a:pt x="186458" y="66795"/>
                  <a:pt x="176658" y="66970"/>
                </a:cubicBezTo>
                <a:close/>
                <a:moveTo>
                  <a:pt x="82580" y="302418"/>
                </a:moveTo>
                <a:cubicBezTo>
                  <a:pt x="67276" y="334412"/>
                  <a:pt x="51513" y="366168"/>
                  <a:pt x="35288" y="397680"/>
                </a:cubicBezTo>
                <a:cubicBezTo>
                  <a:pt x="30903" y="406450"/>
                  <a:pt x="44935" y="411054"/>
                  <a:pt x="49167" y="402832"/>
                </a:cubicBezTo>
                <a:cubicBezTo>
                  <a:pt x="65390" y="371320"/>
                  <a:pt x="81155" y="339573"/>
                  <a:pt x="96458" y="307592"/>
                </a:cubicBezTo>
                <a:cubicBezTo>
                  <a:pt x="100689" y="298778"/>
                  <a:pt x="86592" y="294130"/>
                  <a:pt x="82580" y="302418"/>
                </a:cubicBezTo>
                <a:close/>
                <a:moveTo>
                  <a:pt x="245501" y="19218"/>
                </a:moveTo>
                <a:cubicBezTo>
                  <a:pt x="245369" y="19161"/>
                  <a:pt x="245238" y="19118"/>
                  <a:pt x="245085" y="19087"/>
                </a:cubicBezTo>
                <a:cubicBezTo>
                  <a:pt x="245085" y="16399"/>
                  <a:pt x="243549" y="13943"/>
                  <a:pt x="241138" y="12773"/>
                </a:cubicBezTo>
                <a:cubicBezTo>
                  <a:pt x="166156" y="-26692"/>
                  <a:pt x="69008" y="30444"/>
                  <a:pt x="51381" y="113626"/>
                </a:cubicBezTo>
                <a:cubicBezTo>
                  <a:pt x="42304" y="163022"/>
                  <a:pt x="74380" y="208230"/>
                  <a:pt x="111038" y="236951"/>
                </a:cubicBezTo>
                <a:lnTo>
                  <a:pt x="97883" y="263699"/>
                </a:lnTo>
                <a:cubicBezTo>
                  <a:pt x="94836" y="262449"/>
                  <a:pt x="91021" y="259797"/>
                  <a:pt x="87819" y="261266"/>
                </a:cubicBezTo>
                <a:cubicBezTo>
                  <a:pt x="84136" y="260213"/>
                  <a:pt x="80211" y="261805"/>
                  <a:pt x="78304" y="265124"/>
                </a:cubicBezTo>
                <a:cubicBezTo>
                  <a:pt x="50109" y="316165"/>
                  <a:pt x="22046" y="367424"/>
                  <a:pt x="2117" y="422367"/>
                </a:cubicBezTo>
                <a:cubicBezTo>
                  <a:pt x="78" y="424297"/>
                  <a:pt x="-558" y="427291"/>
                  <a:pt x="516" y="429887"/>
                </a:cubicBezTo>
                <a:cubicBezTo>
                  <a:pt x="9724" y="453233"/>
                  <a:pt x="31188" y="469492"/>
                  <a:pt x="56160" y="472048"/>
                </a:cubicBezTo>
                <a:cubicBezTo>
                  <a:pt x="58068" y="472278"/>
                  <a:pt x="59975" y="471759"/>
                  <a:pt x="61510" y="470601"/>
                </a:cubicBezTo>
                <a:cubicBezTo>
                  <a:pt x="64229" y="474085"/>
                  <a:pt x="69249" y="474705"/>
                  <a:pt x="72735" y="471985"/>
                </a:cubicBezTo>
                <a:cubicBezTo>
                  <a:pt x="73678" y="471255"/>
                  <a:pt x="74446" y="470325"/>
                  <a:pt x="74972" y="469264"/>
                </a:cubicBezTo>
                <a:cubicBezTo>
                  <a:pt x="101413" y="411953"/>
                  <a:pt x="127832" y="354649"/>
                  <a:pt x="154251" y="297353"/>
                </a:cubicBezTo>
                <a:cubicBezTo>
                  <a:pt x="155106" y="295702"/>
                  <a:pt x="155216" y="293753"/>
                  <a:pt x="154514" y="292026"/>
                </a:cubicBezTo>
                <a:cubicBezTo>
                  <a:pt x="155785" y="285711"/>
                  <a:pt x="148748" y="284462"/>
                  <a:pt x="143968" y="282620"/>
                </a:cubicBezTo>
                <a:lnTo>
                  <a:pt x="156224" y="259862"/>
                </a:lnTo>
                <a:cubicBezTo>
                  <a:pt x="223357" y="279594"/>
                  <a:pt x="292157" y="231360"/>
                  <a:pt x="310551" y="162934"/>
                </a:cubicBezTo>
                <a:cubicBezTo>
                  <a:pt x="327367" y="101633"/>
                  <a:pt x="298010" y="40661"/>
                  <a:pt x="245501" y="19218"/>
                </a:cubicBezTo>
                <a:close/>
                <a:moveTo>
                  <a:pt x="63089" y="459902"/>
                </a:moveTo>
                <a:cubicBezTo>
                  <a:pt x="61883" y="458595"/>
                  <a:pt x="60239" y="457808"/>
                  <a:pt x="58463" y="457710"/>
                </a:cubicBezTo>
                <a:cubicBezTo>
                  <a:pt x="39980" y="455815"/>
                  <a:pt x="23887" y="444325"/>
                  <a:pt x="16082" y="427476"/>
                </a:cubicBezTo>
                <a:cubicBezTo>
                  <a:pt x="35266" y="374615"/>
                  <a:pt x="61993" y="325154"/>
                  <a:pt x="89091" y="276043"/>
                </a:cubicBezTo>
                <a:cubicBezTo>
                  <a:pt x="105294" y="283512"/>
                  <a:pt x="121781" y="290309"/>
                  <a:pt x="138509" y="296433"/>
                </a:cubicBezTo>
                <a:cubicBezTo>
                  <a:pt x="113296" y="350834"/>
                  <a:pt x="88148" y="405288"/>
                  <a:pt x="63089" y="459792"/>
                </a:cubicBezTo>
                <a:close/>
                <a:moveTo>
                  <a:pt x="130178" y="277380"/>
                </a:moveTo>
                <a:cubicBezTo>
                  <a:pt x="123886" y="274909"/>
                  <a:pt x="117637" y="272337"/>
                  <a:pt x="111410" y="269663"/>
                </a:cubicBezTo>
                <a:lnTo>
                  <a:pt x="123359" y="245304"/>
                </a:lnTo>
                <a:cubicBezTo>
                  <a:pt x="129411" y="248983"/>
                  <a:pt x="135725" y="252202"/>
                  <a:pt x="142258" y="254929"/>
                </a:cubicBezTo>
                <a:close/>
                <a:moveTo>
                  <a:pt x="299106" y="143640"/>
                </a:moveTo>
                <a:cubicBezTo>
                  <a:pt x="279813" y="255587"/>
                  <a:pt x="162692" y="284221"/>
                  <a:pt x="93016" y="196106"/>
                </a:cubicBezTo>
                <a:cubicBezTo>
                  <a:pt x="78787" y="178917"/>
                  <a:pt x="66816" y="157299"/>
                  <a:pt x="65150" y="133204"/>
                </a:cubicBezTo>
                <a:cubicBezTo>
                  <a:pt x="63417" y="108473"/>
                  <a:pt x="76901" y="82252"/>
                  <a:pt x="92226" y="63046"/>
                </a:cubicBezTo>
                <a:cubicBezTo>
                  <a:pt x="128841" y="17267"/>
                  <a:pt x="187861" y="4222"/>
                  <a:pt x="234605" y="27966"/>
                </a:cubicBezTo>
                <a:cubicBezTo>
                  <a:pt x="234451" y="30773"/>
                  <a:pt x="236139" y="33353"/>
                  <a:pt x="238770" y="34325"/>
                </a:cubicBezTo>
                <a:cubicBezTo>
                  <a:pt x="279308" y="50768"/>
                  <a:pt x="305333" y="95384"/>
                  <a:pt x="299106" y="143487"/>
                </a:cubicBezTo>
                <a:close/>
                <a:moveTo>
                  <a:pt x="224147" y="44191"/>
                </a:moveTo>
                <a:cubicBezTo>
                  <a:pt x="223576" y="44070"/>
                  <a:pt x="223006" y="44011"/>
                  <a:pt x="222414" y="44015"/>
                </a:cubicBezTo>
                <a:cubicBezTo>
                  <a:pt x="167844" y="19043"/>
                  <a:pt x="97751" y="45791"/>
                  <a:pt x="88543" y="108736"/>
                </a:cubicBezTo>
                <a:cubicBezTo>
                  <a:pt x="85780" y="129433"/>
                  <a:pt x="93103" y="149538"/>
                  <a:pt x="100865" y="168393"/>
                </a:cubicBezTo>
                <a:cubicBezTo>
                  <a:pt x="117067" y="207704"/>
                  <a:pt x="153790" y="235307"/>
                  <a:pt x="197771" y="227831"/>
                </a:cubicBezTo>
                <a:cubicBezTo>
                  <a:pt x="282904" y="214194"/>
                  <a:pt x="321360" y="69535"/>
                  <a:pt x="224147" y="44191"/>
                </a:cubicBezTo>
                <a:close/>
                <a:moveTo>
                  <a:pt x="265803" y="134936"/>
                </a:moveTo>
                <a:cubicBezTo>
                  <a:pt x="252013" y="214588"/>
                  <a:pt x="159666" y="248944"/>
                  <a:pt x="117966" y="169555"/>
                </a:cubicBezTo>
                <a:cubicBezTo>
                  <a:pt x="103386" y="138181"/>
                  <a:pt x="95011" y="104395"/>
                  <a:pt x="119106" y="75280"/>
                </a:cubicBezTo>
                <a:cubicBezTo>
                  <a:pt x="143530" y="45857"/>
                  <a:pt x="185318" y="43270"/>
                  <a:pt x="218336" y="58310"/>
                </a:cubicBezTo>
                <a:cubicBezTo>
                  <a:pt x="219762" y="58996"/>
                  <a:pt x="221406" y="59165"/>
                  <a:pt x="222941" y="58792"/>
                </a:cubicBezTo>
                <a:cubicBezTo>
                  <a:pt x="256354" y="66619"/>
                  <a:pt x="271218" y="103562"/>
                  <a:pt x="265803" y="134871"/>
                </a:cubicBezTo>
                <a:close/>
                <a:moveTo>
                  <a:pt x="205927" y="69535"/>
                </a:moveTo>
                <a:cubicBezTo>
                  <a:pt x="197574" y="65435"/>
                  <a:pt x="191238" y="78809"/>
                  <a:pt x="199964" y="83085"/>
                </a:cubicBezTo>
                <a:cubicBezTo>
                  <a:pt x="208251" y="87163"/>
                  <a:pt x="214697" y="73811"/>
                  <a:pt x="205927" y="69535"/>
                </a:cubicBezTo>
                <a:close/>
                <a:moveTo>
                  <a:pt x="315550" y="67628"/>
                </a:moveTo>
                <a:cubicBezTo>
                  <a:pt x="336050" y="108495"/>
                  <a:pt x="341662" y="159996"/>
                  <a:pt x="309586" y="196676"/>
                </a:cubicBezTo>
                <a:cubicBezTo>
                  <a:pt x="303185" y="203999"/>
                  <a:pt x="313971" y="213448"/>
                  <a:pt x="320439" y="206103"/>
                </a:cubicBezTo>
                <a:cubicBezTo>
                  <a:pt x="357141" y="164118"/>
                  <a:pt x="351594" y="105974"/>
                  <a:pt x="328069" y="59055"/>
                </a:cubicBezTo>
                <a:cubicBezTo>
                  <a:pt x="323815" y="50614"/>
                  <a:pt x="311428" y="59538"/>
                  <a:pt x="315550" y="67628"/>
                </a:cubicBezTo>
                <a:close/>
                <a:moveTo>
                  <a:pt x="370953" y="127986"/>
                </a:moveTo>
                <a:cubicBezTo>
                  <a:pt x="368169" y="118756"/>
                  <a:pt x="354181" y="124347"/>
                  <a:pt x="356856" y="133138"/>
                </a:cubicBezTo>
                <a:cubicBezTo>
                  <a:pt x="362030" y="149417"/>
                  <a:pt x="359531" y="167165"/>
                  <a:pt x="350037" y="181372"/>
                </a:cubicBezTo>
                <a:cubicBezTo>
                  <a:pt x="344666" y="189331"/>
                  <a:pt x="355409" y="198912"/>
                  <a:pt x="360999" y="190800"/>
                </a:cubicBezTo>
                <a:cubicBezTo>
                  <a:pt x="373804" y="172506"/>
                  <a:pt x="377465" y="149336"/>
                  <a:pt x="370931" y="1279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pic>
        <p:nvPicPr>
          <p:cNvPr id="3" name="Imagen 2">
            <a:extLst>
              <a:ext uri="{FF2B5EF4-FFF2-40B4-BE49-F238E27FC236}">
                <a16:creationId xmlns:a16="http://schemas.microsoft.com/office/drawing/2014/main" id="{B27831E8-7994-4148-94D8-95E053B0017F}"/>
              </a:ext>
            </a:extLst>
          </p:cNvPr>
          <p:cNvPicPr>
            <a:picLocks noChangeAspect="1"/>
          </p:cNvPicPr>
          <p:nvPr/>
        </p:nvPicPr>
        <p:blipFill rotWithShape="1">
          <a:blip r:embed="rId6"/>
          <a:srcRect l="30583" t="24814" r="27750" b="8518"/>
          <a:stretch/>
        </p:blipFill>
        <p:spPr>
          <a:xfrm>
            <a:off x="3467100" y="68580"/>
            <a:ext cx="11353800" cy="10218420"/>
          </a:xfrm>
          <a:prstGeom prst="rect">
            <a:avLst/>
          </a:prstGeom>
        </p:spPr>
      </p:pic>
    </p:spTree>
    <p:extLst>
      <p:ext uri="{BB962C8B-B14F-4D97-AF65-F5344CB8AC3E}">
        <p14:creationId xmlns:p14="http://schemas.microsoft.com/office/powerpoint/2010/main" val="20293508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BF7F1"/>
        </a:solidFill>
        <a:effectLst/>
      </p:bgPr>
    </p:bg>
    <p:spTree>
      <p:nvGrpSpPr>
        <p:cNvPr id="1" name=""/>
        <p:cNvGrpSpPr/>
        <p:nvPr/>
      </p:nvGrpSpPr>
      <p:grpSpPr>
        <a:xfrm>
          <a:off x="0" y="0"/>
          <a:ext cx="0" cy="0"/>
          <a:chOff x="0" y="0"/>
          <a:chExt cx="0" cy="0"/>
        </a:xfrm>
      </p:grpSpPr>
      <p:sp>
        <p:nvSpPr>
          <p:cNvPr id="12" name="Google Shape;258;p23">
            <a:extLst>
              <a:ext uri="{FF2B5EF4-FFF2-40B4-BE49-F238E27FC236}">
                <a16:creationId xmlns:a16="http://schemas.microsoft.com/office/drawing/2014/main" id="{1B768BD5-A4C8-4CC6-8159-020AA2415709}"/>
              </a:ext>
            </a:extLst>
          </p:cNvPr>
          <p:cNvSpPr/>
          <p:nvPr/>
        </p:nvSpPr>
        <p:spPr>
          <a:xfrm rot="864908">
            <a:off x="16904355" y="612811"/>
            <a:ext cx="1223779" cy="1439106"/>
          </a:xfrm>
          <a:custGeom>
            <a:avLst/>
            <a:gdLst/>
            <a:ahLst/>
            <a:cxnLst/>
            <a:rect l="l" t="t" r="r" b="b"/>
            <a:pathLst>
              <a:path w="374107" h="473680" extrusionOk="0">
                <a:moveTo>
                  <a:pt x="176658" y="66970"/>
                </a:moveTo>
                <a:cubicBezTo>
                  <a:pt x="153572" y="67387"/>
                  <a:pt x="129367" y="75192"/>
                  <a:pt x="123381" y="100186"/>
                </a:cubicBezTo>
                <a:cubicBezTo>
                  <a:pt x="121189" y="109526"/>
                  <a:pt x="136185" y="110644"/>
                  <a:pt x="138312" y="101743"/>
                </a:cubicBezTo>
                <a:cubicBezTo>
                  <a:pt x="142170" y="85650"/>
                  <a:pt x="160236" y="81660"/>
                  <a:pt x="174400" y="81397"/>
                </a:cubicBezTo>
                <a:cubicBezTo>
                  <a:pt x="183652" y="81221"/>
                  <a:pt x="186458" y="66795"/>
                  <a:pt x="176658" y="66970"/>
                </a:cubicBezTo>
                <a:close/>
                <a:moveTo>
                  <a:pt x="82580" y="302418"/>
                </a:moveTo>
                <a:cubicBezTo>
                  <a:pt x="67276" y="334412"/>
                  <a:pt x="51513" y="366168"/>
                  <a:pt x="35288" y="397680"/>
                </a:cubicBezTo>
                <a:cubicBezTo>
                  <a:pt x="30903" y="406450"/>
                  <a:pt x="44935" y="411054"/>
                  <a:pt x="49167" y="402832"/>
                </a:cubicBezTo>
                <a:cubicBezTo>
                  <a:pt x="65390" y="371320"/>
                  <a:pt x="81155" y="339573"/>
                  <a:pt x="96458" y="307592"/>
                </a:cubicBezTo>
                <a:cubicBezTo>
                  <a:pt x="100689" y="298778"/>
                  <a:pt x="86592" y="294130"/>
                  <a:pt x="82580" y="302418"/>
                </a:cubicBezTo>
                <a:close/>
                <a:moveTo>
                  <a:pt x="245501" y="19218"/>
                </a:moveTo>
                <a:cubicBezTo>
                  <a:pt x="245369" y="19161"/>
                  <a:pt x="245238" y="19118"/>
                  <a:pt x="245085" y="19087"/>
                </a:cubicBezTo>
                <a:cubicBezTo>
                  <a:pt x="245085" y="16399"/>
                  <a:pt x="243549" y="13943"/>
                  <a:pt x="241138" y="12773"/>
                </a:cubicBezTo>
                <a:cubicBezTo>
                  <a:pt x="166156" y="-26692"/>
                  <a:pt x="69008" y="30444"/>
                  <a:pt x="51381" y="113626"/>
                </a:cubicBezTo>
                <a:cubicBezTo>
                  <a:pt x="42304" y="163022"/>
                  <a:pt x="74380" y="208230"/>
                  <a:pt x="111038" y="236951"/>
                </a:cubicBezTo>
                <a:lnTo>
                  <a:pt x="97883" y="263699"/>
                </a:lnTo>
                <a:cubicBezTo>
                  <a:pt x="94836" y="262449"/>
                  <a:pt x="91021" y="259797"/>
                  <a:pt x="87819" y="261266"/>
                </a:cubicBezTo>
                <a:cubicBezTo>
                  <a:pt x="84136" y="260213"/>
                  <a:pt x="80211" y="261805"/>
                  <a:pt x="78304" y="265124"/>
                </a:cubicBezTo>
                <a:cubicBezTo>
                  <a:pt x="50109" y="316165"/>
                  <a:pt x="22046" y="367424"/>
                  <a:pt x="2117" y="422367"/>
                </a:cubicBezTo>
                <a:cubicBezTo>
                  <a:pt x="78" y="424297"/>
                  <a:pt x="-558" y="427291"/>
                  <a:pt x="516" y="429887"/>
                </a:cubicBezTo>
                <a:cubicBezTo>
                  <a:pt x="9724" y="453233"/>
                  <a:pt x="31188" y="469492"/>
                  <a:pt x="56160" y="472048"/>
                </a:cubicBezTo>
                <a:cubicBezTo>
                  <a:pt x="58068" y="472278"/>
                  <a:pt x="59975" y="471759"/>
                  <a:pt x="61510" y="470601"/>
                </a:cubicBezTo>
                <a:cubicBezTo>
                  <a:pt x="64229" y="474085"/>
                  <a:pt x="69249" y="474705"/>
                  <a:pt x="72735" y="471985"/>
                </a:cubicBezTo>
                <a:cubicBezTo>
                  <a:pt x="73678" y="471255"/>
                  <a:pt x="74446" y="470325"/>
                  <a:pt x="74972" y="469264"/>
                </a:cubicBezTo>
                <a:cubicBezTo>
                  <a:pt x="101413" y="411953"/>
                  <a:pt x="127832" y="354649"/>
                  <a:pt x="154251" y="297353"/>
                </a:cubicBezTo>
                <a:cubicBezTo>
                  <a:pt x="155106" y="295702"/>
                  <a:pt x="155216" y="293753"/>
                  <a:pt x="154514" y="292026"/>
                </a:cubicBezTo>
                <a:cubicBezTo>
                  <a:pt x="155785" y="285711"/>
                  <a:pt x="148748" y="284462"/>
                  <a:pt x="143968" y="282620"/>
                </a:cubicBezTo>
                <a:lnTo>
                  <a:pt x="156224" y="259862"/>
                </a:lnTo>
                <a:cubicBezTo>
                  <a:pt x="223357" y="279594"/>
                  <a:pt x="292157" y="231360"/>
                  <a:pt x="310551" y="162934"/>
                </a:cubicBezTo>
                <a:cubicBezTo>
                  <a:pt x="327367" y="101633"/>
                  <a:pt x="298010" y="40661"/>
                  <a:pt x="245501" y="19218"/>
                </a:cubicBezTo>
                <a:close/>
                <a:moveTo>
                  <a:pt x="63089" y="459902"/>
                </a:moveTo>
                <a:cubicBezTo>
                  <a:pt x="61883" y="458595"/>
                  <a:pt x="60239" y="457808"/>
                  <a:pt x="58463" y="457710"/>
                </a:cubicBezTo>
                <a:cubicBezTo>
                  <a:pt x="39980" y="455815"/>
                  <a:pt x="23887" y="444325"/>
                  <a:pt x="16082" y="427476"/>
                </a:cubicBezTo>
                <a:cubicBezTo>
                  <a:pt x="35266" y="374615"/>
                  <a:pt x="61993" y="325154"/>
                  <a:pt x="89091" y="276043"/>
                </a:cubicBezTo>
                <a:cubicBezTo>
                  <a:pt x="105294" y="283512"/>
                  <a:pt x="121781" y="290309"/>
                  <a:pt x="138509" y="296433"/>
                </a:cubicBezTo>
                <a:cubicBezTo>
                  <a:pt x="113296" y="350834"/>
                  <a:pt x="88148" y="405288"/>
                  <a:pt x="63089" y="459792"/>
                </a:cubicBezTo>
                <a:close/>
                <a:moveTo>
                  <a:pt x="130178" y="277380"/>
                </a:moveTo>
                <a:cubicBezTo>
                  <a:pt x="123886" y="274909"/>
                  <a:pt x="117637" y="272337"/>
                  <a:pt x="111410" y="269663"/>
                </a:cubicBezTo>
                <a:lnTo>
                  <a:pt x="123359" y="245304"/>
                </a:lnTo>
                <a:cubicBezTo>
                  <a:pt x="129411" y="248983"/>
                  <a:pt x="135725" y="252202"/>
                  <a:pt x="142258" y="254929"/>
                </a:cubicBezTo>
                <a:close/>
                <a:moveTo>
                  <a:pt x="299106" y="143640"/>
                </a:moveTo>
                <a:cubicBezTo>
                  <a:pt x="279813" y="255587"/>
                  <a:pt x="162692" y="284221"/>
                  <a:pt x="93016" y="196106"/>
                </a:cubicBezTo>
                <a:cubicBezTo>
                  <a:pt x="78787" y="178917"/>
                  <a:pt x="66816" y="157299"/>
                  <a:pt x="65150" y="133204"/>
                </a:cubicBezTo>
                <a:cubicBezTo>
                  <a:pt x="63417" y="108473"/>
                  <a:pt x="76901" y="82252"/>
                  <a:pt x="92226" y="63046"/>
                </a:cubicBezTo>
                <a:cubicBezTo>
                  <a:pt x="128841" y="17267"/>
                  <a:pt x="187861" y="4222"/>
                  <a:pt x="234605" y="27966"/>
                </a:cubicBezTo>
                <a:cubicBezTo>
                  <a:pt x="234451" y="30773"/>
                  <a:pt x="236139" y="33353"/>
                  <a:pt x="238770" y="34325"/>
                </a:cubicBezTo>
                <a:cubicBezTo>
                  <a:pt x="279308" y="50768"/>
                  <a:pt x="305333" y="95384"/>
                  <a:pt x="299106" y="143487"/>
                </a:cubicBezTo>
                <a:close/>
                <a:moveTo>
                  <a:pt x="224147" y="44191"/>
                </a:moveTo>
                <a:cubicBezTo>
                  <a:pt x="223576" y="44070"/>
                  <a:pt x="223006" y="44011"/>
                  <a:pt x="222414" y="44015"/>
                </a:cubicBezTo>
                <a:cubicBezTo>
                  <a:pt x="167844" y="19043"/>
                  <a:pt x="97751" y="45791"/>
                  <a:pt x="88543" y="108736"/>
                </a:cubicBezTo>
                <a:cubicBezTo>
                  <a:pt x="85780" y="129433"/>
                  <a:pt x="93103" y="149538"/>
                  <a:pt x="100865" y="168393"/>
                </a:cubicBezTo>
                <a:cubicBezTo>
                  <a:pt x="117067" y="207704"/>
                  <a:pt x="153790" y="235307"/>
                  <a:pt x="197771" y="227831"/>
                </a:cubicBezTo>
                <a:cubicBezTo>
                  <a:pt x="282904" y="214194"/>
                  <a:pt x="321360" y="69535"/>
                  <a:pt x="224147" y="44191"/>
                </a:cubicBezTo>
                <a:close/>
                <a:moveTo>
                  <a:pt x="265803" y="134936"/>
                </a:moveTo>
                <a:cubicBezTo>
                  <a:pt x="252013" y="214588"/>
                  <a:pt x="159666" y="248944"/>
                  <a:pt x="117966" y="169555"/>
                </a:cubicBezTo>
                <a:cubicBezTo>
                  <a:pt x="103386" y="138181"/>
                  <a:pt x="95011" y="104395"/>
                  <a:pt x="119106" y="75280"/>
                </a:cubicBezTo>
                <a:cubicBezTo>
                  <a:pt x="143530" y="45857"/>
                  <a:pt x="185318" y="43270"/>
                  <a:pt x="218336" y="58310"/>
                </a:cubicBezTo>
                <a:cubicBezTo>
                  <a:pt x="219762" y="58996"/>
                  <a:pt x="221406" y="59165"/>
                  <a:pt x="222941" y="58792"/>
                </a:cubicBezTo>
                <a:cubicBezTo>
                  <a:pt x="256354" y="66619"/>
                  <a:pt x="271218" y="103562"/>
                  <a:pt x="265803" y="134871"/>
                </a:cubicBezTo>
                <a:close/>
                <a:moveTo>
                  <a:pt x="205927" y="69535"/>
                </a:moveTo>
                <a:cubicBezTo>
                  <a:pt x="197574" y="65435"/>
                  <a:pt x="191238" y="78809"/>
                  <a:pt x="199964" y="83085"/>
                </a:cubicBezTo>
                <a:cubicBezTo>
                  <a:pt x="208251" y="87163"/>
                  <a:pt x="214697" y="73811"/>
                  <a:pt x="205927" y="69535"/>
                </a:cubicBezTo>
                <a:close/>
                <a:moveTo>
                  <a:pt x="315550" y="67628"/>
                </a:moveTo>
                <a:cubicBezTo>
                  <a:pt x="336050" y="108495"/>
                  <a:pt x="341662" y="159996"/>
                  <a:pt x="309586" y="196676"/>
                </a:cubicBezTo>
                <a:cubicBezTo>
                  <a:pt x="303185" y="203999"/>
                  <a:pt x="313971" y="213448"/>
                  <a:pt x="320439" y="206103"/>
                </a:cubicBezTo>
                <a:cubicBezTo>
                  <a:pt x="357141" y="164118"/>
                  <a:pt x="351594" y="105974"/>
                  <a:pt x="328069" y="59055"/>
                </a:cubicBezTo>
                <a:cubicBezTo>
                  <a:pt x="323815" y="50614"/>
                  <a:pt x="311428" y="59538"/>
                  <a:pt x="315550" y="67628"/>
                </a:cubicBezTo>
                <a:close/>
                <a:moveTo>
                  <a:pt x="370953" y="127986"/>
                </a:moveTo>
                <a:cubicBezTo>
                  <a:pt x="368169" y="118756"/>
                  <a:pt x="354181" y="124347"/>
                  <a:pt x="356856" y="133138"/>
                </a:cubicBezTo>
                <a:cubicBezTo>
                  <a:pt x="362030" y="149417"/>
                  <a:pt x="359531" y="167165"/>
                  <a:pt x="350037" y="181372"/>
                </a:cubicBezTo>
                <a:cubicBezTo>
                  <a:pt x="344666" y="189331"/>
                  <a:pt x="355409" y="198912"/>
                  <a:pt x="360999" y="190800"/>
                </a:cubicBezTo>
                <a:cubicBezTo>
                  <a:pt x="373804" y="172506"/>
                  <a:pt x="377465" y="149336"/>
                  <a:pt x="370931" y="1279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 name="Imagen 2">
            <a:extLst>
              <a:ext uri="{FF2B5EF4-FFF2-40B4-BE49-F238E27FC236}">
                <a16:creationId xmlns:a16="http://schemas.microsoft.com/office/drawing/2014/main" id="{34F6B651-A43B-44EF-81DC-CF72108531D9}"/>
              </a:ext>
            </a:extLst>
          </p:cNvPr>
          <p:cNvPicPr>
            <a:picLocks noChangeAspect="1"/>
          </p:cNvPicPr>
          <p:nvPr/>
        </p:nvPicPr>
        <p:blipFill rotWithShape="1">
          <a:blip r:embed="rId3"/>
          <a:srcRect l="30417" t="36666" r="28887" b="43373"/>
          <a:stretch/>
        </p:blipFill>
        <p:spPr>
          <a:xfrm>
            <a:off x="4589631" y="0"/>
            <a:ext cx="10633333" cy="2933700"/>
          </a:xfrm>
          <a:prstGeom prst="rect">
            <a:avLst/>
          </a:prstGeom>
        </p:spPr>
      </p:pic>
      <p:sp>
        <p:nvSpPr>
          <p:cNvPr id="2" name="CuadroTexto 1">
            <a:extLst>
              <a:ext uri="{FF2B5EF4-FFF2-40B4-BE49-F238E27FC236}">
                <a16:creationId xmlns:a16="http://schemas.microsoft.com/office/drawing/2014/main" id="{4E38C617-1B53-4A41-8B2E-F40A4D3A7F70}"/>
              </a:ext>
            </a:extLst>
          </p:cNvPr>
          <p:cNvSpPr txBox="1"/>
          <p:nvPr/>
        </p:nvSpPr>
        <p:spPr>
          <a:xfrm>
            <a:off x="485691" y="3086100"/>
            <a:ext cx="17802309" cy="8217634"/>
          </a:xfrm>
          <a:prstGeom prst="rect">
            <a:avLst/>
          </a:prstGeom>
          <a:noFill/>
        </p:spPr>
        <p:txBody>
          <a:bodyPr wrap="square" rtlCol="0">
            <a:spAutoFit/>
          </a:bodyPr>
          <a:lstStyle/>
          <a:p>
            <a:r>
              <a:rPr lang="es-UY" sz="2400" dirty="0"/>
              <a:t>Corresponde a un razonamiento inductivo. </a:t>
            </a:r>
            <a:r>
              <a:rPr lang="es-MX" sz="2400" dirty="0"/>
              <a:t>Basta con que aparezca un solo caso que niegue la conclusión para que esta sea refutada como falsa. </a:t>
            </a:r>
            <a:endParaRPr lang="es-UY" sz="2400" dirty="0"/>
          </a:p>
          <a:p>
            <a:endParaRPr lang="es-MX" sz="2400" dirty="0">
              <a:solidFill>
                <a:srgbClr val="333333"/>
              </a:solidFill>
              <a:latin typeface="Shanti"/>
            </a:endParaRPr>
          </a:p>
          <a:p>
            <a:r>
              <a:rPr lang="es-MX" sz="2400" b="1" dirty="0"/>
              <a:t>Condiciones:  </a:t>
            </a:r>
          </a:p>
          <a:p>
            <a:pPr marL="342900" indent="-342900">
              <a:buFontTx/>
              <a:buChar char="-"/>
            </a:pPr>
            <a:r>
              <a:rPr lang="es-MX" sz="2400" dirty="0"/>
              <a:t>El número de enunciados observacionales que constituyan la base de una generalización debe ser grande </a:t>
            </a:r>
          </a:p>
          <a:p>
            <a:pPr marL="342900" indent="-342900">
              <a:buFontTx/>
              <a:buChar char="-"/>
            </a:pPr>
            <a:r>
              <a:rPr lang="es-MX" sz="2400" dirty="0"/>
              <a:t>Las observaciones se deben repetir en una amplia variedad de condiciones.</a:t>
            </a:r>
          </a:p>
          <a:p>
            <a:pPr marL="342900" indent="-342900">
              <a:buFontTx/>
              <a:buChar char="-"/>
            </a:pPr>
            <a:r>
              <a:rPr lang="es-MX" sz="2400" dirty="0"/>
              <a:t> Ningún enunciado observacional aceptado debe entrar en contradicción con la ley universal derivada. </a:t>
            </a:r>
          </a:p>
          <a:p>
            <a:pPr marL="342900" indent="-342900">
              <a:buFontTx/>
              <a:buChar char="-"/>
            </a:pPr>
            <a:endParaRPr lang="es-MX" sz="2400" b="0" i="0" dirty="0">
              <a:solidFill>
                <a:srgbClr val="414141"/>
              </a:solidFill>
              <a:effectLst/>
              <a:latin typeface="__Inter_ecc932"/>
            </a:endParaRPr>
          </a:p>
          <a:p>
            <a:r>
              <a:rPr lang="es-MX" sz="2400" b="1" dirty="0">
                <a:solidFill>
                  <a:srgbClr val="414141"/>
                </a:solidFill>
                <a:latin typeface="__Inter_ecc932"/>
              </a:rPr>
              <a:t>Desafíos: </a:t>
            </a:r>
          </a:p>
          <a:p>
            <a:endParaRPr lang="es-MX" sz="2400" b="1" dirty="0">
              <a:solidFill>
                <a:srgbClr val="414141"/>
              </a:solidFill>
              <a:latin typeface="__Inter_ecc932"/>
            </a:endParaRPr>
          </a:p>
          <a:p>
            <a:pPr marL="342900" indent="-342900">
              <a:buFontTx/>
              <a:buChar char="-"/>
            </a:pPr>
            <a:r>
              <a:rPr lang="es-MX" sz="2400" b="0" i="0" dirty="0">
                <a:solidFill>
                  <a:srgbClr val="333333"/>
                </a:solidFill>
                <a:effectLst/>
                <a:latin typeface="Shanti"/>
              </a:rPr>
              <a:t>¿Cuántas observaciones constituyen un gran número? ¿Cuántas veces hay que calentar una barra de metal, diez veces, cien veces, antes de que podamos concluir que siempre se dilata al ser calentada? el principio de inducción ha de ser una guía de lo que se considere una lícita inferencia científica, entonces hay que matizar con cierto cuidado la cláusula del «gran número».</a:t>
            </a:r>
          </a:p>
          <a:p>
            <a:pPr marL="342900" indent="-342900">
              <a:buFontTx/>
              <a:buChar char="-"/>
            </a:pPr>
            <a:r>
              <a:rPr lang="es-MX" sz="2400" b="0" i="0" dirty="0">
                <a:solidFill>
                  <a:srgbClr val="333333"/>
                </a:solidFill>
                <a:effectLst/>
                <a:latin typeface="Shanti"/>
              </a:rPr>
              <a:t>¿Qué se ha de considerar como variación significativa en las circunstancias? Las variaciones que son significativas se distinguen de las que son superfluas apelando a nuestro </a:t>
            </a:r>
            <a:r>
              <a:rPr lang="es-MX" sz="2400" b="0" i="1" dirty="0">
                <a:solidFill>
                  <a:srgbClr val="333333"/>
                </a:solidFill>
                <a:effectLst/>
                <a:latin typeface="Shanti"/>
              </a:rPr>
              <a:t>conocimiento teórico de la situación</a:t>
            </a:r>
            <a:r>
              <a:rPr lang="es-MX" sz="2400" b="0" i="0" dirty="0">
                <a:solidFill>
                  <a:srgbClr val="333333"/>
                </a:solidFill>
                <a:effectLst/>
                <a:latin typeface="Shanti"/>
              </a:rPr>
              <a:t>. Pero admitir esto es admitir que la teoría desempeña un papel vital antes de la observación. El inductivista no puede admitir eso.</a:t>
            </a:r>
          </a:p>
          <a:p>
            <a:r>
              <a:rPr lang="es-MX" sz="2400" b="1" i="1" dirty="0">
                <a:solidFill>
                  <a:srgbClr val="FF0000"/>
                </a:solidFill>
                <a:effectLst/>
                <a:latin typeface="Shanti"/>
              </a:rPr>
              <a:t>Por ejemplo, cuando se investiga el punto de ebullición del agua ¿es necesario variar la presión, la pureza del agua, el método de calentamiento y el momento del día? La respuesta a las dos primeras sugerencias es «sí» y a las dos segundas «no»</a:t>
            </a:r>
            <a:endParaRPr lang="es-MX" sz="2400" b="0" i="0" dirty="0">
              <a:solidFill>
                <a:srgbClr val="333333"/>
              </a:solidFill>
              <a:effectLst/>
              <a:latin typeface="Shanti"/>
            </a:endParaRPr>
          </a:p>
          <a:p>
            <a:pPr marL="342900" indent="-342900">
              <a:buFontTx/>
              <a:buChar char="-"/>
            </a:pPr>
            <a:r>
              <a:rPr lang="es-MX" sz="2400" dirty="0"/>
              <a:t>Pocos conocimientos científicos sobrevivirían a la exigencia de que no se conozca ninguna excepción.</a:t>
            </a:r>
            <a:endParaRPr lang="es-MX" sz="2400" b="1" i="0" dirty="0">
              <a:solidFill>
                <a:srgbClr val="414141"/>
              </a:solidFill>
              <a:effectLst/>
              <a:latin typeface="__Inter_ecc932"/>
            </a:endParaRPr>
          </a:p>
          <a:p>
            <a:endParaRPr lang="es-UY" sz="2400" dirty="0"/>
          </a:p>
          <a:p>
            <a:endParaRPr lang="es-UY" sz="2400" dirty="0"/>
          </a:p>
          <a:p>
            <a:endParaRPr lang="es-UY" sz="2400" dirty="0"/>
          </a:p>
        </p:txBody>
      </p:sp>
    </p:spTree>
    <p:extLst>
      <p:ext uri="{BB962C8B-B14F-4D97-AF65-F5344CB8AC3E}">
        <p14:creationId xmlns:p14="http://schemas.microsoft.com/office/powerpoint/2010/main" val="29158498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BF7F1"/>
        </a:solidFill>
        <a:effectLst/>
      </p:bgPr>
    </p:bg>
    <p:spTree>
      <p:nvGrpSpPr>
        <p:cNvPr id="1" name=""/>
        <p:cNvGrpSpPr/>
        <p:nvPr/>
      </p:nvGrpSpPr>
      <p:grpSpPr>
        <a:xfrm>
          <a:off x="0" y="0"/>
          <a:ext cx="0" cy="0"/>
          <a:chOff x="0" y="0"/>
          <a:chExt cx="0" cy="0"/>
        </a:xfrm>
      </p:grpSpPr>
      <p:sp>
        <p:nvSpPr>
          <p:cNvPr id="10" name="Freeform 19">
            <a:extLst>
              <a:ext uri="{FF2B5EF4-FFF2-40B4-BE49-F238E27FC236}">
                <a16:creationId xmlns:a16="http://schemas.microsoft.com/office/drawing/2014/main" id="{E0FFF137-3170-4409-B2EB-EAA5ABA10793}"/>
              </a:ext>
            </a:extLst>
          </p:cNvPr>
          <p:cNvSpPr/>
          <p:nvPr/>
        </p:nvSpPr>
        <p:spPr>
          <a:xfrm rot="240727">
            <a:off x="361678" y="521761"/>
            <a:ext cx="1162426" cy="1666560"/>
          </a:xfrm>
          <a:custGeom>
            <a:avLst/>
            <a:gdLst/>
            <a:ahLst/>
            <a:cxnLst/>
            <a:rect l="l" t="t" r="r" b="b"/>
            <a:pathLst>
              <a:path w="1162426" h="1666560">
                <a:moveTo>
                  <a:pt x="0" y="0"/>
                </a:moveTo>
                <a:lnTo>
                  <a:pt x="1162426" y="0"/>
                </a:lnTo>
                <a:lnTo>
                  <a:pt x="1162426" y="1666560"/>
                </a:lnTo>
                <a:lnTo>
                  <a:pt x="0" y="166656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1" name="Freeform 19">
            <a:extLst>
              <a:ext uri="{FF2B5EF4-FFF2-40B4-BE49-F238E27FC236}">
                <a16:creationId xmlns:a16="http://schemas.microsoft.com/office/drawing/2014/main" id="{3A1544CB-C66E-477F-962D-A16B0CCA42EB}"/>
              </a:ext>
            </a:extLst>
          </p:cNvPr>
          <p:cNvSpPr/>
          <p:nvPr/>
        </p:nvSpPr>
        <p:spPr>
          <a:xfrm rot="240727">
            <a:off x="26398" y="2257949"/>
            <a:ext cx="1162426" cy="1666560"/>
          </a:xfrm>
          <a:custGeom>
            <a:avLst/>
            <a:gdLst/>
            <a:ahLst/>
            <a:cxnLst/>
            <a:rect l="l" t="t" r="r" b="b"/>
            <a:pathLst>
              <a:path w="1162426" h="1666560">
                <a:moveTo>
                  <a:pt x="0" y="0"/>
                </a:moveTo>
                <a:lnTo>
                  <a:pt x="1162426" y="0"/>
                </a:lnTo>
                <a:lnTo>
                  <a:pt x="1162426" y="1666560"/>
                </a:lnTo>
                <a:lnTo>
                  <a:pt x="0" y="166656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2" name="Google Shape;258;p23">
            <a:extLst>
              <a:ext uri="{FF2B5EF4-FFF2-40B4-BE49-F238E27FC236}">
                <a16:creationId xmlns:a16="http://schemas.microsoft.com/office/drawing/2014/main" id="{1B768BD5-A4C8-4CC6-8159-020AA2415709}"/>
              </a:ext>
            </a:extLst>
          </p:cNvPr>
          <p:cNvSpPr/>
          <p:nvPr/>
        </p:nvSpPr>
        <p:spPr>
          <a:xfrm rot="864908">
            <a:off x="16904355" y="612811"/>
            <a:ext cx="1223779" cy="1439106"/>
          </a:xfrm>
          <a:custGeom>
            <a:avLst/>
            <a:gdLst/>
            <a:ahLst/>
            <a:cxnLst/>
            <a:rect l="l" t="t" r="r" b="b"/>
            <a:pathLst>
              <a:path w="374107" h="473680" extrusionOk="0">
                <a:moveTo>
                  <a:pt x="176658" y="66970"/>
                </a:moveTo>
                <a:cubicBezTo>
                  <a:pt x="153572" y="67387"/>
                  <a:pt x="129367" y="75192"/>
                  <a:pt x="123381" y="100186"/>
                </a:cubicBezTo>
                <a:cubicBezTo>
                  <a:pt x="121189" y="109526"/>
                  <a:pt x="136185" y="110644"/>
                  <a:pt x="138312" y="101743"/>
                </a:cubicBezTo>
                <a:cubicBezTo>
                  <a:pt x="142170" y="85650"/>
                  <a:pt x="160236" y="81660"/>
                  <a:pt x="174400" y="81397"/>
                </a:cubicBezTo>
                <a:cubicBezTo>
                  <a:pt x="183652" y="81221"/>
                  <a:pt x="186458" y="66795"/>
                  <a:pt x="176658" y="66970"/>
                </a:cubicBezTo>
                <a:close/>
                <a:moveTo>
                  <a:pt x="82580" y="302418"/>
                </a:moveTo>
                <a:cubicBezTo>
                  <a:pt x="67276" y="334412"/>
                  <a:pt x="51513" y="366168"/>
                  <a:pt x="35288" y="397680"/>
                </a:cubicBezTo>
                <a:cubicBezTo>
                  <a:pt x="30903" y="406450"/>
                  <a:pt x="44935" y="411054"/>
                  <a:pt x="49167" y="402832"/>
                </a:cubicBezTo>
                <a:cubicBezTo>
                  <a:pt x="65390" y="371320"/>
                  <a:pt x="81155" y="339573"/>
                  <a:pt x="96458" y="307592"/>
                </a:cubicBezTo>
                <a:cubicBezTo>
                  <a:pt x="100689" y="298778"/>
                  <a:pt x="86592" y="294130"/>
                  <a:pt x="82580" y="302418"/>
                </a:cubicBezTo>
                <a:close/>
                <a:moveTo>
                  <a:pt x="245501" y="19218"/>
                </a:moveTo>
                <a:cubicBezTo>
                  <a:pt x="245369" y="19161"/>
                  <a:pt x="245238" y="19118"/>
                  <a:pt x="245085" y="19087"/>
                </a:cubicBezTo>
                <a:cubicBezTo>
                  <a:pt x="245085" y="16399"/>
                  <a:pt x="243549" y="13943"/>
                  <a:pt x="241138" y="12773"/>
                </a:cubicBezTo>
                <a:cubicBezTo>
                  <a:pt x="166156" y="-26692"/>
                  <a:pt x="69008" y="30444"/>
                  <a:pt x="51381" y="113626"/>
                </a:cubicBezTo>
                <a:cubicBezTo>
                  <a:pt x="42304" y="163022"/>
                  <a:pt x="74380" y="208230"/>
                  <a:pt x="111038" y="236951"/>
                </a:cubicBezTo>
                <a:lnTo>
                  <a:pt x="97883" y="263699"/>
                </a:lnTo>
                <a:cubicBezTo>
                  <a:pt x="94836" y="262449"/>
                  <a:pt x="91021" y="259797"/>
                  <a:pt x="87819" y="261266"/>
                </a:cubicBezTo>
                <a:cubicBezTo>
                  <a:pt x="84136" y="260213"/>
                  <a:pt x="80211" y="261805"/>
                  <a:pt x="78304" y="265124"/>
                </a:cubicBezTo>
                <a:cubicBezTo>
                  <a:pt x="50109" y="316165"/>
                  <a:pt x="22046" y="367424"/>
                  <a:pt x="2117" y="422367"/>
                </a:cubicBezTo>
                <a:cubicBezTo>
                  <a:pt x="78" y="424297"/>
                  <a:pt x="-558" y="427291"/>
                  <a:pt x="516" y="429887"/>
                </a:cubicBezTo>
                <a:cubicBezTo>
                  <a:pt x="9724" y="453233"/>
                  <a:pt x="31188" y="469492"/>
                  <a:pt x="56160" y="472048"/>
                </a:cubicBezTo>
                <a:cubicBezTo>
                  <a:pt x="58068" y="472278"/>
                  <a:pt x="59975" y="471759"/>
                  <a:pt x="61510" y="470601"/>
                </a:cubicBezTo>
                <a:cubicBezTo>
                  <a:pt x="64229" y="474085"/>
                  <a:pt x="69249" y="474705"/>
                  <a:pt x="72735" y="471985"/>
                </a:cubicBezTo>
                <a:cubicBezTo>
                  <a:pt x="73678" y="471255"/>
                  <a:pt x="74446" y="470325"/>
                  <a:pt x="74972" y="469264"/>
                </a:cubicBezTo>
                <a:cubicBezTo>
                  <a:pt x="101413" y="411953"/>
                  <a:pt x="127832" y="354649"/>
                  <a:pt x="154251" y="297353"/>
                </a:cubicBezTo>
                <a:cubicBezTo>
                  <a:pt x="155106" y="295702"/>
                  <a:pt x="155216" y="293753"/>
                  <a:pt x="154514" y="292026"/>
                </a:cubicBezTo>
                <a:cubicBezTo>
                  <a:pt x="155785" y="285711"/>
                  <a:pt x="148748" y="284462"/>
                  <a:pt x="143968" y="282620"/>
                </a:cubicBezTo>
                <a:lnTo>
                  <a:pt x="156224" y="259862"/>
                </a:lnTo>
                <a:cubicBezTo>
                  <a:pt x="223357" y="279594"/>
                  <a:pt x="292157" y="231360"/>
                  <a:pt x="310551" y="162934"/>
                </a:cubicBezTo>
                <a:cubicBezTo>
                  <a:pt x="327367" y="101633"/>
                  <a:pt x="298010" y="40661"/>
                  <a:pt x="245501" y="19218"/>
                </a:cubicBezTo>
                <a:close/>
                <a:moveTo>
                  <a:pt x="63089" y="459902"/>
                </a:moveTo>
                <a:cubicBezTo>
                  <a:pt x="61883" y="458595"/>
                  <a:pt x="60239" y="457808"/>
                  <a:pt x="58463" y="457710"/>
                </a:cubicBezTo>
                <a:cubicBezTo>
                  <a:pt x="39980" y="455815"/>
                  <a:pt x="23887" y="444325"/>
                  <a:pt x="16082" y="427476"/>
                </a:cubicBezTo>
                <a:cubicBezTo>
                  <a:pt x="35266" y="374615"/>
                  <a:pt x="61993" y="325154"/>
                  <a:pt x="89091" y="276043"/>
                </a:cubicBezTo>
                <a:cubicBezTo>
                  <a:pt x="105294" y="283512"/>
                  <a:pt x="121781" y="290309"/>
                  <a:pt x="138509" y="296433"/>
                </a:cubicBezTo>
                <a:cubicBezTo>
                  <a:pt x="113296" y="350834"/>
                  <a:pt x="88148" y="405288"/>
                  <a:pt x="63089" y="459792"/>
                </a:cubicBezTo>
                <a:close/>
                <a:moveTo>
                  <a:pt x="130178" y="277380"/>
                </a:moveTo>
                <a:cubicBezTo>
                  <a:pt x="123886" y="274909"/>
                  <a:pt x="117637" y="272337"/>
                  <a:pt x="111410" y="269663"/>
                </a:cubicBezTo>
                <a:lnTo>
                  <a:pt x="123359" y="245304"/>
                </a:lnTo>
                <a:cubicBezTo>
                  <a:pt x="129411" y="248983"/>
                  <a:pt x="135725" y="252202"/>
                  <a:pt x="142258" y="254929"/>
                </a:cubicBezTo>
                <a:close/>
                <a:moveTo>
                  <a:pt x="299106" y="143640"/>
                </a:moveTo>
                <a:cubicBezTo>
                  <a:pt x="279813" y="255587"/>
                  <a:pt x="162692" y="284221"/>
                  <a:pt x="93016" y="196106"/>
                </a:cubicBezTo>
                <a:cubicBezTo>
                  <a:pt x="78787" y="178917"/>
                  <a:pt x="66816" y="157299"/>
                  <a:pt x="65150" y="133204"/>
                </a:cubicBezTo>
                <a:cubicBezTo>
                  <a:pt x="63417" y="108473"/>
                  <a:pt x="76901" y="82252"/>
                  <a:pt x="92226" y="63046"/>
                </a:cubicBezTo>
                <a:cubicBezTo>
                  <a:pt x="128841" y="17267"/>
                  <a:pt x="187861" y="4222"/>
                  <a:pt x="234605" y="27966"/>
                </a:cubicBezTo>
                <a:cubicBezTo>
                  <a:pt x="234451" y="30773"/>
                  <a:pt x="236139" y="33353"/>
                  <a:pt x="238770" y="34325"/>
                </a:cubicBezTo>
                <a:cubicBezTo>
                  <a:pt x="279308" y="50768"/>
                  <a:pt x="305333" y="95384"/>
                  <a:pt x="299106" y="143487"/>
                </a:cubicBezTo>
                <a:close/>
                <a:moveTo>
                  <a:pt x="224147" y="44191"/>
                </a:moveTo>
                <a:cubicBezTo>
                  <a:pt x="223576" y="44070"/>
                  <a:pt x="223006" y="44011"/>
                  <a:pt x="222414" y="44015"/>
                </a:cubicBezTo>
                <a:cubicBezTo>
                  <a:pt x="167844" y="19043"/>
                  <a:pt x="97751" y="45791"/>
                  <a:pt x="88543" y="108736"/>
                </a:cubicBezTo>
                <a:cubicBezTo>
                  <a:pt x="85780" y="129433"/>
                  <a:pt x="93103" y="149538"/>
                  <a:pt x="100865" y="168393"/>
                </a:cubicBezTo>
                <a:cubicBezTo>
                  <a:pt x="117067" y="207704"/>
                  <a:pt x="153790" y="235307"/>
                  <a:pt x="197771" y="227831"/>
                </a:cubicBezTo>
                <a:cubicBezTo>
                  <a:pt x="282904" y="214194"/>
                  <a:pt x="321360" y="69535"/>
                  <a:pt x="224147" y="44191"/>
                </a:cubicBezTo>
                <a:close/>
                <a:moveTo>
                  <a:pt x="265803" y="134936"/>
                </a:moveTo>
                <a:cubicBezTo>
                  <a:pt x="252013" y="214588"/>
                  <a:pt x="159666" y="248944"/>
                  <a:pt x="117966" y="169555"/>
                </a:cubicBezTo>
                <a:cubicBezTo>
                  <a:pt x="103386" y="138181"/>
                  <a:pt x="95011" y="104395"/>
                  <a:pt x="119106" y="75280"/>
                </a:cubicBezTo>
                <a:cubicBezTo>
                  <a:pt x="143530" y="45857"/>
                  <a:pt x="185318" y="43270"/>
                  <a:pt x="218336" y="58310"/>
                </a:cubicBezTo>
                <a:cubicBezTo>
                  <a:pt x="219762" y="58996"/>
                  <a:pt x="221406" y="59165"/>
                  <a:pt x="222941" y="58792"/>
                </a:cubicBezTo>
                <a:cubicBezTo>
                  <a:pt x="256354" y="66619"/>
                  <a:pt x="271218" y="103562"/>
                  <a:pt x="265803" y="134871"/>
                </a:cubicBezTo>
                <a:close/>
                <a:moveTo>
                  <a:pt x="205927" y="69535"/>
                </a:moveTo>
                <a:cubicBezTo>
                  <a:pt x="197574" y="65435"/>
                  <a:pt x="191238" y="78809"/>
                  <a:pt x="199964" y="83085"/>
                </a:cubicBezTo>
                <a:cubicBezTo>
                  <a:pt x="208251" y="87163"/>
                  <a:pt x="214697" y="73811"/>
                  <a:pt x="205927" y="69535"/>
                </a:cubicBezTo>
                <a:close/>
                <a:moveTo>
                  <a:pt x="315550" y="67628"/>
                </a:moveTo>
                <a:cubicBezTo>
                  <a:pt x="336050" y="108495"/>
                  <a:pt x="341662" y="159996"/>
                  <a:pt x="309586" y="196676"/>
                </a:cubicBezTo>
                <a:cubicBezTo>
                  <a:pt x="303185" y="203999"/>
                  <a:pt x="313971" y="213448"/>
                  <a:pt x="320439" y="206103"/>
                </a:cubicBezTo>
                <a:cubicBezTo>
                  <a:pt x="357141" y="164118"/>
                  <a:pt x="351594" y="105974"/>
                  <a:pt x="328069" y="59055"/>
                </a:cubicBezTo>
                <a:cubicBezTo>
                  <a:pt x="323815" y="50614"/>
                  <a:pt x="311428" y="59538"/>
                  <a:pt x="315550" y="67628"/>
                </a:cubicBezTo>
                <a:close/>
                <a:moveTo>
                  <a:pt x="370953" y="127986"/>
                </a:moveTo>
                <a:cubicBezTo>
                  <a:pt x="368169" y="118756"/>
                  <a:pt x="354181" y="124347"/>
                  <a:pt x="356856" y="133138"/>
                </a:cubicBezTo>
                <a:cubicBezTo>
                  <a:pt x="362030" y="149417"/>
                  <a:pt x="359531" y="167165"/>
                  <a:pt x="350037" y="181372"/>
                </a:cubicBezTo>
                <a:cubicBezTo>
                  <a:pt x="344666" y="189331"/>
                  <a:pt x="355409" y="198912"/>
                  <a:pt x="360999" y="190800"/>
                </a:cubicBezTo>
                <a:cubicBezTo>
                  <a:pt x="373804" y="172506"/>
                  <a:pt x="377465" y="149336"/>
                  <a:pt x="370931" y="1279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 name="Imagen 2">
            <a:extLst>
              <a:ext uri="{FF2B5EF4-FFF2-40B4-BE49-F238E27FC236}">
                <a16:creationId xmlns:a16="http://schemas.microsoft.com/office/drawing/2014/main" id="{34F6B651-A43B-44EF-81DC-CF72108531D9}"/>
              </a:ext>
            </a:extLst>
          </p:cNvPr>
          <p:cNvPicPr>
            <a:picLocks noChangeAspect="1"/>
          </p:cNvPicPr>
          <p:nvPr/>
        </p:nvPicPr>
        <p:blipFill rotWithShape="1">
          <a:blip r:embed="rId4"/>
          <a:srcRect l="30417" t="59191" r="27916" b="12964"/>
          <a:stretch/>
        </p:blipFill>
        <p:spPr>
          <a:xfrm>
            <a:off x="2126233" y="1790700"/>
            <a:ext cx="14282976" cy="5369024"/>
          </a:xfrm>
          <a:prstGeom prst="rect">
            <a:avLst/>
          </a:prstGeom>
        </p:spPr>
      </p:pic>
    </p:spTree>
    <p:extLst>
      <p:ext uri="{BB962C8B-B14F-4D97-AF65-F5344CB8AC3E}">
        <p14:creationId xmlns:p14="http://schemas.microsoft.com/office/powerpoint/2010/main" val="30184375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BF7F1"/>
        </a:solidFill>
        <a:effectLst/>
      </p:bgPr>
    </p:bg>
    <p:spTree>
      <p:nvGrpSpPr>
        <p:cNvPr id="1" name=""/>
        <p:cNvGrpSpPr/>
        <p:nvPr/>
      </p:nvGrpSpPr>
      <p:grpSpPr>
        <a:xfrm>
          <a:off x="0" y="0"/>
          <a:ext cx="0" cy="0"/>
          <a:chOff x="0" y="0"/>
          <a:chExt cx="0" cy="0"/>
        </a:xfrm>
      </p:grpSpPr>
      <p:sp>
        <p:nvSpPr>
          <p:cNvPr id="9" name="Freeform 9"/>
          <p:cNvSpPr/>
          <p:nvPr/>
        </p:nvSpPr>
        <p:spPr>
          <a:xfrm rot="435657" flipV="1">
            <a:off x="15671138" y="8242065"/>
            <a:ext cx="2141434" cy="2135061"/>
          </a:xfrm>
          <a:custGeom>
            <a:avLst/>
            <a:gdLst/>
            <a:ahLst/>
            <a:cxnLst/>
            <a:rect l="l" t="t" r="r" b="b"/>
            <a:pathLst>
              <a:path w="3750634" h="3974660">
                <a:moveTo>
                  <a:pt x="0" y="3974660"/>
                </a:moveTo>
                <a:lnTo>
                  <a:pt x="3750634" y="3974660"/>
                </a:lnTo>
                <a:lnTo>
                  <a:pt x="3750634" y="0"/>
                </a:lnTo>
                <a:lnTo>
                  <a:pt x="0" y="0"/>
                </a:lnTo>
                <a:lnTo>
                  <a:pt x="0" y="397466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0" name="Freeform 19">
            <a:extLst>
              <a:ext uri="{FF2B5EF4-FFF2-40B4-BE49-F238E27FC236}">
                <a16:creationId xmlns:a16="http://schemas.microsoft.com/office/drawing/2014/main" id="{E0FFF137-3170-4409-B2EB-EAA5ABA10793}"/>
              </a:ext>
            </a:extLst>
          </p:cNvPr>
          <p:cNvSpPr/>
          <p:nvPr/>
        </p:nvSpPr>
        <p:spPr>
          <a:xfrm rot="240727">
            <a:off x="361678" y="521761"/>
            <a:ext cx="1162426" cy="1666560"/>
          </a:xfrm>
          <a:custGeom>
            <a:avLst/>
            <a:gdLst/>
            <a:ahLst/>
            <a:cxnLst/>
            <a:rect l="l" t="t" r="r" b="b"/>
            <a:pathLst>
              <a:path w="1162426" h="1666560">
                <a:moveTo>
                  <a:pt x="0" y="0"/>
                </a:moveTo>
                <a:lnTo>
                  <a:pt x="1162426" y="0"/>
                </a:lnTo>
                <a:lnTo>
                  <a:pt x="1162426" y="1666560"/>
                </a:lnTo>
                <a:lnTo>
                  <a:pt x="0" y="166656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2" name="Google Shape;258;p23">
            <a:extLst>
              <a:ext uri="{FF2B5EF4-FFF2-40B4-BE49-F238E27FC236}">
                <a16:creationId xmlns:a16="http://schemas.microsoft.com/office/drawing/2014/main" id="{1B768BD5-A4C8-4CC6-8159-020AA2415709}"/>
              </a:ext>
            </a:extLst>
          </p:cNvPr>
          <p:cNvSpPr/>
          <p:nvPr/>
        </p:nvSpPr>
        <p:spPr>
          <a:xfrm rot="864908">
            <a:off x="16555266" y="320174"/>
            <a:ext cx="1223779" cy="1439106"/>
          </a:xfrm>
          <a:custGeom>
            <a:avLst/>
            <a:gdLst/>
            <a:ahLst/>
            <a:cxnLst/>
            <a:rect l="l" t="t" r="r" b="b"/>
            <a:pathLst>
              <a:path w="374107" h="473680" extrusionOk="0">
                <a:moveTo>
                  <a:pt x="176658" y="66970"/>
                </a:moveTo>
                <a:cubicBezTo>
                  <a:pt x="153572" y="67387"/>
                  <a:pt x="129367" y="75192"/>
                  <a:pt x="123381" y="100186"/>
                </a:cubicBezTo>
                <a:cubicBezTo>
                  <a:pt x="121189" y="109526"/>
                  <a:pt x="136185" y="110644"/>
                  <a:pt x="138312" y="101743"/>
                </a:cubicBezTo>
                <a:cubicBezTo>
                  <a:pt x="142170" y="85650"/>
                  <a:pt x="160236" y="81660"/>
                  <a:pt x="174400" y="81397"/>
                </a:cubicBezTo>
                <a:cubicBezTo>
                  <a:pt x="183652" y="81221"/>
                  <a:pt x="186458" y="66795"/>
                  <a:pt x="176658" y="66970"/>
                </a:cubicBezTo>
                <a:close/>
                <a:moveTo>
                  <a:pt x="82580" y="302418"/>
                </a:moveTo>
                <a:cubicBezTo>
                  <a:pt x="67276" y="334412"/>
                  <a:pt x="51513" y="366168"/>
                  <a:pt x="35288" y="397680"/>
                </a:cubicBezTo>
                <a:cubicBezTo>
                  <a:pt x="30903" y="406450"/>
                  <a:pt x="44935" y="411054"/>
                  <a:pt x="49167" y="402832"/>
                </a:cubicBezTo>
                <a:cubicBezTo>
                  <a:pt x="65390" y="371320"/>
                  <a:pt x="81155" y="339573"/>
                  <a:pt x="96458" y="307592"/>
                </a:cubicBezTo>
                <a:cubicBezTo>
                  <a:pt x="100689" y="298778"/>
                  <a:pt x="86592" y="294130"/>
                  <a:pt x="82580" y="302418"/>
                </a:cubicBezTo>
                <a:close/>
                <a:moveTo>
                  <a:pt x="245501" y="19218"/>
                </a:moveTo>
                <a:cubicBezTo>
                  <a:pt x="245369" y="19161"/>
                  <a:pt x="245238" y="19118"/>
                  <a:pt x="245085" y="19087"/>
                </a:cubicBezTo>
                <a:cubicBezTo>
                  <a:pt x="245085" y="16399"/>
                  <a:pt x="243549" y="13943"/>
                  <a:pt x="241138" y="12773"/>
                </a:cubicBezTo>
                <a:cubicBezTo>
                  <a:pt x="166156" y="-26692"/>
                  <a:pt x="69008" y="30444"/>
                  <a:pt x="51381" y="113626"/>
                </a:cubicBezTo>
                <a:cubicBezTo>
                  <a:pt x="42304" y="163022"/>
                  <a:pt x="74380" y="208230"/>
                  <a:pt x="111038" y="236951"/>
                </a:cubicBezTo>
                <a:lnTo>
                  <a:pt x="97883" y="263699"/>
                </a:lnTo>
                <a:cubicBezTo>
                  <a:pt x="94836" y="262449"/>
                  <a:pt x="91021" y="259797"/>
                  <a:pt x="87819" y="261266"/>
                </a:cubicBezTo>
                <a:cubicBezTo>
                  <a:pt x="84136" y="260213"/>
                  <a:pt x="80211" y="261805"/>
                  <a:pt x="78304" y="265124"/>
                </a:cubicBezTo>
                <a:cubicBezTo>
                  <a:pt x="50109" y="316165"/>
                  <a:pt x="22046" y="367424"/>
                  <a:pt x="2117" y="422367"/>
                </a:cubicBezTo>
                <a:cubicBezTo>
                  <a:pt x="78" y="424297"/>
                  <a:pt x="-558" y="427291"/>
                  <a:pt x="516" y="429887"/>
                </a:cubicBezTo>
                <a:cubicBezTo>
                  <a:pt x="9724" y="453233"/>
                  <a:pt x="31188" y="469492"/>
                  <a:pt x="56160" y="472048"/>
                </a:cubicBezTo>
                <a:cubicBezTo>
                  <a:pt x="58068" y="472278"/>
                  <a:pt x="59975" y="471759"/>
                  <a:pt x="61510" y="470601"/>
                </a:cubicBezTo>
                <a:cubicBezTo>
                  <a:pt x="64229" y="474085"/>
                  <a:pt x="69249" y="474705"/>
                  <a:pt x="72735" y="471985"/>
                </a:cubicBezTo>
                <a:cubicBezTo>
                  <a:pt x="73678" y="471255"/>
                  <a:pt x="74446" y="470325"/>
                  <a:pt x="74972" y="469264"/>
                </a:cubicBezTo>
                <a:cubicBezTo>
                  <a:pt x="101413" y="411953"/>
                  <a:pt x="127832" y="354649"/>
                  <a:pt x="154251" y="297353"/>
                </a:cubicBezTo>
                <a:cubicBezTo>
                  <a:pt x="155106" y="295702"/>
                  <a:pt x="155216" y="293753"/>
                  <a:pt x="154514" y="292026"/>
                </a:cubicBezTo>
                <a:cubicBezTo>
                  <a:pt x="155785" y="285711"/>
                  <a:pt x="148748" y="284462"/>
                  <a:pt x="143968" y="282620"/>
                </a:cubicBezTo>
                <a:lnTo>
                  <a:pt x="156224" y="259862"/>
                </a:lnTo>
                <a:cubicBezTo>
                  <a:pt x="223357" y="279594"/>
                  <a:pt x="292157" y="231360"/>
                  <a:pt x="310551" y="162934"/>
                </a:cubicBezTo>
                <a:cubicBezTo>
                  <a:pt x="327367" y="101633"/>
                  <a:pt x="298010" y="40661"/>
                  <a:pt x="245501" y="19218"/>
                </a:cubicBezTo>
                <a:close/>
                <a:moveTo>
                  <a:pt x="63089" y="459902"/>
                </a:moveTo>
                <a:cubicBezTo>
                  <a:pt x="61883" y="458595"/>
                  <a:pt x="60239" y="457808"/>
                  <a:pt x="58463" y="457710"/>
                </a:cubicBezTo>
                <a:cubicBezTo>
                  <a:pt x="39980" y="455815"/>
                  <a:pt x="23887" y="444325"/>
                  <a:pt x="16082" y="427476"/>
                </a:cubicBezTo>
                <a:cubicBezTo>
                  <a:pt x="35266" y="374615"/>
                  <a:pt x="61993" y="325154"/>
                  <a:pt x="89091" y="276043"/>
                </a:cubicBezTo>
                <a:cubicBezTo>
                  <a:pt x="105294" y="283512"/>
                  <a:pt x="121781" y="290309"/>
                  <a:pt x="138509" y="296433"/>
                </a:cubicBezTo>
                <a:cubicBezTo>
                  <a:pt x="113296" y="350834"/>
                  <a:pt x="88148" y="405288"/>
                  <a:pt x="63089" y="459792"/>
                </a:cubicBezTo>
                <a:close/>
                <a:moveTo>
                  <a:pt x="130178" y="277380"/>
                </a:moveTo>
                <a:cubicBezTo>
                  <a:pt x="123886" y="274909"/>
                  <a:pt x="117637" y="272337"/>
                  <a:pt x="111410" y="269663"/>
                </a:cubicBezTo>
                <a:lnTo>
                  <a:pt x="123359" y="245304"/>
                </a:lnTo>
                <a:cubicBezTo>
                  <a:pt x="129411" y="248983"/>
                  <a:pt x="135725" y="252202"/>
                  <a:pt x="142258" y="254929"/>
                </a:cubicBezTo>
                <a:close/>
                <a:moveTo>
                  <a:pt x="299106" y="143640"/>
                </a:moveTo>
                <a:cubicBezTo>
                  <a:pt x="279813" y="255587"/>
                  <a:pt x="162692" y="284221"/>
                  <a:pt x="93016" y="196106"/>
                </a:cubicBezTo>
                <a:cubicBezTo>
                  <a:pt x="78787" y="178917"/>
                  <a:pt x="66816" y="157299"/>
                  <a:pt x="65150" y="133204"/>
                </a:cubicBezTo>
                <a:cubicBezTo>
                  <a:pt x="63417" y="108473"/>
                  <a:pt x="76901" y="82252"/>
                  <a:pt x="92226" y="63046"/>
                </a:cubicBezTo>
                <a:cubicBezTo>
                  <a:pt x="128841" y="17267"/>
                  <a:pt x="187861" y="4222"/>
                  <a:pt x="234605" y="27966"/>
                </a:cubicBezTo>
                <a:cubicBezTo>
                  <a:pt x="234451" y="30773"/>
                  <a:pt x="236139" y="33353"/>
                  <a:pt x="238770" y="34325"/>
                </a:cubicBezTo>
                <a:cubicBezTo>
                  <a:pt x="279308" y="50768"/>
                  <a:pt x="305333" y="95384"/>
                  <a:pt x="299106" y="143487"/>
                </a:cubicBezTo>
                <a:close/>
                <a:moveTo>
                  <a:pt x="224147" y="44191"/>
                </a:moveTo>
                <a:cubicBezTo>
                  <a:pt x="223576" y="44070"/>
                  <a:pt x="223006" y="44011"/>
                  <a:pt x="222414" y="44015"/>
                </a:cubicBezTo>
                <a:cubicBezTo>
                  <a:pt x="167844" y="19043"/>
                  <a:pt x="97751" y="45791"/>
                  <a:pt x="88543" y="108736"/>
                </a:cubicBezTo>
                <a:cubicBezTo>
                  <a:pt x="85780" y="129433"/>
                  <a:pt x="93103" y="149538"/>
                  <a:pt x="100865" y="168393"/>
                </a:cubicBezTo>
                <a:cubicBezTo>
                  <a:pt x="117067" y="207704"/>
                  <a:pt x="153790" y="235307"/>
                  <a:pt x="197771" y="227831"/>
                </a:cubicBezTo>
                <a:cubicBezTo>
                  <a:pt x="282904" y="214194"/>
                  <a:pt x="321360" y="69535"/>
                  <a:pt x="224147" y="44191"/>
                </a:cubicBezTo>
                <a:close/>
                <a:moveTo>
                  <a:pt x="265803" y="134936"/>
                </a:moveTo>
                <a:cubicBezTo>
                  <a:pt x="252013" y="214588"/>
                  <a:pt x="159666" y="248944"/>
                  <a:pt x="117966" y="169555"/>
                </a:cubicBezTo>
                <a:cubicBezTo>
                  <a:pt x="103386" y="138181"/>
                  <a:pt x="95011" y="104395"/>
                  <a:pt x="119106" y="75280"/>
                </a:cubicBezTo>
                <a:cubicBezTo>
                  <a:pt x="143530" y="45857"/>
                  <a:pt x="185318" y="43270"/>
                  <a:pt x="218336" y="58310"/>
                </a:cubicBezTo>
                <a:cubicBezTo>
                  <a:pt x="219762" y="58996"/>
                  <a:pt x="221406" y="59165"/>
                  <a:pt x="222941" y="58792"/>
                </a:cubicBezTo>
                <a:cubicBezTo>
                  <a:pt x="256354" y="66619"/>
                  <a:pt x="271218" y="103562"/>
                  <a:pt x="265803" y="134871"/>
                </a:cubicBezTo>
                <a:close/>
                <a:moveTo>
                  <a:pt x="205927" y="69535"/>
                </a:moveTo>
                <a:cubicBezTo>
                  <a:pt x="197574" y="65435"/>
                  <a:pt x="191238" y="78809"/>
                  <a:pt x="199964" y="83085"/>
                </a:cubicBezTo>
                <a:cubicBezTo>
                  <a:pt x="208251" y="87163"/>
                  <a:pt x="214697" y="73811"/>
                  <a:pt x="205927" y="69535"/>
                </a:cubicBezTo>
                <a:close/>
                <a:moveTo>
                  <a:pt x="315550" y="67628"/>
                </a:moveTo>
                <a:cubicBezTo>
                  <a:pt x="336050" y="108495"/>
                  <a:pt x="341662" y="159996"/>
                  <a:pt x="309586" y="196676"/>
                </a:cubicBezTo>
                <a:cubicBezTo>
                  <a:pt x="303185" y="203999"/>
                  <a:pt x="313971" y="213448"/>
                  <a:pt x="320439" y="206103"/>
                </a:cubicBezTo>
                <a:cubicBezTo>
                  <a:pt x="357141" y="164118"/>
                  <a:pt x="351594" y="105974"/>
                  <a:pt x="328069" y="59055"/>
                </a:cubicBezTo>
                <a:cubicBezTo>
                  <a:pt x="323815" y="50614"/>
                  <a:pt x="311428" y="59538"/>
                  <a:pt x="315550" y="67628"/>
                </a:cubicBezTo>
                <a:close/>
                <a:moveTo>
                  <a:pt x="370953" y="127986"/>
                </a:moveTo>
                <a:cubicBezTo>
                  <a:pt x="368169" y="118756"/>
                  <a:pt x="354181" y="124347"/>
                  <a:pt x="356856" y="133138"/>
                </a:cubicBezTo>
                <a:cubicBezTo>
                  <a:pt x="362030" y="149417"/>
                  <a:pt x="359531" y="167165"/>
                  <a:pt x="350037" y="181372"/>
                </a:cubicBezTo>
                <a:cubicBezTo>
                  <a:pt x="344666" y="189331"/>
                  <a:pt x="355409" y="198912"/>
                  <a:pt x="360999" y="190800"/>
                </a:cubicBezTo>
                <a:cubicBezTo>
                  <a:pt x="373804" y="172506"/>
                  <a:pt x="377465" y="149336"/>
                  <a:pt x="370931" y="1279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 name="image1.png">
            <a:extLst>
              <a:ext uri="{FF2B5EF4-FFF2-40B4-BE49-F238E27FC236}">
                <a16:creationId xmlns:a16="http://schemas.microsoft.com/office/drawing/2014/main" id="{F02C65DB-46B5-4C39-8E48-2D57FF8EB3C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4928" y="2125013"/>
            <a:ext cx="9493346" cy="6036974"/>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a:extLst>
              <a:ext uri="{FF2B5EF4-FFF2-40B4-BE49-F238E27FC236}">
                <a16:creationId xmlns:a16="http://schemas.microsoft.com/office/drawing/2014/main" id="{30149081-345A-4A9F-9AF4-7F7A9A7EF080}"/>
              </a:ext>
            </a:extLst>
          </p:cNvPr>
          <p:cNvSpPr txBox="1"/>
          <p:nvPr/>
        </p:nvSpPr>
        <p:spPr>
          <a:xfrm>
            <a:off x="10744200" y="2070705"/>
            <a:ext cx="7391400" cy="6036974"/>
          </a:xfrm>
          <a:prstGeom prst="rect">
            <a:avLst/>
          </a:prstGeom>
          <a:noFill/>
        </p:spPr>
        <p:txBody>
          <a:bodyPr wrap="square" rtlCol="0">
            <a:spAutoFit/>
          </a:bodyPr>
          <a:lstStyle/>
          <a:p>
            <a:pPr>
              <a:lnSpc>
                <a:spcPct val="150000"/>
              </a:lnSpc>
            </a:pPr>
            <a:r>
              <a:rPr lang="es-419" sz="2000" dirty="0">
                <a:effectLst/>
                <a:latin typeface="Arial" panose="020B0604020202020204" pitchFamily="34" charset="0"/>
                <a:ea typeface="Arial" panose="020B0604020202020204" pitchFamily="34" charset="0"/>
              </a:rPr>
              <a:t>Ahora lee las siguientes preguntas y completa la tabla que sigue tomando en cuenta tu cuadro de referencia.</a:t>
            </a:r>
            <a:endParaRPr lang="es-UY" sz="2000" dirty="0">
              <a:effectLst/>
              <a:latin typeface="Arial" panose="020B0604020202020204" pitchFamily="34" charset="0"/>
              <a:ea typeface="Arial" panose="020B0604020202020204" pitchFamily="34" charset="0"/>
            </a:endParaRPr>
          </a:p>
          <a:p>
            <a:pPr>
              <a:lnSpc>
                <a:spcPct val="150000"/>
              </a:lnSpc>
            </a:pPr>
            <a:r>
              <a:rPr lang="es-419" sz="2000" dirty="0">
                <a:effectLst/>
                <a:latin typeface="Arial" panose="020B0604020202020204" pitchFamily="34" charset="0"/>
                <a:ea typeface="Arial" panose="020B0604020202020204" pitchFamily="34" charset="0"/>
              </a:rPr>
              <a:t> </a:t>
            </a:r>
            <a:endParaRPr lang="es-UY" sz="2000" dirty="0">
              <a:effectLst/>
              <a:latin typeface="Arial" panose="020B0604020202020204" pitchFamily="34" charset="0"/>
              <a:ea typeface="Arial" panose="020B0604020202020204" pitchFamily="34" charset="0"/>
            </a:endParaRPr>
          </a:p>
          <a:p>
            <a:pPr marL="342900" lvl="0" indent="-342900">
              <a:lnSpc>
                <a:spcPct val="150000"/>
              </a:lnSpc>
              <a:buFont typeface="+mj-lt"/>
              <a:buAutoNum type="arabicPeriod"/>
            </a:pPr>
            <a:r>
              <a:rPr lang="es-419" sz="2000" u="none" strike="noStrike" dirty="0">
                <a:effectLst/>
                <a:latin typeface="Arial" panose="020B0604020202020204" pitchFamily="34" charset="0"/>
                <a:ea typeface="Arial" panose="020B0604020202020204" pitchFamily="34" charset="0"/>
              </a:rPr>
              <a:t>¿Qué edad tienes?</a:t>
            </a:r>
            <a:endParaRPr lang="es-UY" sz="2000" u="none" strike="noStrike" dirty="0">
              <a:effectLst/>
              <a:latin typeface="Arial" panose="020B0604020202020204" pitchFamily="34" charset="0"/>
              <a:ea typeface="Arial" panose="020B0604020202020204" pitchFamily="34" charset="0"/>
            </a:endParaRPr>
          </a:p>
          <a:p>
            <a:pPr marL="342900" lvl="0" indent="-342900">
              <a:lnSpc>
                <a:spcPct val="150000"/>
              </a:lnSpc>
              <a:buFont typeface="+mj-lt"/>
              <a:buAutoNum type="arabicPeriod"/>
            </a:pPr>
            <a:r>
              <a:rPr lang="es-419" sz="2000" u="none" strike="noStrike" dirty="0">
                <a:effectLst/>
                <a:latin typeface="Arial" panose="020B0604020202020204" pitchFamily="34" charset="0"/>
                <a:ea typeface="Arial" panose="020B0604020202020204" pitchFamily="34" charset="0"/>
              </a:rPr>
              <a:t>¿Fumas?   a) si   b) no</a:t>
            </a:r>
            <a:endParaRPr lang="es-UY" sz="2000" u="none" strike="noStrike" dirty="0">
              <a:effectLst/>
              <a:latin typeface="Arial" panose="020B0604020202020204" pitchFamily="34" charset="0"/>
              <a:ea typeface="Arial" panose="020B0604020202020204" pitchFamily="34" charset="0"/>
            </a:endParaRPr>
          </a:p>
          <a:p>
            <a:pPr marL="342900" lvl="0" indent="-342900">
              <a:lnSpc>
                <a:spcPct val="150000"/>
              </a:lnSpc>
              <a:buFont typeface="+mj-lt"/>
              <a:buAutoNum type="arabicPeriod"/>
            </a:pPr>
            <a:r>
              <a:rPr lang="es-419" sz="2000" u="none" strike="noStrike" dirty="0">
                <a:effectLst/>
                <a:latin typeface="Arial" panose="020B0604020202020204" pitchFamily="34" charset="0"/>
                <a:ea typeface="Arial" panose="020B0604020202020204" pitchFamily="34" charset="0"/>
              </a:rPr>
              <a:t>¿Te resulta difícil controlar este estado de constante preocupación?  a) si   b) no</a:t>
            </a:r>
            <a:endParaRPr lang="es-UY" sz="2000" u="none" strike="noStrike" dirty="0">
              <a:effectLst/>
              <a:latin typeface="Arial" panose="020B0604020202020204" pitchFamily="34" charset="0"/>
              <a:ea typeface="Arial" panose="020B0604020202020204" pitchFamily="34" charset="0"/>
            </a:endParaRPr>
          </a:p>
          <a:p>
            <a:pPr marL="342900" lvl="0" indent="-342900">
              <a:lnSpc>
                <a:spcPct val="150000"/>
              </a:lnSpc>
              <a:buFont typeface="+mj-lt"/>
              <a:buAutoNum type="arabicPeriod"/>
            </a:pPr>
            <a:r>
              <a:rPr lang="es-419" sz="2000" u="none" strike="noStrike" dirty="0">
                <a:effectLst/>
                <a:latin typeface="Arial" panose="020B0604020202020204" pitchFamily="34" charset="0"/>
                <a:ea typeface="Arial" panose="020B0604020202020204" pitchFamily="34" charset="0"/>
              </a:rPr>
              <a:t>Te resulta difícil relajarte:  a) nunca, b) varios días, c) más de la mitad de los días, d) casi todos los días</a:t>
            </a:r>
            <a:endParaRPr lang="es-UY" sz="2000" u="none" strike="noStrike" dirty="0">
              <a:effectLst/>
              <a:latin typeface="Arial" panose="020B0604020202020204" pitchFamily="34" charset="0"/>
              <a:ea typeface="Arial" panose="020B0604020202020204" pitchFamily="34" charset="0"/>
            </a:endParaRPr>
          </a:p>
          <a:p>
            <a:pPr marL="342900" lvl="0" indent="-342900">
              <a:lnSpc>
                <a:spcPct val="150000"/>
              </a:lnSpc>
              <a:buFont typeface="+mj-lt"/>
              <a:buAutoNum type="arabicPeriod"/>
            </a:pPr>
            <a:r>
              <a:rPr lang="es-419" sz="2000" u="none" strike="noStrike" dirty="0">
                <a:effectLst/>
                <a:latin typeface="Arial" panose="020B0604020202020204" pitchFamily="34" charset="0"/>
                <a:ea typeface="Arial" panose="020B0604020202020204" pitchFamily="34" charset="0"/>
              </a:rPr>
              <a:t>¿Cuántas horas trabajas a la semana?</a:t>
            </a:r>
          </a:p>
          <a:p>
            <a:pPr marL="342900" lvl="0" indent="-342900">
              <a:lnSpc>
                <a:spcPct val="150000"/>
              </a:lnSpc>
              <a:buFont typeface="+mj-lt"/>
              <a:buAutoNum type="arabicPeriod"/>
            </a:pPr>
            <a:r>
              <a:rPr lang="es-419" sz="2000" u="none" strike="noStrike" dirty="0">
                <a:effectLst/>
                <a:latin typeface="Arial" panose="020B0604020202020204" pitchFamily="34" charset="0"/>
                <a:ea typeface="Arial" panose="020B0604020202020204" pitchFamily="34" charset="0"/>
              </a:rPr>
              <a:t>¿Con qué frecuencia asiste</a:t>
            </a:r>
            <a:r>
              <a:rPr lang="es-419" sz="2000" dirty="0">
                <a:latin typeface="Arial" panose="020B0604020202020204" pitchFamily="34" charset="0"/>
                <a:ea typeface="Arial" panose="020B0604020202020204" pitchFamily="34" charset="0"/>
              </a:rPr>
              <a:t>s a la biblioteca del CENUR? 1) nunca 2) casi nunca, 3) ocasionalmente 4)cada mes 5)  una vez a la semana (escala Likert nivel de frecuencia).</a:t>
            </a:r>
          </a:p>
        </p:txBody>
      </p:sp>
      <p:sp>
        <p:nvSpPr>
          <p:cNvPr id="2" name="CuadroTexto 1">
            <a:extLst>
              <a:ext uri="{FF2B5EF4-FFF2-40B4-BE49-F238E27FC236}">
                <a16:creationId xmlns:a16="http://schemas.microsoft.com/office/drawing/2014/main" id="{BEB82A0D-D79D-4DBD-A555-549BF126E476}"/>
              </a:ext>
            </a:extLst>
          </p:cNvPr>
          <p:cNvSpPr txBox="1"/>
          <p:nvPr/>
        </p:nvSpPr>
        <p:spPr>
          <a:xfrm>
            <a:off x="5943600" y="483137"/>
            <a:ext cx="6172200" cy="646331"/>
          </a:xfrm>
          <a:prstGeom prst="rect">
            <a:avLst/>
          </a:prstGeom>
          <a:noFill/>
        </p:spPr>
        <p:txBody>
          <a:bodyPr wrap="square" rtlCol="0">
            <a:spAutoFit/>
          </a:bodyPr>
          <a:lstStyle/>
          <a:p>
            <a:r>
              <a:rPr lang="es-UY" sz="3600" b="1" dirty="0"/>
              <a:t>Actividad 3 – práctico 5</a:t>
            </a:r>
          </a:p>
        </p:txBody>
      </p:sp>
    </p:spTree>
    <p:extLst>
      <p:ext uri="{BB962C8B-B14F-4D97-AF65-F5344CB8AC3E}">
        <p14:creationId xmlns:p14="http://schemas.microsoft.com/office/powerpoint/2010/main" val="16892272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BF7F1"/>
        </a:solidFill>
        <a:effectLst/>
      </p:bgPr>
    </p:bg>
    <p:spTree>
      <p:nvGrpSpPr>
        <p:cNvPr id="1" name=""/>
        <p:cNvGrpSpPr/>
        <p:nvPr/>
      </p:nvGrpSpPr>
      <p:grpSpPr>
        <a:xfrm>
          <a:off x="0" y="0"/>
          <a:ext cx="0" cy="0"/>
          <a:chOff x="0" y="0"/>
          <a:chExt cx="0" cy="0"/>
        </a:xfrm>
      </p:grpSpPr>
      <p:sp>
        <p:nvSpPr>
          <p:cNvPr id="9" name="Freeform 9"/>
          <p:cNvSpPr/>
          <p:nvPr/>
        </p:nvSpPr>
        <p:spPr>
          <a:xfrm rot="435657" flipV="1">
            <a:off x="15671138" y="8242065"/>
            <a:ext cx="2141434" cy="2135061"/>
          </a:xfrm>
          <a:custGeom>
            <a:avLst/>
            <a:gdLst/>
            <a:ahLst/>
            <a:cxnLst/>
            <a:rect l="l" t="t" r="r" b="b"/>
            <a:pathLst>
              <a:path w="3750634" h="3974660">
                <a:moveTo>
                  <a:pt x="0" y="3974660"/>
                </a:moveTo>
                <a:lnTo>
                  <a:pt x="3750634" y="3974660"/>
                </a:lnTo>
                <a:lnTo>
                  <a:pt x="3750634" y="0"/>
                </a:lnTo>
                <a:lnTo>
                  <a:pt x="0" y="0"/>
                </a:lnTo>
                <a:lnTo>
                  <a:pt x="0" y="397466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0" name="Freeform 19">
            <a:extLst>
              <a:ext uri="{FF2B5EF4-FFF2-40B4-BE49-F238E27FC236}">
                <a16:creationId xmlns:a16="http://schemas.microsoft.com/office/drawing/2014/main" id="{E0FFF137-3170-4409-B2EB-EAA5ABA10793}"/>
              </a:ext>
            </a:extLst>
          </p:cNvPr>
          <p:cNvSpPr/>
          <p:nvPr/>
        </p:nvSpPr>
        <p:spPr>
          <a:xfrm rot="240727">
            <a:off x="361678" y="521761"/>
            <a:ext cx="1162426" cy="1666560"/>
          </a:xfrm>
          <a:custGeom>
            <a:avLst/>
            <a:gdLst/>
            <a:ahLst/>
            <a:cxnLst/>
            <a:rect l="l" t="t" r="r" b="b"/>
            <a:pathLst>
              <a:path w="1162426" h="1666560">
                <a:moveTo>
                  <a:pt x="0" y="0"/>
                </a:moveTo>
                <a:lnTo>
                  <a:pt x="1162426" y="0"/>
                </a:lnTo>
                <a:lnTo>
                  <a:pt x="1162426" y="1666560"/>
                </a:lnTo>
                <a:lnTo>
                  <a:pt x="0" y="166656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1" name="Freeform 19">
            <a:extLst>
              <a:ext uri="{FF2B5EF4-FFF2-40B4-BE49-F238E27FC236}">
                <a16:creationId xmlns:a16="http://schemas.microsoft.com/office/drawing/2014/main" id="{3A1544CB-C66E-477F-962D-A16B0CCA42EB}"/>
              </a:ext>
            </a:extLst>
          </p:cNvPr>
          <p:cNvSpPr/>
          <p:nvPr/>
        </p:nvSpPr>
        <p:spPr>
          <a:xfrm rot="240727">
            <a:off x="26398" y="2257949"/>
            <a:ext cx="1162426" cy="1666560"/>
          </a:xfrm>
          <a:custGeom>
            <a:avLst/>
            <a:gdLst/>
            <a:ahLst/>
            <a:cxnLst/>
            <a:rect l="l" t="t" r="r" b="b"/>
            <a:pathLst>
              <a:path w="1162426" h="1666560">
                <a:moveTo>
                  <a:pt x="0" y="0"/>
                </a:moveTo>
                <a:lnTo>
                  <a:pt x="1162426" y="0"/>
                </a:lnTo>
                <a:lnTo>
                  <a:pt x="1162426" y="1666560"/>
                </a:lnTo>
                <a:lnTo>
                  <a:pt x="0" y="166656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2" name="Google Shape;258;p23">
            <a:extLst>
              <a:ext uri="{FF2B5EF4-FFF2-40B4-BE49-F238E27FC236}">
                <a16:creationId xmlns:a16="http://schemas.microsoft.com/office/drawing/2014/main" id="{1B768BD5-A4C8-4CC6-8159-020AA2415709}"/>
              </a:ext>
            </a:extLst>
          </p:cNvPr>
          <p:cNvSpPr/>
          <p:nvPr/>
        </p:nvSpPr>
        <p:spPr>
          <a:xfrm rot="864908">
            <a:off x="16555266" y="320174"/>
            <a:ext cx="1223779" cy="1439106"/>
          </a:xfrm>
          <a:custGeom>
            <a:avLst/>
            <a:gdLst/>
            <a:ahLst/>
            <a:cxnLst/>
            <a:rect l="l" t="t" r="r" b="b"/>
            <a:pathLst>
              <a:path w="374107" h="473680" extrusionOk="0">
                <a:moveTo>
                  <a:pt x="176658" y="66970"/>
                </a:moveTo>
                <a:cubicBezTo>
                  <a:pt x="153572" y="67387"/>
                  <a:pt x="129367" y="75192"/>
                  <a:pt x="123381" y="100186"/>
                </a:cubicBezTo>
                <a:cubicBezTo>
                  <a:pt x="121189" y="109526"/>
                  <a:pt x="136185" y="110644"/>
                  <a:pt x="138312" y="101743"/>
                </a:cubicBezTo>
                <a:cubicBezTo>
                  <a:pt x="142170" y="85650"/>
                  <a:pt x="160236" y="81660"/>
                  <a:pt x="174400" y="81397"/>
                </a:cubicBezTo>
                <a:cubicBezTo>
                  <a:pt x="183652" y="81221"/>
                  <a:pt x="186458" y="66795"/>
                  <a:pt x="176658" y="66970"/>
                </a:cubicBezTo>
                <a:close/>
                <a:moveTo>
                  <a:pt x="82580" y="302418"/>
                </a:moveTo>
                <a:cubicBezTo>
                  <a:pt x="67276" y="334412"/>
                  <a:pt x="51513" y="366168"/>
                  <a:pt x="35288" y="397680"/>
                </a:cubicBezTo>
                <a:cubicBezTo>
                  <a:pt x="30903" y="406450"/>
                  <a:pt x="44935" y="411054"/>
                  <a:pt x="49167" y="402832"/>
                </a:cubicBezTo>
                <a:cubicBezTo>
                  <a:pt x="65390" y="371320"/>
                  <a:pt x="81155" y="339573"/>
                  <a:pt x="96458" y="307592"/>
                </a:cubicBezTo>
                <a:cubicBezTo>
                  <a:pt x="100689" y="298778"/>
                  <a:pt x="86592" y="294130"/>
                  <a:pt x="82580" y="302418"/>
                </a:cubicBezTo>
                <a:close/>
                <a:moveTo>
                  <a:pt x="245501" y="19218"/>
                </a:moveTo>
                <a:cubicBezTo>
                  <a:pt x="245369" y="19161"/>
                  <a:pt x="245238" y="19118"/>
                  <a:pt x="245085" y="19087"/>
                </a:cubicBezTo>
                <a:cubicBezTo>
                  <a:pt x="245085" y="16399"/>
                  <a:pt x="243549" y="13943"/>
                  <a:pt x="241138" y="12773"/>
                </a:cubicBezTo>
                <a:cubicBezTo>
                  <a:pt x="166156" y="-26692"/>
                  <a:pt x="69008" y="30444"/>
                  <a:pt x="51381" y="113626"/>
                </a:cubicBezTo>
                <a:cubicBezTo>
                  <a:pt x="42304" y="163022"/>
                  <a:pt x="74380" y="208230"/>
                  <a:pt x="111038" y="236951"/>
                </a:cubicBezTo>
                <a:lnTo>
                  <a:pt x="97883" y="263699"/>
                </a:lnTo>
                <a:cubicBezTo>
                  <a:pt x="94836" y="262449"/>
                  <a:pt x="91021" y="259797"/>
                  <a:pt x="87819" y="261266"/>
                </a:cubicBezTo>
                <a:cubicBezTo>
                  <a:pt x="84136" y="260213"/>
                  <a:pt x="80211" y="261805"/>
                  <a:pt x="78304" y="265124"/>
                </a:cubicBezTo>
                <a:cubicBezTo>
                  <a:pt x="50109" y="316165"/>
                  <a:pt x="22046" y="367424"/>
                  <a:pt x="2117" y="422367"/>
                </a:cubicBezTo>
                <a:cubicBezTo>
                  <a:pt x="78" y="424297"/>
                  <a:pt x="-558" y="427291"/>
                  <a:pt x="516" y="429887"/>
                </a:cubicBezTo>
                <a:cubicBezTo>
                  <a:pt x="9724" y="453233"/>
                  <a:pt x="31188" y="469492"/>
                  <a:pt x="56160" y="472048"/>
                </a:cubicBezTo>
                <a:cubicBezTo>
                  <a:pt x="58068" y="472278"/>
                  <a:pt x="59975" y="471759"/>
                  <a:pt x="61510" y="470601"/>
                </a:cubicBezTo>
                <a:cubicBezTo>
                  <a:pt x="64229" y="474085"/>
                  <a:pt x="69249" y="474705"/>
                  <a:pt x="72735" y="471985"/>
                </a:cubicBezTo>
                <a:cubicBezTo>
                  <a:pt x="73678" y="471255"/>
                  <a:pt x="74446" y="470325"/>
                  <a:pt x="74972" y="469264"/>
                </a:cubicBezTo>
                <a:cubicBezTo>
                  <a:pt x="101413" y="411953"/>
                  <a:pt x="127832" y="354649"/>
                  <a:pt x="154251" y="297353"/>
                </a:cubicBezTo>
                <a:cubicBezTo>
                  <a:pt x="155106" y="295702"/>
                  <a:pt x="155216" y="293753"/>
                  <a:pt x="154514" y="292026"/>
                </a:cubicBezTo>
                <a:cubicBezTo>
                  <a:pt x="155785" y="285711"/>
                  <a:pt x="148748" y="284462"/>
                  <a:pt x="143968" y="282620"/>
                </a:cubicBezTo>
                <a:lnTo>
                  <a:pt x="156224" y="259862"/>
                </a:lnTo>
                <a:cubicBezTo>
                  <a:pt x="223357" y="279594"/>
                  <a:pt x="292157" y="231360"/>
                  <a:pt x="310551" y="162934"/>
                </a:cubicBezTo>
                <a:cubicBezTo>
                  <a:pt x="327367" y="101633"/>
                  <a:pt x="298010" y="40661"/>
                  <a:pt x="245501" y="19218"/>
                </a:cubicBezTo>
                <a:close/>
                <a:moveTo>
                  <a:pt x="63089" y="459902"/>
                </a:moveTo>
                <a:cubicBezTo>
                  <a:pt x="61883" y="458595"/>
                  <a:pt x="60239" y="457808"/>
                  <a:pt x="58463" y="457710"/>
                </a:cubicBezTo>
                <a:cubicBezTo>
                  <a:pt x="39980" y="455815"/>
                  <a:pt x="23887" y="444325"/>
                  <a:pt x="16082" y="427476"/>
                </a:cubicBezTo>
                <a:cubicBezTo>
                  <a:pt x="35266" y="374615"/>
                  <a:pt x="61993" y="325154"/>
                  <a:pt x="89091" y="276043"/>
                </a:cubicBezTo>
                <a:cubicBezTo>
                  <a:pt x="105294" y="283512"/>
                  <a:pt x="121781" y="290309"/>
                  <a:pt x="138509" y="296433"/>
                </a:cubicBezTo>
                <a:cubicBezTo>
                  <a:pt x="113296" y="350834"/>
                  <a:pt x="88148" y="405288"/>
                  <a:pt x="63089" y="459792"/>
                </a:cubicBezTo>
                <a:close/>
                <a:moveTo>
                  <a:pt x="130178" y="277380"/>
                </a:moveTo>
                <a:cubicBezTo>
                  <a:pt x="123886" y="274909"/>
                  <a:pt x="117637" y="272337"/>
                  <a:pt x="111410" y="269663"/>
                </a:cubicBezTo>
                <a:lnTo>
                  <a:pt x="123359" y="245304"/>
                </a:lnTo>
                <a:cubicBezTo>
                  <a:pt x="129411" y="248983"/>
                  <a:pt x="135725" y="252202"/>
                  <a:pt x="142258" y="254929"/>
                </a:cubicBezTo>
                <a:close/>
                <a:moveTo>
                  <a:pt x="299106" y="143640"/>
                </a:moveTo>
                <a:cubicBezTo>
                  <a:pt x="279813" y="255587"/>
                  <a:pt x="162692" y="284221"/>
                  <a:pt x="93016" y="196106"/>
                </a:cubicBezTo>
                <a:cubicBezTo>
                  <a:pt x="78787" y="178917"/>
                  <a:pt x="66816" y="157299"/>
                  <a:pt x="65150" y="133204"/>
                </a:cubicBezTo>
                <a:cubicBezTo>
                  <a:pt x="63417" y="108473"/>
                  <a:pt x="76901" y="82252"/>
                  <a:pt x="92226" y="63046"/>
                </a:cubicBezTo>
                <a:cubicBezTo>
                  <a:pt x="128841" y="17267"/>
                  <a:pt x="187861" y="4222"/>
                  <a:pt x="234605" y="27966"/>
                </a:cubicBezTo>
                <a:cubicBezTo>
                  <a:pt x="234451" y="30773"/>
                  <a:pt x="236139" y="33353"/>
                  <a:pt x="238770" y="34325"/>
                </a:cubicBezTo>
                <a:cubicBezTo>
                  <a:pt x="279308" y="50768"/>
                  <a:pt x="305333" y="95384"/>
                  <a:pt x="299106" y="143487"/>
                </a:cubicBezTo>
                <a:close/>
                <a:moveTo>
                  <a:pt x="224147" y="44191"/>
                </a:moveTo>
                <a:cubicBezTo>
                  <a:pt x="223576" y="44070"/>
                  <a:pt x="223006" y="44011"/>
                  <a:pt x="222414" y="44015"/>
                </a:cubicBezTo>
                <a:cubicBezTo>
                  <a:pt x="167844" y="19043"/>
                  <a:pt x="97751" y="45791"/>
                  <a:pt x="88543" y="108736"/>
                </a:cubicBezTo>
                <a:cubicBezTo>
                  <a:pt x="85780" y="129433"/>
                  <a:pt x="93103" y="149538"/>
                  <a:pt x="100865" y="168393"/>
                </a:cubicBezTo>
                <a:cubicBezTo>
                  <a:pt x="117067" y="207704"/>
                  <a:pt x="153790" y="235307"/>
                  <a:pt x="197771" y="227831"/>
                </a:cubicBezTo>
                <a:cubicBezTo>
                  <a:pt x="282904" y="214194"/>
                  <a:pt x="321360" y="69535"/>
                  <a:pt x="224147" y="44191"/>
                </a:cubicBezTo>
                <a:close/>
                <a:moveTo>
                  <a:pt x="265803" y="134936"/>
                </a:moveTo>
                <a:cubicBezTo>
                  <a:pt x="252013" y="214588"/>
                  <a:pt x="159666" y="248944"/>
                  <a:pt x="117966" y="169555"/>
                </a:cubicBezTo>
                <a:cubicBezTo>
                  <a:pt x="103386" y="138181"/>
                  <a:pt x="95011" y="104395"/>
                  <a:pt x="119106" y="75280"/>
                </a:cubicBezTo>
                <a:cubicBezTo>
                  <a:pt x="143530" y="45857"/>
                  <a:pt x="185318" y="43270"/>
                  <a:pt x="218336" y="58310"/>
                </a:cubicBezTo>
                <a:cubicBezTo>
                  <a:pt x="219762" y="58996"/>
                  <a:pt x="221406" y="59165"/>
                  <a:pt x="222941" y="58792"/>
                </a:cubicBezTo>
                <a:cubicBezTo>
                  <a:pt x="256354" y="66619"/>
                  <a:pt x="271218" y="103562"/>
                  <a:pt x="265803" y="134871"/>
                </a:cubicBezTo>
                <a:close/>
                <a:moveTo>
                  <a:pt x="205927" y="69535"/>
                </a:moveTo>
                <a:cubicBezTo>
                  <a:pt x="197574" y="65435"/>
                  <a:pt x="191238" y="78809"/>
                  <a:pt x="199964" y="83085"/>
                </a:cubicBezTo>
                <a:cubicBezTo>
                  <a:pt x="208251" y="87163"/>
                  <a:pt x="214697" y="73811"/>
                  <a:pt x="205927" y="69535"/>
                </a:cubicBezTo>
                <a:close/>
                <a:moveTo>
                  <a:pt x="315550" y="67628"/>
                </a:moveTo>
                <a:cubicBezTo>
                  <a:pt x="336050" y="108495"/>
                  <a:pt x="341662" y="159996"/>
                  <a:pt x="309586" y="196676"/>
                </a:cubicBezTo>
                <a:cubicBezTo>
                  <a:pt x="303185" y="203999"/>
                  <a:pt x="313971" y="213448"/>
                  <a:pt x="320439" y="206103"/>
                </a:cubicBezTo>
                <a:cubicBezTo>
                  <a:pt x="357141" y="164118"/>
                  <a:pt x="351594" y="105974"/>
                  <a:pt x="328069" y="59055"/>
                </a:cubicBezTo>
                <a:cubicBezTo>
                  <a:pt x="323815" y="50614"/>
                  <a:pt x="311428" y="59538"/>
                  <a:pt x="315550" y="67628"/>
                </a:cubicBezTo>
                <a:close/>
                <a:moveTo>
                  <a:pt x="370953" y="127986"/>
                </a:moveTo>
                <a:cubicBezTo>
                  <a:pt x="368169" y="118756"/>
                  <a:pt x="354181" y="124347"/>
                  <a:pt x="356856" y="133138"/>
                </a:cubicBezTo>
                <a:cubicBezTo>
                  <a:pt x="362030" y="149417"/>
                  <a:pt x="359531" y="167165"/>
                  <a:pt x="350037" y="181372"/>
                </a:cubicBezTo>
                <a:cubicBezTo>
                  <a:pt x="344666" y="189331"/>
                  <a:pt x="355409" y="198912"/>
                  <a:pt x="360999" y="190800"/>
                </a:cubicBezTo>
                <a:cubicBezTo>
                  <a:pt x="373804" y="172506"/>
                  <a:pt x="377465" y="149336"/>
                  <a:pt x="370931" y="1279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 name="Google Shape;258;p23">
            <a:extLst>
              <a:ext uri="{FF2B5EF4-FFF2-40B4-BE49-F238E27FC236}">
                <a16:creationId xmlns:a16="http://schemas.microsoft.com/office/drawing/2014/main" id="{B3DB42EA-00EC-448B-9F91-AE70699EDFDA}"/>
              </a:ext>
            </a:extLst>
          </p:cNvPr>
          <p:cNvSpPr/>
          <p:nvPr/>
        </p:nvSpPr>
        <p:spPr>
          <a:xfrm rot="864908">
            <a:off x="1219478" y="7724519"/>
            <a:ext cx="1726442" cy="2022475"/>
          </a:xfrm>
          <a:custGeom>
            <a:avLst/>
            <a:gdLst/>
            <a:ahLst/>
            <a:cxnLst/>
            <a:rect l="l" t="t" r="r" b="b"/>
            <a:pathLst>
              <a:path w="374107" h="473680" extrusionOk="0">
                <a:moveTo>
                  <a:pt x="176658" y="66970"/>
                </a:moveTo>
                <a:cubicBezTo>
                  <a:pt x="153572" y="67387"/>
                  <a:pt x="129367" y="75192"/>
                  <a:pt x="123381" y="100186"/>
                </a:cubicBezTo>
                <a:cubicBezTo>
                  <a:pt x="121189" y="109526"/>
                  <a:pt x="136185" y="110644"/>
                  <a:pt x="138312" y="101743"/>
                </a:cubicBezTo>
                <a:cubicBezTo>
                  <a:pt x="142170" y="85650"/>
                  <a:pt x="160236" y="81660"/>
                  <a:pt x="174400" y="81397"/>
                </a:cubicBezTo>
                <a:cubicBezTo>
                  <a:pt x="183652" y="81221"/>
                  <a:pt x="186458" y="66795"/>
                  <a:pt x="176658" y="66970"/>
                </a:cubicBezTo>
                <a:close/>
                <a:moveTo>
                  <a:pt x="82580" y="302418"/>
                </a:moveTo>
                <a:cubicBezTo>
                  <a:pt x="67276" y="334412"/>
                  <a:pt x="51513" y="366168"/>
                  <a:pt x="35288" y="397680"/>
                </a:cubicBezTo>
                <a:cubicBezTo>
                  <a:pt x="30903" y="406450"/>
                  <a:pt x="44935" y="411054"/>
                  <a:pt x="49167" y="402832"/>
                </a:cubicBezTo>
                <a:cubicBezTo>
                  <a:pt x="65390" y="371320"/>
                  <a:pt x="81155" y="339573"/>
                  <a:pt x="96458" y="307592"/>
                </a:cubicBezTo>
                <a:cubicBezTo>
                  <a:pt x="100689" y="298778"/>
                  <a:pt x="86592" y="294130"/>
                  <a:pt x="82580" y="302418"/>
                </a:cubicBezTo>
                <a:close/>
                <a:moveTo>
                  <a:pt x="245501" y="19218"/>
                </a:moveTo>
                <a:cubicBezTo>
                  <a:pt x="245369" y="19161"/>
                  <a:pt x="245238" y="19118"/>
                  <a:pt x="245085" y="19087"/>
                </a:cubicBezTo>
                <a:cubicBezTo>
                  <a:pt x="245085" y="16399"/>
                  <a:pt x="243549" y="13943"/>
                  <a:pt x="241138" y="12773"/>
                </a:cubicBezTo>
                <a:cubicBezTo>
                  <a:pt x="166156" y="-26692"/>
                  <a:pt x="69008" y="30444"/>
                  <a:pt x="51381" y="113626"/>
                </a:cubicBezTo>
                <a:cubicBezTo>
                  <a:pt x="42304" y="163022"/>
                  <a:pt x="74380" y="208230"/>
                  <a:pt x="111038" y="236951"/>
                </a:cubicBezTo>
                <a:lnTo>
                  <a:pt x="97883" y="263699"/>
                </a:lnTo>
                <a:cubicBezTo>
                  <a:pt x="94836" y="262449"/>
                  <a:pt x="91021" y="259797"/>
                  <a:pt x="87819" y="261266"/>
                </a:cubicBezTo>
                <a:cubicBezTo>
                  <a:pt x="84136" y="260213"/>
                  <a:pt x="80211" y="261805"/>
                  <a:pt x="78304" y="265124"/>
                </a:cubicBezTo>
                <a:cubicBezTo>
                  <a:pt x="50109" y="316165"/>
                  <a:pt x="22046" y="367424"/>
                  <a:pt x="2117" y="422367"/>
                </a:cubicBezTo>
                <a:cubicBezTo>
                  <a:pt x="78" y="424297"/>
                  <a:pt x="-558" y="427291"/>
                  <a:pt x="516" y="429887"/>
                </a:cubicBezTo>
                <a:cubicBezTo>
                  <a:pt x="9724" y="453233"/>
                  <a:pt x="31188" y="469492"/>
                  <a:pt x="56160" y="472048"/>
                </a:cubicBezTo>
                <a:cubicBezTo>
                  <a:pt x="58068" y="472278"/>
                  <a:pt x="59975" y="471759"/>
                  <a:pt x="61510" y="470601"/>
                </a:cubicBezTo>
                <a:cubicBezTo>
                  <a:pt x="64229" y="474085"/>
                  <a:pt x="69249" y="474705"/>
                  <a:pt x="72735" y="471985"/>
                </a:cubicBezTo>
                <a:cubicBezTo>
                  <a:pt x="73678" y="471255"/>
                  <a:pt x="74446" y="470325"/>
                  <a:pt x="74972" y="469264"/>
                </a:cubicBezTo>
                <a:cubicBezTo>
                  <a:pt x="101413" y="411953"/>
                  <a:pt x="127832" y="354649"/>
                  <a:pt x="154251" y="297353"/>
                </a:cubicBezTo>
                <a:cubicBezTo>
                  <a:pt x="155106" y="295702"/>
                  <a:pt x="155216" y="293753"/>
                  <a:pt x="154514" y="292026"/>
                </a:cubicBezTo>
                <a:cubicBezTo>
                  <a:pt x="155785" y="285711"/>
                  <a:pt x="148748" y="284462"/>
                  <a:pt x="143968" y="282620"/>
                </a:cubicBezTo>
                <a:lnTo>
                  <a:pt x="156224" y="259862"/>
                </a:lnTo>
                <a:cubicBezTo>
                  <a:pt x="223357" y="279594"/>
                  <a:pt x="292157" y="231360"/>
                  <a:pt x="310551" y="162934"/>
                </a:cubicBezTo>
                <a:cubicBezTo>
                  <a:pt x="327367" y="101633"/>
                  <a:pt x="298010" y="40661"/>
                  <a:pt x="245501" y="19218"/>
                </a:cubicBezTo>
                <a:close/>
                <a:moveTo>
                  <a:pt x="63089" y="459902"/>
                </a:moveTo>
                <a:cubicBezTo>
                  <a:pt x="61883" y="458595"/>
                  <a:pt x="60239" y="457808"/>
                  <a:pt x="58463" y="457710"/>
                </a:cubicBezTo>
                <a:cubicBezTo>
                  <a:pt x="39980" y="455815"/>
                  <a:pt x="23887" y="444325"/>
                  <a:pt x="16082" y="427476"/>
                </a:cubicBezTo>
                <a:cubicBezTo>
                  <a:pt x="35266" y="374615"/>
                  <a:pt x="61993" y="325154"/>
                  <a:pt x="89091" y="276043"/>
                </a:cubicBezTo>
                <a:cubicBezTo>
                  <a:pt x="105294" y="283512"/>
                  <a:pt x="121781" y="290309"/>
                  <a:pt x="138509" y="296433"/>
                </a:cubicBezTo>
                <a:cubicBezTo>
                  <a:pt x="113296" y="350834"/>
                  <a:pt x="88148" y="405288"/>
                  <a:pt x="63089" y="459792"/>
                </a:cubicBezTo>
                <a:close/>
                <a:moveTo>
                  <a:pt x="130178" y="277380"/>
                </a:moveTo>
                <a:cubicBezTo>
                  <a:pt x="123886" y="274909"/>
                  <a:pt x="117637" y="272337"/>
                  <a:pt x="111410" y="269663"/>
                </a:cubicBezTo>
                <a:lnTo>
                  <a:pt x="123359" y="245304"/>
                </a:lnTo>
                <a:cubicBezTo>
                  <a:pt x="129411" y="248983"/>
                  <a:pt x="135725" y="252202"/>
                  <a:pt x="142258" y="254929"/>
                </a:cubicBezTo>
                <a:close/>
                <a:moveTo>
                  <a:pt x="299106" y="143640"/>
                </a:moveTo>
                <a:cubicBezTo>
                  <a:pt x="279813" y="255587"/>
                  <a:pt x="162692" y="284221"/>
                  <a:pt x="93016" y="196106"/>
                </a:cubicBezTo>
                <a:cubicBezTo>
                  <a:pt x="78787" y="178917"/>
                  <a:pt x="66816" y="157299"/>
                  <a:pt x="65150" y="133204"/>
                </a:cubicBezTo>
                <a:cubicBezTo>
                  <a:pt x="63417" y="108473"/>
                  <a:pt x="76901" y="82252"/>
                  <a:pt x="92226" y="63046"/>
                </a:cubicBezTo>
                <a:cubicBezTo>
                  <a:pt x="128841" y="17267"/>
                  <a:pt x="187861" y="4222"/>
                  <a:pt x="234605" y="27966"/>
                </a:cubicBezTo>
                <a:cubicBezTo>
                  <a:pt x="234451" y="30773"/>
                  <a:pt x="236139" y="33353"/>
                  <a:pt x="238770" y="34325"/>
                </a:cubicBezTo>
                <a:cubicBezTo>
                  <a:pt x="279308" y="50768"/>
                  <a:pt x="305333" y="95384"/>
                  <a:pt x="299106" y="143487"/>
                </a:cubicBezTo>
                <a:close/>
                <a:moveTo>
                  <a:pt x="224147" y="44191"/>
                </a:moveTo>
                <a:cubicBezTo>
                  <a:pt x="223576" y="44070"/>
                  <a:pt x="223006" y="44011"/>
                  <a:pt x="222414" y="44015"/>
                </a:cubicBezTo>
                <a:cubicBezTo>
                  <a:pt x="167844" y="19043"/>
                  <a:pt x="97751" y="45791"/>
                  <a:pt x="88543" y="108736"/>
                </a:cubicBezTo>
                <a:cubicBezTo>
                  <a:pt x="85780" y="129433"/>
                  <a:pt x="93103" y="149538"/>
                  <a:pt x="100865" y="168393"/>
                </a:cubicBezTo>
                <a:cubicBezTo>
                  <a:pt x="117067" y="207704"/>
                  <a:pt x="153790" y="235307"/>
                  <a:pt x="197771" y="227831"/>
                </a:cubicBezTo>
                <a:cubicBezTo>
                  <a:pt x="282904" y="214194"/>
                  <a:pt x="321360" y="69535"/>
                  <a:pt x="224147" y="44191"/>
                </a:cubicBezTo>
                <a:close/>
                <a:moveTo>
                  <a:pt x="265803" y="134936"/>
                </a:moveTo>
                <a:cubicBezTo>
                  <a:pt x="252013" y="214588"/>
                  <a:pt x="159666" y="248944"/>
                  <a:pt x="117966" y="169555"/>
                </a:cubicBezTo>
                <a:cubicBezTo>
                  <a:pt x="103386" y="138181"/>
                  <a:pt x="95011" y="104395"/>
                  <a:pt x="119106" y="75280"/>
                </a:cubicBezTo>
                <a:cubicBezTo>
                  <a:pt x="143530" y="45857"/>
                  <a:pt x="185318" y="43270"/>
                  <a:pt x="218336" y="58310"/>
                </a:cubicBezTo>
                <a:cubicBezTo>
                  <a:pt x="219762" y="58996"/>
                  <a:pt x="221406" y="59165"/>
                  <a:pt x="222941" y="58792"/>
                </a:cubicBezTo>
                <a:cubicBezTo>
                  <a:pt x="256354" y="66619"/>
                  <a:pt x="271218" y="103562"/>
                  <a:pt x="265803" y="134871"/>
                </a:cubicBezTo>
                <a:close/>
                <a:moveTo>
                  <a:pt x="205927" y="69535"/>
                </a:moveTo>
                <a:cubicBezTo>
                  <a:pt x="197574" y="65435"/>
                  <a:pt x="191238" y="78809"/>
                  <a:pt x="199964" y="83085"/>
                </a:cubicBezTo>
                <a:cubicBezTo>
                  <a:pt x="208251" y="87163"/>
                  <a:pt x="214697" y="73811"/>
                  <a:pt x="205927" y="69535"/>
                </a:cubicBezTo>
                <a:close/>
                <a:moveTo>
                  <a:pt x="315550" y="67628"/>
                </a:moveTo>
                <a:cubicBezTo>
                  <a:pt x="336050" y="108495"/>
                  <a:pt x="341662" y="159996"/>
                  <a:pt x="309586" y="196676"/>
                </a:cubicBezTo>
                <a:cubicBezTo>
                  <a:pt x="303185" y="203999"/>
                  <a:pt x="313971" y="213448"/>
                  <a:pt x="320439" y="206103"/>
                </a:cubicBezTo>
                <a:cubicBezTo>
                  <a:pt x="357141" y="164118"/>
                  <a:pt x="351594" y="105974"/>
                  <a:pt x="328069" y="59055"/>
                </a:cubicBezTo>
                <a:cubicBezTo>
                  <a:pt x="323815" y="50614"/>
                  <a:pt x="311428" y="59538"/>
                  <a:pt x="315550" y="67628"/>
                </a:cubicBezTo>
                <a:close/>
                <a:moveTo>
                  <a:pt x="370953" y="127986"/>
                </a:moveTo>
                <a:cubicBezTo>
                  <a:pt x="368169" y="118756"/>
                  <a:pt x="354181" y="124347"/>
                  <a:pt x="356856" y="133138"/>
                </a:cubicBezTo>
                <a:cubicBezTo>
                  <a:pt x="362030" y="149417"/>
                  <a:pt x="359531" y="167165"/>
                  <a:pt x="350037" y="181372"/>
                </a:cubicBezTo>
                <a:cubicBezTo>
                  <a:pt x="344666" y="189331"/>
                  <a:pt x="355409" y="198912"/>
                  <a:pt x="360999" y="190800"/>
                </a:cubicBezTo>
                <a:cubicBezTo>
                  <a:pt x="373804" y="172506"/>
                  <a:pt x="377465" y="149336"/>
                  <a:pt x="370931" y="1279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 name="CuadroTexto 1">
            <a:extLst>
              <a:ext uri="{FF2B5EF4-FFF2-40B4-BE49-F238E27FC236}">
                <a16:creationId xmlns:a16="http://schemas.microsoft.com/office/drawing/2014/main" id="{BC1599F3-FF2F-4760-B804-00D0A4B09596}"/>
              </a:ext>
            </a:extLst>
          </p:cNvPr>
          <p:cNvSpPr txBox="1"/>
          <p:nvPr/>
        </p:nvSpPr>
        <p:spPr>
          <a:xfrm>
            <a:off x="6629400" y="483137"/>
            <a:ext cx="4343400" cy="369332"/>
          </a:xfrm>
          <a:prstGeom prst="rect">
            <a:avLst/>
          </a:prstGeom>
          <a:noFill/>
        </p:spPr>
        <p:txBody>
          <a:bodyPr wrap="square" rtlCol="0">
            <a:spAutoFit/>
          </a:bodyPr>
          <a:lstStyle/>
          <a:p>
            <a:r>
              <a:rPr lang="es-UY" dirty="0"/>
              <a:t>Actividad </a:t>
            </a:r>
          </a:p>
        </p:txBody>
      </p:sp>
      <p:pic>
        <p:nvPicPr>
          <p:cNvPr id="8" name="Imagen 7">
            <a:extLst>
              <a:ext uri="{FF2B5EF4-FFF2-40B4-BE49-F238E27FC236}">
                <a16:creationId xmlns:a16="http://schemas.microsoft.com/office/drawing/2014/main" id="{C1340D3F-FB9D-4B92-82B2-139D7C420E6D}"/>
              </a:ext>
            </a:extLst>
          </p:cNvPr>
          <p:cNvPicPr>
            <a:picLocks noChangeAspect="1"/>
          </p:cNvPicPr>
          <p:nvPr/>
        </p:nvPicPr>
        <p:blipFill rotWithShape="1">
          <a:blip r:embed="rId6"/>
          <a:srcRect l="32916" t="29259" r="29583" b="10158"/>
          <a:stretch/>
        </p:blipFill>
        <p:spPr>
          <a:xfrm>
            <a:off x="4267200" y="38100"/>
            <a:ext cx="10900762" cy="9906000"/>
          </a:xfrm>
          <a:prstGeom prst="rect">
            <a:avLst/>
          </a:prstGeom>
        </p:spPr>
      </p:pic>
    </p:spTree>
    <p:extLst>
      <p:ext uri="{BB962C8B-B14F-4D97-AF65-F5344CB8AC3E}">
        <p14:creationId xmlns:p14="http://schemas.microsoft.com/office/powerpoint/2010/main" val="11953953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6024</TotalTime>
  <Words>449</Words>
  <Application>Microsoft Office PowerPoint</Application>
  <PresentationFormat>Personalizado</PresentationFormat>
  <Paragraphs>38</Paragraphs>
  <Slides>10</Slides>
  <Notes>2</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10</vt:i4>
      </vt:variant>
    </vt:vector>
  </HeadingPairs>
  <TitlesOfParts>
    <vt:vector size="17" baseType="lpstr">
      <vt:lpstr>Calibri</vt:lpstr>
      <vt:lpstr>Handy Casual Bold</vt:lpstr>
      <vt:lpstr>Arial</vt:lpstr>
      <vt:lpstr>Shanti</vt:lpstr>
      <vt:lpstr>__Inter_ecc932</vt:lpstr>
      <vt:lpstr>Krabuler</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TED</dc:creator>
  <cp:lastModifiedBy>Lucia Belén Morales Sanguinet</cp:lastModifiedBy>
  <cp:revision>71</cp:revision>
  <dcterms:created xsi:type="dcterms:W3CDTF">2006-08-16T00:00:00Z</dcterms:created>
  <dcterms:modified xsi:type="dcterms:W3CDTF">2024-04-30T15:12:02Z</dcterms:modified>
  <dc:identifier>DAF_ToyIiXg</dc:identifier>
</cp:coreProperties>
</file>