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00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outlineViewPr>
    <p:cViewPr>
      <p:scale>
        <a:sx n="33" d="100"/>
        <a:sy n="33" d="100"/>
      </p:scale>
      <p:origin x="0" y="-1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3/27/2023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io.mides.gub.uy:8080/xmlui/bitstream/handle/123456789/370/128_Varela%20Petito_2008_Demografia%20de%20una%20soc%20en%20transicion_ProgPoblaci%C3%B3n.pdf?sequence=1&amp;isAllowed=y" TargetMode="External"/><Relationship Id="rId2" Type="http://schemas.openxmlformats.org/officeDocument/2006/relationships/hyperlink" Target="https://www.colibri.udelar.edu.uy/jspui/bitstream/20.500.12008/35801/1/DTUM35-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pryyVGwf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CA1C7-99EB-3329-FCFB-2E4AAF0B1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99032"/>
            <a:ext cx="9966960" cy="3035808"/>
          </a:xfrm>
        </p:spPr>
        <p:txBody>
          <a:bodyPr/>
          <a:lstStyle/>
          <a:p>
            <a:r>
              <a:rPr lang="es-UY" dirty="0"/>
              <a:t>La sociedad 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A8ED1-0FD9-FB2D-1814-1817D71A6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/>
              <a:t>Sociedad y ambiente</a:t>
            </a:r>
          </a:p>
        </p:txBody>
      </p:sp>
    </p:spTree>
    <p:extLst>
      <p:ext uri="{BB962C8B-B14F-4D97-AF65-F5344CB8AC3E}">
        <p14:creationId xmlns:p14="http://schemas.microsoft.com/office/powerpoint/2010/main" val="85290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B819DF-2720-A751-E3AC-E8712F002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7" t="26074" r="26666" b="26223"/>
          <a:stretch/>
        </p:blipFill>
        <p:spPr>
          <a:xfrm>
            <a:off x="1205443" y="304799"/>
            <a:ext cx="9472717" cy="55058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33B118A-C0E2-FDF5-ABDD-697DE3D24EFE}"/>
              </a:ext>
            </a:extLst>
          </p:cNvPr>
          <p:cNvSpPr txBox="1"/>
          <p:nvPr/>
        </p:nvSpPr>
        <p:spPr>
          <a:xfrm>
            <a:off x="7447280" y="61838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(Pellegrino, 1997:13)</a:t>
            </a:r>
          </a:p>
        </p:txBody>
      </p:sp>
    </p:spTree>
    <p:extLst>
      <p:ext uri="{BB962C8B-B14F-4D97-AF65-F5344CB8AC3E}">
        <p14:creationId xmlns:p14="http://schemas.microsoft.com/office/powerpoint/2010/main" val="399123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7AB548F-F591-8810-4EC0-45E6AAA13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67" t="26222" r="25750" b="25926"/>
          <a:stretch/>
        </p:blipFill>
        <p:spPr>
          <a:xfrm>
            <a:off x="830289" y="172720"/>
            <a:ext cx="10782937" cy="59740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CD8CA7-0169-BA77-9F35-DDA602C0BC5B}"/>
              </a:ext>
            </a:extLst>
          </p:cNvPr>
          <p:cNvSpPr txBox="1"/>
          <p:nvPr/>
        </p:nvSpPr>
        <p:spPr>
          <a:xfrm>
            <a:off x="8036560" y="63159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(Pellegrino, 1997:15)</a:t>
            </a:r>
          </a:p>
        </p:txBody>
      </p:sp>
    </p:spTree>
    <p:extLst>
      <p:ext uri="{BB962C8B-B14F-4D97-AF65-F5344CB8AC3E}">
        <p14:creationId xmlns:p14="http://schemas.microsoft.com/office/powerpoint/2010/main" val="237877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7CDDE-8E81-4086-B303-CF321A2C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migraciones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2E37C6-1981-45F2-2BDF-9DB3DC31F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/>
              <a:t>Variable sensible a efectos de situaciones coyunturales y también estructurales.</a:t>
            </a:r>
          </a:p>
          <a:p>
            <a:r>
              <a:rPr lang="es-UY" dirty="0"/>
              <a:t>En 1908 el 30 % de la población total vivía en </a:t>
            </a:r>
            <a:r>
              <a:rPr lang="es-UY" dirty="0" err="1"/>
              <a:t>Mdeo</a:t>
            </a:r>
            <a:r>
              <a:rPr lang="es-UY" dirty="0"/>
              <a:t>. En 1930, el 38%.</a:t>
            </a:r>
          </a:p>
          <a:p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511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5E08B-4DB5-1862-1B49-B8E5D998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84025-5479-832F-C26F-EEA771B0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408" y="1796288"/>
            <a:ext cx="10058400" cy="4695952"/>
          </a:xfrm>
        </p:spPr>
        <p:txBody>
          <a:bodyPr/>
          <a:lstStyle/>
          <a:p>
            <a:r>
              <a:rPr lang="es-UY" dirty="0"/>
              <a:t>1-¿Qué cambios se registraron en la población uruguaya según el censo de 2011 respecto de: - La población que vive en Montevideo y el área metropolitana y en el interior del país;</a:t>
            </a:r>
            <a:br>
              <a:rPr lang="es-UY" dirty="0"/>
            </a:br>
            <a:r>
              <a:rPr lang="es-UY" dirty="0"/>
              <a:t>                       - El porcentaje que representan los extranjeros en la población total y de Montevideo;</a:t>
            </a:r>
            <a:br>
              <a:rPr lang="es-UY" dirty="0"/>
            </a:br>
            <a:r>
              <a:rPr lang="es-UY" dirty="0"/>
              <a:t>                       - La tasa de mortalidad infantil;</a:t>
            </a:r>
            <a:br>
              <a:rPr lang="es-UY" dirty="0"/>
            </a:br>
            <a:r>
              <a:rPr lang="es-UY" dirty="0"/>
              <a:t>                       - La tasa de natalidad;</a:t>
            </a:r>
            <a:br>
              <a:rPr lang="es-UY" dirty="0"/>
            </a:br>
            <a:r>
              <a:rPr lang="es-UY" dirty="0"/>
              <a:t>                       - Respecto de las migraciones, porcentaje de habitantes de Montevideo y área metropolitana y el interior del país?</a:t>
            </a:r>
          </a:p>
          <a:p>
            <a:r>
              <a:rPr lang="es-UY" dirty="0"/>
              <a:t>2-¿Qué cambios o permanencias pueden generar estos fenómenos en términos de conformación de la sociedad a nivel cultural, económico y productivo?</a:t>
            </a:r>
          </a:p>
          <a:p>
            <a:pPr marL="0" indent="0">
              <a:buNone/>
            </a:pPr>
            <a:r>
              <a:rPr lang="es-UY" dirty="0"/>
              <a:t>Arial 12, interlineado simple. Extensión máxima 5 páginas, sin incluir carátula y referencias. </a:t>
            </a:r>
            <a:br>
              <a:rPr lang="es-UY" dirty="0"/>
            </a:br>
            <a:r>
              <a:rPr lang="es-UY" dirty="0"/>
              <a:t>Plazo de entrega</a:t>
            </a:r>
            <a:r>
              <a:rPr lang="es-UY"/>
              <a:t>: Lunes 3 de abril.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5533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9824E-D4E8-763C-B62F-1490C432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/>
              <a:t>refrencias</a:t>
            </a:r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88386-6F89-F0F1-8756-6A4AE77E9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>
                <a:hlinkClick r:id="rId2"/>
              </a:rPr>
              <a:t>Pellegrino, A. (1997) Caracterización demográfica del Uruguay. Documento de trabajo N° 35, 1997. </a:t>
            </a:r>
            <a:r>
              <a:rPr lang="es-UY" dirty="0" err="1">
                <a:hlinkClick r:id="rId2"/>
              </a:rPr>
              <a:t>UdelaR</a:t>
            </a:r>
            <a:r>
              <a:rPr lang="es-UY" dirty="0">
                <a:hlinkClick r:id="rId2"/>
              </a:rPr>
              <a:t>, FCS, Unidad Multidisciplinaria.</a:t>
            </a:r>
          </a:p>
          <a:p>
            <a:r>
              <a:rPr lang="es-UY" dirty="0">
                <a:hlinkClick r:id="rId2"/>
              </a:rPr>
              <a:t>https://www.colibri.udelar.edu.uy/jspui/bitstream/20.500.12008/35801/1/DTUM35-1.pdf</a:t>
            </a:r>
            <a:endParaRPr lang="es-UY" dirty="0"/>
          </a:p>
          <a:p>
            <a:pPr marL="0" indent="0">
              <a:buNone/>
            </a:pPr>
            <a:r>
              <a:rPr lang="es-UY" dirty="0"/>
              <a:t> </a:t>
            </a:r>
          </a:p>
          <a:p>
            <a:r>
              <a:rPr lang="es-UY" dirty="0">
                <a:hlinkClick r:id="rId3"/>
              </a:rPr>
              <a:t>http://repositorio.mides.gub.uy:8080/xmlui/bitstream/handle/123456789/370/128_Varela%20Petito_2008_Demografia%20de%20una%20soc%20en%20transicion_ProgPoblaci%C3%B3n.pdf?sequence=1&amp;isAllowed=y</a:t>
            </a:r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4851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85DB52-14A4-041A-7C47-359820CB8546}"/>
              </a:ext>
            </a:extLst>
          </p:cNvPr>
          <p:cNvSpPr txBox="1"/>
          <p:nvPr/>
        </p:nvSpPr>
        <p:spPr>
          <a:xfrm>
            <a:off x="5262880" y="609287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https://datacommons.org/place/Earth?utm_medium=explore&amp;mprop=count&amp;popt=Person&amp;hl=es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5B545E-7CB3-54AE-6A81-2B8997C46539}"/>
              </a:ext>
            </a:extLst>
          </p:cNvPr>
          <p:cNvSpPr/>
          <p:nvPr/>
        </p:nvSpPr>
        <p:spPr>
          <a:xfrm>
            <a:off x="182880" y="6092875"/>
            <a:ext cx="11176000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D6FC05-6C24-D75B-1C70-7483BE229ADB}"/>
              </a:ext>
            </a:extLst>
          </p:cNvPr>
          <p:cNvSpPr txBox="1"/>
          <p:nvPr/>
        </p:nvSpPr>
        <p:spPr>
          <a:xfrm>
            <a:off x="355600" y="6307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https://countrymeters.info/es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45F66E6-5B47-9939-A551-E4949DA20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" t="13826" r="38500" b="5333"/>
          <a:stretch/>
        </p:blipFill>
        <p:spPr>
          <a:xfrm>
            <a:off x="2138680" y="118794"/>
            <a:ext cx="7264400" cy="55440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1C0780-CF0D-C550-424E-CA9A1A7D13C4}"/>
              </a:ext>
            </a:extLst>
          </p:cNvPr>
          <p:cNvSpPr txBox="1"/>
          <p:nvPr/>
        </p:nvSpPr>
        <p:spPr>
          <a:xfrm>
            <a:off x="2214880" y="5631338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000" dirty="0"/>
              <a:t>Fuete: https://es.statista.com/estadisticas/635122/evolucion-de-la-poblacion-mundial/</a:t>
            </a:r>
          </a:p>
        </p:txBody>
      </p:sp>
    </p:spTree>
    <p:extLst>
      <p:ext uri="{BB962C8B-B14F-4D97-AF65-F5344CB8AC3E}">
        <p14:creationId xmlns:p14="http://schemas.microsoft.com/office/powerpoint/2010/main" val="404849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683F526-7761-052C-2BF0-98FEAC3B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84100"/>
            <a:ext cx="9093200" cy="543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9235D55-8ADB-3E04-D2D3-8AB2DC6349BD}"/>
              </a:ext>
            </a:extLst>
          </p:cNvPr>
          <p:cNvSpPr txBox="1"/>
          <p:nvPr/>
        </p:nvSpPr>
        <p:spPr>
          <a:xfrm>
            <a:off x="1137920" y="551728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200" dirty="0"/>
              <a:t>Fuente: https://es.wikipedia.org/wiki/Transici%C3%B3n_demogr%C3%A1fica</a:t>
            </a:r>
          </a:p>
        </p:txBody>
      </p:sp>
    </p:spTree>
    <p:extLst>
      <p:ext uri="{BB962C8B-B14F-4D97-AF65-F5344CB8AC3E}">
        <p14:creationId xmlns:p14="http://schemas.microsoft.com/office/powerpoint/2010/main" val="26883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E4F707-F4B0-79A6-5C2C-9AA3BB7F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546608"/>
            <a:ext cx="10058400" cy="4050792"/>
          </a:xfrm>
        </p:spPr>
        <p:txBody>
          <a:bodyPr/>
          <a:lstStyle/>
          <a:p>
            <a:r>
              <a:rPr lang="es-UY" dirty="0"/>
              <a:t>Neolítico           desarrollo de la agricultura.</a:t>
            </a:r>
          </a:p>
          <a:p>
            <a:r>
              <a:rPr lang="es-UY" dirty="0"/>
              <a:t>Revolución industrial        Urbanización y proletarización.</a:t>
            </a:r>
          </a:p>
          <a:p>
            <a:r>
              <a:rPr lang="es-UY" dirty="0"/>
              <a:t>Desde el siglo XVIII             revolución científica y tecnológica.</a:t>
            </a:r>
          </a:p>
          <a:p>
            <a:r>
              <a:rPr lang="es-UY" dirty="0"/>
              <a:t>Prolongación de la vida humana. Cambios</a:t>
            </a:r>
            <a:br>
              <a:rPr lang="es-UY" dirty="0"/>
            </a:br>
            <a:r>
              <a:rPr lang="es-UY" dirty="0"/>
              <a:t>en los proyectos individuales y colectivos.</a:t>
            </a:r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  <a:p>
            <a:endParaRPr lang="es-UY" dirty="0"/>
          </a:p>
          <a:p>
            <a:endParaRPr lang="es-UY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0C2FFF7-35AC-72F7-1014-1409CF8580E0}"/>
              </a:ext>
            </a:extLst>
          </p:cNvPr>
          <p:cNvCxnSpPr/>
          <p:nvPr/>
        </p:nvCxnSpPr>
        <p:spPr>
          <a:xfrm>
            <a:off x="2164080" y="802640"/>
            <a:ext cx="629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B24DB1B-5741-9D32-8123-2F1094DF1B3E}"/>
              </a:ext>
            </a:extLst>
          </p:cNvPr>
          <p:cNvCxnSpPr/>
          <p:nvPr/>
        </p:nvCxnSpPr>
        <p:spPr>
          <a:xfrm>
            <a:off x="3373120" y="1625600"/>
            <a:ext cx="66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DD4208DA-8192-3BB0-022A-7D94F9793E1C}"/>
              </a:ext>
            </a:extLst>
          </p:cNvPr>
          <p:cNvSpPr/>
          <p:nvPr/>
        </p:nvSpPr>
        <p:spPr>
          <a:xfrm>
            <a:off x="7328408" y="1737360"/>
            <a:ext cx="3495040" cy="53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Esperanza de vida al nacer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6494B73-9C29-98D9-99E7-69B75AAB94A9}"/>
              </a:ext>
            </a:extLst>
          </p:cNvPr>
          <p:cNvSpPr/>
          <p:nvPr/>
        </p:nvSpPr>
        <p:spPr>
          <a:xfrm>
            <a:off x="6096000" y="2609596"/>
            <a:ext cx="2661920" cy="856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30 años en sociedades tradicionales preindustriales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444A3BB-295D-6AF7-26AC-E1EF8381839F}"/>
              </a:ext>
            </a:extLst>
          </p:cNvPr>
          <p:cNvSpPr/>
          <p:nvPr/>
        </p:nvSpPr>
        <p:spPr>
          <a:xfrm>
            <a:off x="9329928" y="2497836"/>
            <a:ext cx="2567432" cy="1088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80 años en sociedades industriales contemporáneas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A1AF9172-0DA0-9B21-D06B-BFC45C7B360B}"/>
              </a:ext>
            </a:extLst>
          </p:cNvPr>
          <p:cNvCxnSpPr/>
          <p:nvPr/>
        </p:nvCxnSpPr>
        <p:spPr>
          <a:xfrm flipH="1">
            <a:off x="8219440" y="2275840"/>
            <a:ext cx="182880" cy="221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02B7FFF-7B0C-D321-CC3F-AD39FDB758F2}"/>
              </a:ext>
            </a:extLst>
          </p:cNvPr>
          <p:cNvCxnSpPr/>
          <p:nvPr/>
        </p:nvCxnSpPr>
        <p:spPr>
          <a:xfrm>
            <a:off x="9329928" y="2275840"/>
            <a:ext cx="474472" cy="11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4162727-00EF-DFE3-65E9-3FAE0B3B7BD8}"/>
              </a:ext>
            </a:extLst>
          </p:cNvPr>
          <p:cNvCxnSpPr/>
          <p:nvPr/>
        </p:nvCxnSpPr>
        <p:spPr>
          <a:xfrm>
            <a:off x="3515360" y="1158240"/>
            <a:ext cx="499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5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93407-2684-8491-BFB0-C2217F7B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8" y="150368"/>
            <a:ext cx="10058400" cy="4050792"/>
          </a:xfrm>
        </p:spPr>
        <p:txBody>
          <a:bodyPr/>
          <a:lstStyle/>
          <a:p>
            <a:r>
              <a:rPr lang="es-UY" dirty="0">
                <a:hlinkClick r:id="rId2"/>
              </a:rPr>
              <a:t>https://www.youtube.com/watch?v=BGpryyVGwfI</a:t>
            </a:r>
            <a:endParaRPr lang="es-UY" dirty="0"/>
          </a:p>
          <a:p>
            <a:pPr marL="0" indent="0">
              <a:buNone/>
            </a:pPr>
            <a:r>
              <a:rPr lang="es-UY" dirty="0"/>
              <a:t>Uruguay 200 años “La familia”</a:t>
            </a:r>
          </a:p>
        </p:txBody>
      </p:sp>
    </p:spTree>
    <p:extLst>
      <p:ext uri="{BB962C8B-B14F-4D97-AF65-F5344CB8AC3E}">
        <p14:creationId xmlns:p14="http://schemas.microsoft.com/office/powerpoint/2010/main" val="214713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2D11B-A01A-5A2B-579F-0B33567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La sociedad uruguaya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9E816-4AA8-A331-D5DF-9B2B792C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/>
              <a:t>La evolución de la población presenta características diferenciadas del resto de los países de América Latina. </a:t>
            </a:r>
            <a:br>
              <a:rPr lang="es-UY" dirty="0"/>
            </a:br>
            <a:r>
              <a:rPr lang="es-UY" dirty="0"/>
              <a:t>-Historia de su poblamiento</a:t>
            </a:r>
            <a:br>
              <a:rPr lang="es-UY" dirty="0"/>
            </a:br>
            <a:r>
              <a:rPr lang="es-UY" dirty="0"/>
              <a:t>-Transición demográfica temprana</a:t>
            </a:r>
          </a:p>
          <a:p>
            <a:r>
              <a:rPr lang="es-UY" dirty="0"/>
              <a:t>Baja densidad demográfica</a:t>
            </a:r>
          </a:p>
          <a:p>
            <a:r>
              <a:rPr lang="es-UY" dirty="0"/>
              <a:t>Distribución desigual de la población en el territorio</a:t>
            </a:r>
          </a:p>
          <a:p>
            <a:r>
              <a:rPr lang="es-UY" dirty="0"/>
              <a:t>Primacía urbana de la capital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0774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7925E15-6196-A367-CC64-9F5404313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3704" r="32833" b="16148"/>
          <a:stretch/>
        </p:blipFill>
        <p:spPr>
          <a:xfrm>
            <a:off x="117966" y="509205"/>
            <a:ext cx="7583314" cy="60846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337A4A-7A57-5C6F-12C8-FBF14FA9F849}"/>
              </a:ext>
            </a:extLst>
          </p:cNvPr>
          <p:cNvSpPr txBox="1"/>
          <p:nvPr/>
        </p:nvSpPr>
        <p:spPr>
          <a:xfrm>
            <a:off x="7122160" y="6348795"/>
            <a:ext cx="22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(Pellegrino, 1997:7)</a:t>
            </a:r>
          </a:p>
        </p:txBody>
      </p:sp>
    </p:spTree>
    <p:extLst>
      <p:ext uri="{BB962C8B-B14F-4D97-AF65-F5344CB8AC3E}">
        <p14:creationId xmlns:p14="http://schemas.microsoft.com/office/powerpoint/2010/main" val="182941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3E8CF8-507F-430E-036C-5E843A0ED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0" t="27111" r="30166" b="18667"/>
          <a:stretch/>
        </p:blipFill>
        <p:spPr>
          <a:xfrm>
            <a:off x="518160" y="574668"/>
            <a:ext cx="7315200" cy="57086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4A0B2A-B5BE-455E-1C00-FFB0F202D8D3}"/>
              </a:ext>
            </a:extLst>
          </p:cNvPr>
          <p:cNvSpPr txBox="1"/>
          <p:nvPr/>
        </p:nvSpPr>
        <p:spPr>
          <a:xfrm>
            <a:off x="6339840" y="62833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(Pellegrino, 1997:7)</a:t>
            </a:r>
          </a:p>
        </p:txBody>
      </p:sp>
    </p:spTree>
    <p:extLst>
      <p:ext uri="{BB962C8B-B14F-4D97-AF65-F5344CB8AC3E}">
        <p14:creationId xmlns:p14="http://schemas.microsoft.com/office/powerpoint/2010/main" val="351151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576987-A14B-F32D-0643-8D55404A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7" t="28741" r="40083" b="31408"/>
          <a:stretch/>
        </p:blipFill>
        <p:spPr>
          <a:xfrm>
            <a:off x="1513840" y="229066"/>
            <a:ext cx="8564880" cy="591773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CC83411-235E-D260-4A6D-26B81C93EA2E}"/>
              </a:ext>
            </a:extLst>
          </p:cNvPr>
          <p:cNvSpPr txBox="1"/>
          <p:nvPr/>
        </p:nvSpPr>
        <p:spPr>
          <a:xfrm>
            <a:off x="8016240" y="62596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/>
              <a:t>(Pellegrino, 1997:12)</a:t>
            </a:r>
          </a:p>
        </p:txBody>
      </p:sp>
    </p:spTree>
    <p:extLst>
      <p:ext uri="{BB962C8B-B14F-4D97-AF65-F5344CB8AC3E}">
        <p14:creationId xmlns:p14="http://schemas.microsoft.com/office/powerpoint/2010/main" val="2053560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399</TotalTime>
  <Words>504</Words>
  <Application>Microsoft Office PowerPoint</Application>
  <PresentationFormat>Panorámica</PresentationFormat>
  <Paragraphs>50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Rockwell</vt:lpstr>
      <vt:lpstr>Rockwell Condensed</vt:lpstr>
      <vt:lpstr>Wingdings</vt:lpstr>
      <vt:lpstr>Letras en madera</vt:lpstr>
      <vt:lpstr>La sociedad II</vt:lpstr>
      <vt:lpstr>Presentación de PowerPoint</vt:lpstr>
      <vt:lpstr>Presentación de PowerPoint</vt:lpstr>
      <vt:lpstr>Presentación de PowerPoint</vt:lpstr>
      <vt:lpstr>Presentación de PowerPoint</vt:lpstr>
      <vt:lpstr>La sociedad uruguaya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migraciones</vt:lpstr>
      <vt:lpstr>actividad</vt:lpstr>
      <vt:lpstr>refrencias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sociedad uruguaya</dc:title>
  <dc:creator>Gustavo Paz</dc:creator>
  <cp:lastModifiedBy>Gustavo Paz</cp:lastModifiedBy>
  <cp:revision>4</cp:revision>
  <dcterms:created xsi:type="dcterms:W3CDTF">2023-03-21T13:56:14Z</dcterms:created>
  <dcterms:modified xsi:type="dcterms:W3CDTF">2023-03-27T11:48:51Z</dcterms:modified>
</cp:coreProperties>
</file>