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4" r:id="rId5"/>
    <p:sldId id="275" r:id="rId6"/>
    <p:sldId id="276" r:id="rId7"/>
    <p:sldId id="265" r:id="rId8"/>
    <p:sldId id="266" r:id="rId9"/>
    <p:sldId id="263" r:id="rId10"/>
    <p:sldId id="257" r:id="rId11"/>
    <p:sldId id="258" r:id="rId12"/>
    <p:sldId id="260" r:id="rId13"/>
    <p:sldId id="267" r:id="rId14"/>
    <p:sldId id="27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chouchani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F6D59-1F32-4645-8681-EC6C7B157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31235"/>
            <a:ext cx="9566054" cy="2941982"/>
          </a:xfrm>
        </p:spPr>
        <p:txBody>
          <a:bodyPr/>
          <a:lstStyle/>
          <a:p>
            <a:r>
              <a:rPr lang="es-UY" b="1" dirty="0"/>
              <a:t>Guía para práctico de Antropología del Turismo (2023)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B1242C-310A-4B12-9455-44AAC2876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5554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34C0B-D47D-44D2-AAAF-3E4B4917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94BE745-172A-4288-BAF4-4F3AEE353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660" y="624592"/>
            <a:ext cx="3926655" cy="5897563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3967F10-9C0A-462D-886E-9E39377DC865}"/>
              </a:ext>
            </a:extLst>
          </p:cNvPr>
          <p:cNvSpPr/>
          <p:nvPr/>
        </p:nvSpPr>
        <p:spPr>
          <a:xfrm>
            <a:off x="225287" y="3105835"/>
            <a:ext cx="53936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r>
              <a:rPr lang="es-UY" sz="2400" dirty="0"/>
              <a:t>Calle Maldonado </a:t>
            </a:r>
            <a:r>
              <a:rPr lang="es-UY" sz="2400" dirty="0" err="1"/>
              <a:t>N°</a:t>
            </a:r>
            <a:r>
              <a:rPr lang="es-UY" sz="2400" dirty="0"/>
              <a:t> 1093, 2do. piso, Montevideo. Último domicilio en donde </a:t>
            </a:r>
            <a:r>
              <a:rPr lang="es-UY" sz="2400" dirty="0" err="1"/>
              <a:t>Shoshani</a:t>
            </a:r>
            <a:r>
              <a:rPr lang="es-UY" sz="2400" dirty="0"/>
              <a:t> residió.</a:t>
            </a:r>
          </a:p>
        </p:txBody>
      </p:sp>
    </p:spTree>
    <p:extLst>
      <p:ext uri="{BB962C8B-B14F-4D97-AF65-F5344CB8AC3E}">
        <p14:creationId xmlns:p14="http://schemas.microsoft.com/office/powerpoint/2010/main" val="189517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6C44B-3300-4966-84D3-586363C5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9A39246-3C0F-487D-BE69-C7B5D017D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685" y="543339"/>
            <a:ext cx="4108174" cy="6162261"/>
          </a:xfrm>
        </p:spPr>
      </p:pic>
    </p:spTree>
    <p:extLst>
      <p:ext uri="{BB962C8B-B14F-4D97-AF65-F5344CB8AC3E}">
        <p14:creationId xmlns:p14="http://schemas.microsoft.com/office/powerpoint/2010/main" val="170484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423F6-20FA-42EF-BB30-5F9729DF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8FD9C78-9F72-4D26-80D9-BE219C6F6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942" y="493712"/>
            <a:ext cx="7093965" cy="5870575"/>
          </a:xfrm>
        </p:spPr>
      </p:pic>
    </p:spTree>
    <p:extLst>
      <p:ext uri="{BB962C8B-B14F-4D97-AF65-F5344CB8AC3E}">
        <p14:creationId xmlns:p14="http://schemas.microsoft.com/office/powerpoint/2010/main" val="37505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4DBB4-D469-4F0E-85E3-8C5679C4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8" y="622852"/>
            <a:ext cx="9713842" cy="1338470"/>
          </a:xfrm>
        </p:spPr>
        <p:txBody>
          <a:bodyPr>
            <a:noAutofit/>
          </a:bodyPr>
          <a:lstStyle/>
          <a:p>
            <a:pPr algn="ctr"/>
            <a:r>
              <a:rPr lang="es-UY" sz="2800" b="1" i="1" dirty="0" err="1"/>
              <a:t>Haskarah</a:t>
            </a:r>
            <a:r>
              <a:rPr lang="es-UY" sz="2800" b="1" dirty="0"/>
              <a:t> en homenaje al quincuagésimo aniversario del fallecimiento de Monsieur </a:t>
            </a:r>
            <a:r>
              <a:rPr lang="es-UY" sz="2800" b="1" dirty="0" err="1"/>
              <a:t>Shoshani</a:t>
            </a:r>
            <a:endParaRPr lang="es-UY" sz="2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51EE7-7091-4EF8-B5C5-D1BFFB64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" y="2603499"/>
            <a:ext cx="11887200" cy="4049091"/>
          </a:xfrm>
        </p:spPr>
        <p:txBody>
          <a:bodyPr/>
          <a:lstStyle/>
          <a:p>
            <a:pPr marL="0" indent="0">
              <a:buNone/>
            </a:pPr>
            <a:r>
              <a:rPr lang="es-UY" dirty="0"/>
              <a:t>La </a:t>
            </a:r>
            <a:r>
              <a:rPr lang="es-UY" i="1" dirty="0" err="1"/>
              <a:t>hazkarah</a:t>
            </a:r>
            <a:r>
              <a:rPr lang="es-UY" i="1" dirty="0"/>
              <a:t> </a:t>
            </a:r>
            <a:r>
              <a:rPr lang="he-IL" dirty="0"/>
              <a:t>[הזכרה]</a:t>
            </a:r>
            <a:r>
              <a:rPr lang="es-UY" dirty="0"/>
              <a:t>es una ceremonia que </a:t>
            </a:r>
          </a:p>
          <a:p>
            <a:pPr marL="0" indent="0">
              <a:buNone/>
            </a:pPr>
            <a:r>
              <a:rPr lang="es-UY" dirty="0"/>
              <a:t>se celebra en el judaísmo para conmemorar </a:t>
            </a:r>
          </a:p>
          <a:p>
            <a:pPr marL="0" indent="0">
              <a:buNone/>
            </a:pPr>
            <a:r>
              <a:rPr lang="es-UY" dirty="0"/>
              <a:t>una pérdida, efectuándose en la fecha hebrea </a:t>
            </a:r>
          </a:p>
          <a:p>
            <a:pPr marL="0" indent="0">
              <a:buNone/>
            </a:pPr>
            <a:r>
              <a:rPr lang="es-UY" dirty="0"/>
              <a:t>de la muerte [</a:t>
            </a:r>
            <a:r>
              <a:rPr lang="es-UY" i="1" dirty="0" err="1"/>
              <a:t>yahrzeit</a:t>
            </a:r>
            <a:r>
              <a:rPr lang="es-UY" dirty="0"/>
              <a:t>]. Casi siempre implica </a:t>
            </a:r>
          </a:p>
          <a:p>
            <a:pPr marL="0" indent="0">
              <a:buNone/>
            </a:pPr>
            <a:r>
              <a:rPr lang="es-UY" dirty="0"/>
              <a:t>la visita a la tumba de la persona desaparecida </a:t>
            </a:r>
          </a:p>
          <a:p>
            <a:pPr marL="0" indent="0">
              <a:buNone/>
            </a:pPr>
            <a:r>
              <a:rPr lang="es-UY" dirty="0"/>
              <a:t>y la lectura de algunos versículos del Libro de </a:t>
            </a:r>
          </a:p>
          <a:p>
            <a:pPr marL="0" indent="0">
              <a:buNone/>
            </a:pPr>
            <a:r>
              <a:rPr lang="es-UY" dirty="0"/>
              <a:t>los Salmos. Generalmente es dirigida por un rabino </a:t>
            </a:r>
          </a:p>
          <a:p>
            <a:pPr marL="0" indent="0">
              <a:buNone/>
            </a:pPr>
            <a:r>
              <a:rPr lang="es-UY" dirty="0"/>
              <a:t>o un allegado de la persona fallecida.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A78DA7-CF71-4188-B2B7-319EE2C6F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5669"/>
            <a:ext cx="5976730" cy="39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70C4-6127-47EA-A6A8-D233BBBC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261255" cy="706964"/>
          </a:xfrm>
        </p:spPr>
        <p:txBody>
          <a:bodyPr>
            <a:normAutofit/>
          </a:bodyPr>
          <a:lstStyle/>
          <a:p>
            <a:pPr algn="ctr"/>
            <a:r>
              <a:rPr lang="es-UY" sz="2800" b="1" dirty="0"/>
              <a:t>La tumba como “objeto de culto” y adoración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38BF32-6F7A-440E-958E-7A6C98D3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6" y="2398643"/>
            <a:ext cx="11820938" cy="4280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800" dirty="0"/>
              <a:t>-Fenómeno turístico-espiritual que viene in crescendo desde la década de 1970. (Turismo religioso) </a:t>
            </a:r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r>
              <a:rPr lang="es-UY" sz="2800" dirty="0"/>
              <a:t>-Este fenómeno consiste en los “peregrinajes nostálgicos” (clásicos dentro del judaísmo) a la tumba de </a:t>
            </a:r>
            <a:r>
              <a:rPr lang="es-UY" sz="2800" dirty="0" err="1"/>
              <a:t>Shoshani</a:t>
            </a:r>
            <a:r>
              <a:rPr lang="es-UY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022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22247-5F2E-4B89-923A-FE3F3A45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sz="4400" b="1" dirty="0"/>
              <a:t>Documental</a:t>
            </a:r>
            <a:r>
              <a:rPr lang="es-UY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3A184E-9F37-4BD0-9580-E05895012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266122"/>
            <a:ext cx="11754677" cy="4412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800" b="1" dirty="0"/>
              <a:t>“</a:t>
            </a:r>
            <a:r>
              <a:rPr lang="es-UY" sz="2800" b="1" dirty="0" err="1"/>
              <a:t>Mister</a:t>
            </a:r>
            <a:r>
              <a:rPr lang="es-UY" sz="2800" b="1" dirty="0"/>
              <a:t> </a:t>
            </a:r>
            <a:r>
              <a:rPr lang="es-UY" sz="2800" b="1" dirty="0" err="1"/>
              <a:t>Chouchani</a:t>
            </a:r>
            <a:r>
              <a:rPr lang="es-UY" sz="2800" b="1" dirty="0"/>
              <a:t>: A </a:t>
            </a:r>
            <a:r>
              <a:rPr lang="es-UY" sz="2800" b="1" dirty="0" err="1"/>
              <a:t>Genius</a:t>
            </a:r>
            <a:r>
              <a:rPr lang="es-UY" sz="2800" b="1" dirty="0"/>
              <a:t> - a </a:t>
            </a:r>
            <a:r>
              <a:rPr lang="es-UY" sz="2800" b="1" dirty="0" err="1"/>
              <a:t>Tramp</a:t>
            </a:r>
            <a:r>
              <a:rPr lang="es-UY" sz="2800" b="1" dirty="0"/>
              <a:t> - a </a:t>
            </a:r>
            <a:r>
              <a:rPr lang="es-UY" sz="2800" b="1" dirty="0" err="1"/>
              <a:t>Legend</a:t>
            </a:r>
            <a:r>
              <a:rPr lang="es-UY" sz="2800" b="1" dirty="0"/>
              <a:t>” (</a:t>
            </a:r>
            <a:r>
              <a:rPr lang="es-UY" sz="2800" b="1" dirty="0" err="1"/>
              <a:t>Forthcoming</a:t>
            </a:r>
            <a:r>
              <a:rPr lang="es-UY" sz="2800" b="1" dirty="0"/>
              <a:t>)</a:t>
            </a:r>
          </a:p>
          <a:p>
            <a:pPr marL="0" indent="0">
              <a:buNone/>
            </a:pPr>
            <a:r>
              <a:rPr lang="es-UY" sz="2800" dirty="0" err="1"/>
              <a:t>By</a:t>
            </a:r>
            <a:r>
              <a:rPr lang="es-UY" sz="2800" dirty="0"/>
              <a:t> Michael </a:t>
            </a:r>
            <a:r>
              <a:rPr lang="es-UY" sz="2800" dirty="0" err="1"/>
              <a:t>Grynszpan</a:t>
            </a:r>
            <a:endParaRPr lang="es-UY" sz="2800" dirty="0"/>
          </a:p>
          <a:p>
            <a:pPr marL="0" indent="0">
              <a:buNone/>
            </a:pPr>
            <a:r>
              <a:rPr lang="es-UY" dirty="0">
                <a:hlinkClick r:id="rId2"/>
              </a:rPr>
              <a:t>http://www.chouchani</a:t>
            </a:r>
            <a:r>
              <a:rPr lang="es-UY" sz="2800" dirty="0">
                <a:hlinkClick r:id="rId2"/>
              </a:rPr>
              <a:t>.</a:t>
            </a:r>
            <a:r>
              <a:rPr lang="es-UY" sz="2000" dirty="0">
                <a:hlinkClick r:id="rId2"/>
              </a:rPr>
              <a:t>com</a:t>
            </a:r>
            <a:r>
              <a:rPr lang="es-UY" sz="2000" dirty="0"/>
              <a:t> </a:t>
            </a:r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r>
              <a:rPr lang="es-UY" sz="2000" b="1" dirty="0"/>
              <a:t>                              New York</a:t>
            </a:r>
          </a:p>
          <a:p>
            <a:pPr marL="0" indent="0">
              <a:buNone/>
            </a:pPr>
            <a:r>
              <a:rPr lang="es-UY" sz="2000" b="1" dirty="0"/>
              <a:t>                              Año 2015</a:t>
            </a:r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7C1278-1450-4515-945E-02CCF4BBF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457" y="2849779"/>
            <a:ext cx="6782855" cy="38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53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A04A4-8F5C-4CDB-B380-317E271F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1A69E7-8E0C-43E9-AA65-CFC5ACDD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2358887"/>
            <a:ext cx="11754678" cy="4187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UY" sz="4400" b="1" dirty="0"/>
          </a:p>
          <a:p>
            <a:pPr marL="0" indent="0" algn="ctr">
              <a:buNone/>
            </a:pPr>
            <a:r>
              <a:rPr lang="es-UY" sz="4400" b="1" dirty="0"/>
              <a:t>Ejemplos a escala local</a:t>
            </a:r>
          </a:p>
        </p:txBody>
      </p:sp>
    </p:spTree>
    <p:extLst>
      <p:ext uri="{BB962C8B-B14F-4D97-AF65-F5344CB8AC3E}">
        <p14:creationId xmlns:p14="http://schemas.microsoft.com/office/powerpoint/2010/main" val="201904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5D34-C97F-433B-8645-6D0595F9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b="1" dirty="0"/>
              <a:t>Un ejemplo paradigmático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A7BE4-5EB4-4188-9CF2-DF179901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2425149"/>
            <a:ext cx="11635409" cy="41876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r>
              <a:rPr lang="es-UY" sz="2800" dirty="0"/>
              <a:t>-El caso de la estancia “La Aurora” y la “Gruta del Padre Pío”.</a:t>
            </a:r>
          </a:p>
        </p:txBody>
      </p:sp>
    </p:spTree>
    <p:extLst>
      <p:ext uri="{BB962C8B-B14F-4D97-AF65-F5344CB8AC3E}">
        <p14:creationId xmlns:p14="http://schemas.microsoft.com/office/powerpoint/2010/main" val="289219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E2A89-4092-454F-9F24-6BFA574B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b="1" dirty="0"/>
              <a:t>Algunos ejemplos en el Dpto. de Salto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B2555E-85E3-48CC-9ACD-078599C4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2133600"/>
            <a:ext cx="11940208" cy="4558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UY" dirty="0"/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-Las piedras de la desembocadura del arroyo San Antonio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-Parque Indígena “</a:t>
            </a:r>
            <a:r>
              <a:rPr lang="es-UY" sz="2400" dirty="0" err="1"/>
              <a:t>Vaymaca</a:t>
            </a:r>
            <a:r>
              <a:rPr lang="es-UY" sz="2400" dirty="0"/>
              <a:t> Pirú”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-Canteras de “El Terrible”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-Cuevas de San Antonio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-Zona Portuaria (a. El resguardo, b. Las grúas, c. Muelle de las crecientes, etc.)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-Parque Solari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UY" sz="2400" dirty="0"/>
              <a:t>-Yacht Club Salto </a:t>
            </a:r>
          </a:p>
        </p:txBody>
      </p:sp>
    </p:spTree>
    <p:extLst>
      <p:ext uri="{BB962C8B-B14F-4D97-AF65-F5344CB8AC3E}">
        <p14:creationId xmlns:p14="http://schemas.microsoft.com/office/powerpoint/2010/main" val="5274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61B3F-9A1D-46BA-A7CC-30B5F307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b="1" dirty="0"/>
              <a:t>Concepto de “atractivo superior”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14B0D-3213-44F1-AA22-0EF6C12EF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2385391"/>
            <a:ext cx="11701669" cy="4253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3200" dirty="0"/>
              <a:t>-</a:t>
            </a:r>
            <a:r>
              <a:rPr lang="es-UY" sz="3200" b="1" dirty="0"/>
              <a:t>Atractivo superior: </a:t>
            </a:r>
            <a:r>
              <a:rPr lang="es-UY" sz="3200" dirty="0"/>
              <a:t>algo que “por sí solo es capaz de generar un </a:t>
            </a:r>
            <a:r>
              <a:rPr lang="es-UY" sz="3200" i="1" dirty="0"/>
              <a:t>flujo</a:t>
            </a:r>
            <a:r>
              <a:rPr lang="es-UY" sz="3200" dirty="0"/>
              <a:t> turístico” (Peña, 1999:33). </a:t>
            </a:r>
          </a:p>
          <a:p>
            <a:pPr marL="0" indent="0">
              <a:buNone/>
            </a:pPr>
            <a:endParaRPr lang="es-UY" sz="3200" dirty="0"/>
          </a:p>
          <a:p>
            <a:pPr marL="0" indent="0">
              <a:buNone/>
            </a:pPr>
            <a:endParaRPr lang="es-UY" sz="3200" dirty="0"/>
          </a:p>
          <a:p>
            <a:pPr marL="0" indent="0">
              <a:buNone/>
            </a:pPr>
            <a:r>
              <a:rPr lang="es-UY" sz="3200" dirty="0"/>
              <a:t>-Estos atractivos no están, y nunca estuvieron enmarcados dentro de un circuito turístico o </a:t>
            </a:r>
            <a:r>
              <a:rPr lang="es-UY" sz="3200" i="1" dirty="0"/>
              <a:t>tour</a:t>
            </a:r>
            <a:r>
              <a:rPr lang="es-UY" sz="3200" dirty="0"/>
              <a:t> guiado. </a:t>
            </a:r>
          </a:p>
        </p:txBody>
      </p:sp>
    </p:spTree>
    <p:extLst>
      <p:ext uri="{BB962C8B-B14F-4D97-AF65-F5344CB8AC3E}">
        <p14:creationId xmlns:p14="http://schemas.microsoft.com/office/powerpoint/2010/main" val="179190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3F902-4ACA-4C4F-B57C-7D07CC39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9C2CF-39D6-4028-A615-10D057578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Y" sz="4000" b="1" dirty="0"/>
              <a:t>EJEMPLOS </a:t>
            </a:r>
          </a:p>
        </p:txBody>
      </p:sp>
    </p:spTree>
    <p:extLst>
      <p:ext uri="{BB962C8B-B14F-4D97-AF65-F5344CB8AC3E}">
        <p14:creationId xmlns:p14="http://schemas.microsoft.com/office/powerpoint/2010/main" val="51672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5E1746-F3B1-400B-839F-8E2C00B6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6C913-001F-4633-AE8C-9A6DE5DF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2464905"/>
            <a:ext cx="11807687" cy="416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UY" sz="4000" b="1" dirty="0"/>
              <a:t>La tumba de Monsieur </a:t>
            </a:r>
            <a:r>
              <a:rPr lang="es-UY" sz="4000" b="1" dirty="0" err="1"/>
              <a:t>Shoshani</a:t>
            </a:r>
            <a:r>
              <a:rPr lang="es-UY" sz="4000" b="1" dirty="0"/>
              <a:t> en Uruguay</a:t>
            </a:r>
          </a:p>
        </p:txBody>
      </p:sp>
    </p:spTree>
    <p:extLst>
      <p:ext uri="{BB962C8B-B14F-4D97-AF65-F5344CB8AC3E}">
        <p14:creationId xmlns:p14="http://schemas.microsoft.com/office/powerpoint/2010/main" val="6915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E0ED7-21EC-45A2-B386-CE859006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78" y="973668"/>
            <a:ext cx="9303026" cy="706964"/>
          </a:xfrm>
        </p:spPr>
        <p:txBody>
          <a:bodyPr>
            <a:normAutofit/>
          </a:bodyPr>
          <a:lstStyle/>
          <a:p>
            <a:pPr algn="ctr"/>
            <a:r>
              <a:rPr lang="es-UY" b="1" dirty="0"/>
              <a:t>Emmanuel </a:t>
            </a:r>
            <a:r>
              <a:rPr lang="es-UY" b="1" dirty="0" err="1"/>
              <a:t>Lévinas</a:t>
            </a:r>
            <a:r>
              <a:rPr lang="es-UY" b="1" dirty="0"/>
              <a:t> ​(1906-1995)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993853-BA2B-4FDE-8273-E15C8C311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2385391"/>
            <a:ext cx="11834190" cy="42274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2800" dirty="0"/>
              <a:t>“Al regreso de un campo de concentración en Alemania me encontré con un gigante de la cultura tradicional judía. No experimentaba la relación con el texto como una mera relación piadosa o edificante, sino como un horizonte de rigor intelectual. Me gustaría pronunciar su nombre. Era Monsieur </a:t>
            </a:r>
            <a:r>
              <a:rPr lang="es-UY" sz="2800" dirty="0" err="1"/>
              <a:t>Shoshani</a:t>
            </a:r>
            <a:r>
              <a:rPr lang="es-UY" sz="2800" dirty="0"/>
              <a:t>. Todo lo que en la actualidad publico sobre el </a:t>
            </a:r>
            <a:r>
              <a:rPr lang="es-UY" sz="2800" i="1" dirty="0"/>
              <a:t>Talmud </a:t>
            </a:r>
            <a:r>
              <a:rPr lang="es-UY" sz="2800" dirty="0"/>
              <a:t>se lo debo a él”. </a:t>
            </a:r>
          </a:p>
        </p:txBody>
      </p:sp>
    </p:spTree>
    <p:extLst>
      <p:ext uri="{BB962C8B-B14F-4D97-AF65-F5344CB8AC3E}">
        <p14:creationId xmlns:p14="http://schemas.microsoft.com/office/powerpoint/2010/main" val="203986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405DE-46D2-4ADB-BCAE-84DD93E1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b="1" dirty="0" err="1"/>
              <a:t>Elie</a:t>
            </a:r>
            <a:r>
              <a:rPr lang="es-UY" b="1" dirty="0"/>
              <a:t> Wiesel (1928-2016)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D6D9C-118F-49FA-88FF-7D16BDDC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2438400"/>
            <a:ext cx="11834190" cy="4253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800" dirty="0"/>
              <a:t>-Premio Nobel de la Paz en 1986.</a:t>
            </a:r>
          </a:p>
          <a:p>
            <a:pPr marL="0" indent="0">
              <a:buNone/>
            </a:pPr>
            <a:endParaRPr lang="es-UY" sz="28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s-UY" sz="3200" dirty="0"/>
              <a:t>“Diga </a:t>
            </a:r>
            <a:r>
              <a:rPr lang="es-UY" sz="3200" dirty="0" err="1"/>
              <a:t>Shoshani</a:t>
            </a:r>
            <a:r>
              <a:rPr lang="es-UY" sz="3200" dirty="0"/>
              <a:t>, e inmediatamente se presenta un resplandor en la mirada. Diga </a:t>
            </a:r>
            <a:r>
              <a:rPr lang="es-UY" sz="3200" dirty="0" err="1"/>
              <a:t>Shoshani</a:t>
            </a:r>
            <a:r>
              <a:rPr lang="es-UY" sz="3200" dirty="0"/>
              <a:t>, y aparece una sonrisa en el rostro de su interlocutor. Diga </a:t>
            </a:r>
            <a:r>
              <a:rPr lang="es-UY" sz="3200" dirty="0" err="1"/>
              <a:t>Shoshani</a:t>
            </a:r>
            <a:r>
              <a:rPr lang="es-UY" sz="3200" dirty="0"/>
              <a:t>, y algo da comienzo”.  </a:t>
            </a:r>
          </a:p>
        </p:txBody>
      </p:sp>
    </p:spTree>
    <p:extLst>
      <p:ext uri="{BB962C8B-B14F-4D97-AF65-F5344CB8AC3E}">
        <p14:creationId xmlns:p14="http://schemas.microsoft.com/office/powerpoint/2010/main" val="358827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A8A38-98D6-4298-92B3-A1566E54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b="1" dirty="0"/>
              <a:t>¿Quién fue Monsieur </a:t>
            </a:r>
            <a:r>
              <a:rPr lang="es-UY" b="1" dirty="0" err="1"/>
              <a:t>Shoshani</a:t>
            </a:r>
            <a:r>
              <a:rPr lang="es-UY" b="1" dirty="0"/>
              <a:t>?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6E5AC-CFA5-47D0-9655-96AC24C1A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2385391"/>
            <a:ext cx="11900452" cy="422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sz="2800" dirty="0"/>
              <a:t>¿Quién fue Monsieur </a:t>
            </a:r>
            <a:r>
              <a:rPr lang="es-UY" sz="2800" dirty="0" err="1"/>
              <a:t>Shoshani</a:t>
            </a:r>
            <a:r>
              <a:rPr lang="es-UY" sz="2800" dirty="0"/>
              <a:t>? </a:t>
            </a:r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r>
              <a:rPr lang="es-UY" sz="2800" dirty="0"/>
              <a:t>¿Por qué es considerado uno de los personajes más enigmáticos del siglo XX? </a:t>
            </a:r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r>
              <a:rPr lang="es-UY" sz="2800" dirty="0"/>
              <a:t>¿Por qué finalizó los últimos años de su vida en Uruguay? </a:t>
            </a:r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r>
              <a:rPr lang="es-UY" sz="2800" dirty="0"/>
              <a:t>¿Por qué está enterrado en un cementerio de Uruguay? </a:t>
            </a:r>
          </a:p>
        </p:txBody>
      </p:sp>
    </p:spTree>
    <p:extLst>
      <p:ext uri="{BB962C8B-B14F-4D97-AF65-F5344CB8AC3E}">
        <p14:creationId xmlns:p14="http://schemas.microsoft.com/office/powerpoint/2010/main" val="356459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A21FF-57C8-40E8-974B-088E7F08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273017-684D-4D3C-A179-AD5643AFA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2398643"/>
            <a:ext cx="11569146" cy="43599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>
              <a:buNone/>
            </a:pPr>
            <a:endParaRPr lang="es-UY" sz="2800" dirty="0"/>
          </a:p>
          <a:p>
            <a:pPr marL="0" indent="0" algn="ctr">
              <a:buNone/>
            </a:pPr>
            <a:r>
              <a:rPr lang="es-UY" sz="2800" b="1" dirty="0"/>
              <a:t>(1994)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09A2B7-5012-48EA-8FE8-6DFF054F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6" y="399088"/>
            <a:ext cx="3485322" cy="5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B606C-C59F-4D4F-BABA-2729262B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8862E5-D28F-477F-84BC-BF440182A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922" y="973668"/>
            <a:ext cx="9707432" cy="5460431"/>
          </a:xfrm>
        </p:spPr>
      </p:pic>
    </p:spTree>
    <p:extLst>
      <p:ext uri="{BB962C8B-B14F-4D97-AF65-F5344CB8AC3E}">
        <p14:creationId xmlns:p14="http://schemas.microsoft.com/office/powerpoint/2010/main" val="48584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248</TotalTime>
  <Words>518</Words>
  <Application>Microsoft Office PowerPoint</Application>
  <PresentationFormat>Panorámica</PresentationFormat>
  <Paragraphs>79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Sala de reuniones Ion</vt:lpstr>
      <vt:lpstr>Guía para práctico de Antropología del Turismo (2023)</vt:lpstr>
      <vt:lpstr>Concepto de “atractivo superior”</vt:lpstr>
      <vt:lpstr>Presentación de PowerPoint</vt:lpstr>
      <vt:lpstr>Presentación de PowerPoint</vt:lpstr>
      <vt:lpstr>Emmanuel Lévinas ​(1906-1995)</vt:lpstr>
      <vt:lpstr>Elie Wiesel (1928-2016) </vt:lpstr>
      <vt:lpstr>¿Quién fue Monsieur Shoshani?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Haskarah en homenaje al quincuagésimo aniversario del fallecimiento de Monsieur Shoshani</vt:lpstr>
      <vt:lpstr>La tumba como “objeto de culto” y adoración</vt:lpstr>
      <vt:lpstr>Documental </vt:lpstr>
      <vt:lpstr>Presentación de PowerPoint</vt:lpstr>
      <vt:lpstr>Un ejemplo paradigmático</vt:lpstr>
      <vt:lpstr>Algunos ejemplos en el Dpto. de Salto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17</cp:revision>
  <dcterms:created xsi:type="dcterms:W3CDTF">2023-03-15T21:05:10Z</dcterms:created>
  <dcterms:modified xsi:type="dcterms:W3CDTF">2023-03-16T21:14:47Z</dcterms:modified>
</cp:coreProperties>
</file>