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367" r:id="rId2"/>
    <p:sldId id="666" r:id="rId3"/>
    <p:sldId id="1369" r:id="rId4"/>
    <p:sldId id="1368" r:id="rId5"/>
    <p:sldId id="91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0F5E9-411A-4FA5-944F-2B99D0B34A0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D923C-E2E9-4392-81FD-03A86906B4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87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F4C235-A325-4BE6-A43D-A8888B2E7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5206833-764C-4C25-B775-D7F673FBF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1FB0BC5-A61A-4FD4-83F1-0A485BA3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35FA3DF-2126-40CA-B3DC-7616487B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94880CC-36A2-4594-8710-170CE7D84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43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B82A39-5458-4357-8C0D-F08DECB0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C92DED6-EF98-410D-AFEC-F59A00613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759CB20-8882-4056-B233-D07A5B941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368177F-D7EB-4A5A-A6E6-1495B3BBD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B448783-5E7F-4546-82E1-A8EEEDD4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83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E1BB36B-0F92-4F82-9FEE-4DFC736D2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B4877E0-EBFA-46B2-9D9C-3CA9510A9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0035A6-78B2-42CE-967E-3974BA1D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A919B7-82AB-47BA-AD8A-37B66516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7086ED9-C144-4B97-A397-820ED591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26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53DF19-5EF0-473E-9E38-C280F07B4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0FF118C-F068-49F7-A50C-26766FB86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019205-46A3-4897-BB1C-70DA08E9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CBC6C1A-6790-4A34-9401-799C2C73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74A2936-1738-41FB-9BC8-062FF848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9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BFAABE-B224-4BF8-8CD2-EFDC05E0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5666B69-4EA6-4EA8-A23C-3311FDE20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006E7C-D959-444F-B425-0B3314E2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DB3918F-2651-4FA3-B91E-68D54783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06D2AFE-8F4B-44F5-8849-454BC995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33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1575E4-30E1-4E70-8711-7141B9B5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FE8E19-21EB-418B-95ED-368114C5C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961F30A-A574-4290-9FC0-D6769A4E8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98537F5-43EE-4591-AD66-CA9DD060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3DD1EC2-2F52-4574-86CA-AA8BB99B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E27D34D-9403-4A12-A44E-825FB48B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9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2E9B58-047F-4E99-B309-4D19997E8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D7CA1C-440D-4E4B-8330-E807D811A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99A2F83-D568-4F30-9B32-B0CE1A66F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4DCA525-0CEA-4E66-AB3C-EA6C38401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90F2161-370C-4BA0-BDA8-FDCFB83E9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9ED9615-3738-4C72-BD78-AD5D6444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BA816AD-0C58-49E4-A3FD-E39E77D2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B31E749-0FF5-4B52-A647-982036B1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31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9D83FA-6CDD-4ADA-85D8-6FB7C5C93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BFB1B34-3455-4ECF-9658-772D34D8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FF30847A-9BEE-41EC-9F7F-382C42162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0904AEF-D7A7-44E9-98DA-C2160D94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091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F88BC47-22F1-467A-BC26-D3516348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31F465C-4BF0-4F86-883C-D8342999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F17D376-E1E3-4686-9CBD-B7AA8A75B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35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D40497-0F3E-4D99-A6DC-3D56E053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CEC56C0-EC9F-4EC8-9D07-CC85D9C9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7083E2F-8111-4760-9945-D77331626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AFA6D0E-E814-45EE-A25B-2AD0CACC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2C12B6A-F207-479E-97D2-1F4D5060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1A33ADB-833D-4B48-AC80-E1A53D6D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0989D3-4DF9-40CD-BB52-91414A641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A10C11B-A8B2-4BBF-AB01-32E4732AF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B183EEE-3C29-4CD9-866D-D22DC96AA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766C888-D429-4722-9D38-0134B57D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09AAAF2-2189-44F7-96A6-6E567FE88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2DB6164-D732-4BFD-BBE4-F55D15A7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53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1020CFE-679A-422C-AE7E-C1386CD6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DC6B8BD-9F80-4E89-BE4D-85028A56C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C260E7-B4AF-4EB4-A576-003D9176C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F660A-D840-4BD6-AC14-A65B341E47DA}" type="datetimeFigureOut">
              <a:rPr lang="es-ES" smtClean="0"/>
              <a:t>02/03/2023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25F4294-DD8E-41F0-9693-16DA95C4F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E4A6A3B-344D-4AC6-A457-551C9A563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FA8F-EA3A-4F5F-AB76-374F1C854A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23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35AADF-ED0A-03CE-0E41-F880C4216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263" y="4073236"/>
            <a:ext cx="10901471" cy="2246602"/>
          </a:xfrm>
          <a:noFill/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Sesión II: La construcción del sujeto moderno y su papel </a:t>
            </a: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Sesión </a:t>
            </a:r>
            <a:r>
              <a:rPr lang="es-E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ES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V: </a:t>
            </a:r>
            <a:r>
              <a:rPr lang="es-E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teorías del desarrollo y sus indicadores principales </a:t>
            </a:r>
            <a:r>
              <a:rPr lang="es-E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universitarios</a:t>
            </a:r>
            <a:br>
              <a:rPr lang="es-E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dirty="0">
              <a:solidFill>
                <a:schemeClr val="bg1"/>
              </a:solidFill>
            </a:endParaRPr>
          </a:p>
        </p:txBody>
      </p:sp>
      <p:pic>
        <p:nvPicPr>
          <p:cNvPr id="4" name="Imagen 3" descr="Abierta la matrícula de la Escuela Complutense Latinoamericana en Montevideo (Uruguay)">
            <a:extLst>
              <a:ext uri="{FF2B5EF4-FFF2-40B4-BE49-F238E27FC236}">
                <a16:creationId xmlns:a16="http://schemas.microsoft.com/office/drawing/2014/main" xmlns="" id="{DF94569F-3B58-91DA-E283-720F4BE2EE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8" b="26972"/>
          <a:stretch/>
        </p:blipFill>
        <p:spPr bwMode="auto">
          <a:xfrm>
            <a:off x="20" y="1"/>
            <a:ext cx="12191979" cy="42394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603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2FCA1E-DA47-4777-819C-28A5FEBE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2400" b="1" dirty="0" smtClean="0"/>
              <a:t>PREGUNTAS GUÍA PARA LA PUESTA EN COMÚN</a:t>
            </a:r>
            <a:endParaRPr lang="es-ES" sz="1800" b="1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73D9B78-E51A-4577-A7E4-C0A13F170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Sometimiento desde dentro y sometimiento desde fuera</a:t>
            </a: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 </a:t>
            </a:r>
            <a:r>
              <a:rPr lang="es-ES" sz="2400" dirty="0" smtClean="0"/>
              <a:t>Características</a:t>
            </a:r>
            <a:r>
              <a:rPr lang="es-ES" sz="2400" dirty="0" smtClean="0"/>
              <a:t> del capitalismo en la concepción de lo humano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Normalizaci</a:t>
            </a:r>
            <a:r>
              <a:rPr lang="es-ES" sz="2400" dirty="0" smtClean="0"/>
              <a:t>ón de la desigualdad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Antropoceno</a:t>
            </a:r>
            <a:r>
              <a:rPr lang="es-ES" sz="2400" dirty="0" smtClean="0"/>
              <a:t> y </a:t>
            </a:r>
            <a:r>
              <a:rPr lang="es-ES" sz="2400" dirty="0" err="1" smtClean="0"/>
              <a:t>capitaloceno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Promesa de la democracia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Conflictos de soberanía democrática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2983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uUYWhDniKnPi1sLTE_hoeHZ-TAiYZkPXumfjDt-KMfoVRZnB57jMG-hNr6wsjQl7pcRv3SReQ6omJ8EI_ELh5IihhtpZ1CJlhiJXkWSFst5ZtxL5uvSHqMrIEIi7ujM8PmHRwSEbrOe8g012YCf-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8" y="734096"/>
            <a:ext cx="11057054" cy="549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8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2FCA1E-DA47-4777-819C-28A5FEBE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2400" b="1" dirty="0" smtClean="0"/>
              <a:t>PREGUNTAS GUÍA PARA LA PUESTA EN COMÚN</a:t>
            </a:r>
            <a:endParaRPr lang="es-ES" sz="1800" b="1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73D9B78-E51A-4577-A7E4-C0A13F170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Emergencia de la extrema derecha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La ruptura del ser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 </a:t>
            </a:r>
            <a:r>
              <a:rPr lang="es-ES" sz="2400" dirty="0" smtClean="0"/>
              <a:t>Características</a:t>
            </a:r>
            <a:r>
              <a:rPr lang="es-ES" sz="2400" dirty="0" smtClean="0"/>
              <a:t> del capitalismo en la concepción de lo humano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Normalizaci</a:t>
            </a:r>
            <a:r>
              <a:rPr lang="es-ES" sz="2400" dirty="0" smtClean="0"/>
              <a:t>ón de la desigualdad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Antropoceno</a:t>
            </a:r>
            <a:r>
              <a:rPr lang="es-ES" sz="2400" dirty="0" smtClean="0"/>
              <a:t> y </a:t>
            </a:r>
            <a:r>
              <a:rPr lang="es-ES" sz="2400" dirty="0" err="1" smtClean="0"/>
              <a:t>capitaloceno</a:t>
            </a: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Promesa de la democracia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Conflictos de soberanía democrática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0858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Slide Background Fill">
            <a:extLst>
              <a:ext uri="{FF2B5EF4-FFF2-40B4-BE49-F238E27FC236}">
                <a16:creationId xmlns:a16="http://schemas.microsoft.com/office/drawing/2014/main" xmlns="" id="{913AE63C-D5B4-45D1-ACFC-648CFFCF9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6DCEF60B-EF3F-4A5E-BDC6-A2D840B90F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88952" cy="6858000"/>
            <a:chOff x="651279" y="598259"/>
            <a:chExt cx="10889442" cy="5680742"/>
          </a:xfrm>
        </p:grpSpPr>
        <p:sp>
          <p:nvSpPr>
            <p:cNvPr id="79" name="Color">
              <a:extLst>
                <a:ext uri="{FF2B5EF4-FFF2-40B4-BE49-F238E27FC236}">
                  <a16:creationId xmlns:a16="http://schemas.microsoft.com/office/drawing/2014/main" xmlns="" id="{99CE9C4B-76CC-43D8-BCEF-0CE3808867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Color">
              <a:extLst>
                <a:ext uri="{FF2B5EF4-FFF2-40B4-BE49-F238E27FC236}">
                  <a16:creationId xmlns:a16="http://schemas.microsoft.com/office/drawing/2014/main" xmlns="" id="{C2324D64-DFBA-4803-8BE2-87DDFA57AC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2" name="Color">
            <a:extLst>
              <a:ext uri="{FF2B5EF4-FFF2-40B4-BE49-F238E27FC236}">
                <a16:creationId xmlns:a16="http://schemas.microsoft.com/office/drawing/2014/main" xmlns="" id="{BF9E7B5D-88C3-4C36-A22E-93AA384BA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2804" y="598259"/>
            <a:ext cx="10889442" cy="5680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xmlns="" id="{682F8594-55FA-4FB4-8A31-4B91FCEDF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7408" y="653615"/>
            <a:ext cx="5890870" cy="554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E27AF472-EAE3-4572-AB69-B92BD10DBC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BF4DB9D2-6215-420C-874C-82EADF8C6C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1F003139-C97C-44FA-B139-32E4DFDCE9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5CE4DD6E-8CEA-45EE-B630-DBC22144D8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4372F7F-AA3C-470B-AA61-7C35B7722C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34B605BF-D199-43DD-9328-E99F2ADFC6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E5D42A77-7336-4A35-8922-8098A16AA2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7401EE7D-B85D-4C10-AB8C-71884EFB11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73D9B78-E51A-4577-A7E4-C0A13F170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722" y="1493807"/>
            <a:ext cx="3778988" cy="236772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 sz="4400" dirty="0">
                <a:solidFill>
                  <a:schemeClr val="tx2"/>
                </a:solidFill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2744811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79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Sesión II: La construcción del sujeto moderno y su papel        Sesión IV: Las teorías del desarrollo y sus indicadores principales universitarios  </vt:lpstr>
      <vt:lpstr>   PREGUNTAS GUÍA PARA LA PUESTA EN COMÚN</vt:lpstr>
      <vt:lpstr>Presentación de PowerPoint</vt:lpstr>
      <vt:lpstr>   PREGUNTAS GUÍA PARA LA PUESTA EN COMÚN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MÁSTER EN COOPERACIÓN  INTERNACIONAL Y POLÍTICAS  PÚBLICAS PARA LA AGENDA 2030</dc:title>
  <dc:creator>Natalia Millán Acevedo</dc:creator>
  <cp:lastModifiedBy>docente</cp:lastModifiedBy>
  <cp:revision>39</cp:revision>
  <dcterms:created xsi:type="dcterms:W3CDTF">2020-11-02T16:46:05Z</dcterms:created>
  <dcterms:modified xsi:type="dcterms:W3CDTF">2023-03-02T13:26:27Z</dcterms:modified>
</cp:coreProperties>
</file>