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1367" r:id="rId2"/>
    <p:sldId id="1368" r:id="rId3"/>
    <p:sldId id="1309" r:id="rId4"/>
    <p:sldId id="1369" r:id="rId5"/>
    <p:sldId id="1366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CF5C8-8995-6B1A-ABA1-92932CBE1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447826-A7BC-9044-8AAD-92BA73D48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FE5713-34A3-6BB7-A0C8-F1235EDB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12CC8F-ED4C-FEBD-BBC0-F960CAD2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3E4F7C-4B21-22C4-DEB9-2940E270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2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F8539-DB64-03FE-EBEF-35A4F6B3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05552E-3C13-A09D-8368-C3E50D3CE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171E5D-974B-F158-BCB1-836DCB17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33C3F8-D201-1206-2862-75EB3A5D0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46887-64A1-1D90-A440-BCD6FF750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51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B870CB-9BFE-9753-FC4C-26CF2755D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E10809-653E-7633-5D69-6DBFCD8FC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4A0D75-0CEC-A15F-E759-6C77CF71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2DC4EA-457A-2471-EE4D-9144DF69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F801FC-2F22-E589-8E0F-9A90C8DF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44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4C3C8-774F-D36B-499F-836E7B46C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C17B72-0C64-4FA4-D089-3F8873C2F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3F4737-CBF1-6CE6-7B66-60F3CC15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140C7B-CBDF-7117-15B3-8ADF93CD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CD84DB-35B7-36B4-B6B4-FCF8C68D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07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1962D-D64B-81D5-9A6A-0A2C24D6F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AED6B7-7B24-4DED-0DEC-A09D9D5C5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3DBC1B-C768-AC95-E466-3581313F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4D1114-A22F-B9C0-8F4D-D2BC75A0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67C076-A9B1-F611-3803-426B8311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56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45A47-19B7-4C0C-651F-446EAF22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A40CCA-02D7-9123-3F45-6CE7ECA88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8AC447-FE80-A5A5-C900-0D2D75705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50C7D9-EB11-3186-6258-58412D79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D2B7BC-BFC2-2B1F-8E97-CBDD56C6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7A48B2-A498-0486-A60D-A619120FA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33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20CCD-9D69-9C58-AF10-868F1B60A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73C938-1070-00E4-706D-4FFE23233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B0B684-1251-CFFB-FC44-3E261E44E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CE2278-E08B-EACE-6374-2575EF1C2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F02390-D661-D3D3-24F7-437318706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0C32FAB-E312-B660-0895-F5273686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A15E769-6A9B-919E-067C-C24DE96E0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91BCDD9-3FA5-4B2A-6AB2-2C9039DC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9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2F1BA-0DC2-C37A-78C3-8A6CFEED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5BE649-D23B-3F2D-43FC-0E34F77D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F59E2B-1F89-813D-420A-32A70C07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553B7B-1821-F100-AEAE-F7509CB1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08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7AF707D-C2D2-7A88-BB1E-62792EFB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2257C7-7E19-95CF-22CF-CE3ABF74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95179C-E738-D268-5FAF-AB66F50F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88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44B6C-3FAB-7BA5-06D5-2EBBB9A2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EE6BA3-8A7C-BCB7-A438-CF472AAD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3134A2-F5E5-FD7A-212A-3B26EACC2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EA3204-BC6C-8A3D-E305-313EB6A1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59E2A5-9DE9-B721-F8C1-0B9D77D70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476A8D-513B-EEF1-5B4F-951C8A4C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8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AB2AE-6A99-11D3-F17B-49BF3C9F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8DF5A8-8910-487B-0F4F-A5FE6322E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4048C9-247A-EF2C-E723-CAE14E63A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314EC7-4091-77FB-FAF0-E7BA2A49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795B2A-1F9D-3C26-CEFC-DA56D1C7A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FCA038-AC86-AF70-B887-949CCC30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79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F38B65-03AC-06FD-08BA-DB5C44F9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56D2F9-2B1B-6830-E695-60434379D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26B0D5-FF68-9A26-F048-DDB656D33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A3B8-8A43-41CB-9553-0CA2C53C052B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9F9006-8C36-88BD-780F-3AEF811BA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61F5E9-D9A3-0F2E-F1E3-7B154CED9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888AF-4957-4892-98D6-F3F33AD5B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5AADF-ED0A-03CE-0E41-F880C4216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263" y="4073236"/>
            <a:ext cx="10901471" cy="2246602"/>
          </a:xfrm>
          <a:noFill/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Sesión II: La construcción del sujeto moderno y su papel </a:t>
            </a: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Sesión V</a:t>
            </a: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La construcción de ciudadanía crítica desde la Universidad</a:t>
            </a:r>
            <a:r>
              <a:rPr lang="es-E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universitarios</a:t>
            </a:r>
            <a:br>
              <a:rPr lang="es-E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b="1" dirty="0">
              <a:solidFill>
                <a:schemeClr val="bg1"/>
              </a:solidFill>
            </a:endParaRPr>
          </a:p>
        </p:txBody>
      </p:sp>
      <p:pic>
        <p:nvPicPr>
          <p:cNvPr id="4" name="Imagen 3" descr="Abierta la matrícula de la Escuela Complutense Latinoamericana en Montevideo (Uruguay)">
            <a:extLst>
              <a:ext uri="{FF2B5EF4-FFF2-40B4-BE49-F238E27FC236}">
                <a16:creationId xmlns:a16="http://schemas.microsoft.com/office/drawing/2014/main" id="{DF94569F-3B58-91DA-E283-720F4BE2EE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8" b="26972"/>
          <a:stretch/>
        </p:blipFill>
        <p:spPr bwMode="auto">
          <a:xfrm>
            <a:off x="20" y="1"/>
            <a:ext cx="12191979" cy="42394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603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8B4EC99-1271-14BE-5477-1002181B4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4904" y="643467"/>
            <a:ext cx="9902192" cy="5571066"/>
          </a:xfrm>
          <a:prstGeom prst="rect">
            <a:avLst/>
          </a:prstGeom>
          <a:noFill/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52FA1E3-E65D-F35B-972F-ECEDCBF35411}"/>
              </a:ext>
            </a:extLst>
          </p:cNvPr>
          <p:cNvSpPr txBox="1"/>
          <p:nvPr/>
        </p:nvSpPr>
        <p:spPr>
          <a:xfrm>
            <a:off x="667892" y="715060"/>
            <a:ext cx="3124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integración del ser como apertura a las posibilidades de emancipación y autosanación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44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1" name="Rectangle 1050">
            <a:extLst>
              <a:ext uri="{FF2B5EF4-FFF2-40B4-BE49-F238E27FC236}">
                <a16:creationId xmlns:a16="http://schemas.microsoft.com/office/drawing/2014/main" id="{300346A0-9279-4B6E-A4DF-93D4D09C1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53" name="Rectangle 1052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57946B-D95E-4055-14B5-A47F1574CC4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68680" y="4816862"/>
            <a:ext cx="5001768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My stroke of insight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Instalación de luz vidriada en forma de diamante o rombo con agua las gotas  en el cristal representan cómo la iluminación afecta al ser humano seres en  invierno Fotografía de stock -">
            <a:extLst>
              <a:ext uri="{FF2B5EF4-FFF2-40B4-BE49-F238E27FC236}">
                <a16:creationId xmlns:a16="http://schemas.microsoft.com/office/drawing/2014/main" id="{EFCD6BF3-F64A-4592-D8E8-DB02B4D2AE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17" r="-2" b="17102"/>
          <a:stretch/>
        </p:blipFill>
        <p:spPr bwMode="auto">
          <a:xfrm>
            <a:off x="320040" y="301751"/>
            <a:ext cx="3703320" cy="420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ily TED Talk - Jill Bolte Taylor's Stroke of Insight - BrainHQ from Posit  Science">
            <a:extLst>
              <a:ext uri="{FF2B5EF4-FFF2-40B4-BE49-F238E27FC236}">
                <a16:creationId xmlns:a16="http://schemas.microsoft.com/office/drawing/2014/main" id="{07CFF7F0-5CC2-674D-0726-834C233DA2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3" r="17636"/>
          <a:stretch/>
        </p:blipFill>
        <p:spPr bwMode="auto">
          <a:xfrm>
            <a:off x="4244340" y="301751"/>
            <a:ext cx="3703320" cy="420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Mente Mística: LA ILUMINACIÓN ESPIRITUAL">
            <a:extLst>
              <a:ext uri="{FF2B5EF4-FFF2-40B4-BE49-F238E27FC236}">
                <a16:creationId xmlns:a16="http://schemas.microsoft.com/office/drawing/2014/main" id="{E95B3564-8088-5720-A693-9FCE8F497B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7" r="14764" b="1"/>
          <a:stretch/>
        </p:blipFill>
        <p:spPr bwMode="auto">
          <a:xfrm>
            <a:off x="8165592" y="301751"/>
            <a:ext cx="3703320" cy="420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5" name="Rectangle 1054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0699" y="5478551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06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9F97AB-C5A4-0466-B680-DD4DB0FB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851974"/>
            <a:ext cx="9144000" cy="11526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/>
              <a:t>Papel de la Universidad en la construcción de ciudadanía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AE128C-DBCE-A296-BA47-2CFACD7AD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071718"/>
            <a:ext cx="9144000" cy="64678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/>
              <a:t>Propuestas y puesta en común</a:t>
            </a:r>
          </a:p>
        </p:txBody>
      </p:sp>
      <p:pic>
        <p:nvPicPr>
          <p:cNvPr id="1026" name="Picture 2" descr="Ecofeminismo: otro mundo es posible con igualdad y justicia climática">
            <a:extLst>
              <a:ext uri="{FF2B5EF4-FFF2-40B4-BE49-F238E27FC236}">
                <a16:creationId xmlns:a16="http://schemas.microsoft.com/office/drawing/2014/main" id="{A3B5DB42-AC73-DFD4-EEB5-46B144B6D3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9" r="1" b="4890"/>
          <a:stretch/>
        </p:blipFill>
        <p:spPr bwMode="auto">
          <a:xfrm>
            <a:off x="838201" y="10"/>
            <a:ext cx="10484412" cy="3811394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49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acias. Tarjeta español | Christian cards, Thank you in spanish, Busy mom">
            <a:extLst>
              <a:ext uri="{FF2B5EF4-FFF2-40B4-BE49-F238E27FC236}">
                <a16:creationId xmlns:a16="http://schemas.microsoft.com/office/drawing/2014/main" id="{3FCDA923-9F6A-C794-40DB-0667ED0C17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7"/>
          <a:stretch/>
        </p:blipFill>
        <p:spPr bwMode="auto">
          <a:xfrm>
            <a:off x="20" y="10"/>
            <a:ext cx="7009876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1"/>
                </a:lnTo>
                <a:lnTo>
                  <a:pt x="6295211" y="1"/>
                </a:lnTo>
                <a:lnTo>
                  <a:pt x="6195255" y="380651"/>
                </a:lnTo>
                <a:cubicBezTo>
                  <a:pt x="5677600" y="2559611"/>
                  <a:pt x="5966601" y="4758249"/>
                  <a:pt x="6880029" y="6647018"/>
                </a:cubicBezTo>
                <a:lnTo>
                  <a:pt x="6988280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EDBEBA8-07A0-AC4B-3AC7-8F0767E5E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436" y="1396289"/>
            <a:ext cx="4819952" cy="1325563"/>
          </a:xfrm>
        </p:spPr>
        <p:txBody>
          <a:bodyPr>
            <a:normAutofit/>
          </a:bodyPr>
          <a:lstStyle/>
          <a:p>
            <a:r>
              <a:rPr lang="es-ES" dirty="0"/>
              <a:t>Muchas gracias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97B0C8-7DEB-CFA2-5058-C35E443CA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35" y="2871982"/>
            <a:ext cx="4819951" cy="3181684"/>
          </a:xfrm>
        </p:spPr>
        <p:txBody>
          <a:bodyPr anchor="t">
            <a:normAutofit/>
          </a:bodyPr>
          <a:lstStyle/>
          <a:p>
            <a:r>
              <a:rPr lang="es-ES" sz="1800"/>
              <a:t>Por el tiempo</a:t>
            </a:r>
          </a:p>
          <a:p>
            <a:r>
              <a:rPr lang="es-ES" sz="1800"/>
              <a:t>La atención</a:t>
            </a:r>
          </a:p>
          <a:p>
            <a:r>
              <a:rPr lang="es-ES" sz="1800"/>
              <a:t>La energía</a:t>
            </a:r>
          </a:p>
          <a:p>
            <a:r>
              <a:rPr lang="es-ES" sz="1800"/>
              <a:t>La generosidad </a:t>
            </a:r>
          </a:p>
        </p:txBody>
      </p:sp>
    </p:spTree>
    <p:extLst>
      <p:ext uri="{BB962C8B-B14F-4D97-AF65-F5344CB8AC3E}">
        <p14:creationId xmlns:p14="http://schemas.microsoft.com/office/powerpoint/2010/main" val="3293312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74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Sesión II: La construcción del sujeto moderno y su papel        Sesión V: La construcción de ciudadanía crítica desde la Universidad universitarios  </vt:lpstr>
      <vt:lpstr>Presentación de PowerPoint</vt:lpstr>
      <vt:lpstr>My stroke of insight</vt:lpstr>
      <vt:lpstr>Papel de la Universidad en la construcción de ciudadanía</vt:lpstr>
      <vt:lpstr>Muchas gracias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complutense de madrid</dc:title>
  <dc:creator>Natalia Millán</dc:creator>
  <cp:lastModifiedBy>Natalia Millán Acevedo</cp:lastModifiedBy>
  <cp:revision>29</cp:revision>
  <dcterms:created xsi:type="dcterms:W3CDTF">2019-08-09T12:17:14Z</dcterms:created>
  <dcterms:modified xsi:type="dcterms:W3CDTF">2023-03-02T20:15:18Z</dcterms:modified>
</cp:coreProperties>
</file>