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4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944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918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58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271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0454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503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9189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9771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673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4101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4957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CCD8-2F3C-459A-9747-17381E3FB7AF}" type="datetimeFigureOut">
              <a:rPr lang="es-UY" smtClean="0"/>
              <a:t>18/10/2018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2B8B-791E-42B1-95DB-BDDF624064F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831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pUt5zSejV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LA FORESTACIÓN EN URUGUAY: CAMBIO DEMOGRÁFICO Y</a:t>
            </a:r>
            <a:br>
              <a:rPr lang="es-UY" b="1" dirty="0"/>
            </a:br>
            <a:r>
              <a:rPr lang="es-UY" b="1" dirty="0"/>
              <a:t>EMPLEO EN TRES LOCALIDADES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Piñeiro y </a:t>
            </a:r>
            <a:r>
              <a:rPr lang="es-UY" smtClean="0"/>
              <a:t>Carámbula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3404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8184"/>
          </a:xfrm>
        </p:spPr>
        <p:txBody>
          <a:bodyPr>
            <a:normAutofit/>
          </a:bodyPr>
          <a:lstStyle/>
          <a:p>
            <a:r>
              <a:rPr lang="es-UY" b="1" dirty="0" smtClean="0"/>
              <a:t>No obstante ello…..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-si consideramos la variable, concentración de las plantaciones forestales, se constata una marcada diferencia entre las que tienen menos forestación pierden menos población (-4% de área forestada) frente a una pérdida mayor en aquellas áreas donde hay mayor intensificación en el área forestada.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9388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9820"/>
          </a:xfrm>
        </p:spPr>
        <p:txBody>
          <a:bodyPr>
            <a:normAutofit/>
          </a:bodyPr>
          <a:lstStyle/>
          <a:p>
            <a:pPr lvl="0"/>
            <a:r>
              <a:rPr lang="es-UY" dirty="0" smtClean="0"/>
              <a:t>-En </a:t>
            </a:r>
            <a:r>
              <a:rPr lang="es-UY" dirty="0"/>
              <a:t>las localidades menores a los 1000 habitantes hay un crecimiento diferenciado por estar o no influenciado por la forestación. </a:t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1297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62" y="1302327"/>
            <a:ext cx="9986575" cy="40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8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9093"/>
          </a:xfrm>
        </p:spPr>
        <p:txBody>
          <a:bodyPr/>
          <a:lstStyle/>
          <a:p>
            <a:r>
              <a:rPr lang="es-UY" dirty="0" smtClean="0"/>
              <a:t>- Algo similar ocurre con las localidades menores los 2000 habitantes. </a:t>
            </a:r>
            <a:br>
              <a:rPr lang="es-UY" dirty="0" smtClean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-No tanto en las menores a 5000 habitantes.</a:t>
            </a:r>
            <a:br>
              <a:rPr lang="es-UY" dirty="0" smtClean="0"/>
            </a:br>
            <a:r>
              <a:rPr lang="es-UY" dirty="0" smtClean="0"/>
              <a:t>Es mayor la influencia en las menores de 2000 habitantes.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93324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1384"/>
          </a:xfrm>
        </p:spPr>
        <p:txBody>
          <a:bodyPr>
            <a:normAutofit fontScale="90000"/>
          </a:bodyPr>
          <a:lstStyle/>
          <a:p>
            <a:r>
              <a:rPr lang="es-UY" b="1" u="sng" dirty="0" smtClean="0"/>
              <a:t>CONCLUSIONES</a:t>
            </a:r>
            <a:br>
              <a:rPr lang="es-UY" b="1" u="sng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/>
              <a:t>-Se constata que la forestación no genera o produce efectos de expulsión de población rural en el período 1985-2004.</a:t>
            </a:r>
            <a:br>
              <a:rPr lang="es-UY" dirty="0"/>
            </a:br>
            <a:r>
              <a:rPr lang="es-UY" dirty="0"/>
              <a:t>-en la población rural </a:t>
            </a:r>
            <a:r>
              <a:rPr lang="es-UY" dirty="0" smtClean="0"/>
              <a:t>dispersa </a:t>
            </a:r>
            <a:r>
              <a:rPr lang="es-UY" dirty="0"/>
              <a:t>con forestación presentan una caída inferior a las con SIN forestación. </a:t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3667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636" y="831274"/>
            <a:ext cx="10515600" cy="4475452"/>
          </a:xfrm>
        </p:spPr>
        <p:txBody>
          <a:bodyPr/>
          <a:lstStyle/>
          <a:p>
            <a:r>
              <a:rPr lang="es-UY" dirty="0" smtClean="0"/>
              <a:t>-la forestación NO estaría acelerando el proceso de expulsión de la población rural.</a:t>
            </a:r>
            <a:br>
              <a:rPr lang="es-UY" dirty="0" smtClean="0"/>
            </a:br>
            <a:r>
              <a:rPr lang="es-UY" dirty="0" smtClean="0"/>
              <a:t> </a:t>
            </a:r>
            <a:br>
              <a:rPr lang="es-UY" dirty="0" smtClean="0"/>
            </a:br>
            <a:r>
              <a:rPr lang="es-UY" dirty="0" smtClean="0"/>
              <a:t>-en las localidades pequeñas se observa un importante crecimiento de la población y no para las localidades rurales mayores.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37574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7311"/>
          </a:xfrm>
        </p:spPr>
        <p:txBody>
          <a:bodyPr/>
          <a:lstStyle/>
          <a:p>
            <a:r>
              <a:rPr lang="es-UY" dirty="0" smtClean="0">
                <a:hlinkClick r:id="rId2"/>
              </a:rPr>
              <a:t>https://www.youtube.com/watch?v=gpUt5zSejVM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52622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4075"/>
          </a:xfrm>
        </p:spPr>
        <p:txBody>
          <a:bodyPr/>
          <a:lstStyle/>
          <a:p>
            <a:r>
              <a:rPr lang="es-UY" b="1" dirty="0"/>
              <a:t/>
            </a:r>
            <a:br>
              <a:rPr lang="es-UY" b="1" dirty="0"/>
            </a:br>
            <a:r>
              <a:rPr lang="es-UY" b="1" dirty="0" smtClean="0"/>
              <a:t>No </a:t>
            </a:r>
            <a:r>
              <a:rPr lang="es-UY" b="1" dirty="0"/>
              <a:t>existe un consenso respecto a los efectos que produce la forestación en la dinámica poblacional de las regiones.</a:t>
            </a:r>
            <a:br>
              <a:rPr lang="es-UY" b="1" dirty="0"/>
            </a:b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1609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618" y="351271"/>
            <a:ext cx="10515600" cy="4899602"/>
          </a:xfrm>
        </p:spPr>
        <p:txBody>
          <a:bodyPr/>
          <a:lstStyle/>
          <a:p>
            <a:r>
              <a:rPr lang="es-UY" dirty="0" smtClean="0"/>
              <a:t>QUÉ PASÓ EN NUESTRA REGIÓN</a:t>
            </a:r>
            <a:br>
              <a:rPr lang="es-UY" dirty="0" smtClean="0"/>
            </a:br>
            <a:r>
              <a:rPr lang="es-UY" dirty="0" smtClean="0"/>
              <a:t>Comparemos año 2000 respecto al año 2011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640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TACUAREMBÓ AÑO 2000</a:t>
            </a:r>
            <a:br>
              <a:rPr lang="es-UY" dirty="0" smtClean="0"/>
            </a:br>
            <a:r>
              <a:rPr lang="es-UY" dirty="0" smtClean="0"/>
              <a:t>FUENTE DIEA-MGAP</a:t>
            </a:r>
            <a:endParaRPr lang="es-UY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9" y="2065194"/>
            <a:ext cx="9134042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9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CERRO LARGO AÑO 2000</a:t>
            </a:r>
            <a:br>
              <a:rPr lang="es-UY" dirty="0" smtClean="0"/>
            </a:br>
            <a:r>
              <a:rPr lang="es-UY" dirty="0" smtClean="0"/>
              <a:t>FUENTE DIEA-MGAP</a:t>
            </a:r>
            <a:endParaRPr lang="es-UY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77" y="2687782"/>
            <a:ext cx="9543446" cy="328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4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RIVERA AÑO 2000</a:t>
            </a:r>
            <a:br>
              <a:rPr lang="es-UY" dirty="0" smtClean="0"/>
            </a:br>
            <a:r>
              <a:rPr lang="es-UY" dirty="0" smtClean="0"/>
              <a:t>FUENTE DIEA-MGAP</a:t>
            </a:r>
            <a:endParaRPr lang="es-UY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73" y="2171986"/>
            <a:ext cx="8755639" cy="37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3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3" y="858981"/>
            <a:ext cx="9407236" cy="5818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4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53784"/>
          </a:xfrm>
        </p:spPr>
        <p:txBody>
          <a:bodyPr>
            <a:normAutofit/>
          </a:bodyPr>
          <a:lstStyle/>
          <a:p>
            <a:r>
              <a:rPr lang="es-UY" dirty="0" smtClean="0"/>
              <a:t>A partir del trabajo recomendado se ve qué existen dos perspectivas respecto al impacto qué puede generar la forestación respecto a la dinámica poblacional.</a:t>
            </a:r>
            <a:br>
              <a:rPr lang="es-UY" dirty="0" smtClean="0"/>
            </a:br>
            <a:r>
              <a:rPr lang="es-UY" dirty="0" smtClean="0"/>
              <a:t>Cuáles son?</a:t>
            </a:r>
            <a:br>
              <a:rPr lang="es-UY" dirty="0" smtClean="0"/>
            </a:br>
            <a:r>
              <a:rPr lang="es-UY" dirty="0" smtClean="0"/>
              <a:t>Página </a:t>
            </a:r>
            <a:r>
              <a:rPr lang="es-UY" dirty="0"/>
              <a:t>87</a:t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4190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3457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b="1" dirty="0" smtClean="0"/>
              <a:t>PRINCIPALES </a:t>
            </a:r>
            <a:r>
              <a:rPr lang="es-UY" b="1" dirty="0"/>
              <a:t>HALLAZGOS</a:t>
            </a:r>
            <a:r>
              <a:rPr lang="es-UY" dirty="0"/>
              <a:t/>
            </a:r>
            <a:br>
              <a:rPr lang="es-UY" dirty="0"/>
            </a:br>
            <a:r>
              <a:rPr lang="es-UY" dirty="0"/>
              <a:t> </a:t>
            </a:r>
            <a:br>
              <a:rPr lang="es-UY" dirty="0"/>
            </a:br>
            <a:r>
              <a:rPr lang="es-UY" dirty="0"/>
              <a:t>-Los territorios bajo estudio, la forestación no acelera el proceso de despoblamiento rural.</a:t>
            </a:r>
            <a:br>
              <a:rPr lang="es-UY" dirty="0"/>
            </a:br>
            <a:r>
              <a:rPr lang="es-UY" dirty="0"/>
              <a:t>-es posible desechar la hipótesis que plantea una reducción significativa de la población rural en los territorios con influencia forestal.</a:t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53672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108</Words>
  <Application>Microsoft Office PowerPoint</Application>
  <PresentationFormat>Panorámica</PresentationFormat>
  <Paragraphs>15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LA FORESTACIÓN EN URUGUAY: CAMBIO DEMOGRÁFICO Y EMPLEO EN TRES LOCALIDADES</vt:lpstr>
      <vt:lpstr> No existe un consenso respecto a los efectos que produce la forestación en la dinámica poblacional de las regiones. </vt:lpstr>
      <vt:lpstr>QUÉ PASÓ EN NUESTRA REGIÓN Comparemos año 2000 respecto al año 2011</vt:lpstr>
      <vt:lpstr>TACUAREMBÓ AÑO 2000 FUENTE DIEA-MGAP</vt:lpstr>
      <vt:lpstr>CERRO LARGO AÑO 2000 FUENTE DIEA-MGAP</vt:lpstr>
      <vt:lpstr>RIVERA AÑO 2000 FUENTE DIEA-MGAP</vt:lpstr>
      <vt:lpstr>Presentación de PowerPoint</vt:lpstr>
      <vt:lpstr>A partir del trabajo recomendado se ve qué existen dos perspectivas respecto al impacto qué puede generar la forestación respecto a la dinámica poblacional. Cuáles son? Página 87 </vt:lpstr>
      <vt:lpstr>   PRINCIPALES HALLAZGOS   -Los territorios bajo estudio, la forestación no acelera el proceso de despoblamiento rural. -es posible desechar la hipótesis que plantea una reducción significativa de la población rural en los territorios con influencia forestal. </vt:lpstr>
      <vt:lpstr>No obstante ello….. -si consideramos la variable, concentración de las plantaciones forestales, se constata una marcada diferencia entre las que tienen menos forestación pierden menos población (-4% de área forestada) frente a una pérdida mayor en aquellas áreas donde hay mayor intensificación en el área forestada.</vt:lpstr>
      <vt:lpstr>-En las localidades menores a los 1000 habitantes hay un crecimiento diferenciado por estar o no influenciado por la forestación.  </vt:lpstr>
      <vt:lpstr>Presentación de PowerPoint</vt:lpstr>
      <vt:lpstr>- Algo similar ocurre con las localidades menores los 2000 habitantes.   -No tanto en las menores a 5000 habitantes. Es mayor la influencia en las menores de 2000 habitantes.</vt:lpstr>
      <vt:lpstr>CONCLUSIONES  -Se constata que la forestación no genera o produce efectos de expulsión de población rural en el período 1985-2004. -en la población rural dispersa con forestación presentan una caída inferior a las con SIN forestación.  </vt:lpstr>
      <vt:lpstr>-la forestación NO estaría acelerando el proceso de expulsión de la población rural.   -en las localidades pequeñas se observa un importante crecimiento de la población y no para las localidades rurales mayores.</vt:lpstr>
      <vt:lpstr>https://www.youtube.com/watch?v=gpUt5zSejVM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</dc:creator>
  <cp:lastModifiedBy>Mauricio</cp:lastModifiedBy>
  <cp:revision>5</cp:revision>
  <dcterms:created xsi:type="dcterms:W3CDTF">2017-10-11T23:55:58Z</dcterms:created>
  <dcterms:modified xsi:type="dcterms:W3CDTF">2018-10-18T12:21:32Z</dcterms:modified>
</cp:coreProperties>
</file>