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38" r:id="rId3"/>
    <p:sldMasterId id="2147483750" r:id="rId4"/>
  </p:sldMasterIdLst>
  <p:sldIdLst>
    <p:sldId id="285" r:id="rId5"/>
    <p:sldId id="290" r:id="rId6"/>
    <p:sldId id="260" r:id="rId7"/>
    <p:sldId id="291" r:id="rId8"/>
    <p:sldId id="292" r:id="rId9"/>
    <p:sldId id="286" r:id="rId10"/>
    <p:sldId id="287" r:id="rId11"/>
    <p:sldId id="288" r:id="rId12"/>
    <p:sldId id="262" r:id="rId13"/>
    <p:sldId id="266" r:id="rId14"/>
    <p:sldId id="267" r:id="rId15"/>
    <p:sldId id="298" r:id="rId16"/>
    <p:sldId id="268" r:id="rId17"/>
    <p:sldId id="271" r:id="rId18"/>
    <p:sldId id="293" r:id="rId19"/>
    <p:sldId id="296" r:id="rId20"/>
    <p:sldId id="272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8" autoAdjust="0"/>
  </p:normalViewPr>
  <p:slideViewPr>
    <p:cSldViewPr>
      <p:cViewPr>
        <p:scale>
          <a:sx n="77" d="100"/>
          <a:sy n="77" d="100"/>
        </p:scale>
        <p:origin x="-10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EAFCE-992E-4732-9AB4-5B1D7C4F77E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74A2799B-F9C1-476F-BDE3-734F33E03A12}">
      <dgm:prSet phldrT="[Texto]" custT="1"/>
      <dgm:spPr/>
      <dgm:t>
        <a:bodyPr/>
        <a:lstStyle/>
        <a:p>
          <a:r>
            <a:rPr lang="es-UY" sz="2800" b="1" dirty="0" smtClean="0">
              <a:solidFill>
                <a:srgbClr val="C00000"/>
              </a:solidFill>
              <a:latin typeface="Antique Olive" pitchFamily="34" charset="0"/>
            </a:rPr>
            <a:t>ACTOS LEGISLATIVOS</a:t>
          </a:r>
          <a:endParaRPr lang="es-UY" sz="2800" b="1" dirty="0">
            <a:solidFill>
              <a:srgbClr val="C00000"/>
            </a:solidFill>
            <a:latin typeface="Antique Olive" pitchFamily="34" charset="0"/>
          </a:endParaRPr>
        </a:p>
      </dgm:t>
    </dgm:pt>
    <dgm:pt modelId="{B4AB34B2-AF4D-41DB-AE1A-A626E498261D}" type="parTrans" cxnId="{FE8F41ED-9A50-4315-ADB0-D2EFB5C4D571}">
      <dgm:prSet/>
      <dgm:spPr/>
      <dgm:t>
        <a:bodyPr/>
        <a:lstStyle/>
        <a:p>
          <a:endParaRPr lang="es-UY"/>
        </a:p>
      </dgm:t>
    </dgm:pt>
    <dgm:pt modelId="{34851146-B1F2-40A0-A54D-CF19320078E6}" type="sibTrans" cxnId="{FE8F41ED-9A50-4315-ADB0-D2EFB5C4D571}">
      <dgm:prSet/>
      <dgm:spPr/>
      <dgm:t>
        <a:bodyPr/>
        <a:lstStyle/>
        <a:p>
          <a:endParaRPr lang="es-UY"/>
        </a:p>
      </dgm:t>
    </dgm:pt>
    <dgm:pt modelId="{4D1CFCE0-0A4B-42B7-9E7F-AA79D8018FDE}">
      <dgm:prSet phldrT="[Texto]" custT="1"/>
      <dgm:spPr/>
      <dgm:t>
        <a:bodyPr/>
        <a:lstStyle/>
        <a:p>
          <a:r>
            <a:rPr lang="es-UY" sz="2000" b="1" dirty="0" smtClean="0">
              <a:solidFill>
                <a:srgbClr val="C00000"/>
              </a:solidFill>
              <a:latin typeface="Antique Olive" pitchFamily="34" charset="0"/>
            </a:rPr>
            <a:t>NACIONALES</a:t>
          </a:r>
          <a:endParaRPr lang="es-UY" sz="2000" b="1" dirty="0">
            <a:solidFill>
              <a:srgbClr val="C00000"/>
            </a:solidFill>
            <a:latin typeface="Antique Olive" pitchFamily="34" charset="0"/>
          </a:endParaRPr>
        </a:p>
      </dgm:t>
    </dgm:pt>
    <dgm:pt modelId="{EF59A309-1363-46E0-8115-951E9E09B03B}" type="parTrans" cxnId="{24141D4E-DA57-46EE-86AC-DC69811244B1}">
      <dgm:prSet/>
      <dgm:spPr>
        <a:ln w="76200">
          <a:solidFill>
            <a:srgbClr val="FF0000"/>
          </a:solidFill>
        </a:ln>
      </dgm:spPr>
      <dgm:t>
        <a:bodyPr/>
        <a:lstStyle/>
        <a:p>
          <a:endParaRPr lang="es-UY"/>
        </a:p>
      </dgm:t>
    </dgm:pt>
    <dgm:pt modelId="{C1214107-2301-4078-9725-D7C21290A4D5}" type="sibTrans" cxnId="{24141D4E-DA57-46EE-86AC-DC69811244B1}">
      <dgm:prSet/>
      <dgm:spPr/>
      <dgm:t>
        <a:bodyPr/>
        <a:lstStyle/>
        <a:p>
          <a:endParaRPr lang="es-UY"/>
        </a:p>
      </dgm:t>
    </dgm:pt>
    <dgm:pt modelId="{71E6B567-63F1-4405-9DBE-FBB39094A1CF}">
      <dgm:prSet phldrT="[Texto]" custT="1"/>
      <dgm:spPr/>
      <dgm:t>
        <a:bodyPr/>
        <a:lstStyle/>
        <a:p>
          <a:r>
            <a:rPr lang="es-UY" sz="1800" b="1" dirty="0" smtClean="0">
              <a:solidFill>
                <a:schemeClr val="tx1"/>
              </a:solidFill>
              <a:latin typeface="Antique Olive" pitchFamily="34" charset="0"/>
            </a:rPr>
            <a:t>LEY ORDINARIA</a:t>
          </a:r>
          <a:endParaRPr lang="es-UY" sz="1800" dirty="0">
            <a:solidFill>
              <a:schemeClr val="tx1"/>
            </a:solidFill>
            <a:latin typeface="Antique Olive" pitchFamily="34" charset="0"/>
          </a:endParaRPr>
        </a:p>
      </dgm:t>
    </dgm:pt>
    <dgm:pt modelId="{70222097-4E0F-4723-84BC-6D7F4814638E}" type="parTrans" cxnId="{46D87180-51B6-445B-8178-7B38DB1B7029}">
      <dgm:prSet/>
      <dgm:spPr>
        <a:ln w="76200">
          <a:solidFill>
            <a:srgbClr val="FF0000"/>
          </a:solidFill>
        </a:ln>
      </dgm:spPr>
      <dgm:t>
        <a:bodyPr/>
        <a:lstStyle/>
        <a:p>
          <a:endParaRPr lang="es-UY"/>
        </a:p>
      </dgm:t>
    </dgm:pt>
    <dgm:pt modelId="{75534E06-E6F5-4FE0-BFAB-93C2F96D921A}" type="sibTrans" cxnId="{46D87180-51B6-445B-8178-7B38DB1B7029}">
      <dgm:prSet/>
      <dgm:spPr/>
      <dgm:t>
        <a:bodyPr/>
        <a:lstStyle/>
        <a:p>
          <a:endParaRPr lang="es-UY"/>
        </a:p>
      </dgm:t>
    </dgm:pt>
    <dgm:pt modelId="{CF1A418F-3569-411A-84A3-2996CB212F56}">
      <dgm:prSet phldrT="[Texto]" custT="1"/>
      <dgm:spPr/>
      <dgm:t>
        <a:bodyPr/>
        <a:lstStyle/>
        <a:p>
          <a:r>
            <a:rPr lang="es-UY" sz="1600" b="1" dirty="0" smtClean="0">
              <a:solidFill>
                <a:schemeClr val="tx1"/>
              </a:solidFill>
              <a:latin typeface="Antique Olive" pitchFamily="34" charset="0"/>
            </a:rPr>
            <a:t>PENSIONES,</a:t>
          </a:r>
        </a:p>
        <a:p>
          <a:r>
            <a:rPr lang="es-UY" sz="1600" b="1" dirty="0" smtClean="0">
              <a:solidFill>
                <a:schemeClr val="tx1"/>
              </a:solidFill>
              <a:latin typeface="Antique Olive" pitchFamily="34" charset="0"/>
            </a:rPr>
            <a:t>NOMBRE DE SITIOS</a:t>
          </a:r>
          <a:r>
            <a:rPr lang="es-UY" sz="1600" b="1" dirty="0" smtClean="0">
              <a:solidFill>
                <a:schemeClr val="tx1"/>
              </a:solidFill>
            </a:rPr>
            <a:t>  </a:t>
          </a:r>
          <a:endParaRPr lang="es-UY" sz="1600" b="1" dirty="0">
            <a:solidFill>
              <a:schemeClr val="tx1"/>
            </a:solidFill>
          </a:endParaRPr>
        </a:p>
      </dgm:t>
    </dgm:pt>
    <dgm:pt modelId="{C4AFFD91-E5EA-4FF3-86EF-9EE211FCBF6C}" type="parTrans" cxnId="{704652AE-28CC-4EA4-988D-55DC6D5D9926}">
      <dgm:prSet/>
      <dgm:spPr>
        <a:ln w="76200">
          <a:solidFill>
            <a:srgbClr val="FF0000"/>
          </a:solidFill>
        </a:ln>
      </dgm:spPr>
      <dgm:t>
        <a:bodyPr/>
        <a:lstStyle/>
        <a:p>
          <a:endParaRPr lang="es-UY"/>
        </a:p>
      </dgm:t>
    </dgm:pt>
    <dgm:pt modelId="{984B2F82-30A1-4C02-8AA7-C283A0CE6EC2}" type="sibTrans" cxnId="{704652AE-28CC-4EA4-988D-55DC6D5D9926}">
      <dgm:prSet/>
      <dgm:spPr/>
      <dgm:t>
        <a:bodyPr/>
        <a:lstStyle/>
        <a:p>
          <a:endParaRPr lang="es-UY"/>
        </a:p>
      </dgm:t>
    </dgm:pt>
    <dgm:pt modelId="{BE867D6E-6DBB-4A5F-8F5D-B708E08009FC}">
      <dgm:prSet phldrT="[Texto]" custT="1"/>
      <dgm:spPr/>
      <dgm:t>
        <a:bodyPr/>
        <a:lstStyle/>
        <a:p>
          <a:r>
            <a:rPr lang="es-UY" sz="1400" b="1" dirty="0" smtClean="0">
              <a:solidFill>
                <a:srgbClr val="C00000"/>
              </a:solidFill>
              <a:latin typeface="Antique Olive" pitchFamily="34" charset="0"/>
            </a:rPr>
            <a:t>DEPARTAMENTALES</a:t>
          </a:r>
          <a:endParaRPr lang="es-UY" sz="1400" b="1" dirty="0">
            <a:solidFill>
              <a:srgbClr val="C00000"/>
            </a:solidFill>
            <a:latin typeface="Antique Olive" pitchFamily="34" charset="0"/>
          </a:endParaRPr>
        </a:p>
      </dgm:t>
    </dgm:pt>
    <dgm:pt modelId="{54248952-566F-47C5-B669-462C84C5E0FE}" type="parTrans" cxnId="{1AF08A8A-08E6-44F6-A074-70B98B624829}">
      <dgm:prSet/>
      <dgm:spPr>
        <a:ln w="76200">
          <a:solidFill>
            <a:srgbClr val="FF0000"/>
          </a:solidFill>
        </a:ln>
      </dgm:spPr>
      <dgm:t>
        <a:bodyPr/>
        <a:lstStyle/>
        <a:p>
          <a:endParaRPr lang="es-UY"/>
        </a:p>
      </dgm:t>
    </dgm:pt>
    <dgm:pt modelId="{A01A7604-363A-4EF0-BF20-04762BB15E5F}" type="sibTrans" cxnId="{1AF08A8A-08E6-44F6-A074-70B98B624829}">
      <dgm:prSet/>
      <dgm:spPr/>
      <dgm:t>
        <a:bodyPr/>
        <a:lstStyle/>
        <a:p>
          <a:endParaRPr lang="es-UY"/>
        </a:p>
      </dgm:t>
    </dgm:pt>
    <dgm:pt modelId="{E5D7CE5D-CE53-4A1D-AAE9-3D4A62D78299}">
      <dgm:prSet phldrT="[Texto]" custT="1"/>
      <dgm:spPr/>
      <dgm:t>
        <a:bodyPr/>
        <a:lstStyle/>
        <a:p>
          <a:r>
            <a:rPr lang="es-UY" sz="1600" b="1" dirty="0" smtClean="0">
              <a:solidFill>
                <a:schemeClr val="tx1"/>
              </a:solidFill>
              <a:latin typeface="Antique Olive" pitchFamily="34" charset="0"/>
            </a:rPr>
            <a:t>DECRETOS CON FUERZA DE LEY</a:t>
          </a:r>
          <a:endParaRPr lang="es-UY" sz="1600" dirty="0">
            <a:solidFill>
              <a:schemeClr val="tx1"/>
            </a:solidFill>
            <a:latin typeface="Antique Olive" pitchFamily="34" charset="0"/>
          </a:endParaRPr>
        </a:p>
      </dgm:t>
    </dgm:pt>
    <dgm:pt modelId="{F588166F-D060-46C4-AB88-E15B1C7B2CFA}" type="parTrans" cxnId="{1BBDC943-0D1E-4137-A23F-F995F7DAD8F6}">
      <dgm:prSet/>
      <dgm:spPr>
        <a:ln w="76200">
          <a:solidFill>
            <a:srgbClr val="FF0000"/>
          </a:solidFill>
        </a:ln>
      </dgm:spPr>
      <dgm:t>
        <a:bodyPr/>
        <a:lstStyle/>
        <a:p>
          <a:endParaRPr lang="es-UY"/>
        </a:p>
      </dgm:t>
    </dgm:pt>
    <dgm:pt modelId="{483B4CA5-E02C-416D-9BA2-A229E08D52B0}" type="sibTrans" cxnId="{1BBDC943-0D1E-4137-A23F-F995F7DAD8F6}">
      <dgm:prSet/>
      <dgm:spPr/>
      <dgm:t>
        <a:bodyPr/>
        <a:lstStyle/>
        <a:p>
          <a:endParaRPr lang="es-UY"/>
        </a:p>
      </dgm:t>
    </dgm:pt>
    <dgm:pt modelId="{04160487-507D-4079-B79E-789FA5F01E5F}">
      <dgm:prSet custT="1"/>
      <dgm:spPr/>
      <dgm:t>
        <a:bodyPr/>
        <a:lstStyle/>
        <a:p>
          <a:r>
            <a:rPr lang="es-UY" sz="1600" b="1" dirty="0" smtClean="0">
              <a:solidFill>
                <a:schemeClr val="tx1"/>
              </a:solidFill>
              <a:latin typeface="Antique Olive" pitchFamily="34" charset="0"/>
            </a:rPr>
            <a:t>APROBACION DE TRATADOS</a:t>
          </a:r>
          <a:endParaRPr lang="es-UY" sz="1600" b="1" dirty="0">
            <a:solidFill>
              <a:schemeClr val="tx1"/>
            </a:solidFill>
            <a:latin typeface="Antique Olive" pitchFamily="34" charset="0"/>
          </a:endParaRPr>
        </a:p>
      </dgm:t>
    </dgm:pt>
    <dgm:pt modelId="{DF953C1E-DFA3-47D2-BF80-A9956092A2A4}" type="parTrans" cxnId="{07DEDF48-098F-4BDF-8983-5D5D915B314A}">
      <dgm:prSet/>
      <dgm:spPr>
        <a:ln w="76200">
          <a:solidFill>
            <a:srgbClr val="FF0000"/>
          </a:solidFill>
        </a:ln>
      </dgm:spPr>
      <dgm:t>
        <a:bodyPr/>
        <a:lstStyle/>
        <a:p>
          <a:endParaRPr lang="es-UY"/>
        </a:p>
      </dgm:t>
    </dgm:pt>
    <dgm:pt modelId="{AC68174E-FA18-4C6F-93E3-0A4F762A366F}" type="sibTrans" cxnId="{07DEDF48-098F-4BDF-8983-5D5D915B314A}">
      <dgm:prSet/>
      <dgm:spPr/>
      <dgm:t>
        <a:bodyPr/>
        <a:lstStyle/>
        <a:p>
          <a:endParaRPr lang="es-UY"/>
        </a:p>
      </dgm:t>
    </dgm:pt>
    <dgm:pt modelId="{CA59D331-EC8F-415B-8396-141527914CED}">
      <dgm:prSet custT="1"/>
      <dgm:spPr/>
      <dgm:t>
        <a:bodyPr/>
        <a:lstStyle/>
        <a:p>
          <a:r>
            <a:rPr lang="es-UY" sz="1600" b="1" dirty="0" smtClean="0">
              <a:solidFill>
                <a:schemeClr val="tx1"/>
              </a:solidFill>
              <a:latin typeface="Antique Olive" pitchFamily="34" charset="0"/>
            </a:rPr>
            <a:t>RENDICION DE CUENTAS</a:t>
          </a:r>
          <a:endParaRPr lang="es-UY" sz="1600" b="1" dirty="0">
            <a:solidFill>
              <a:schemeClr val="tx1"/>
            </a:solidFill>
            <a:latin typeface="Antique Olive" pitchFamily="34" charset="0"/>
          </a:endParaRPr>
        </a:p>
      </dgm:t>
    </dgm:pt>
    <dgm:pt modelId="{AC97263F-C805-498B-A765-60F007608277}" type="parTrans" cxnId="{64069B3D-29F3-4973-8225-AC13BC38B300}">
      <dgm:prSet/>
      <dgm:spPr>
        <a:ln w="76200">
          <a:solidFill>
            <a:srgbClr val="FF0000"/>
          </a:solidFill>
        </a:ln>
      </dgm:spPr>
      <dgm:t>
        <a:bodyPr/>
        <a:lstStyle/>
        <a:p>
          <a:endParaRPr lang="es-UY"/>
        </a:p>
      </dgm:t>
    </dgm:pt>
    <dgm:pt modelId="{81994456-7494-4A82-A3B8-34A4C73BD172}" type="sibTrans" cxnId="{64069B3D-29F3-4973-8225-AC13BC38B300}">
      <dgm:prSet/>
      <dgm:spPr/>
      <dgm:t>
        <a:bodyPr/>
        <a:lstStyle/>
        <a:p>
          <a:endParaRPr lang="es-UY"/>
        </a:p>
      </dgm:t>
    </dgm:pt>
    <dgm:pt modelId="{8D4E3130-01E7-4673-9F76-3C67D991EE35}">
      <dgm:prSet custT="1"/>
      <dgm:spPr/>
      <dgm:t>
        <a:bodyPr/>
        <a:lstStyle/>
        <a:p>
          <a:r>
            <a:rPr lang="es-UY" sz="1600" b="1" dirty="0" smtClean="0">
              <a:solidFill>
                <a:schemeClr val="tx1"/>
              </a:solidFill>
              <a:latin typeface="Antique Olive" pitchFamily="34" charset="0"/>
            </a:rPr>
            <a:t>LEY DE PRESUPUESTO</a:t>
          </a:r>
          <a:endParaRPr lang="es-UY" sz="1600" dirty="0">
            <a:solidFill>
              <a:schemeClr val="tx1"/>
            </a:solidFill>
            <a:latin typeface="Antique Olive" pitchFamily="34" charset="0"/>
          </a:endParaRPr>
        </a:p>
      </dgm:t>
    </dgm:pt>
    <dgm:pt modelId="{BE7140B4-D1E1-4F63-BAC0-8133AE6457C4}" type="parTrans" cxnId="{4BBF4B73-CAA6-4267-BCF9-966C06120EAC}">
      <dgm:prSet/>
      <dgm:spPr>
        <a:ln w="76200">
          <a:solidFill>
            <a:srgbClr val="FF0000"/>
          </a:solidFill>
        </a:ln>
      </dgm:spPr>
      <dgm:t>
        <a:bodyPr/>
        <a:lstStyle/>
        <a:p>
          <a:endParaRPr lang="es-UY"/>
        </a:p>
      </dgm:t>
    </dgm:pt>
    <dgm:pt modelId="{E715B7C9-79BB-405C-8BD6-9D382894CD86}" type="sibTrans" cxnId="{4BBF4B73-CAA6-4267-BCF9-966C06120EAC}">
      <dgm:prSet/>
      <dgm:spPr/>
      <dgm:t>
        <a:bodyPr/>
        <a:lstStyle/>
        <a:p>
          <a:endParaRPr lang="es-UY"/>
        </a:p>
      </dgm:t>
    </dgm:pt>
    <dgm:pt modelId="{14653B75-CBA9-4779-B384-A6CCBF586D91}">
      <dgm:prSet custT="1"/>
      <dgm:spPr/>
      <dgm:t>
        <a:bodyPr/>
        <a:lstStyle/>
        <a:p>
          <a:r>
            <a:rPr lang="es-UY" sz="1600" b="1" dirty="0" smtClean="0">
              <a:solidFill>
                <a:schemeClr val="tx1"/>
              </a:solidFill>
              <a:latin typeface="Antique Olive" pitchFamily="34" charset="0"/>
            </a:rPr>
            <a:t>LEYES DE URGENCIA</a:t>
          </a:r>
          <a:endParaRPr lang="es-UY" sz="1600" b="1" dirty="0">
            <a:solidFill>
              <a:schemeClr val="tx1"/>
            </a:solidFill>
            <a:latin typeface="Antique Olive" pitchFamily="34" charset="0"/>
          </a:endParaRPr>
        </a:p>
      </dgm:t>
    </dgm:pt>
    <dgm:pt modelId="{2BBB82EC-327D-460B-927D-810C9364727F}" type="parTrans" cxnId="{8366C678-74FC-47D4-8DA1-3EEFFBA4A875}">
      <dgm:prSet/>
      <dgm:spPr>
        <a:ln w="76200">
          <a:solidFill>
            <a:srgbClr val="FF0000"/>
          </a:solidFill>
        </a:ln>
      </dgm:spPr>
      <dgm:t>
        <a:bodyPr/>
        <a:lstStyle/>
        <a:p>
          <a:endParaRPr lang="es-UY"/>
        </a:p>
      </dgm:t>
    </dgm:pt>
    <dgm:pt modelId="{8FCACE98-E516-400E-AC27-99A12D05D8ED}" type="sibTrans" cxnId="{8366C678-74FC-47D4-8DA1-3EEFFBA4A875}">
      <dgm:prSet/>
      <dgm:spPr/>
      <dgm:t>
        <a:bodyPr/>
        <a:lstStyle/>
        <a:p>
          <a:endParaRPr lang="es-UY"/>
        </a:p>
      </dgm:t>
    </dgm:pt>
    <dgm:pt modelId="{69C93C7C-86D6-412D-8698-F4B064703FE6}" type="pres">
      <dgm:prSet presAssocID="{186EAFCE-992E-4732-9AB4-5B1D7C4F77E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54A6E128-DD72-42C2-9DA7-BFEF9F00684E}" type="pres">
      <dgm:prSet presAssocID="{74A2799B-F9C1-476F-BDE3-734F33E03A12}" presName="root1" presStyleCnt="0"/>
      <dgm:spPr/>
    </dgm:pt>
    <dgm:pt modelId="{F4CEB22D-EAF7-4B70-93E0-61307347814B}" type="pres">
      <dgm:prSet presAssocID="{74A2799B-F9C1-476F-BDE3-734F33E03A12}" presName="LevelOneTextNode" presStyleLbl="node0" presStyleIdx="0" presStyleCnt="1" custScaleX="268595" custLinFactX="-1921" custLinFactNeighborX="-100000" custLinFactNeighborY="-13195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7B2BABE7-651A-49F7-9006-3AA51BAC2E49}" type="pres">
      <dgm:prSet presAssocID="{74A2799B-F9C1-476F-BDE3-734F33E03A12}" presName="level2hierChild" presStyleCnt="0"/>
      <dgm:spPr/>
    </dgm:pt>
    <dgm:pt modelId="{E02FE1D2-E514-476F-9805-E6F8872AE461}" type="pres">
      <dgm:prSet presAssocID="{EF59A309-1363-46E0-8115-951E9E09B03B}" presName="conn2-1" presStyleLbl="parChTrans1D2" presStyleIdx="0" presStyleCnt="2"/>
      <dgm:spPr/>
      <dgm:t>
        <a:bodyPr/>
        <a:lstStyle/>
        <a:p>
          <a:endParaRPr lang="es-UY"/>
        </a:p>
      </dgm:t>
    </dgm:pt>
    <dgm:pt modelId="{5BC0B9C2-C2DB-4920-B3A5-0A2129A0AF97}" type="pres">
      <dgm:prSet presAssocID="{EF59A309-1363-46E0-8115-951E9E09B03B}" presName="connTx" presStyleLbl="parChTrans1D2" presStyleIdx="0" presStyleCnt="2"/>
      <dgm:spPr/>
      <dgm:t>
        <a:bodyPr/>
        <a:lstStyle/>
        <a:p>
          <a:endParaRPr lang="es-UY"/>
        </a:p>
      </dgm:t>
    </dgm:pt>
    <dgm:pt modelId="{15BCF1B3-8027-4740-BB74-652BE1EC9388}" type="pres">
      <dgm:prSet presAssocID="{4D1CFCE0-0A4B-42B7-9E7F-AA79D8018FDE}" presName="root2" presStyleCnt="0"/>
      <dgm:spPr/>
    </dgm:pt>
    <dgm:pt modelId="{8A00EB87-953B-4268-8870-DE3D005A1E68}" type="pres">
      <dgm:prSet presAssocID="{4D1CFCE0-0A4B-42B7-9E7F-AA79D8018FDE}" presName="LevelTwoTextNode" presStyleLbl="node2" presStyleIdx="0" presStyleCnt="2" custScaleX="161113" custLinFactNeighborX="-5877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EC1C6356-0198-4186-9ECB-3B4B28D8D808}" type="pres">
      <dgm:prSet presAssocID="{4D1CFCE0-0A4B-42B7-9E7F-AA79D8018FDE}" presName="level3hierChild" presStyleCnt="0"/>
      <dgm:spPr/>
    </dgm:pt>
    <dgm:pt modelId="{2CC3C79C-9AB4-49C4-B632-FFF123287471}" type="pres">
      <dgm:prSet presAssocID="{70222097-4E0F-4723-84BC-6D7F4814638E}" presName="conn2-1" presStyleLbl="parChTrans1D3" presStyleIdx="0" presStyleCnt="7"/>
      <dgm:spPr/>
      <dgm:t>
        <a:bodyPr/>
        <a:lstStyle/>
        <a:p>
          <a:endParaRPr lang="es-UY"/>
        </a:p>
      </dgm:t>
    </dgm:pt>
    <dgm:pt modelId="{A2601AD5-3DF2-46FB-A345-F2E819E57595}" type="pres">
      <dgm:prSet presAssocID="{70222097-4E0F-4723-84BC-6D7F4814638E}" presName="connTx" presStyleLbl="parChTrans1D3" presStyleIdx="0" presStyleCnt="7"/>
      <dgm:spPr/>
      <dgm:t>
        <a:bodyPr/>
        <a:lstStyle/>
        <a:p>
          <a:endParaRPr lang="es-UY"/>
        </a:p>
      </dgm:t>
    </dgm:pt>
    <dgm:pt modelId="{3771446F-AAA7-4623-A924-B4E63C2698E9}" type="pres">
      <dgm:prSet presAssocID="{71E6B567-63F1-4405-9DBE-FBB39094A1CF}" presName="root2" presStyleCnt="0"/>
      <dgm:spPr/>
    </dgm:pt>
    <dgm:pt modelId="{715622B6-EBC5-423B-89C5-A8ACC54DE291}" type="pres">
      <dgm:prSet presAssocID="{71E6B567-63F1-4405-9DBE-FBB39094A1CF}" presName="LevelTwoTextNode" presStyleLbl="node3" presStyleIdx="0" presStyleCnt="7" custScaleX="131455" custLinFactNeighborX="58477" custLinFactNeighborY="-580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88F7FE61-5687-4028-8814-40FF1A4B8667}" type="pres">
      <dgm:prSet presAssocID="{71E6B567-63F1-4405-9DBE-FBB39094A1CF}" presName="level3hierChild" presStyleCnt="0"/>
      <dgm:spPr/>
    </dgm:pt>
    <dgm:pt modelId="{D1A4BA22-C8CF-4A8E-8047-A6EAC2014774}" type="pres">
      <dgm:prSet presAssocID="{BE7140B4-D1E1-4F63-BAC0-8133AE6457C4}" presName="conn2-1" presStyleLbl="parChTrans1D3" presStyleIdx="1" presStyleCnt="7"/>
      <dgm:spPr/>
      <dgm:t>
        <a:bodyPr/>
        <a:lstStyle/>
        <a:p>
          <a:endParaRPr lang="es-UY"/>
        </a:p>
      </dgm:t>
    </dgm:pt>
    <dgm:pt modelId="{1A5A4E18-F1DF-40B5-A5D8-62EF8168083F}" type="pres">
      <dgm:prSet presAssocID="{BE7140B4-D1E1-4F63-BAC0-8133AE6457C4}" presName="connTx" presStyleLbl="parChTrans1D3" presStyleIdx="1" presStyleCnt="7"/>
      <dgm:spPr/>
      <dgm:t>
        <a:bodyPr/>
        <a:lstStyle/>
        <a:p>
          <a:endParaRPr lang="es-UY"/>
        </a:p>
      </dgm:t>
    </dgm:pt>
    <dgm:pt modelId="{31D75AFE-D4F3-44FE-8121-4E30DB4CC41A}" type="pres">
      <dgm:prSet presAssocID="{8D4E3130-01E7-4673-9F76-3C67D991EE35}" presName="root2" presStyleCnt="0"/>
      <dgm:spPr/>
    </dgm:pt>
    <dgm:pt modelId="{7C67080B-E980-4C79-A68F-CB38D6C70B52}" type="pres">
      <dgm:prSet presAssocID="{8D4E3130-01E7-4673-9F76-3C67D991EE35}" presName="LevelTwoTextNode" presStyleLbl="node3" presStyleIdx="1" presStyleCnt="7" custScaleX="131455" custLinFactNeighborX="58479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7E208053-D03B-419E-83D2-E256B9B0AF88}" type="pres">
      <dgm:prSet presAssocID="{8D4E3130-01E7-4673-9F76-3C67D991EE35}" presName="level3hierChild" presStyleCnt="0"/>
      <dgm:spPr/>
    </dgm:pt>
    <dgm:pt modelId="{EBD7003D-5085-4B15-98DF-BC2FF1F719D5}" type="pres">
      <dgm:prSet presAssocID="{AC97263F-C805-498B-A765-60F007608277}" presName="conn2-1" presStyleLbl="parChTrans1D3" presStyleIdx="2" presStyleCnt="7"/>
      <dgm:spPr/>
      <dgm:t>
        <a:bodyPr/>
        <a:lstStyle/>
        <a:p>
          <a:endParaRPr lang="es-UY"/>
        </a:p>
      </dgm:t>
    </dgm:pt>
    <dgm:pt modelId="{437DF475-A06B-43BC-9BC8-53C0795580B2}" type="pres">
      <dgm:prSet presAssocID="{AC97263F-C805-498B-A765-60F007608277}" presName="connTx" presStyleLbl="parChTrans1D3" presStyleIdx="2" presStyleCnt="7"/>
      <dgm:spPr/>
      <dgm:t>
        <a:bodyPr/>
        <a:lstStyle/>
        <a:p>
          <a:endParaRPr lang="es-UY"/>
        </a:p>
      </dgm:t>
    </dgm:pt>
    <dgm:pt modelId="{7AD572EC-246C-458B-8311-E7FB963B7E85}" type="pres">
      <dgm:prSet presAssocID="{CA59D331-EC8F-415B-8396-141527914CED}" presName="root2" presStyleCnt="0"/>
      <dgm:spPr/>
    </dgm:pt>
    <dgm:pt modelId="{5652D737-2335-48B2-8006-452700377A19}" type="pres">
      <dgm:prSet presAssocID="{CA59D331-EC8F-415B-8396-141527914CED}" presName="LevelTwoTextNode" presStyleLbl="node3" presStyleIdx="2" presStyleCnt="7" custScaleX="131906" custScaleY="97710" custLinFactNeighborX="56272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60E8730F-079A-4CAD-8914-604C20376B26}" type="pres">
      <dgm:prSet presAssocID="{CA59D331-EC8F-415B-8396-141527914CED}" presName="level3hierChild" presStyleCnt="0"/>
      <dgm:spPr/>
    </dgm:pt>
    <dgm:pt modelId="{12BD1443-21EB-44E1-94AA-55ECF373F7C5}" type="pres">
      <dgm:prSet presAssocID="{2BBB82EC-327D-460B-927D-810C9364727F}" presName="conn2-1" presStyleLbl="parChTrans1D3" presStyleIdx="3" presStyleCnt="7"/>
      <dgm:spPr/>
      <dgm:t>
        <a:bodyPr/>
        <a:lstStyle/>
        <a:p>
          <a:endParaRPr lang="es-UY"/>
        </a:p>
      </dgm:t>
    </dgm:pt>
    <dgm:pt modelId="{FD23E2E3-D479-49A9-B0A9-17FD868D925B}" type="pres">
      <dgm:prSet presAssocID="{2BBB82EC-327D-460B-927D-810C9364727F}" presName="connTx" presStyleLbl="parChTrans1D3" presStyleIdx="3" presStyleCnt="7"/>
      <dgm:spPr/>
      <dgm:t>
        <a:bodyPr/>
        <a:lstStyle/>
        <a:p>
          <a:endParaRPr lang="es-UY"/>
        </a:p>
      </dgm:t>
    </dgm:pt>
    <dgm:pt modelId="{DE8137A1-5159-46A3-BC06-63B95CB38718}" type="pres">
      <dgm:prSet presAssocID="{14653B75-CBA9-4779-B384-A6CCBF586D91}" presName="root2" presStyleCnt="0"/>
      <dgm:spPr/>
    </dgm:pt>
    <dgm:pt modelId="{DF4E2745-9179-485B-8C29-DF4B24C47DAC}" type="pres">
      <dgm:prSet presAssocID="{14653B75-CBA9-4779-B384-A6CCBF586D91}" presName="LevelTwoTextNode" presStyleLbl="node3" presStyleIdx="3" presStyleCnt="7" custScaleX="131118" custLinFactNeighborX="56800" custLinFactNeighborY="55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94B94BAA-5D7C-4DAD-AD2A-3245AD5B7CF0}" type="pres">
      <dgm:prSet presAssocID="{14653B75-CBA9-4779-B384-A6CCBF586D91}" presName="level3hierChild" presStyleCnt="0"/>
      <dgm:spPr/>
    </dgm:pt>
    <dgm:pt modelId="{B8898902-BD70-4945-93B3-B94FB2064E30}" type="pres">
      <dgm:prSet presAssocID="{DF953C1E-DFA3-47D2-BF80-A9956092A2A4}" presName="conn2-1" presStyleLbl="parChTrans1D3" presStyleIdx="4" presStyleCnt="7"/>
      <dgm:spPr/>
      <dgm:t>
        <a:bodyPr/>
        <a:lstStyle/>
        <a:p>
          <a:endParaRPr lang="es-UY"/>
        </a:p>
      </dgm:t>
    </dgm:pt>
    <dgm:pt modelId="{38C03698-FE9C-44FB-8AC0-A7F68F8FB733}" type="pres">
      <dgm:prSet presAssocID="{DF953C1E-DFA3-47D2-BF80-A9956092A2A4}" presName="connTx" presStyleLbl="parChTrans1D3" presStyleIdx="4" presStyleCnt="7"/>
      <dgm:spPr/>
      <dgm:t>
        <a:bodyPr/>
        <a:lstStyle/>
        <a:p>
          <a:endParaRPr lang="es-UY"/>
        </a:p>
      </dgm:t>
    </dgm:pt>
    <dgm:pt modelId="{0A48F5D0-19E9-4541-96F0-A56E29F4E74F}" type="pres">
      <dgm:prSet presAssocID="{04160487-507D-4079-B79E-789FA5F01E5F}" presName="root2" presStyleCnt="0"/>
      <dgm:spPr/>
    </dgm:pt>
    <dgm:pt modelId="{D627E815-9234-4E60-994A-DDDABA4AE21D}" type="pres">
      <dgm:prSet presAssocID="{04160487-507D-4079-B79E-789FA5F01E5F}" presName="LevelTwoTextNode" presStyleLbl="node3" presStyleIdx="4" presStyleCnt="7" custScaleX="132250" custLinFactNeighborX="57684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1A46E4E7-B312-44E4-A2FD-CDF2B94BB4B1}" type="pres">
      <dgm:prSet presAssocID="{04160487-507D-4079-B79E-789FA5F01E5F}" presName="level3hierChild" presStyleCnt="0"/>
      <dgm:spPr/>
    </dgm:pt>
    <dgm:pt modelId="{AF306F30-9253-4C82-99F8-11FC3A53AB2E}" type="pres">
      <dgm:prSet presAssocID="{C4AFFD91-E5EA-4FF3-86EF-9EE211FCBF6C}" presName="conn2-1" presStyleLbl="parChTrans1D3" presStyleIdx="5" presStyleCnt="7"/>
      <dgm:spPr/>
      <dgm:t>
        <a:bodyPr/>
        <a:lstStyle/>
        <a:p>
          <a:endParaRPr lang="es-UY"/>
        </a:p>
      </dgm:t>
    </dgm:pt>
    <dgm:pt modelId="{09023A47-B5E5-4959-87FE-209F29F6EA3B}" type="pres">
      <dgm:prSet presAssocID="{C4AFFD91-E5EA-4FF3-86EF-9EE211FCBF6C}" presName="connTx" presStyleLbl="parChTrans1D3" presStyleIdx="5" presStyleCnt="7"/>
      <dgm:spPr/>
      <dgm:t>
        <a:bodyPr/>
        <a:lstStyle/>
        <a:p>
          <a:endParaRPr lang="es-UY"/>
        </a:p>
      </dgm:t>
    </dgm:pt>
    <dgm:pt modelId="{52DA3F20-A6AE-4AE7-A5D9-3CED5FF3D6C5}" type="pres">
      <dgm:prSet presAssocID="{CF1A418F-3569-411A-84A3-2996CB212F56}" presName="root2" presStyleCnt="0"/>
      <dgm:spPr/>
    </dgm:pt>
    <dgm:pt modelId="{C6237A8C-FC6B-4896-BEB9-3ADF3DB6D9A6}" type="pres">
      <dgm:prSet presAssocID="{CF1A418F-3569-411A-84A3-2996CB212F56}" presName="LevelTwoTextNode" presStyleLbl="node3" presStyleIdx="5" presStyleCnt="7" custScaleX="128216" custScaleY="115053" custLinFactNeighborX="59896" custLinFactNeighborY="-1654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207713D2-8B20-4EFC-8B4B-EA9186D1D819}" type="pres">
      <dgm:prSet presAssocID="{CF1A418F-3569-411A-84A3-2996CB212F56}" presName="level3hierChild" presStyleCnt="0"/>
      <dgm:spPr/>
    </dgm:pt>
    <dgm:pt modelId="{3076C538-90FB-4182-BD4E-2D434044543E}" type="pres">
      <dgm:prSet presAssocID="{54248952-566F-47C5-B669-462C84C5E0FE}" presName="conn2-1" presStyleLbl="parChTrans1D2" presStyleIdx="1" presStyleCnt="2"/>
      <dgm:spPr/>
      <dgm:t>
        <a:bodyPr/>
        <a:lstStyle/>
        <a:p>
          <a:endParaRPr lang="es-UY"/>
        </a:p>
      </dgm:t>
    </dgm:pt>
    <dgm:pt modelId="{ECC3E931-A9BB-474E-B9D3-A4014BF00EEB}" type="pres">
      <dgm:prSet presAssocID="{54248952-566F-47C5-B669-462C84C5E0FE}" presName="connTx" presStyleLbl="parChTrans1D2" presStyleIdx="1" presStyleCnt="2"/>
      <dgm:spPr/>
      <dgm:t>
        <a:bodyPr/>
        <a:lstStyle/>
        <a:p>
          <a:endParaRPr lang="es-UY"/>
        </a:p>
      </dgm:t>
    </dgm:pt>
    <dgm:pt modelId="{6A094DE9-402B-496F-9391-45C28B2C51A6}" type="pres">
      <dgm:prSet presAssocID="{BE867D6E-6DBB-4A5F-8F5D-B708E08009FC}" presName="root2" presStyleCnt="0"/>
      <dgm:spPr/>
    </dgm:pt>
    <dgm:pt modelId="{A9FF6046-3909-40D3-9D37-FC3DB33C4E17}" type="pres">
      <dgm:prSet presAssocID="{BE867D6E-6DBB-4A5F-8F5D-B708E08009FC}" presName="LevelTwoTextNode" presStyleLbl="node2" presStyleIdx="1" presStyleCnt="2" custScaleX="157229" custLinFactNeighborX="-4972" custLinFactNeighborY="583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FEE07F02-F1FE-42C6-A8D5-4C6CF9BCA0F3}" type="pres">
      <dgm:prSet presAssocID="{BE867D6E-6DBB-4A5F-8F5D-B708E08009FC}" presName="level3hierChild" presStyleCnt="0"/>
      <dgm:spPr/>
    </dgm:pt>
    <dgm:pt modelId="{9F17DAB3-5E67-4D30-9E1F-BA9A1CA37FE3}" type="pres">
      <dgm:prSet presAssocID="{F588166F-D060-46C4-AB88-E15B1C7B2CFA}" presName="conn2-1" presStyleLbl="parChTrans1D3" presStyleIdx="6" presStyleCnt="7"/>
      <dgm:spPr/>
      <dgm:t>
        <a:bodyPr/>
        <a:lstStyle/>
        <a:p>
          <a:endParaRPr lang="es-UY"/>
        </a:p>
      </dgm:t>
    </dgm:pt>
    <dgm:pt modelId="{CC688449-E1A1-4B65-9610-9DA9B802C504}" type="pres">
      <dgm:prSet presAssocID="{F588166F-D060-46C4-AB88-E15B1C7B2CFA}" presName="connTx" presStyleLbl="parChTrans1D3" presStyleIdx="6" presStyleCnt="7"/>
      <dgm:spPr/>
      <dgm:t>
        <a:bodyPr/>
        <a:lstStyle/>
        <a:p>
          <a:endParaRPr lang="es-UY"/>
        </a:p>
      </dgm:t>
    </dgm:pt>
    <dgm:pt modelId="{977A1A10-2838-4637-A54E-1EF74868C6E5}" type="pres">
      <dgm:prSet presAssocID="{E5D7CE5D-CE53-4A1D-AAE9-3D4A62D78299}" presName="root2" presStyleCnt="0"/>
      <dgm:spPr/>
    </dgm:pt>
    <dgm:pt modelId="{13D44606-68EB-44F7-A660-0A6EDD57D9F8}" type="pres">
      <dgm:prSet presAssocID="{E5D7CE5D-CE53-4A1D-AAE9-3D4A62D78299}" presName="LevelTwoTextNode" presStyleLbl="node3" presStyleIdx="6" presStyleCnt="7" custScaleX="133810" custLinFactNeighborX="58008" custLinFactNeighborY="583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277DB5BB-FF64-4E82-98AB-7B53624CB118}" type="pres">
      <dgm:prSet presAssocID="{E5D7CE5D-CE53-4A1D-AAE9-3D4A62D78299}" presName="level3hierChild" presStyleCnt="0"/>
      <dgm:spPr/>
    </dgm:pt>
  </dgm:ptLst>
  <dgm:cxnLst>
    <dgm:cxn modelId="{9E493DB1-FCC0-4392-856B-F21E7AAF53A1}" type="presOf" srcId="{BE7140B4-D1E1-4F63-BAC0-8133AE6457C4}" destId="{D1A4BA22-C8CF-4A8E-8047-A6EAC2014774}" srcOrd="0" destOrd="0" presId="urn:microsoft.com/office/officeart/2005/8/layout/hierarchy2"/>
    <dgm:cxn modelId="{DA75A26A-88F2-4221-AA52-7982645854B1}" type="presOf" srcId="{70222097-4E0F-4723-84BC-6D7F4814638E}" destId="{A2601AD5-3DF2-46FB-A345-F2E819E57595}" srcOrd="1" destOrd="0" presId="urn:microsoft.com/office/officeart/2005/8/layout/hierarchy2"/>
    <dgm:cxn modelId="{1D0D2237-2CB4-48F9-BAFF-3B3A8C168443}" type="presOf" srcId="{74A2799B-F9C1-476F-BDE3-734F33E03A12}" destId="{F4CEB22D-EAF7-4B70-93E0-61307347814B}" srcOrd="0" destOrd="0" presId="urn:microsoft.com/office/officeart/2005/8/layout/hierarchy2"/>
    <dgm:cxn modelId="{16D92577-39C4-4947-8970-24BEC0083D93}" type="presOf" srcId="{DF953C1E-DFA3-47D2-BF80-A9956092A2A4}" destId="{38C03698-FE9C-44FB-8AC0-A7F68F8FB733}" srcOrd="1" destOrd="0" presId="urn:microsoft.com/office/officeart/2005/8/layout/hierarchy2"/>
    <dgm:cxn modelId="{6C662257-F733-4123-A9CB-6DCF45DFC15E}" type="presOf" srcId="{BE867D6E-6DBB-4A5F-8F5D-B708E08009FC}" destId="{A9FF6046-3909-40D3-9D37-FC3DB33C4E17}" srcOrd="0" destOrd="0" presId="urn:microsoft.com/office/officeart/2005/8/layout/hierarchy2"/>
    <dgm:cxn modelId="{7BF1CEAA-DD63-4CB0-9F5A-F1257DD04F8A}" type="presOf" srcId="{CA59D331-EC8F-415B-8396-141527914CED}" destId="{5652D737-2335-48B2-8006-452700377A19}" srcOrd="0" destOrd="0" presId="urn:microsoft.com/office/officeart/2005/8/layout/hierarchy2"/>
    <dgm:cxn modelId="{04DDE155-5D7F-4D2E-9F3C-61B7B3203480}" type="presOf" srcId="{2BBB82EC-327D-460B-927D-810C9364727F}" destId="{12BD1443-21EB-44E1-94AA-55ECF373F7C5}" srcOrd="0" destOrd="0" presId="urn:microsoft.com/office/officeart/2005/8/layout/hierarchy2"/>
    <dgm:cxn modelId="{4BBF4B73-CAA6-4267-BCF9-966C06120EAC}" srcId="{4D1CFCE0-0A4B-42B7-9E7F-AA79D8018FDE}" destId="{8D4E3130-01E7-4673-9F76-3C67D991EE35}" srcOrd="1" destOrd="0" parTransId="{BE7140B4-D1E1-4F63-BAC0-8133AE6457C4}" sibTransId="{E715B7C9-79BB-405C-8BD6-9D382894CD86}"/>
    <dgm:cxn modelId="{A4DECB13-B3B2-4D15-B21C-CA984869DC6A}" type="presOf" srcId="{04160487-507D-4079-B79E-789FA5F01E5F}" destId="{D627E815-9234-4E60-994A-DDDABA4AE21D}" srcOrd="0" destOrd="0" presId="urn:microsoft.com/office/officeart/2005/8/layout/hierarchy2"/>
    <dgm:cxn modelId="{745DA036-8B93-4AF8-9899-9316A60E2096}" type="presOf" srcId="{186EAFCE-992E-4732-9AB4-5B1D7C4F77E2}" destId="{69C93C7C-86D6-412D-8698-F4B064703FE6}" srcOrd="0" destOrd="0" presId="urn:microsoft.com/office/officeart/2005/8/layout/hierarchy2"/>
    <dgm:cxn modelId="{5BA212D6-AA5B-41FE-839F-A728EEDCF0DF}" type="presOf" srcId="{54248952-566F-47C5-B669-462C84C5E0FE}" destId="{ECC3E931-A9BB-474E-B9D3-A4014BF00EEB}" srcOrd="1" destOrd="0" presId="urn:microsoft.com/office/officeart/2005/8/layout/hierarchy2"/>
    <dgm:cxn modelId="{974E323F-F488-47AB-9FE8-8C8F269A856B}" type="presOf" srcId="{E5D7CE5D-CE53-4A1D-AAE9-3D4A62D78299}" destId="{13D44606-68EB-44F7-A660-0A6EDD57D9F8}" srcOrd="0" destOrd="0" presId="urn:microsoft.com/office/officeart/2005/8/layout/hierarchy2"/>
    <dgm:cxn modelId="{8366C678-74FC-47D4-8DA1-3EEFFBA4A875}" srcId="{4D1CFCE0-0A4B-42B7-9E7F-AA79D8018FDE}" destId="{14653B75-CBA9-4779-B384-A6CCBF586D91}" srcOrd="3" destOrd="0" parTransId="{2BBB82EC-327D-460B-927D-810C9364727F}" sibTransId="{8FCACE98-E516-400E-AC27-99A12D05D8ED}"/>
    <dgm:cxn modelId="{46D87180-51B6-445B-8178-7B38DB1B7029}" srcId="{4D1CFCE0-0A4B-42B7-9E7F-AA79D8018FDE}" destId="{71E6B567-63F1-4405-9DBE-FBB39094A1CF}" srcOrd="0" destOrd="0" parTransId="{70222097-4E0F-4723-84BC-6D7F4814638E}" sibTransId="{75534E06-E6F5-4FE0-BFAB-93C2F96D921A}"/>
    <dgm:cxn modelId="{90E6F940-9F52-4E3D-B5A2-6908991A1FF2}" type="presOf" srcId="{14653B75-CBA9-4779-B384-A6CCBF586D91}" destId="{DF4E2745-9179-485B-8C29-DF4B24C47DAC}" srcOrd="0" destOrd="0" presId="urn:microsoft.com/office/officeart/2005/8/layout/hierarchy2"/>
    <dgm:cxn modelId="{4B083C08-B806-4E72-B452-8BFAFA46A2F9}" type="presOf" srcId="{EF59A309-1363-46E0-8115-951E9E09B03B}" destId="{5BC0B9C2-C2DB-4920-B3A5-0A2129A0AF97}" srcOrd="1" destOrd="0" presId="urn:microsoft.com/office/officeart/2005/8/layout/hierarchy2"/>
    <dgm:cxn modelId="{6D8E340E-234F-4039-9CB5-56AE62D6DDC8}" type="presOf" srcId="{71E6B567-63F1-4405-9DBE-FBB39094A1CF}" destId="{715622B6-EBC5-423B-89C5-A8ACC54DE291}" srcOrd="0" destOrd="0" presId="urn:microsoft.com/office/officeart/2005/8/layout/hierarchy2"/>
    <dgm:cxn modelId="{64069B3D-29F3-4973-8225-AC13BC38B300}" srcId="{4D1CFCE0-0A4B-42B7-9E7F-AA79D8018FDE}" destId="{CA59D331-EC8F-415B-8396-141527914CED}" srcOrd="2" destOrd="0" parTransId="{AC97263F-C805-498B-A765-60F007608277}" sibTransId="{81994456-7494-4A82-A3B8-34A4C73BD172}"/>
    <dgm:cxn modelId="{1BBDC943-0D1E-4137-A23F-F995F7DAD8F6}" srcId="{BE867D6E-6DBB-4A5F-8F5D-B708E08009FC}" destId="{E5D7CE5D-CE53-4A1D-AAE9-3D4A62D78299}" srcOrd="0" destOrd="0" parTransId="{F588166F-D060-46C4-AB88-E15B1C7B2CFA}" sibTransId="{483B4CA5-E02C-416D-9BA2-A229E08D52B0}"/>
    <dgm:cxn modelId="{9F70200C-E289-4DD5-9A04-4332D717E9D4}" type="presOf" srcId="{4D1CFCE0-0A4B-42B7-9E7F-AA79D8018FDE}" destId="{8A00EB87-953B-4268-8870-DE3D005A1E68}" srcOrd="0" destOrd="0" presId="urn:microsoft.com/office/officeart/2005/8/layout/hierarchy2"/>
    <dgm:cxn modelId="{FAEBBB09-6CA5-48C6-9A47-B1AB17EDD8E3}" type="presOf" srcId="{54248952-566F-47C5-B669-462C84C5E0FE}" destId="{3076C538-90FB-4182-BD4E-2D434044543E}" srcOrd="0" destOrd="0" presId="urn:microsoft.com/office/officeart/2005/8/layout/hierarchy2"/>
    <dgm:cxn modelId="{DF7CF2AE-ED30-4706-B657-E6C589A159DA}" type="presOf" srcId="{EF59A309-1363-46E0-8115-951E9E09B03B}" destId="{E02FE1D2-E514-476F-9805-E6F8872AE461}" srcOrd="0" destOrd="0" presId="urn:microsoft.com/office/officeart/2005/8/layout/hierarchy2"/>
    <dgm:cxn modelId="{EA4E6052-622C-47DE-90BB-B227947BD3EC}" type="presOf" srcId="{AC97263F-C805-498B-A765-60F007608277}" destId="{EBD7003D-5085-4B15-98DF-BC2FF1F719D5}" srcOrd="0" destOrd="0" presId="urn:microsoft.com/office/officeart/2005/8/layout/hierarchy2"/>
    <dgm:cxn modelId="{24141D4E-DA57-46EE-86AC-DC69811244B1}" srcId="{74A2799B-F9C1-476F-BDE3-734F33E03A12}" destId="{4D1CFCE0-0A4B-42B7-9E7F-AA79D8018FDE}" srcOrd="0" destOrd="0" parTransId="{EF59A309-1363-46E0-8115-951E9E09B03B}" sibTransId="{C1214107-2301-4078-9725-D7C21290A4D5}"/>
    <dgm:cxn modelId="{045A41BE-4CC9-4A12-A010-DE03A89776C9}" type="presOf" srcId="{AC97263F-C805-498B-A765-60F007608277}" destId="{437DF475-A06B-43BC-9BC8-53C0795580B2}" srcOrd="1" destOrd="0" presId="urn:microsoft.com/office/officeart/2005/8/layout/hierarchy2"/>
    <dgm:cxn modelId="{FE8F41ED-9A50-4315-ADB0-D2EFB5C4D571}" srcId="{186EAFCE-992E-4732-9AB4-5B1D7C4F77E2}" destId="{74A2799B-F9C1-476F-BDE3-734F33E03A12}" srcOrd="0" destOrd="0" parTransId="{B4AB34B2-AF4D-41DB-AE1A-A626E498261D}" sibTransId="{34851146-B1F2-40A0-A54D-CF19320078E6}"/>
    <dgm:cxn modelId="{48773671-BAEE-4D31-86B2-AFBAC845B559}" type="presOf" srcId="{70222097-4E0F-4723-84BC-6D7F4814638E}" destId="{2CC3C79C-9AB4-49C4-B632-FFF123287471}" srcOrd="0" destOrd="0" presId="urn:microsoft.com/office/officeart/2005/8/layout/hierarchy2"/>
    <dgm:cxn modelId="{A395B798-C455-4C72-82DB-D251F331BD69}" type="presOf" srcId="{F588166F-D060-46C4-AB88-E15B1C7B2CFA}" destId="{CC688449-E1A1-4B65-9610-9DA9B802C504}" srcOrd="1" destOrd="0" presId="urn:microsoft.com/office/officeart/2005/8/layout/hierarchy2"/>
    <dgm:cxn modelId="{0388DEEF-D733-4CDB-8E65-D15F8687FB78}" type="presOf" srcId="{8D4E3130-01E7-4673-9F76-3C67D991EE35}" destId="{7C67080B-E980-4C79-A68F-CB38D6C70B52}" srcOrd="0" destOrd="0" presId="urn:microsoft.com/office/officeart/2005/8/layout/hierarchy2"/>
    <dgm:cxn modelId="{EAAA93E9-A6A0-4865-B933-FC7A2C0964A2}" type="presOf" srcId="{C4AFFD91-E5EA-4FF3-86EF-9EE211FCBF6C}" destId="{AF306F30-9253-4C82-99F8-11FC3A53AB2E}" srcOrd="0" destOrd="0" presId="urn:microsoft.com/office/officeart/2005/8/layout/hierarchy2"/>
    <dgm:cxn modelId="{CCCFC34C-0B63-4AD3-93D1-718B2220CD17}" type="presOf" srcId="{CF1A418F-3569-411A-84A3-2996CB212F56}" destId="{C6237A8C-FC6B-4896-BEB9-3ADF3DB6D9A6}" srcOrd="0" destOrd="0" presId="urn:microsoft.com/office/officeart/2005/8/layout/hierarchy2"/>
    <dgm:cxn modelId="{1AF08A8A-08E6-44F6-A074-70B98B624829}" srcId="{74A2799B-F9C1-476F-BDE3-734F33E03A12}" destId="{BE867D6E-6DBB-4A5F-8F5D-B708E08009FC}" srcOrd="1" destOrd="0" parTransId="{54248952-566F-47C5-B669-462C84C5E0FE}" sibTransId="{A01A7604-363A-4EF0-BF20-04762BB15E5F}"/>
    <dgm:cxn modelId="{704652AE-28CC-4EA4-988D-55DC6D5D9926}" srcId="{4D1CFCE0-0A4B-42B7-9E7F-AA79D8018FDE}" destId="{CF1A418F-3569-411A-84A3-2996CB212F56}" srcOrd="5" destOrd="0" parTransId="{C4AFFD91-E5EA-4FF3-86EF-9EE211FCBF6C}" sibTransId="{984B2F82-30A1-4C02-8AA7-C283A0CE6EC2}"/>
    <dgm:cxn modelId="{216207D1-368C-4E4A-8B78-DFB372A1DB38}" type="presOf" srcId="{2BBB82EC-327D-460B-927D-810C9364727F}" destId="{FD23E2E3-D479-49A9-B0A9-17FD868D925B}" srcOrd="1" destOrd="0" presId="urn:microsoft.com/office/officeart/2005/8/layout/hierarchy2"/>
    <dgm:cxn modelId="{1314B66B-ABE4-448D-98E2-FA46BEBBD2F0}" type="presOf" srcId="{C4AFFD91-E5EA-4FF3-86EF-9EE211FCBF6C}" destId="{09023A47-B5E5-4959-87FE-209F29F6EA3B}" srcOrd="1" destOrd="0" presId="urn:microsoft.com/office/officeart/2005/8/layout/hierarchy2"/>
    <dgm:cxn modelId="{07DEDF48-098F-4BDF-8983-5D5D915B314A}" srcId="{4D1CFCE0-0A4B-42B7-9E7F-AA79D8018FDE}" destId="{04160487-507D-4079-B79E-789FA5F01E5F}" srcOrd="4" destOrd="0" parTransId="{DF953C1E-DFA3-47D2-BF80-A9956092A2A4}" sibTransId="{AC68174E-FA18-4C6F-93E3-0A4F762A366F}"/>
    <dgm:cxn modelId="{FAC552F1-0034-47CE-B44B-68E72D989F13}" type="presOf" srcId="{F588166F-D060-46C4-AB88-E15B1C7B2CFA}" destId="{9F17DAB3-5E67-4D30-9E1F-BA9A1CA37FE3}" srcOrd="0" destOrd="0" presId="urn:microsoft.com/office/officeart/2005/8/layout/hierarchy2"/>
    <dgm:cxn modelId="{8551E933-9B75-4431-B757-1E0639C8CC56}" type="presOf" srcId="{DF953C1E-DFA3-47D2-BF80-A9956092A2A4}" destId="{B8898902-BD70-4945-93B3-B94FB2064E30}" srcOrd="0" destOrd="0" presId="urn:microsoft.com/office/officeart/2005/8/layout/hierarchy2"/>
    <dgm:cxn modelId="{0F4DFC34-1902-4521-94AB-386156E37B20}" type="presOf" srcId="{BE7140B4-D1E1-4F63-BAC0-8133AE6457C4}" destId="{1A5A4E18-F1DF-40B5-A5D8-62EF8168083F}" srcOrd="1" destOrd="0" presId="urn:microsoft.com/office/officeart/2005/8/layout/hierarchy2"/>
    <dgm:cxn modelId="{4DA73B71-F98B-450F-AF14-D7E3E6ECA88C}" type="presParOf" srcId="{69C93C7C-86D6-412D-8698-F4B064703FE6}" destId="{54A6E128-DD72-42C2-9DA7-BFEF9F00684E}" srcOrd="0" destOrd="0" presId="urn:microsoft.com/office/officeart/2005/8/layout/hierarchy2"/>
    <dgm:cxn modelId="{C0420629-62CB-4DFE-88A6-A33DC8C7B1BF}" type="presParOf" srcId="{54A6E128-DD72-42C2-9DA7-BFEF9F00684E}" destId="{F4CEB22D-EAF7-4B70-93E0-61307347814B}" srcOrd="0" destOrd="0" presId="urn:microsoft.com/office/officeart/2005/8/layout/hierarchy2"/>
    <dgm:cxn modelId="{E51E2491-9157-4DAC-A83F-BE5E5C847266}" type="presParOf" srcId="{54A6E128-DD72-42C2-9DA7-BFEF9F00684E}" destId="{7B2BABE7-651A-49F7-9006-3AA51BAC2E49}" srcOrd="1" destOrd="0" presId="urn:microsoft.com/office/officeart/2005/8/layout/hierarchy2"/>
    <dgm:cxn modelId="{35A01AAA-F08B-4ABD-B9F7-2DA68693FA5F}" type="presParOf" srcId="{7B2BABE7-651A-49F7-9006-3AA51BAC2E49}" destId="{E02FE1D2-E514-476F-9805-E6F8872AE461}" srcOrd="0" destOrd="0" presId="urn:microsoft.com/office/officeart/2005/8/layout/hierarchy2"/>
    <dgm:cxn modelId="{C29581F2-9911-454E-8E9B-8B563AC9617C}" type="presParOf" srcId="{E02FE1D2-E514-476F-9805-E6F8872AE461}" destId="{5BC0B9C2-C2DB-4920-B3A5-0A2129A0AF97}" srcOrd="0" destOrd="0" presId="urn:microsoft.com/office/officeart/2005/8/layout/hierarchy2"/>
    <dgm:cxn modelId="{18CE17C1-3B18-47D2-B49E-B9BDC4427C8D}" type="presParOf" srcId="{7B2BABE7-651A-49F7-9006-3AA51BAC2E49}" destId="{15BCF1B3-8027-4740-BB74-652BE1EC9388}" srcOrd="1" destOrd="0" presId="urn:microsoft.com/office/officeart/2005/8/layout/hierarchy2"/>
    <dgm:cxn modelId="{78359B9B-F514-42CD-B8AE-7C36B0E9EFC7}" type="presParOf" srcId="{15BCF1B3-8027-4740-BB74-652BE1EC9388}" destId="{8A00EB87-953B-4268-8870-DE3D005A1E68}" srcOrd="0" destOrd="0" presId="urn:microsoft.com/office/officeart/2005/8/layout/hierarchy2"/>
    <dgm:cxn modelId="{EF4865F6-E6B5-443A-9AC2-402B6B216FC8}" type="presParOf" srcId="{15BCF1B3-8027-4740-BB74-652BE1EC9388}" destId="{EC1C6356-0198-4186-9ECB-3B4B28D8D808}" srcOrd="1" destOrd="0" presId="urn:microsoft.com/office/officeart/2005/8/layout/hierarchy2"/>
    <dgm:cxn modelId="{110C620C-AAE3-4FDD-832F-545DB5896E86}" type="presParOf" srcId="{EC1C6356-0198-4186-9ECB-3B4B28D8D808}" destId="{2CC3C79C-9AB4-49C4-B632-FFF123287471}" srcOrd="0" destOrd="0" presId="urn:microsoft.com/office/officeart/2005/8/layout/hierarchy2"/>
    <dgm:cxn modelId="{E400C06C-1B4F-4A62-8BA3-9A9F9666FD1B}" type="presParOf" srcId="{2CC3C79C-9AB4-49C4-B632-FFF123287471}" destId="{A2601AD5-3DF2-46FB-A345-F2E819E57595}" srcOrd="0" destOrd="0" presId="urn:microsoft.com/office/officeart/2005/8/layout/hierarchy2"/>
    <dgm:cxn modelId="{6702A518-AD59-4682-A479-C6A8629D324A}" type="presParOf" srcId="{EC1C6356-0198-4186-9ECB-3B4B28D8D808}" destId="{3771446F-AAA7-4623-A924-B4E63C2698E9}" srcOrd="1" destOrd="0" presId="urn:microsoft.com/office/officeart/2005/8/layout/hierarchy2"/>
    <dgm:cxn modelId="{9A0017DD-C7E3-41A5-887D-FE6708640E28}" type="presParOf" srcId="{3771446F-AAA7-4623-A924-B4E63C2698E9}" destId="{715622B6-EBC5-423B-89C5-A8ACC54DE291}" srcOrd="0" destOrd="0" presId="urn:microsoft.com/office/officeart/2005/8/layout/hierarchy2"/>
    <dgm:cxn modelId="{DFAB89CB-433F-45CA-A525-601353BE5BEE}" type="presParOf" srcId="{3771446F-AAA7-4623-A924-B4E63C2698E9}" destId="{88F7FE61-5687-4028-8814-40FF1A4B8667}" srcOrd="1" destOrd="0" presId="urn:microsoft.com/office/officeart/2005/8/layout/hierarchy2"/>
    <dgm:cxn modelId="{1B3363A0-3459-40E1-95EB-85823AC17138}" type="presParOf" srcId="{EC1C6356-0198-4186-9ECB-3B4B28D8D808}" destId="{D1A4BA22-C8CF-4A8E-8047-A6EAC2014774}" srcOrd="2" destOrd="0" presId="urn:microsoft.com/office/officeart/2005/8/layout/hierarchy2"/>
    <dgm:cxn modelId="{E7CD116C-250A-4AD3-A9AC-1CDA29297B35}" type="presParOf" srcId="{D1A4BA22-C8CF-4A8E-8047-A6EAC2014774}" destId="{1A5A4E18-F1DF-40B5-A5D8-62EF8168083F}" srcOrd="0" destOrd="0" presId="urn:microsoft.com/office/officeart/2005/8/layout/hierarchy2"/>
    <dgm:cxn modelId="{7C9243CC-5862-4CEE-8096-E13725560A3B}" type="presParOf" srcId="{EC1C6356-0198-4186-9ECB-3B4B28D8D808}" destId="{31D75AFE-D4F3-44FE-8121-4E30DB4CC41A}" srcOrd="3" destOrd="0" presId="urn:microsoft.com/office/officeart/2005/8/layout/hierarchy2"/>
    <dgm:cxn modelId="{2BAE15DE-9511-4A6A-9909-27F19BFBF64C}" type="presParOf" srcId="{31D75AFE-D4F3-44FE-8121-4E30DB4CC41A}" destId="{7C67080B-E980-4C79-A68F-CB38D6C70B52}" srcOrd="0" destOrd="0" presId="urn:microsoft.com/office/officeart/2005/8/layout/hierarchy2"/>
    <dgm:cxn modelId="{7F572BFE-5200-4ACA-A45F-8DF00D19EE24}" type="presParOf" srcId="{31D75AFE-D4F3-44FE-8121-4E30DB4CC41A}" destId="{7E208053-D03B-419E-83D2-E256B9B0AF88}" srcOrd="1" destOrd="0" presId="urn:microsoft.com/office/officeart/2005/8/layout/hierarchy2"/>
    <dgm:cxn modelId="{EA012AEF-5472-4CF9-BD35-AD71C43DBF3A}" type="presParOf" srcId="{EC1C6356-0198-4186-9ECB-3B4B28D8D808}" destId="{EBD7003D-5085-4B15-98DF-BC2FF1F719D5}" srcOrd="4" destOrd="0" presId="urn:microsoft.com/office/officeart/2005/8/layout/hierarchy2"/>
    <dgm:cxn modelId="{1313508C-46A6-474A-8B61-2950BB13A834}" type="presParOf" srcId="{EBD7003D-5085-4B15-98DF-BC2FF1F719D5}" destId="{437DF475-A06B-43BC-9BC8-53C0795580B2}" srcOrd="0" destOrd="0" presId="urn:microsoft.com/office/officeart/2005/8/layout/hierarchy2"/>
    <dgm:cxn modelId="{73F82FB9-868B-4248-86E0-00AA7BBD5DE6}" type="presParOf" srcId="{EC1C6356-0198-4186-9ECB-3B4B28D8D808}" destId="{7AD572EC-246C-458B-8311-E7FB963B7E85}" srcOrd="5" destOrd="0" presId="urn:microsoft.com/office/officeart/2005/8/layout/hierarchy2"/>
    <dgm:cxn modelId="{3A09BEF0-19F7-4BB2-BC74-CC7473E52B14}" type="presParOf" srcId="{7AD572EC-246C-458B-8311-E7FB963B7E85}" destId="{5652D737-2335-48B2-8006-452700377A19}" srcOrd="0" destOrd="0" presId="urn:microsoft.com/office/officeart/2005/8/layout/hierarchy2"/>
    <dgm:cxn modelId="{6C5DDC97-DC60-4E88-8823-B8D41EAC3094}" type="presParOf" srcId="{7AD572EC-246C-458B-8311-E7FB963B7E85}" destId="{60E8730F-079A-4CAD-8914-604C20376B26}" srcOrd="1" destOrd="0" presId="urn:microsoft.com/office/officeart/2005/8/layout/hierarchy2"/>
    <dgm:cxn modelId="{236D80C0-39E4-4115-8773-5C58BA0A2D37}" type="presParOf" srcId="{EC1C6356-0198-4186-9ECB-3B4B28D8D808}" destId="{12BD1443-21EB-44E1-94AA-55ECF373F7C5}" srcOrd="6" destOrd="0" presId="urn:microsoft.com/office/officeart/2005/8/layout/hierarchy2"/>
    <dgm:cxn modelId="{EB6A8695-9945-42E5-9690-A7DD2952ADD3}" type="presParOf" srcId="{12BD1443-21EB-44E1-94AA-55ECF373F7C5}" destId="{FD23E2E3-D479-49A9-B0A9-17FD868D925B}" srcOrd="0" destOrd="0" presId="urn:microsoft.com/office/officeart/2005/8/layout/hierarchy2"/>
    <dgm:cxn modelId="{4DAB4B1F-AF1B-4AF7-95C8-02B5B670B29F}" type="presParOf" srcId="{EC1C6356-0198-4186-9ECB-3B4B28D8D808}" destId="{DE8137A1-5159-46A3-BC06-63B95CB38718}" srcOrd="7" destOrd="0" presId="urn:microsoft.com/office/officeart/2005/8/layout/hierarchy2"/>
    <dgm:cxn modelId="{5F037A81-2CC6-443C-9CA1-BD2F01B1A698}" type="presParOf" srcId="{DE8137A1-5159-46A3-BC06-63B95CB38718}" destId="{DF4E2745-9179-485B-8C29-DF4B24C47DAC}" srcOrd="0" destOrd="0" presId="urn:microsoft.com/office/officeart/2005/8/layout/hierarchy2"/>
    <dgm:cxn modelId="{3B94E066-E887-417E-8896-76E5C06CA755}" type="presParOf" srcId="{DE8137A1-5159-46A3-BC06-63B95CB38718}" destId="{94B94BAA-5D7C-4DAD-AD2A-3245AD5B7CF0}" srcOrd="1" destOrd="0" presId="urn:microsoft.com/office/officeart/2005/8/layout/hierarchy2"/>
    <dgm:cxn modelId="{B1D03D56-32CD-477F-A279-A6DFE471A8ED}" type="presParOf" srcId="{EC1C6356-0198-4186-9ECB-3B4B28D8D808}" destId="{B8898902-BD70-4945-93B3-B94FB2064E30}" srcOrd="8" destOrd="0" presId="urn:microsoft.com/office/officeart/2005/8/layout/hierarchy2"/>
    <dgm:cxn modelId="{5D547A4A-66A6-456F-8A7C-AACF5B84729B}" type="presParOf" srcId="{B8898902-BD70-4945-93B3-B94FB2064E30}" destId="{38C03698-FE9C-44FB-8AC0-A7F68F8FB733}" srcOrd="0" destOrd="0" presId="urn:microsoft.com/office/officeart/2005/8/layout/hierarchy2"/>
    <dgm:cxn modelId="{6BE3B2CF-6BAB-4D82-8B63-D9BB87FED616}" type="presParOf" srcId="{EC1C6356-0198-4186-9ECB-3B4B28D8D808}" destId="{0A48F5D0-19E9-4541-96F0-A56E29F4E74F}" srcOrd="9" destOrd="0" presId="urn:microsoft.com/office/officeart/2005/8/layout/hierarchy2"/>
    <dgm:cxn modelId="{9C1F4198-06F5-4FAF-AE63-03754C0DA87C}" type="presParOf" srcId="{0A48F5D0-19E9-4541-96F0-A56E29F4E74F}" destId="{D627E815-9234-4E60-994A-DDDABA4AE21D}" srcOrd="0" destOrd="0" presId="urn:microsoft.com/office/officeart/2005/8/layout/hierarchy2"/>
    <dgm:cxn modelId="{C3888C6F-E795-456C-ACC0-CC195B8D2A39}" type="presParOf" srcId="{0A48F5D0-19E9-4541-96F0-A56E29F4E74F}" destId="{1A46E4E7-B312-44E4-A2FD-CDF2B94BB4B1}" srcOrd="1" destOrd="0" presId="urn:microsoft.com/office/officeart/2005/8/layout/hierarchy2"/>
    <dgm:cxn modelId="{2A1448F3-23C5-4A29-8574-BB6BC41CAB5C}" type="presParOf" srcId="{EC1C6356-0198-4186-9ECB-3B4B28D8D808}" destId="{AF306F30-9253-4C82-99F8-11FC3A53AB2E}" srcOrd="10" destOrd="0" presId="urn:microsoft.com/office/officeart/2005/8/layout/hierarchy2"/>
    <dgm:cxn modelId="{CD0E136C-11F5-4784-A18D-63997B40FD10}" type="presParOf" srcId="{AF306F30-9253-4C82-99F8-11FC3A53AB2E}" destId="{09023A47-B5E5-4959-87FE-209F29F6EA3B}" srcOrd="0" destOrd="0" presId="urn:microsoft.com/office/officeart/2005/8/layout/hierarchy2"/>
    <dgm:cxn modelId="{B4B6B2E0-FA40-4DCA-BA6E-FE285F884F74}" type="presParOf" srcId="{EC1C6356-0198-4186-9ECB-3B4B28D8D808}" destId="{52DA3F20-A6AE-4AE7-A5D9-3CED5FF3D6C5}" srcOrd="11" destOrd="0" presId="urn:microsoft.com/office/officeart/2005/8/layout/hierarchy2"/>
    <dgm:cxn modelId="{3EE20422-8621-471F-9763-5E70989FC3ED}" type="presParOf" srcId="{52DA3F20-A6AE-4AE7-A5D9-3CED5FF3D6C5}" destId="{C6237A8C-FC6B-4896-BEB9-3ADF3DB6D9A6}" srcOrd="0" destOrd="0" presId="urn:microsoft.com/office/officeart/2005/8/layout/hierarchy2"/>
    <dgm:cxn modelId="{C9199AAD-A4DE-4BB2-82CD-26DB11DEB131}" type="presParOf" srcId="{52DA3F20-A6AE-4AE7-A5D9-3CED5FF3D6C5}" destId="{207713D2-8B20-4EFC-8B4B-EA9186D1D819}" srcOrd="1" destOrd="0" presId="urn:microsoft.com/office/officeart/2005/8/layout/hierarchy2"/>
    <dgm:cxn modelId="{61944592-3056-4A26-9FFD-95B46BD403DD}" type="presParOf" srcId="{7B2BABE7-651A-49F7-9006-3AA51BAC2E49}" destId="{3076C538-90FB-4182-BD4E-2D434044543E}" srcOrd="2" destOrd="0" presId="urn:microsoft.com/office/officeart/2005/8/layout/hierarchy2"/>
    <dgm:cxn modelId="{77129415-8986-43F9-BB3E-6C6061072737}" type="presParOf" srcId="{3076C538-90FB-4182-BD4E-2D434044543E}" destId="{ECC3E931-A9BB-474E-B9D3-A4014BF00EEB}" srcOrd="0" destOrd="0" presId="urn:microsoft.com/office/officeart/2005/8/layout/hierarchy2"/>
    <dgm:cxn modelId="{6E5A3BBA-AE43-4D86-8386-E819B5DC08CE}" type="presParOf" srcId="{7B2BABE7-651A-49F7-9006-3AA51BAC2E49}" destId="{6A094DE9-402B-496F-9391-45C28B2C51A6}" srcOrd="3" destOrd="0" presId="urn:microsoft.com/office/officeart/2005/8/layout/hierarchy2"/>
    <dgm:cxn modelId="{33202553-B0CA-467F-93DC-51555471E3E5}" type="presParOf" srcId="{6A094DE9-402B-496F-9391-45C28B2C51A6}" destId="{A9FF6046-3909-40D3-9D37-FC3DB33C4E17}" srcOrd="0" destOrd="0" presId="urn:microsoft.com/office/officeart/2005/8/layout/hierarchy2"/>
    <dgm:cxn modelId="{1A6D6C79-6E61-4FB6-9EDA-FE78B7CD86B1}" type="presParOf" srcId="{6A094DE9-402B-496F-9391-45C28B2C51A6}" destId="{FEE07F02-F1FE-42C6-A8D5-4C6CF9BCA0F3}" srcOrd="1" destOrd="0" presId="urn:microsoft.com/office/officeart/2005/8/layout/hierarchy2"/>
    <dgm:cxn modelId="{32BD96AE-F18A-4941-A9B2-2138D9A883A5}" type="presParOf" srcId="{FEE07F02-F1FE-42C6-A8D5-4C6CF9BCA0F3}" destId="{9F17DAB3-5E67-4D30-9E1F-BA9A1CA37FE3}" srcOrd="0" destOrd="0" presId="urn:microsoft.com/office/officeart/2005/8/layout/hierarchy2"/>
    <dgm:cxn modelId="{EBF34ED6-350C-42E7-8B6E-3A37485C32A6}" type="presParOf" srcId="{9F17DAB3-5E67-4D30-9E1F-BA9A1CA37FE3}" destId="{CC688449-E1A1-4B65-9610-9DA9B802C504}" srcOrd="0" destOrd="0" presId="urn:microsoft.com/office/officeart/2005/8/layout/hierarchy2"/>
    <dgm:cxn modelId="{4EA1DB72-7AB1-450B-B45D-6B89C7786004}" type="presParOf" srcId="{FEE07F02-F1FE-42C6-A8D5-4C6CF9BCA0F3}" destId="{977A1A10-2838-4637-A54E-1EF74868C6E5}" srcOrd="1" destOrd="0" presId="urn:microsoft.com/office/officeart/2005/8/layout/hierarchy2"/>
    <dgm:cxn modelId="{A53E5469-A076-4F70-BA70-F430AE4F8C5E}" type="presParOf" srcId="{977A1A10-2838-4637-A54E-1EF74868C6E5}" destId="{13D44606-68EB-44F7-A660-0A6EDD57D9F8}" srcOrd="0" destOrd="0" presId="urn:microsoft.com/office/officeart/2005/8/layout/hierarchy2"/>
    <dgm:cxn modelId="{AB507BA8-51B6-4641-AD63-7826E13D46A5}" type="presParOf" srcId="{977A1A10-2838-4637-A54E-1EF74868C6E5}" destId="{277DB5BB-FF64-4E82-98AB-7B53624CB118}" srcOrd="1" destOrd="0" presId="urn:microsoft.com/office/officeart/2005/8/layout/hierarchy2"/>
  </dgm:cxnLst>
  <dgm:bg/>
  <dgm:whole>
    <a:ln w="76200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EB22D-EAF7-4B70-93E0-61307347814B}">
      <dsp:nvSpPr>
        <dsp:cNvPr id="0" name=""/>
        <dsp:cNvSpPr/>
      </dsp:nvSpPr>
      <dsp:spPr>
        <a:xfrm>
          <a:off x="0" y="3237880"/>
          <a:ext cx="3419780" cy="636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2800" b="1" kern="1200" dirty="0" smtClean="0">
              <a:solidFill>
                <a:srgbClr val="C00000"/>
              </a:solidFill>
              <a:latin typeface="Antique Olive" pitchFamily="34" charset="0"/>
            </a:rPr>
            <a:t>ACTOS LEGISLATIVOS</a:t>
          </a:r>
          <a:endParaRPr lang="es-UY" sz="2800" b="1" kern="1200" dirty="0">
            <a:solidFill>
              <a:srgbClr val="C00000"/>
            </a:solidFill>
            <a:latin typeface="Antique Olive" pitchFamily="34" charset="0"/>
          </a:endParaRPr>
        </a:p>
      </dsp:txBody>
      <dsp:txXfrm>
        <a:off x="18646" y="3256526"/>
        <a:ext cx="3382488" cy="599313"/>
      </dsp:txXfrm>
    </dsp:sp>
    <dsp:sp modelId="{E02FE1D2-E514-476F-9805-E6F8872AE461}">
      <dsp:nvSpPr>
        <dsp:cNvPr id="0" name=""/>
        <dsp:cNvSpPr/>
      </dsp:nvSpPr>
      <dsp:spPr>
        <a:xfrm rot="17389866">
          <a:off x="2992197" y="2936851"/>
          <a:ext cx="1294233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1294233" y="10591"/>
              </a:lnTo>
            </a:path>
          </a:pathLst>
        </a:custGeom>
        <a:noFill/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UY" sz="500" kern="1200"/>
        </a:p>
      </dsp:txBody>
      <dsp:txXfrm>
        <a:off x="3606958" y="2915087"/>
        <a:ext cx="64711" cy="64711"/>
      </dsp:txXfrm>
    </dsp:sp>
    <dsp:sp modelId="{8A00EB87-953B-4268-8870-DE3D005A1E68}">
      <dsp:nvSpPr>
        <dsp:cNvPr id="0" name=""/>
        <dsp:cNvSpPr/>
      </dsp:nvSpPr>
      <dsp:spPr>
        <a:xfrm>
          <a:off x="3858847" y="2020400"/>
          <a:ext cx="2051308" cy="636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2000" b="1" kern="1200" dirty="0" smtClean="0">
              <a:solidFill>
                <a:srgbClr val="C00000"/>
              </a:solidFill>
              <a:latin typeface="Antique Olive" pitchFamily="34" charset="0"/>
            </a:rPr>
            <a:t>NACIONALES</a:t>
          </a:r>
          <a:endParaRPr lang="es-UY" sz="2000" b="1" kern="1200" dirty="0">
            <a:solidFill>
              <a:srgbClr val="C00000"/>
            </a:solidFill>
            <a:latin typeface="Antique Olive" pitchFamily="34" charset="0"/>
          </a:endParaRPr>
        </a:p>
      </dsp:txBody>
      <dsp:txXfrm>
        <a:off x="3877493" y="2039046"/>
        <a:ext cx="2014016" cy="599313"/>
      </dsp:txXfrm>
    </dsp:sp>
    <dsp:sp modelId="{2CC3C79C-9AB4-49C4-B632-FFF123287471}">
      <dsp:nvSpPr>
        <dsp:cNvPr id="0" name=""/>
        <dsp:cNvSpPr/>
      </dsp:nvSpPr>
      <dsp:spPr>
        <a:xfrm rot="17262989">
          <a:off x="5225633" y="1390832"/>
          <a:ext cx="1967886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1967886" y="10591"/>
              </a:lnTo>
            </a:path>
          </a:pathLst>
        </a:custGeom>
        <a:noFill/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UY" sz="700" kern="1200"/>
        </a:p>
      </dsp:txBody>
      <dsp:txXfrm>
        <a:off x="6160379" y="1352226"/>
        <a:ext cx="98394" cy="98394"/>
      </dsp:txXfrm>
    </dsp:sp>
    <dsp:sp modelId="{715622B6-EBC5-423B-89C5-A8ACC54DE291}">
      <dsp:nvSpPr>
        <dsp:cNvPr id="0" name=""/>
        <dsp:cNvSpPr/>
      </dsp:nvSpPr>
      <dsp:spPr>
        <a:xfrm>
          <a:off x="6508997" y="145842"/>
          <a:ext cx="1673699" cy="636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800" b="1" kern="1200" dirty="0" smtClean="0">
              <a:solidFill>
                <a:schemeClr val="tx1"/>
              </a:solidFill>
              <a:latin typeface="Antique Olive" pitchFamily="34" charset="0"/>
            </a:rPr>
            <a:t>LEY ORDINARIA</a:t>
          </a:r>
          <a:endParaRPr lang="es-UY" sz="1800" kern="1200" dirty="0">
            <a:solidFill>
              <a:schemeClr val="tx1"/>
            </a:solidFill>
            <a:latin typeface="Antique Olive" pitchFamily="34" charset="0"/>
          </a:endParaRPr>
        </a:p>
      </dsp:txBody>
      <dsp:txXfrm>
        <a:off x="6527643" y="164488"/>
        <a:ext cx="1636407" cy="599313"/>
      </dsp:txXfrm>
    </dsp:sp>
    <dsp:sp modelId="{D1A4BA22-C8CF-4A8E-8047-A6EAC2014774}">
      <dsp:nvSpPr>
        <dsp:cNvPr id="0" name=""/>
        <dsp:cNvSpPr/>
      </dsp:nvSpPr>
      <dsp:spPr>
        <a:xfrm rot="17864306">
          <a:off x="5566263" y="1758726"/>
          <a:ext cx="1286626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1286626" y="10591"/>
              </a:lnTo>
            </a:path>
          </a:pathLst>
        </a:custGeom>
        <a:noFill/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UY" sz="500" kern="1200"/>
        </a:p>
      </dsp:txBody>
      <dsp:txXfrm>
        <a:off x="6177411" y="1737152"/>
        <a:ext cx="64331" cy="64331"/>
      </dsp:txXfrm>
    </dsp:sp>
    <dsp:sp modelId="{7C67080B-E980-4C79-A68F-CB38D6C70B52}">
      <dsp:nvSpPr>
        <dsp:cNvPr id="0" name=""/>
        <dsp:cNvSpPr/>
      </dsp:nvSpPr>
      <dsp:spPr>
        <a:xfrm>
          <a:off x="6508997" y="881630"/>
          <a:ext cx="1673699" cy="636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600" b="1" kern="1200" dirty="0" smtClean="0">
              <a:solidFill>
                <a:schemeClr val="tx1"/>
              </a:solidFill>
              <a:latin typeface="Antique Olive" pitchFamily="34" charset="0"/>
            </a:rPr>
            <a:t>LEY DE PRESUPUESTO</a:t>
          </a:r>
          <a:endParaRPr lang="es-UY" sz="1600" kern="1200" dirty="0">
            <a:solidFill>
              <a:schemeClr val="tx1"/>
            </a:solidFill>
            <a:latin typeface="Antique Olive" pitchFamily="34" charset="0"/>
          </a:endParaRPr>
        </a:p>
      </dsp:txBody>
      <dsp:txXfrm>
        <a:off x="6527643" y="900276"/>
        <a:ext cx="1636407" cy="599313"/>
      </dsp:txXfrm>
    </dsp:sp>
    <dsp:sp modelId="{EBD7003D-5085-4B15-98DF-BC2FF1F719D5}">
      <dsp:nvSpPr>
        <dsp:cNvPr id="0" name=""/>
        <dsp:cNvSpPr/>
      </dsp:nvSpPr>
      <dsp:spPr>
        <a:xfrm rot="19505181">
          <a:off x="5845066" y="2121130"/>
          <a:ext cx="723278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723278" y="10591"/>
              </a:lnTo>
            </a:path>
          </a:pathLst>
        </a:custGeom>
        <a:noFill/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UY" sz="500" kern="1200"/>
        </a:p>
      </dsp:txBody>
      <dsp:txXfrm>
        <a:off x="6188623" y="2113639"/>
        <a:ext cx="36163" cy="36163"/>
      </dsp:txXfrm>
    </dsp:sp>
    <dsp:sp modelId="{5652D737-2335-48B2-8006-452700377A19}">
      <dsp:nvSpPr>
        <dsp:cNvPr id="0" name=""/>
        <dsp:cNvSpPr/>
      </dsp:nvSpPr>
      <dsp:spPr>
        <a:xfrm>
          <a:off x="6503255" y="1613727"/>
          <a:ext cx="1679441" cy="622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600" b="1" kern="1200" dirty="0" smtClean="0">
              <a:solidFill>
                <a:schemeClr val="tx1"/>
              </a:solidFill>
              <a:latin typeface="Antique Olive" pitchFamily="34" charset="0"/>
            </a:rPr>
            <a:t>RENDICION DE CUENTAS</a:t>
          </a:r>
          <a:endParaRPr lang="es-UY" sz="1600" b="1" kern="1200" dirty="0">
            <a:solidFill>
              <a:schemeClr val="tx1"/>
            </a:solidFill>
            <a:latin typeface="Antique Olive" pitchFamily="34" charset="0"/>
          </a:endParaRPr>
        </a:p>
      </dsp:txBody>
      <dsp:txXfrm>
        <a:off x="6521474" y="1631946"/>
        <a:ext cx="1643003" cy="585589"/>
      </dsp:txXfrm>
    </dsp:sp>
    <dsp:sp modelId="{12BD1443-21EB-44E1-94AA-55ECF373F7C5}">
      <dsp:nvSpPr>
        <dsp:cNvPr id="0" name=""/>
        <dsp:cNvSpPr/>
      </dsp:nvSpPr>
      <dsp:spPr>
        <a:xfrm rot="1637527">
          <a:off x="5872380" y="2483708"/>
          <a:ext cx="678683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678683" y="10591"/>
              </a:lnTo>
            </a:path>
          </a:pathLst>
        </a:custGeom>
        <a:noFill/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UY" sz="500" kern="1200"/>
        </a:p>
      </dsp:txBody>
      <dsp:txXfrm>
        <a:off x="6194754" y="2477333"/>
        <a:ext cx="33934" cy="33934"/>
      </dsp:txXfrm>
    </dsp:sp>
    <dsp:sp modelId="{DF4E2745-9179-485B-8C29-DF4B24C47DAC}">
      <dsp:nvSpPr>
        <dsp:cNvPr id="0" name=""/>
        <dsp:cNvSpPr/>
      </dsp:nvSpPr>
      <dsp:spPr>
        <a:xfrm>
          <a:off x="6513288" y="2331595"/>
          <a:ext cx="1669408" cy="636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600" b="1" kern="1200" dirty="0" smtClean="0">
              <a:solidFill>
                <a:schemeClr val="tx1"/>
              </a:solidFill>
              <a:latin typeface="Antique Olive" pitchFamily="34" charset="0"/>
            </a:rPr>
            <a:t>LEYES DE URGENCIA</a:t>
          </a:r>
          <a:endParaRPr lang="es-UY" sz="1600" b="1" kern="1200" dirty="0">
            <a:solidFill>
              <a:schemeClr val="tx1"/>
            </a:solidFill>
            <a:latin typeface="Antique Olive" pitchFamily="34" charset="0"/>
          </a:endParaRPr>
        </a:p>
      </dsp:txBody>
      <dsp:txXfrm>
        <a:off x="6531934" y="2350241"/>
        <a:ext cx="1632116" cy="599313"/>
      </dsp:txXfrm>
    </dsp:sp>
    <dsp:sp modelId="{B8898902-BD70-4945-93B3-B94FB2064E30}">
      <dsp:nvSpPr>
        <dsp:cNvPr id="0" name=""/>
        <dsp:cNvSpPr/>
      </dsp:nvSpPr>
      <dsp:spPr>
        <a:xfrm rot="3633367">
          <a:off x="5605700" y="2849581"/>
          <a:ext cx="1197629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1197629" y="10591"/>
              </a:lnTo>
            </a:path>
          </a:pathLst>
        </a:custGeom>
        <a:noFill/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UY" sz="500" kern="1200"/>
        </a:p>
      </dsp:txBody>
      <dsp:txXfrm>
        <a:off x="6174574" y="2830232"/>
        <a:ext cx="59881" cy="59881"/>
      </dsp:txXfrm>
    </dsp:sp>
    <dsp:sp modelId="{D627E815-9234-4E60-994A-DDDABA4AE21D}">
      <dsp:nvSpPr>
        <dsp:cNvPr id="0" name=""/>
        <dsp:cNvSpPr/>
      </dsp:nvSpPr>
      <dsp:spPr>
        <a:xfrm>
          <a:off x="6498875" y="3063341"/>
          <a:ext cx="1683821" cy="636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600" b="1" kern="1200" dirty="0" smtClean="0">
              <a:solidFill>
                <a:schemeClr val="tx1"/>
              </a:solidFill>
              <a:latin typeface="Antique Olive" pitchFamily="34" charset="0"/>
            </a:rPr>
            <a:t>APROBACION DE TRATADOS</a:t>
          </a:r>
          <a:endParaRPr lang="es-UY" sz="1600" b="1" kern="1200" dirty="0">
            <a:solidFill>
              <a:schemeClr val="tx1"/>
            </a:solidFill>
            <a:latin typeface="Antique Olive" pitchFamily="34" charset="0"/>
          </a:endParaRPr>
        </a:p>
      </dsp:txBody>
      <dsp:txXfrm>
        <a:off x="6517521" y="3081987"/>
        <a:ext cx="1646529" cy="599313"/>
      </dsp:txXfrm>
    </dsp:sp>
    <dsp:sp modelId="{AF306F30-9253-4C82-99F8-11FC3A53AB2E}">
      <dsp:nvSpPr>
        <dsp:cNvPr id="0" name=""/>
        <dsp:cNvSpPr/>
      </dsp:nvSpPr>
      <dsp:spPr>
        <a:xfrm rot="4232918">
          <a:off x="5269132" y="3234322"/>
          <a:ext cx="1922128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1922128" y="10591"/>
              </a:lnTo>
            </a:path>
          </a:pathLst>
        </a:custGeom>
        <a:noFill/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UY" sz="700" kern="1200"/>
        </a:p>
      </dsp:txBody>
      <dsp:txXfrm>
        <a:off x="6182143" y="3196860"/>
        <a:ext cx="96106" cy="96106"/>
      </dsp:txXfrm>
    </dsp:sp>
    <dsp:sp modelId="{C6237A8C-FC6B-4896-BEB9-3ADF3DB6D9A6}">
      <dsp:nvSpPr>
        <dsp:cNvPr id="0" name=""/>
        <dsp:cNvSpPr/>
      </dsp:nvSpPr>
      <dsp:spPr>
        <a:xfrm>
          <a:off x="6550236" y="3784908"/>
          <a:ext cx="1632460" cy="7324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600" b="1" kern="1200" dirty="0" smtClean="0">
              <a:solidFill>
                <a:schemeClr val="tx1"/>
              </a:solidFill>
              <a:latin typeface="Antique Olive" pitchFamily="34" charset="0"/>
            </a:rPr>
            <a:t>PENSIONES,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600" b="1" kern="1200" dirty="0" smtClean="0">
              <a:solidFill>
                <a:schemeClr val="tx1"/>
              </a:solidFill>
              <a:latin typeface="Antique Olive" pitchFamily="34" charset="0"/>
            </a:rPr>
            <a:t>NOMBRE DE SITIOS</a:t>
          </a:r>
          <a:r>
            <a:rPr lang="es-UY" sz="1600" b="1" kern="1200" dirty="0" smtClean="0">
              <a:solidFill>
                <a:schemeClr val="tx1"/>
              </a:solidFill>
            </a:rPr>
            <a:t>  </a:t>
          </a:r>
          <a:endParaRPr lang="es-UY" sz="1600" b="1" kern="1200" dirty="0">
            <a:solidFill>
              <a:schemeClr val="tx1"/>
            </a:solidFill>
          </a:endParaRPr>
        </a:p>
      </dsp:txBody>
      <dsp:txXfrm>
        <a:off x="6571688" y="3806360"/>
        <a:ext cx="1589556" cy="689529"/>
      </dsp:txXfrm>
    </dsp:sp>
    <dsp:sp modelId="{3076C538-90FB-4182-BD4E-2D434044543E}">
      <dsp:nvSpPr>
        <dsp:cNvPr id="0" name=""/>
        <dsp:cNvSpPr/>
      </dsp:nvSpPr>
      <dsp:spPr>
        <a:xfrm rot="4321761">
          <a:off x="2914855" y="4240188"/>
          <a:ext cx="1460440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1460440" y="10591"/>
              </a:lnTo>
            </a:path>
          </a:pathLst>
        </a:custGeom>
        <a:noFill/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UY" sz="500" kern="1200"/>
        </a:p>
      </dsp:txBody>
      <dsp:txXfrm>
        <a:off x="3608564" y="4214268"/>
        <a:ext cx="73022" cy="73022"/>
      </dsp:txXfrm>
    </dsp:sp>
    <dsp:sp modelId="{A9FF6046-3909-40D3-9D37-FC3DB33C4E17}">
      <dsp:nvSpPr>
        <dsp:cNvPr id="0" name=""/>
        <dsp:cNvSpPr/>
      </dsp:nvSpPr>
      <dsp:spPr>
        <a:xfrm>
          <a:off x="3870370" y="4627073"/>
          <a:ext cx="2001856" cy="636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400" b="1" kern="1200" dirty="0" smtClean="0">
              <a:solidFill>
                <a:srgbClr val="C00000"/>
              </a:solidFill>
              <a:latin typeface="Antique Olive" pitchFamily="34" charset="0"/>
            </a:rPr>
            <a:t>DEPARTAMENTALES</a:t>
          </a:r>
          <a:endParaRPr lang="es-UY" sz="1400" b="1" kern="1200" dirty="0">
            <a:solidFill>
              <a:srgbClr val="C00000"/>
            </a:solidFill>
            <a:latin typeface="Antique Olive" pitchFamily="34" charset="0"/>
          </a:endParaRPr>
        </a:p>
      </dsp:txBody>
      <dsp:txXfrm>
        <a:off x="3889016" y="4645719"/>
        <a:ext cx="1964564" cy="599313"/>
      </dsp:txXfrm>
    </dsp:sp>
    <dsp:sp modelId="{9F17DAB3-5E67-4D30-9E1F-BA9A1CA37FE3}">
      <dsp:nvSpPr>
        <dsp:cNvPr id="0" name=""/>
        <dsp:cNvSpPr/>
      </dsp:nvSpPr>
      <dsp:spPr>
        <a:xfrm>
          <a:off x="5872226" y="4934784"/>
          <a:ext cx="606786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606786" y="10591"/>
              </a:lnTo>
            </a:path>
          </a:pathLst>
        </a:custGeom>
        <a:noFill/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UY" sz="500" kern="1200"/>
        </a:p>
      </dsp:txBody>
      <dsp:txXfrm>
        <a:off x="6160450" y="4930206"/>
        <a:ext cx="30339" cy="30339"/>
      </dsp:txXfrm>
    </dsp:sp>
    <dsp:sp modelId="{13D44606-68EB-44F7-A660-0A6EDD57D9F8}">
      <dsp:nvSpPr>
        <dsp:cNvPr id="0" name=""/>
        <dsp:cNvSpPr/>
      </dsp:nvSpPr>
      <dsp:spPr>
        <a:xfrm>
          <a:off x="6479013" y="4627073"/>
          <a:ext cx="1703683" cy="636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600" b="1" kern="1200" dirty="0" smtClean="0">
              <a:solidFill>
                <a:schemeClr val="tx1"/>
              </a:solidFill>
              <a:latin typeface="Antique Olive" pitchFamily="34" charset="0"/>
            </a:rPr>
            <a:t>DECRETOS CON FUERZA DE LEY</a:t>
          </a:r>
          <a:endParaRPr lang="es-UY" sz="1600" kern="1200" dirty="0">
            <a:solidFill>
              <a:schemeClr val="tx1"/>
            </a:solidFill>
            <a:latin typeface="Antique Olive" pitchFamily="34" charset="0"/>
          </a:endParaRPr>
        </a:p>
      </dsp:txBody>
      <dsp:txXfrm>
        <a:off x="6497659" y="4645719"/>
        <a:ext cx="1666391" cy="599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24F1-A5BA-4BC4-B7D3-AEA6675430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32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9BD9F-4D00-4BFE-9103-A25E3E365A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09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7C23A-F140-4E3A-80DC-430FB5210D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488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63DEA89-7D9B-4583-897E-19BD8D43795F}" type="datetimeFigureOut">
              <a:rPr lang="es-ES_tradnl"/>
              <a:pPr>
                <a:defRPr/>
              </a:pPr>
              <a:t>15/03/2022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BB04FAD-4755-4786-977C-CDCAA73328A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2974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FD5AB2A-8453-47EA-B24C-AAD11435F63B}" type="datetimeFigureOut">
              <a:rPr lang="es-ES_tradnl"/>
              <a:pPr>
                <a:defRPr/>
              </a:pPr>
              <a:t>15/03/2022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30DAA2F-FBA1-4171-B4AE-E5580ECDE09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7381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90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90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9264F4F-A0C0-4323-B0E6-91FC45B19BB9}" type="datetimeFigureOut">
              <a:rPr lang="es-ES_tradnl"/>
              <a:pPr>
                <a:defRPr/>
              </a:pPr>
              <a:t>15/03/2022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50DDB86-D9D6-4649-B70E-8A683CB9015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6495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F91D240-5D26-4510-B2D7-97E533374563}" type="datetimeFigureOut">
              <a:rPr lang="es-ES_tradnl"/>
              <a:pPr>
                <a:defRPr/>
              </a:pPr>
              <a:t>15/03/2022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DD3BDA4-8B5D-4672-A108-E05A7059EF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9449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8C9708E-821D-4FF0-9F45-26C83847EA87}" type="datetimeFigureOut">
              <a:rPr lang="es-ES_tradnl"/>
              <a:pPr>
                <a:defRPr/>
              </a:pPr>
              <a:t>15/03/2022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02512E8-5CC7-4333-8122-D94FF17A5DA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170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99CAE5C-1738-4689-BE4F-9D2530297491}" type="datetimeFigureOut">
              <a:rPr lang="es-ES_tradnl"/>
              <a:pPr>
                <a:defRPr/>
              </a:pPr>
              <a:t>15/03/2022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D0AC2B0-DAA9-4381-91AB-B4CADC9E10F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3380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6F4AD94-B289-46CB-8895-C49A4C3A3F18}" type="datetimeFigureOut">
              <a:rPr lang="es-ES_tradnl"/>
              <a:pPr>
                <a:defRPr/>
              </a:pPr>
              <a:t>15/03/2022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5752D22-5089-4374-9DD9-E736DDDDBD3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673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15C257B-CEE0-4E54-B096-F260AC7A49A7}" type="datetimeFigureOut">
              <a:rPr lang="es-ES_tradnl"/>
              <a:pPr>
                <a:defRPr/>
              </a:pPr>
              <a:t>15/03/2022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FF82FA7-7634-4E74-B3BF-E2F7BB089C3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968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EA423-FDBF-4216-943B-C0F9984814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9541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24539D6-F453-4A44-B529-A0481B749E5B}" type="datetimeFigureOut">
              <a:rPr lang="es-ES_tradnl"/>
              <a:pPr>
                <a:defRPr/>
              </a:pPr>
              <a:t>15/03/2022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6E8DD67-E281-4C7C-83FF-F3E34B531EB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48386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A5BE229-FE3A-4CCB-8136-EF9A09BDBC8E}" type="datetimeFigureOut">
              <a:rPr lang="es-ES_tradnl"/>
              <a:pPr>
                <a:defRPr/>
              </a:pPr>
              <a:t>15/03/2022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AD0C080-798D-4B61-A003-5A26AC9406C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1494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8D8883F-FD72-4D43-A858-4B1572BC9189}" type="datetimeFigureOut">
              <a:rPr lang="es-ES_tradnl"/>
              <a:pPr>
                <a:defRPr/>
              </a:pPr>
              <a:t>15/03/2022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CDA4385-E6D8-47B9-AE3C-52188EC546A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5147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523F8-7BF5-4525-B45F-ACF54D41CC57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350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F04A8-2984-469B-8A1A-8B50FA087DD1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1236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B066E-E243-4069-B719-4ACF1DBA88D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813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0A52D-85C3-4DAC-BD54-AA3A6A80EB0F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22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0ABDF-E50F-4FF8-AFED-0E0087E81506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235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67E7E-F496-4CBB-822E-B4C3474FED15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85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ADE09-12D6-42ED-A569-5E46C4730973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32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D5FA7-05F7-4078-B472-6C6C8AFC9A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4291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F90D3-6B43-4B01-92D3-A35EB2E463C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8039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05D73-944D-45D9-8582-3AB13FE570F6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986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7AFB5-9784-4716-89BF-A3CA1D7F9655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082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8E6F9-EF0A-4916-9F6C-F4B02709767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592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24F1-A5BA-4BC4-B7D3-AEA66754302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595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EA423-FDBF-4216-943B-C0F9984814E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321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D5FA7-05F7-4078-B472-6C6C8AFC9A4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147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83A26-F342-42B4-87B3-E505C2BA440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3516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752D0-1351-4B26-B154-4C451182E34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3363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C9276-22BE-4170-AD32-A423FB79337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78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83A26-F342-42B4-87B3-E505C2BA44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6694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FD59-61C3-45B7-92CB-6E060DDEFB3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7841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66AA8-732A-4641-9DA8-F40670E727A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07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D1D7E-C14B-4DE4-82D4-71E5385F358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8888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9BD9F-4D00-4BFE-9103-A25E3E365A6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537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7C23A-F140-4E3A-80DC-430FB5210DF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4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752D0-1351-4B26-B154-4C451182E3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1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C9276-22BE-4170-AD32-A423FB7933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592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FD59-61C3-45B7-92CB-6E060DDEFB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12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66AA8-732A-4641-9DA8-F40670E727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87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D1D7E-C14B-4DE4-82D4-71E5385F35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48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93F2562-78EC-4061-81CE-55BD6C182A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C74DF8E-98AA-47E8-9FD5-361E0D8B5E17}" type="datetimeFigureOut">
              <a:rPr lang="es-ES_tradnl"/>
              <a:pPr>
                <a:defRPr/>
              </a:pPr>
              <a:t>15/03/2022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A87A69D-B039-4ECD-94BA-08DCBD6660B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D5185B-385D-4B47-8992-FD7A600C784E}" type="slidenum">
              <a:rPr lang="es-ES">
                <a:solidFill>
                  <a:srgbClr val="000000"/>
                </a:solidFill>
                <a:latin typeface="Arial" charset="0"/>
              </a:rPr>
              <a:pPr/>
              <a:t>‹Nº›</a:t>
            </a:fld>
            <a:endParaRPr lang="es-E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84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93F2562-78EC-4061-81CE-55BD6C182AD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2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i="1" dirty="0" smtClean="0"/>
              <a:t/>
            </a:r>
            <a:br>
              <a:rPr lang="es-ES_tradnl" i="1" dirty="0" smtClean="0"/>
            </a:br>
            <a:r>
              <a:rPr lang="es-ES_tradnl" i="1" dirty="0" smtClean="0"/>
              <a:t/>
            </a:r>
            <a:br>
              <a:rPr lang="es-ES_tradnl" i="1" dirty="0" smtClean="0"/>
            </a:br>
            <a:r>
              <a:rPr lang="es-UY" i="1" dirty="0"/>
              <a:t> </a:t>
            </a:r>
            <a:r>
              <a:rPr lang="es-UY" sz="4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CURSO A DISTANCIA DE DERECHO AMBIENTAL </a:t>
            </a:r>
            <a:r>
              <a:rPr lang="es-ES_tradnl" sz="3600" dirty="0" smtClean="0">
                <a:solidFill>
                  <a:srgbClr val="C00000"/>
                </a:solidFill>
              </a:rPr>
              <a:t/>
            </a:r>
            <a:br>
              <a:rPr lang="es-ES_tradnl" sz="3600" dirty="0" smtClean="0">
                <a:solidFill>
                  <a:srgbClr val="C00000"/>
                </a:solidFill>
              </a:rPr>
            </a:br>
            <a:r>
              <a:rPr lang="es-ES_tradnl" sz="2200" dirty="0" smtClean="0">
                <a:solidFill>
                  <a:srgbClr val="C00000"/>
                </a:solidFill>
              </a:rPr>
              <a:t>CURE – </a:t>
            </a:r>
            <a:r>
              <a:rPr lang="es-ES_tradnl" sz="2200" dirty="0" err="1" smtClean="0">
                <a:solidFill>
                  <a:srgbClr val="C00000"/>
                </a:solidFill>
              </a:rPr>
              <a:t>UDELAR</a:t>
            </a:r>
            <a:r>
              <a:rPr lang="es-ES_tradnl" sz="2200" dirty="0" smtClean="0">
                <a:solidFill>
                  <a:srgbClr val="C00000"/>
                </a:solidFill>
              </a:rPr>
              <a:t>.</a:t>
            </a:r>
            <a:r>
              <a:rPr lang="es-ES_tradnl" sz="2200" i="1" dirty="0"/>
              <a:t/>
            </a:r>
            <a:br>
              <a:rPr lang="es-ES_tradnl" sz="2200" i="1" dirty="0"/>
            </a:br>
            <a:r>
              <a:rPr lang="es-ES_tradnl" sz="2000" dirty="0"/>
              <a:t/>
            </a:r>
            <a:br>
              <a:rPr lang="es-ES_tradnl" sz="2000" dirty="0"/>
            </a:br>
            <a:r>
              <a:rPr lang="es-ES_tradnl" dirty="0"/>
              <a:t/>
            </a:r>
            <a:br>
              <a:rPr lang="es-ES_tradnl" dirty="0"/>
            </a:br>
            <a:endParaRPr lang="es-ES" altLang="x-none" dirty="0"/>
          </a:p>
        </p:txBody>
      </p:sp>
      <p:sp>
        <p:nvSpPr>
          <p:cNvPr id="78850" name="Rectangle 3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s-ES" altLang="x-none" sz="237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altLang="x-none" sz="2000" dirty="0" smtClean="0"/>
              <a:t>Introducción </a:t>
            </a:r>
            <a:r>
              <a:rPr lang="es-MX" altLang="x-none" sz="2000" dirty="0" smtClean="0"/>
              <a:t>al Derecho: Jerarquía de las normas; estado de derecho. </a:t>
            </a:r>
            <a:endParaRPr lang="es-MX" altLang="x-none" sz="20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altLang="x-none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altLang="x-none" sz="20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altLang="x-none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altLang="x-none" sz="20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altLang="x-none" sz="1800" dirty="0" smtClean="0"/>
              <a:t>José Sciandro         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ES" altLang="x-none" sz="1800" dirty="0" smtClean="0"/>
              <a:t>Alberto Gómez </a:t>
            </a:r>
            <a:endParaRPr lang="es-ES" altLang="x-none" sz="1800" dirty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q"/>
              <a:defRPr/>
            </a:pPr>
            <a:endParaRPr lang="es-ES" altLang="x-none" sz="2370" dirty="0"/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62525" y="2390775"/>
            <a:ext cx="3705225" cy="3743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s-ES" sz="3200" smtClean="0">
                <a:solidFill>
                  <a:srgbClr val="C00000"/>
                </a:solidFill>
              </a:rPr>
              <a:t>ACTOS LEGISLATIVOS</a:t>
            </a:r>
            <a:r>
              <a:rPr lang="es-ES" smtClean="0"/>
              <a:t> </a:t>
            </a:r>
          </a:p>
        </p:txBody>
      </p:sp>
      <p:graphicFrame>
        <p:nvGraphicFramePr>
          <p:cNvPr id="2" name="1 Diagrama"/>
          <p:cNvGraphicFramePr/>
          <p:nvPr/>
        </p:nvGraphicFramePr>
        <p:xfrm>
          <a:off x="344596" y="1009857"/>
          <a:ext cx="8182697" cy="5409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2000" b="1" smtClean="0">
                <a:solidFill>
                  <a:srgbClr val="C00000"/>
                </a:solidFill>
              </a:rPr>
              <a:t/>
            </a:r>
            <a:br>
              <a:rPr lang="es-ES_tradnl" sz="2000" b="1" smtClean="0">
                <a:solidFill>
                  <a:srgbClr val="C00000"/>
                </a:solidFill>
              </a:rPr>
            </a:br>
            <a:r>
              <a:rPr lang="es-ES_tradnl" sz="2000" b="1" smtClean="0">
                <a:solidFill>
                  <a:srgbClr val="C00000"/>
                </a:solidFill>
              </a:rPr>
              <a:t/>
            </a:r>
            <a:br>
              <a:rPr lang="es-ES_tradnl" sz="2000" b="1" smtClean="0">
                <a:solidFill>
                  <a:srgbClr val="C00000"/>
                </a:solidFill>
              </a:rPr>
            </a:br>
            <a:r>
              <a:rPr lang="es-ES_tradnl" sz="2000" b="1" smtClean="0">
                <a:solidFill>
                  <a:srgbClr val="C00000"/>
                </a:solidFill>
              </a:rPr>
              <a:t/>
            </a:r>
            <a:br>
              <a:rPr lang="es-ES_tradnl" sz="2000" b="1" smtClean="0">
                <a:solidFill>
                  <a:srgbClr val="C00000"/>
                </a:solidFill>
              </a:rPr>
            </a:br>
            <a:r>
              <a:rPr lang="es-ES_tradnl" sz="2000" b="1" smtClean="0">
                <a:solidFill>
                  <a:srgbClr val="C00000"/>
                </a:solidFill>
              </a:rPr>
              <a:t/>
            </a:r>
            <a:br>
              <a:rPr lang="es-ES_tradnl" sz="2000" b="1" smtClean="0">
                <a:solidFill>
                  <a:srgbClr val="C00000"/>
                </a:solidFill>
              </a:rPr>
            </a:br>
            <a:r>
              <a:rPr lang="es-ES_tradnl" sz="2800" b="1" smtClean="0">
                <a:solidFill>
                  <a:srgbClr val="C00000"/>
                </a:solidFill>
              </a:rPr>
              <a:t>DECRETOS LEYES – </a:t>
            </a:r>
            <a:br>
              <a:rPr lang="es-ES_tradnl" sz="2800" b="1" smtClean="0">
                <a:solidFill>
                  <a:srgbClr val="C00000"/>
                </a:solidFill>
              </a:rPr>
            </a:br>
            <a:r>
              <a:rPr lang="es-ES_tradnl" sz="2800" b="1" smtClean="0">
                <a:solidFill>
                  <a:srgbClr val="C00000"/>
                </a:solidFill>
              </a:rPr>
              <a:t>LEY Nº 15738 de 13/03/1985</a:t>
            </a:r>
            <a:r>
              <a:rPr lang="es-ES_tradnl" sz="4000" smtClean="0">
                <a:solidFill>
                  <a:srgbClr val="C00000"/>
                </a:solidFill>
              </a:rPr>
              <a:t> </a:t>
            </a:r>
            <a:r>
              <a:rPr lang="es-ES_tradnl" sz="4000" smtClean="0">
                <a:solidFill>
                  <a:srgbClr val="FF0000"/>
                </a:solidFill>
              </a:rPr>
              <a:t/>
            </a:r>
            <a:br>
              <a:rPr lang="es-ES_tradnl" sz="4000" smtClean="0">
                <a:solidFill>
                  <a:srgbClr val="FF0000"/>
                </a:solidFill>
              </a:rPr>
            </a:br>
            <a:r>
              <a:rPr lang="es-ES_tradnl" sz="4000" smtClean="0"/>
              <a:t/>
            </a:r>
            <a:br>
              <a:rPr lang="es-ES_tradnl" sz="4000" smtClean="0"/>
            </a:br>
            <a:endParaRPr lang="es-ES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_tradnl" sz="2400" dirty="0" smtClean="0"/>
          </a:p>
          <a:p>
            <a:pPr eaLnBrk="1" hangingPunct="1">
              <a:lnSpc>
                <a:spcPct val="80000"/>
              </a:lnSpc>
            </a:pPr>
            <a:endParaRPr lang="es-ES_tradnl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_tradnl" sz="2400" b="1" dirty="0" smtClean="0"/>
              <a:t>1º</a:t>
            </a:r>
            <a:r>
              <a:rPr lang="es-ES_tradnl" sz="2400" dirty="0" smtClean="0"/>
              <a:t> Convalidó la mayoría de los </a:t>
            </a:r>
            <a:r>
              <a:rPr lang="es-ES_tradnl" sz="2400" b="1" dirty="0" smtClean="0"/>
              <a:t>actos legislativos</a:t>
            </a:r>
            <a:r>
              <a:rPr lang="es-ES_tradnl" sz="2400" dirty="0" smtClean="0"/>
              <a:t> dictados en el período de facto: 1973/1985.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s-ES_tradnl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_tradnl" sz="2400" b="1" dirty="0" smtClean="0"/>
              <a:t>2º</a:t>
            </a:r>
            <a:r>
              <a:rPr lang="es-ES_tradnl" sz="2400" dirty="0" smtClean="0"/>
              <a:t> Los actos dictados por el “Consejo de Estado”, con el nombre de </a:t>
            </a:r>
            <a:r>
              <a:rPr lang="es-ES_tradnl" sz="2400" b="1" dirty="0" smtClean="0"/>
              <a:t>"leyes"</a:t>
            </a:r>
            <a:r>
              <a:rPr lang="es-ES_tradnl" sz="2400" dirty="0" smtClean="0"/>
              <a:t>, se pasaron a denominar </a:t>
            </a:r>
            <a:r>
              <a:rPr lang="es-ES_tradnl" sz="2400" b="1" dirty="0" smtClean="0"/>
              <a:t>"decretos-leyes“.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s-ES_tradnl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_tradnl" sz="2400" b="1" dirty="0" smtClean="0"/>
              <a:t>3º</a:t>
            </a:r>
            <a:r>
              <a:rPr lang="es-ES_tradnl" sz="2400" dirty="0" smtClean="0"/>
              <a:t> Esa ratificación </a:t>
            </a:r>
            <a:r>
              <a:rPr lang="es-ES_tradnl" sz="2400" b="1" dirty="0" smtClean="0"/>
              <a:t>tuvo efecto retroactivo</a:t>
            </a:r>
            <a:r>
              <a:rPr lang="es-ES_tradnl" sz="2400" dirty="0" smtClean="0"/>
              <a:t>, se considera fictamente como si hubieran sido leyes, dictadas desde el momento en que habían sido sancionados.-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s-ES_tradnl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_tradnl" sz="2400" b="1" dirty="0" smtClean="0"/>
              <a:t>4º </a:t>
            </a:r>
            <a:r>
              <a:rPr lang="es-ES_tradnl" sz="2400" dirty="0" smtClean="0"/>
              <a:t>Pueden ser </a:t>
            </a:r>
            <a:r>
              <a:rPr lang="es-ES_tradnl" sz="2400" b="1" dirty="0" smtClean="0"/>
              <a:t>modificados o anulados</a:t>
            </a:r>
            <a:r>
              <a:rPr lang="es-ES_tradnl" sz="2400" dirty="0" smtClean="0"/>
              <a:t> por leyes  posteriores.</a:t>
            </a:r>
            <a:endParaRPr lang="es-UY" sz="2400" dirty="0" smtClean="0"/>
          </a:p>
          <a:p>
            <a:pPr eaLnBrk="1" hangingPunct="1">
              <a:lnSpc>
                <a:spcPct val="80000"/>
              </a:lnSpc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C00000"/>
                </a:solidFill>
              </a:rPr>
              <a:t>Actos administrativos. </a:t>
            </a:r>
            <a:r>
              <a:rPr lang="es-ES_tradnl" dirty="0" smtClean="0"/>
              <a:t> 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UY" sz="2400" dirty="0"/>
              <a:t>De acuerdo con el Art. 120 del  Decreto del Poder Ejecutivo Nº 500/991 de 27 de septiembre de 1991, es : “… es toda manifestación de voluntad de la Administración que produce efectos jurídicos</a:t>
            </a:r>
            <a:r>
              <a:rPr lang="es-UY" sz="2400" dirty="0" smtClean="0"/>
              <a:t>”.</a:t>
            </a:r>
          </a:p>
          <a:p>
            <a:pPr>
              <a:buFont typeface="Wingdings" pitchFamily="2" charset="2"/>
              <a:buChar char="q"/>
            </a:pPr>
            <a:endParaRPr lang="es-UY" sz="2400" dirty="0"/>
          </a:p>
          <a:p>
            <a:pPr>
              <a:buFont typeface="Wingdings" pitchFamily="2" charset="2"/>
              <a:buChar char="q"/>
            </a:pPr>
            <a:r>
              <a:rPr lang="es-UY" sz="2400" dirty="0"/>
              <a:t>Si el Acto Administrativo establece  normas generales y abstractas estamos frente a un Reglamento. </a:t>
            </a:r>
          </a:p>
          <a:p>
            <a:pPr>
              <a:buFont typeface="Wingdings" pitchFamily="2" charset="2"/>
              <a:buChar char="q"/>
            </a:pPr>
            <a:endParaRPr lang="es-UY" sz="2400" dirty="0" smtClean="0"/>
          </a:p>
          <a:p>
            <a:pPr>
              <a:buFont typeface="Wingdings" pitchFamily="2" charset="2"/>
              <a:buChar char="q"/>
            </a:pPr>
            <a:r>
              <a:rPr lang="es-UY" sz="2400" dirty="0" smtClean="0"/>
              <a:t>Si </a:t>
            </a:r>
            <a:r>
              <a:rPr lang="es-UY" sz="2400" dirty="0"/>
              <a:t>el Acto Administrativo establece normas particulares referidas a un caso en concreto estamos frente a una Resolución.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7640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UY" smtClean="0"/>
          </a:p>
        </p:txBody>
      </p:sp>
      <p:pic>
        <p:nvPicPr>
          <p:cNvPr id="20483" name="1 Diagrama"/>
          <p:cNvPicPr>
            <a:picLocks noGrp="1" noChangeArrowheads="1"/>
          </p:cNvPicPr>
          <p:nvPr>
            <p:ph type="body" idx="1"/>
          </p:nvPr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88913"/>
            <a:ext cx="8569325" cy="6408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576262"/>
          </a:xfrm>
        </p:spPr>
        <p:txBody>
          <a:bodyPr/>
          <a:lstStyle/>
          <a:p>
            <a:pPr eaLnBrk="1" hangingPunct="1"/>
            <a:r>
              <a:rPr lang="es-ES" sz="3200" b="1" dirty="0" smtClean="0">
                <a:solidFill>
                  <a:srgbClr val="C00000"/>
                </a:solidFill>
              </a:rPr>
              <a:t>Reglamentos.</a:t>
            </a:r>
            <a:r>
              <a:rPr lang="es-ES" sz="3200" dirty="0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_tradnl" b="1" dirty="0" smtClean="0"/>
              <a:t>REGLAMENTOS DE EJECUCIÓN:</a:t>
            </a:r>
          </a:p>
          <a:p>
            <a:pPr eaLnBrk="1" hangingPunct="1">
              <a:buFontTx/>
              <a:buNone/>
            </a:pPr>
            <a:r>
              <a:rPr lang="es-ES_tradnl" b="1" dirty="0" smtClean="0"/>
              <a:t>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_tradnl" b="1" dirty="0" smtClean="0"/>
              <a:t> </a:t>
            </a:r>
            <a:r>
              <a:rPr lang="es-ES_tradnl" dirty="0" smtClean="0"/>
              <a:t>Se dictan para ejecutar las leyes o los decretos departamentales.</a:t>
            </a:r>
          </a:p>
          <a:p>
            <a:pPr eaLnBrk="1" hangingPunct="1">
              <a:buFont typeface="Wingdings" pitchFamily="2" charset="2"/>
              <a:buChar char="q"/>
            </a:pPr>
            <a:endParaRPr lang="es-UY" b="1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s-UY" dirty="0" smtClean="0"/>
              <a:t> No pueden contradecir las normas que le dan sustento</a:t>
            </a:r>
            <a:r>
              <a:rPr lang="es-UY" b="1" dirty="0" smtClean="0"/>
              <a:t>. </a:t>
            </a:r>
          </a:p>
          <a:p>
            <a:pPr eaLnBrk="1" hangingPunct="1">
              <a:buFontTx/>
              <a:buNone/>
            </a:pPr>
            <a:endParaRPr lang="es-ES" dirty="0" smtClean="0"/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rgbClr val="C00000"/>
                </a:solidFill>
              </a:rPr>
              <a:t>Principios </a:t>
            </a:r>
            <a:r>
              <a:rPr lang="es-UY" dirty="0">
                <a:solidFill>
                  <a:srgbClr val="C00000"/>
                </a:solidFill>
              </a:rPr>
              <a:t>generales del </a:t>
            </a:r>
            <a:r>
              <a:rPr lang="es-UY" dirty="0" smtClean="0">
                <a:solidFill>
                  <a:srgbClr val="C00000"/>
                </a:solidFill>
              </a:rPr>
              <a:t>Derecho</a:t>
            </a:r>
            <a:r>
              <a:rPr lang="es-UY" dirty="0" smtClean="0"/>
              <a:t>.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UY" sz="2400" dirty="0" smtClean="0"/>
              <a:t>Desempeñan </a:t>
            </a:r>
            <a:r>
              <a:rPr lang="es-UY" sz="2400" dirty="0"/>
              <a:t>una importante función en el sistema </a:t>
            </a:r>
            <a:r>
              <a:rPr lang="es-UY" sz="2400" dirty="0" smtClean="0"/>
              <a:t>jurídico; </a:t>
            </a:r>
            <a:r>
              <a:rPr lang="es-UY" sz="2400" dirty="0"/>
              <a:t>representan en punto de conexión entre el ámbito jurídico y el ámbito moral y constituyen la expresión de los valores admitidos por el ordenamiento jurídico</a:t>
            </a:r>
            <a:r>
              <a:rPr lang="es-UY" sz="2400" dirty="0" smtClean="0"/>
              <a:t>.</a:t>
            </a:r>
          </a:p>
          <a:p>
            <a:pPr marL="0" indent="0">
              <a:buNone/>
            </a:pPr>
            <a:endParaRPr lang="es-UY" sz="2400" dirty="0"/>
          </a:p>
          <a:p>
            <a:pPr>
              <a:buFont typeface="Wingdings" pitchFamily="2" charset="2"/>
              <a:buChar char="q"/>
            </a:pPr>
            <a:r>
              <a:rPr lang="es-UY" sz="2400" dirty="0"/>
              <a:t>Los textos constitucionales actuales integran tanto grandes principios del ordenamiento jurídico como valores superiores e incluso principios rectores de la vida social y económica.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397979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Principios generales del derecho</a:t>
            </a:r>
            <a:r>
              <a:rPr lang="es-ES_tradnl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s-ES_tradnl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Características y utilidad</a:t>
            </a:r>
            <a:r>
              <a:rPr lang="es-ES_tradnl" sz="3200" dirty="0" smtClean="0">
                <a:solidFill>
                  <a:srgbClr val="C00000"/>
                </a:solidFill>
              </a:rPr>
              <a:t>.</a:t>
            </a:r>
            <a:endParaRPr lang="es-UY" sz="3200" dirty="0">
              <a:solidFill>
                <a:srgbClr val="C00000"/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UY" sz="1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)	Enunciar criterios generales.</a:t>
            </a:r>
          </a:p>
          <a:p>
            <a:pPr>
              <a:buFont typeface="Wingdings" pitchFamily="2" charset="2"/>
              <a:buChar char="q"/>
            </a:pPr>
            <a:r>
              <a:rPr lang="es-UY" sz="1800" dirty="0">
                <a:latin typeface="Arial" pitchFamily="34" charset="0"/>
                <a:cs typeface="Arial" pitchFamily="34" charset="0"/>
              </a:rPr>
              <a:t>b)	 Tienen una estructura diferente a la de las normas jurídicas.</a:t>
            </a:r>
          </a:p>
          <a:p>
            <a:pPr>
              <a:buFont typeface="Wingdings" pitchFamily="2" charset="2"/>
              <a:buChar char="q"/>
            </a:pPr>
            <a:r>
              <a:rPr lang="es-UY" sz="1800" dirty="0">
                <a:latin typeface="Arial" pitchFamily="34" charset="0"/>
                <a:cs typeface="Arial" pitchFamily="34" charset="0"/>
              </a:rPr>
              <a:t>c)	Son criterios que sirven para interpretar las normas y nunca contienen sanciones expresamente, sino que desempeñan lo que se ha llamado una función negativa: no dicen tanto lo que se debe hacer, sino los límites dentro de los que debe llevarse a cabo la interpretación de las normas jurídicas.</a:t>
            </a:r>
          </a:p>
          <a:p>
            <a:endParaRPr lang="es-UY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Constitución de Uruguay</a:t>
            </a:r>
            <a:r>
              <a:rPr lang="es-ES_tradnl" dirty="0" smtClean="0"/>
              <a:t>: </a:t>
            </a:r>
          </a:p>
          <a:p>
            <a:pPr marL="0" indent="0">
              <a:buNone/>
            </a:pP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1600" dirty="0">
                <a:latin typeface="Arial" pitchFamily="34" charset="0"/>
                <a:cs typeface="Arial" pitchFamily="34" charset="0"/>
              </a:rPr>
              <a:t>Artículo 8º</a:t>
            </a:r>
            <a:r>
              <a:rPr lang="es-UY" sz="1600" dirty="0" smtClean="0">
                <a:latin typeface="Arial" pitchFamily="34" charset="0"/>
                <a:cs typeface="Arial" pitchFamily="34" charset="0"/>
              </a:rPr>
              <a:t>. «Todas </a:t>
            </a:r>
            <a:r>
              <a:rPr lang="es-UY" sz="1600" dirty="0">
                <a:latin typeface="Arial" pitchFamily="34" charset="0"/>
                <a:cs typeface="Arial" pitchFamily="34" charset="0"/>
              </a:rPr>
              <a:t>las personas son iguales ante la ley, no reconociéndose otra distinción entre ellas sino la de los talentos o las </a:t>
            </a:r>
            <a:r>
              <a:rPr lang="es-UY" sz="1600" dirty="0" smtClean="0">
                <a:latin typeface="Arial" pitchFamily="34" charset="0"/>
                <a:cs typeface="Arial" pitchFamily="34" charset="0"/>
              </a:rPr>
              <a:t>virtudes».</a:t>
            </a:r>
            <a:endParaRPr lang="es-UY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UY" sz="1600" dirty="0">
                <a:latin typeface="Arial" pitchFamily="34" charset="0"/>
                <a:cs typeface="Arial" pitchFamily="34" charset="0"/>
              </a:rPr>
              <a:t>Artículo 10</a:t>
            </a:r>
            <a:r>
              <a:rPr lang="es-UY" sz="1600" dirty="0" smtClean="0">
                <a:latin typeface="Arial" pitchFamily="34" charset="0"/>
                <a:cs typeface="Arial" pitchFamily="34" charset="0"/>
              </a:rPr>
              <a:t>.- «…Ningún </a:t>
            </a:r>
            <a:r>
              <a:rPr lang="es-UY" sz="1600" dirty="0">
                <a:latin typeface="Arial" pitchFamily="34" charset="0"/>
                <a:cs typeface="Arial" pitchFamily="34" charset="0"/>
              </a:rPr>
              <a:t>habitante de la República será obligado a hacer lo que no manda la ley, ni privado de lo que ella no </a:t>
            </a:r>
            <a:r>
              <a:rPr lang="es-UY" sz="1600" dirty="0" smtClean="0">
                <a:latin typeface="Arial" pitchFamily="34" charset="0"/>
                <a:cs typeface="Arial" pitchFamily="34" charset="0"/>
              </a:rPr>
              <a:t>prohíbe»</a:t>
            </a:r>
            <a:endParaRPr lang="es-UY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UY" sz="1600" dirty="0">
                <a:latin typeface="Arial" pitchFamily="34" charset="0"/>
                <a:cs typeface="Arial" pitchFamily="34" charset="0"/>
              </a:rPr>
              <a:t>Artículo 72.- </a:t>
            </a:r>
            <a:r>
              <a:rPr lang="es-UY" sz="1600" dirty="0" smtClean="0">
                <a:latin typeface="Arial" pitchFamily="34" charset="0"/>
                <a:cs typeface="Arial" pitchFamily="34" charset="0"/>
              </a:rPr>
              <a:t>«La </a:t>
            </a:r>
            <a:r>
              <a:rPr lang="es-UY" sz="1600" dirty="0">
                <a:latin typeface="Arial" pitchFamily="34" charset="0"/>
                <a:cs typeface="Arial" pitchFamily="34" charset="0"/>
              </a:rPr>
              <a:t>enumeración de derechos, deberes y garantías hecha por la Constitución, no excluye los otros que son inherentes a la personalidad humana o se derivan de la forma republicana de </a:t>
            </a:r>
            <a:r>
              <a:rPr lang="es-UY" sz="1600" dirty="0" smtClean="0">
                <a:latin typeface="Arial" pitchFamily="34" charset="0"/>
                <a:cs typeface="Arial" pitchFamily="34" charset="0"/>
              </a:rPr>
              <a:t>gobierno»</a:t>
            </a:r>
            <a:endParaRPr lang="es-UY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080355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200" b="1" dirty="0" smtClean="0">
                <a:solidFill>
                  <a:srgbClr val="C00000"/>
                </a:solidFill>
              </a:rPr>
              <a:t>En nuestro sistema no son fuentes de derecho.</a:t>
            </a:r>
            <a:endParaRPr lang="es-ES" sz="3200" b="1" dirty="0" smtClean="0">
              <a:solidFill>
                <a:srgbClr val="C0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ES_tradnl" sz="2000" b="1" dirty="0" smtClean="0"/>
              <a:t>A) LA COSTUMBRE: </a:t>
            </a:r>
            <a:r>
              <a:rPr lang="es-ES_tradnl" sz="2000" dirty="0" smtClean="0"/>
              <a:t> Cuando una ley hace referencia a la costumbre; la fuente que da validez a ese uso y lo hace obligatorio: no es la propia costumbre, sino la ley que se remite a ella (CC. art. 9).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s-ES_tradnl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ES_tradnl" sz="2000" b="1" dirty="0" smtClean="0"/>
              <a:t>B) LA DOCTRINA: </a:t>
            </a:r>
            <a:r>
              <a:rPr lang="es-ES_tradnl" sz="2000" dirty="0" smtClean="0"/>
              <a:t>  Pero ante una </a:t>
            </a:r>
            <a:r>
              <a:rPr lang="es-ES_tradnl" sz="2000" b="1" dirty="0" smtClean="0"/>
              <a:t>laguna del orden jurídico</a:t>
            </a:r>
            <a:r>
              <a:rPr lang="es-ES_tradnl" sz="2000" dirty="0" smtClean="0"/>
              <a:t>, se ha de recurrir a las doctrinas generalmente admitidas (art. 332; CC. Art. 16).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s-ES_tradnl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UY" sz="2000" b="1" dirty="0" smtClean="0"/>
              <a:t>C) </a:t>
            </a:r>
            <a:r>
              <a:rPr lang="es-ES_tradnl" sz="2000" b="1" dirty="0" smtClean="0"/>
              <a:t>LA JURISPRUDENCIA:</a:t>
            </a:r>
            <a:r>
              <a:rPr lang="es-ES_tradnl" sz="2000" b="1" dirty="0" smtClean="0">
                <a:solidFill>
                  <a:srgbClr val="FF0000"/>
                </a:solidFill>
              </a:rPr>
              <a:t>  </a:t>
            </a:r>
            <a:r>
              <a:rPr lang="es-ES_tradnl" sz="2000" dirty="0" smtClean="0"/>
              <a:t> Son los principios que se infieren por inducción de sucesivas sentencias, dictadas sobre temas análogos. </a:t>
            </a:r>
            <a:endParaRPr lang="es-UY" sz="2000" dirty="0" smtClean="0"/>
          </a:p>
          <a:p>
            <a:pPr marL="400050" lvl="1" indent="0" eaLnBrk="1" hangingPunct="1">
              <a:lnSpc>
                <a:spcPct val="80000"/>
              </a:lnSpc>
              <a:buNone/>
            </a:pPr>
            <a:r>
              <a:rPr lang="es-ES_tradnl" sz="2000" dirty="0" smtClean="0"/>
              <a:t>La sentencia tiene valor para el caso concreto en el que fue dictada, pero suele utilizarse para reforzar la argumentación para resolver casos análogos. </a:t>
            </a:r>
            <a:endParaRPr lang="es-UY" sz="2000" dirty="0" smtClean="0"/>
          </a:p>
          <a:p>
            <a:pPr eaLnBrk="1" hangingPunct="1">
              <a:lnSpc>
                <a:spcPct val="80000"/>
              </a:lnSpc>
            </a:pPr>
            <a:endParaRPr lang="es-ES_tradnl" sz="20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UY" sz="2000" dirty="0" smtClean="0"/>
          </a:p>
          <a:p>
            <a:pPr eaLnBrk="1" hangingPunct="1">
              <a:lnSpc>
                <a:spcPct val="80000"/>
              </a:lnSpc>
            </a:pPr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Gramática</a:t>
            </a:r>
            <a:endParaRPr lang="es-UY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sz="2000" dirty="0">
                <a:latin typeface="Arial" pitchFamily="34" charset="0"/>
                <a:cs typeface="Arial" pitchFamily="34" charset="0"/>
              </a:rPr>
              <a:t>Parte de la lingüística que estudia los elementos de una lengua, así como la forma en que estos se </a:t>
            </a:r>
            <a:r>
              <a:rPr lang="es-UY" sz="2000" dirty="0" smtClean="0">
                <a:latin typeface="Arial" pitchFamily="34" charset="0"/>
                <a:cs typeface="Arial" pitchFamily="34" charset="0"/>
              </a:rPr>
              <a:t>organizan </a:t>
            </a:r>
            <a:r>
              <a:rPr lang="es-UY" sz="2000" dirty="0">
                <a:latin typeface="Arial" pitchFamily="34" charset="0"/>
                <a:cs typeface="Arial" pitchFamily="34" charset="0"/>
              </a:rPr>
              <a:t>y se combinan</a:t>
            </a:r>
            <a:r>
              <a:rPr lang="es-UY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7" y="2636912"/>
            <a:ext cx="6624736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0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dirty="0" smtClean="0">
                <a:solidFill>
                  <a:srgbClr val="C00000"/>
                </a:solidFill>
              </a:rPr>
              <a:t>LEY : Se expresa por medio de palabras escritas.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s-ES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sz="2000" dirty="0" smtClean="0"/>
              <a:t>ESTRUCTURA SINTÁCTICA: LA COORDINACIÓN DE 2 PROPOSICIONES:</a:t>
            </a:r>
          </a:p>
          <a:p>
            <a:pPr eaLnBrk="1" hangingPunct="1">
              <a:lnSpc>
                <a:spcPct val="80000"/>
              </a:lnSpc>
            </a:pPr>
            <a:endParaRPr lang="es-ES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sz="2000" dirty="0" smtClean="0"/>
              <a:t>1º)  Hipótesis:  supone la ocurrencia de un hecho o una actividad.</a:t>
            </a:r>
          </a:p>
          <a:p>
            <a:pPr eaLnBrk="1" hangingPunct="1">
              <a:lnSpc>
                <a:spcPct val="80000"/>
              </a:lnSpc>
            </a:pPr>
            <a:endParaRPr lang="es-ES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sz="2000" dirty="0" smtClean="0"/>
              <a:t>2º)  Precepto:  dispone la conducta que debe ser  asumida por alguien o las consecuencias jurídicas que el Estado quiere que se produzca cuando tal hipótesis se verifica en la realidad.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s-ES" sz="2000" dirty="0" smtClean="0"/>
          </a:p>
          <a:p>
            <a:pPr eaLnBrk="1" hangingPunct="1">
              <a:lnSpc>
                <a:spcPct val="80000"/>
              </a:lnSpc>
            </a:pPr>
            <a:endParaRPr lang="es-ES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s-ES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sz="2000" dirty="0" smtClean="0"/>
              <a:t>FUNCIÓN SOCIAL ‑ IMPLICA VIDA EN SOCIEDAD.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34315" y="365125"/>
            <a:ext cx="8675370" cy="1325563"/>
          </a:xfrm>
        </p:spPr>
        <p:txBody>
          <a:bodyPr/>
          <a:lstStyle/>
          <a:p>
            <a:r>
              <a:rPr lang="es-ES_tradnl" sz="3650" dirty="0" smtClean="0">
                <a:solidFill>
                  <a:srgbClr val="C00000"/>
                </a:solidFill>
                <a:latin typeface="Arial" pitchFamily="34" charset="0"/>
              </a:rPr>
              <a:t>Características de la ley. </a:t>
            </a:r>
            <a:endParaRPr lang="es-UY" sz="3650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dirty="0"/>
              <a:t>A) GENERAL: </a:t>
            </a:r>
            <a:endParaRPr lang="es-UY" dirty="0" smtClean="0"/>
          </a:p>
          <a:p>
            <a:pPr marL="0" indent="0">
              <a:buNone/>
            </a:pPr>
            <a:r>
              <a:rPr lang="es-UY" dirty="0" smtClean="0"/>
              <a:t>refiere </a:t>
            </a:r>
            <a:r>
              <a:rPr lang="es-UY" dirty="0"/>
              <a:t>a un grupo indeterminado de personas.</a:t>
            </a:r>
          </a:p>
          <a:p>
            <a:pPr marL="0" indent="0">
              <a:buNone/>
            </a:pPr>
            <a:r>
              <a:rPr lang="es-UY" dirty="0" smtClean="0"/>
              <a:t>B</a:t>
            </a:r>
            <a:r>
              <a:rPr lang="es-UY" dirty="0"/>
              <a:t>) ABSTRACTA</a:t>
            </a:r>
            <a:r>
              <a:rPr lang="es-UY" dirty="0" smtClean="0"/>
              <a:t>:</a:t>
            </a:r>
          </a:p>
          <a:p>
            <a:pPr marL="0" indent="0">
              <a:buNone/>
            </a:pPr>
            <a:r>
              <a:rPr lang="es-UY" dirty="0" smtClean="0"/>
              <a:t> </a:t>
            </a:r>
            <a:r>
              <a:rPr lang="es-UY" dirty="0"/>
              <a:t>refiere a supuestos de hecho no </a:t>
            </a:r>
            <a:r>
              <a:rPr lang="es-UY" dirty="0" smtClean="0"/>
              <a:t>concretados.</a:t>
            </a:r>
          </a:p>
          <a:p>
            <a:pPr marL="0" indent="0">
              <a:buNone/>
            </a:pPr>
            <a:r>
              <a:rPr lang="es-ES_tradnl" dirty="0" smtClean="0"/>
              <a:t>c) ÚNICA : </a:t>
            </a:r>
          </a:p>
          <a:p>
            <a:pPr marL="0" indent="0">
              <a:buNone/>
            </a:pPr>
            <a:r>
              <a:rPr lang="es-ES_tradnl" dirty="0" smtClean="0"/>
              <a:t>Fuente de derecho.</a:t>
            </a:r>
            <a:endParaRPr lang="es-UY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1577999"/>
            <a:ext cx="4160143" cy="5254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549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C00000"/>
                </a:solidFill>
              </a:rPr>
              <a:t>Regulación.</a:t>
            </a:r>
            <a:endParaRPr lang="es-UY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UY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UY" dirty="0">
                <a:latin typeface="Arial" pitchFamily="34" charset="0"/>
                <a:cs typeface="Arial" pitchFamily="34" charset="0"/>
              </a:rPr>
              <a:t>trata de ordenar las conductas obligando al individuo a actuar </a:t>
            </a:r>
            <a:r>
              <a:rPr lang="es-UY" dirty="0" smtClean="0">
                <a:latin typeface="Arial" pitchFamily="34" charset="0"/>
                <a:cs typeface="Arial" pitchFamily="34" charset="0"/>
              </a:rPr>
              <a:t>o a </a:t>
            </a:r>
            <a:r>
              <a:rPr lang="es-UY" dirty="0">
                <a:latin typeface="Arial" pitchFamily="34" charset="0"/>
                <a:cs typeface="Arial" pitchFamily="34" charset="0"/>
              </a:rPr>
              <a:t>no actuar de una forma determinada</a:t>
            </a:r>
            <a:r>
              <a:rPr lang="es-UY" dirty="0"/>
              <a:t>. </a:t>
            </a:r>
            <a:endParaRPr lang="es-UY" dirty="0" smtClean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UY" sz="1200" dirty="0" smtClean="0"/>
              <a:t> </a:t>
            </a:r>
          </a:p>
          <a:p>
            <a:pPr marL="0" indent="0" algn="just">
              <a:buNone/>
            </a:pPr>
            <a:endParaRPr lang="es-ES_tradnl" sz="1200" dirty="0"/>
          </a:p>
          <a:p>
            <a:pPr marL="0" indent="0" algn="just">
              <a:buNone/>
            </a:pPr>
            <a:endParaRPr lang="es-ES_tradnl" sz="1200" dirty="0" smtClean="0"/>
          </a:p>
          <a:p>
            <a:pPr marL="0" indent="0" algn="just">
              <a:buNone/>
            </a:pPr>
            <a:endParaRPr lang="es-ES_tradnl" sz="1200" dirty="0"/>
          </a:p>
          <a:p>
            <a:pPr marL="0" indent="0" algn="just">
              <a:buNone/>
            </a:pPr>
            <a:endParaRPr lang="es-ES_tradnl" sz="1200" dirty="0" smtClean="0"/>
          </a:p>
          <a:p>
            <a:pPr marL="0" indent="0" algn="just">
              <a:buNone/>
            </a:pPr>
            <a:endParaRPr lang="es-ES_tradnl" sz="1200" dirty="0"/>
          </a:p>
          <a:p>
            <a:pPr algn="just">
              <a:buFont typeface="Wingdings" pitchFamily="2" charset="2"/>
              <a:buChar char="q"/>
            </a:pPr>
            <a:r>
              <a:rPr lang="es-UY" dirty="0">
                <a:latin typeface="Arial" pitchFamily="34" charset="0"/>
                <a:cs typeface="Arial" pitchFamily="34" charset="0"/>
              </a:rPr>
              <a:t>Los destinatarios de la norma son libres de someterse a ella o no, pero si no lo hacen, han de atenerse a las </a:t>
            </a:r>
            <a:r>
              <a:rPr lang="es-UY" dirty="0" smtClean="0">
                <a:latin typeface="Arial" pitchFamily="34" charset="0"/>
                <a:cs typeface="Arial" pitchFamily="34" charset="0"/>
              </a:rPr>
              <a:t>consecuencias.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8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 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052513"/>
            <a:ext cx="6400800" cy="4586287"/>
          </a:xfrm>
        </p:spPr>
        <p:txBody>
          <a:bodyPr/>
          <a:lstStyle/>
          <a:p>
            <a:r>
              <a:rPr lang="es-ES" dirty="0">
                <a:solidFill>
                  <a:srgbClr val="C00000"/>
                </a:solidFill>
              </a:rPr>
              <a:t>SISTEMA:</a:t>
            </a:r>
            <a:r>
              <a:rPr lang="es-ES" dirty="0"/>
              <a:t> </a:t>
            </a:r>
          </a:p>
          <a:p>
            <a:endParaRPr lang="es-ES" dirty="0"/>
          </a:p>
          <a:p>
            <a:r>
              <a:rPr lang="es-ES" dirty="0"/>
              <a:t>Conjunto de cosas que relacionadas entre sí ordenadamente contribuyen a determinado objeto.</a:t>
            </a:r>
          </a:p>
        </p:txBody>
      </p:sp>
    </p:spTree>
    <p:extLst>
      <p:ext uri="{BB962C8B-B14F-4D97-AF65-F5344CB8AC3E}">
        <p14:creationId xmlns:p14="http://schemas.microsoft.com/office/powerpoint/2010/main" val="164286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Sistema </a:t>
            </a:r>
            <a:r>
              <a:rPr lang="es-MX" dirty="0" smtClean="0">
                <a:solidFill>
                  <a:srgbClr val="C00000"/>
                </a:solidFill>
              </a:rPr>
              <a:t>jurídico u Ordenamiento jurídico. 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" sz="3600" dirty="0"/>
              <a:t>El  conjunto de normas jurídicas objetivas que están en vigor en determinado lugar y época, y que el Estado estableció o creó con el objeto de regular el comportamiento humano.</a:t>
            </a:r>
          </a:p>
          <a:p>
            <a:pPr>
              <a:buFontTx/>
              <a:buNone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60898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60350"/>
            <a:ext cx="8229600" cy="1143000"/>
          </a:xfrm>
        </p:spPr>
        <p:txBody>
          <a:bodyPr/>
          <a:lstStyle/>
          <a:p>
            <a:pPr eaLnBrk="1" hangingPunct="1"/>
            <a:r>
              <a:rPr lang="es-MX" sz="2000" smtClean="0">
                <a:solidFill>
                  <a:srgbClr val="C00000"/>
                </a:solidFill>
              </a:rPr>
              <a:t>SISTEMA JURÍDICO - </a:t>
            </a:r>
            <a:r>
              <a:rPr lang="es-ES_tradnl" sz="2000" b="1" smtClean="0">
                <a:solidFill>
                  <a:srgbClr val="C00000"/>
                </a:solidFill>
              </a:rPr>
              <a:t>ESTADO DE DERECHO</a:t>
            </a:r>
            <a:endParaRPr lang="es-ES" sz="2000" b="1" smtClean="0">
              <a:solidFill>
                <a:srgbClr val="C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s-UY" sz="1600" dirty="0" smtClean="0"/>
          </a:p>
          <a:p>
            <a:pPr eaLnBrk="1" hangingPunct="1">
              <a:lnSpc>
                <a:spcPct val="80000"/>
              </a:lnSpc>
            </a:pPr>
            <a:endParaRPr lang="es-ES_tradnl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ES_tradnl" sz="1800" b="1" dirty="0" smtClean="0"/>
              <a:t>a)</a:t>
            </a:r>
            <a:r>
              <a:rPr lang="es-ES_tradnl" sz="1800" dirty="0" smtClean="0"/>
              <a:t> </a:t>
            </a:r>
            <a:r>
              <a:rPr lang="es-ES_tradnl" sz="2000" dirty="0" smtClean="0"/>
              <a:t>Gobernantes y gobernados están sometidos al derecho.- </a:t>
            </a:r>
            <a:endParaRPr lang="es-UY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s-ES_tradnl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ES_tradnl" sz="2000" b="1" dirty="0" smtClean="0"/>
              <a:t>b) </a:t>
            </a:r>
            <a:r>
              <a:rPr lang="es-ES_tradnl" sz="2000" dirty="0" smtClean="0"/>
              <a:t>Toda medida tiene que fundarse en la Constitución y en las leyes.-</a:t>
            </a:r>
            <a:endParaRPr lang="es-UY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s-ES_tradnl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ES_tradnl" sz="2000" b="1" dirty="0" smtClean="0"/>
              <a:t>c)</a:t>
            </a:r>
            <a:r>
              <a:rPr lang="es-ES_tradnl" sz="2000" dirty="0" smtClean="0"/>
              <a:t> Existe responsabilidad civil, penal, disciplinaria o administrativa y política de los gobernantes.-</a:t>
            </a:r>
            <a:endParaRPr lang="es-UY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s-ES_tradnl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ES_tradnl" sz="2000" b="1" dirty="0" smtClean="0"/>
              <a:t>d) </a:t>
            </a:r>
            <a:r>
              <a:rPr lang="es-ES_tradnl" sz="2000" dirty="0" smtClean="0"/>
              <a:t>Existen medios para corregir los actos que hayan sido dictados en violación de reglas de Derecho: declaración de inconstitucionalidad de las leyes; y anulación de los actos administrativos por el </a:t>
            </a:r>
            <a:r>
              <a:rPr lang="es-ES_tradnl" sz="2000" dirty="0" err="1" smtClean="0"/>
              <a:t>TCA</a:t>
            </a:r>
            <a:r>
              <a:rPr lang="es-ES_tradnl" sz="2000" dirty="0" smtClean="0"/>
              <a:t>; otros. </a:t>
            </a:r>
            <a:endParaRPr lang="es-UY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s-ES" sz="1600" dirty="0" smtClean="0"/>
          </a:p>
        </p:txBody>
      </p:sp>
    </p:spTree>
    <p:extLst>
      <p:ext uri="{BB962C8B-B14F-4D97-AF65-F5344CB8AC3E}">
        <p14:creationId xmlns:p14="http://schemas.microsoft.com/office/powerpoint/2010/main" val="38438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400" smtClean="0">
                <a:solidFill>
                  <a:srgbClr val="C00000"/>
                </a:solidFill>
              </a:rPr>
              <a:t>JERARQUÍA DE LAS NORMAS</a:t>
            </a:r>
            <a:r>
              <a:rPr lang="es-MX" smtClean="0">
                <a:solidFill>
                  <a:srgbClr val="C00000"/>
                </a:solidFill>
              </a:rPr>
              <a:t> </a:t>
            </a:r>
            <a:endParaRPr lang="es-ES" smtClean="0">
              <a:solidFill>
                <a:srgbClr val="C0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MX" sz="2800" dirty="0" smtClean="0"/>
              <a:t>CONSTITUCIÓN.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s-MX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MX" sz="2800" dirty="0" smtClean="0"/>
              <a:t>ACTOS LEGISLATIVOS.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MX" sz="2800" dirty="0" smtClean="0"/>
              <a:t>Ley nacional – Decretos leyes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MX" sz="2800" dirty="0" smtClean="0"/>
              <a:t>Decretos departamentales.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s-MX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MX" sz="2800" dirty="0" smtClean="0"/>
              <a:t>ACTOS ADMINISTRATIVOS.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MX" sz="2800" dirty="0" smtClean="0"/>
              <a:t>Reglamentos. 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MX" sz="2800" dirty="0" smtClean="0"/>
              <a:t>Resoluciones administrativas.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863</Words>
  <Application>Microsoft Office PowerPoint</Application>
  <PresentationFormat>Presentación en pantalla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Diseño predeterminado</vt:lpstr>
      <vt:lpstr>2_Tema de Office</vt:lpstr>
      <vt:lpstr>1_Diseño predeterminado</vt:lpstr>
      <vt:lpstr>2_Diseño predeterminado</vt:lpstr>
      <vt:lpstr>   CURSO A DISTANCIA DE DERECHO AMBIENTAL  CURE – UDELAR.   </vt:lpstr>
      <vt:lpstr>Gramática</vt:lpstr>
      <vt:lpstr>LEY : Se expresa por medio de palabras escritas.</vt:lpstr>
      <vt:lpstr>Características de la ley. </vt:lpstr>
      <vt:lpstr>Regulación.</vt:lpstr>
      <vt:lpstr> </vt:lpstr>
      <vt:lpstr>Sistema jurídico u Ordenamiento jurídico. </vt:lpstr>
      <vt:lpstr>SISTEMA JURÍDICO - ESTADO DE DERECHO</vt:lpstr>
      <vt:lpstr>JERARQUÍA DE LAS NORMAS </vt:lpstr>
      <vt:lpstr>ACTOS LEGISLATIVOS </vt:lpstr>
      <vt:lpstr>    DECRETOS LEYES –  LEY Nº 15738 de 13/03/1985   </vt:lpstr>
      <vt:lpstr>Actos administrativos.  </vt:lpstr>
      <vt:lpstr>Presentación de PowerPoint</vt:lpstr>
      <vt:lpstr>Reglamentos. </vt:lpstr>
      <vt:lpstr>Principios generales del Derecho.</vt:lpstr>
      <vt:lpstr>Principios generales del derecho. Características y utilidad.</vt:lpstr>
      <vt:lpstr>En nuestro sistema no son fuentes de derecho.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DERECHO AMBIENTAL</dc:title>
  <dc:creator>jose</dc:creator>
  <cp:lastModifiedBy>user</cp:lastModifiedBy>
  <cp:revision>35</cp:revision>
  <dcterms:created xsi:type="dcterms:W3CDTF">2013-03-12T21:19:24Z</dcterms:created>
  <dcterms:modified xsi:type="dcterms:W3CDTF">2022-03-16T00:43:45Z</dcterms:modified>
</cp:coreProperties>
</file>