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2C4DC15-43C0-4973-9137-A1BF8FBF153D}" type="datetimeFigureOut">
              <a:rPr lang="es-UY" smtClean="0"/>
              <a:t>10/11/2021</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5790E3F8-5DD3-4045-9470-0ABB0B7784B4}" type="slidenum">
              <a:rPr lang="es-UY" smtClean="0"/>
              <a:t>‹Nº›</a:t>
            </a:fld>
            <a:endParaRPr lang="es-UY"/>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68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2C4DC15-43C0-4973-9137-A1BF8FBF153D}" type="datetimeFigureOut">
              <a:rPr lang="es-UY" smtClean="0"/>
              <a:t>10/11/2021</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114784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2C4DC15-43C0-4973-9137-A1BF8FBF153D}" type="datetimeFigureOut">
              <a:rPr lang="es-UY" smtClean="0"/>
              <a:t>10/11/2021</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372619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2C4DC15-43C0-4973-9137-A1BF8FBF153D}" type="datetimeFigureOut">
              <a:rPr lang="es-UY" smtClean="0"/>
              <a:t>10/11/2021</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337074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2C4DC15-43C0-4973-9137-A1BF8FBF153D}" type="datetimeFigureOut">
              <a:rPr lang="es-UY" smtClean="0"/>
              <a:t>10/11/2021</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5790E3F8-5DD3-4045-9470-0ABB0B7784B4}" type="slidenum">
              <a:rPr lang="es-UY" smtClean="0"/>
              <a:t>‹Nº›</a:t>
            </a:fld>
            <a:endParaRPr lang="es-UY"/>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26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2C4DC15-43C0-4973-9137-A1BF8FBF153D}" type="datetimeFigureOut">
              <a:rPr lang="es-UY" smtClean="0"/>
              <a:t>10/11/2021</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365245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2C4DC15-43C0-4973-9137-A1BF8FBF153D}" type="datetimeFigureOut">
              <a:rPr lang="es-UY" smtClean="0"/>
              <a:t>10/11/2021</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45651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2C4DC15-43C0-4973-9137-A1BF8FBF153D}" type="datetimeFigureOut">
              <a:rPr lang="es-UY" smtClean="0"/>
              <a:t>10/11/2021</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330016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C4DC15-43C0-4973-9137-A1BF8FBF153D}" type="datetimeFigureOut">
              <a:rPr lang="es-UY" smtClean="0"/>
              <a:t>10/11/2021</a:t>
            </a:fld>
            <a:endParaRPr lang="es-UY"/>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UY"/>
          </a:p>
        </p:txBody>
      </p:sp>
      <p:sp>
        <p:nvSpPr>
          <p:cNvPr id="9" name="Slide Number Placeholder 8"/>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316465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2C4DC15-43C0-4973-9137-A1BF8FBF153D}" type="datetimeFigureOut">
              <a:rPr lang="es-UY" smtClean="0"/>
              <a:t>10/11/2021</a:t>
            </a:fld>
            <a:endParaRPr lang="es-UY"/>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UY"/>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90E3F8-5DD3-4045-9470-0ABB0B7784B4}" type="slidenum">
              <a:rPr lang="es-UY" smtClean="0"/>
              <a:t>‹Nº›</a:t>
            </a:fld>
            <a:endParaRPr lang="es-UY"/>
          </a:p>
        </p:txBody>
      </p:sp>
    </p:spTree>
    <p:extLst>
      <p:ext uri="{BB962C8B-B14F-4D97-AF65-F5344CB8AC3E}">
        <p14:creationId xmlns:p14="http://schemas.microsoft.com/office/powerpoint/2010/main" val="185864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2C4DC15-43C0-4973-9137-A1BF8FBF153D}" type="datetimeFigureOut">
              <a:rPr lang="es-UY" smtClean="0"/>
              <a:t>10/11/2021</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5790E3F8-5DD3-4045-9470-0ABB0B7784B4}" type="slidenum">
              <a:rPr lang="es-UY" smtClean="0"/>
              <a:t>‹Nº›</a:t>
            </a:fld>
            <a:endParaRPr lang="es-UY"/>
          </a:p>
        </p:txBody>
      </p:sp>
    </p:spTree>
    <p:extLst>
      <p:ext uri="{BB962C8B-B14F-4D97-AF65-F5344CB8AC3E}">
        <p14:creationId xmlns:p14="http://schemas.microsoft.com/office/powerpoint/2010/main" val="2524338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2C4DC15-43C0-4973-9137-A1BF8FBF153D}" type="datetimeFigureOut">
              <a:rPr lang="es-UY" smtClean="0"/>
              <a:t>10/11/2021</a:t>
            </a:fld>
            <a:endParaRPr lang="es-UY"/>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UY"/>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790E3F8-5DD3-4045-9470-0ABB0B7784B4}" type="slidenum">
              <a:rPr lang="es-UY" smtClean="0"/>
              <a:t>‹Nº›</a:t>
            </a:fld>
            <a:endParaRPr lang="es-UY"/>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643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mpo.com.uy/diariooficial/2016/07/05/documento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PRODEMA SUR -</a:t>
            </a:r>
            <a:br>
              <a:rPr lang="es-ES" dirty="0" smtClean="0"/>
            </a:br>
            <a:r>
              <a:rPr lang="es-ES" dirty="0" smtClean="0"/>
              <a:t>Dirección General de PRODEMA.</a:t>
            </a:r>
            <a:endParaRPr lang="es-UY" dirty="0"/>
          </a:p>
        </p:txBody>
      </p:sp>
    </p:spTree>
    <p:extLst>
      <p:ext uri="{BB962C8B-B14F-4D97-AF65-F5344CB8AC3E}">
        <p14:creationId xmlns:p14="http://schemas.microsoft.com/office/powerpoint/2010/main" val="71296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8720" y="600113"/>
            <a:ext cx="10058400" cy="771488"/>
          </a:xfrm>
        </p:spPr>
        <p:txBody>
          <a:bodyPr/>
          <a:lstStyle/>
          <a:p>
            <a:r>
              <a:rPr lang="es-ES" dirty="0" smtClean="0"/>
              <a:t>De la </a:t>
            </a:r>
            <a:r>
              <a:rPr lang="es-ES" dirty="0"/>
              <a:t>D</a:t>
            </a:r>
            <a:r>
              <a:rPr lang="es-ES" dirty="0" smtClean="0"/>
              <a:t>irección </a:t>
            </a:r>
            <a:r>
              <a:rPr lang="es-ES" dirty="0"/>
              <a:t>G</a:t>
            </a:r>
            <a:r>
              <a:rPr lang="es-ES" dirty="0" smtClean="0"/>
              <a:t>eneral:</a:t>
            </a:r>
            <a:endParaRPr lang="es-UY" dirty="0"/>
          </a:p>
        </p:txBody>
      </p:sp>
      <p:sp>
        <p:nvSpPr>
          <p:cNvPr id="3" name="Marcador de contenido 2"/>
          <p:cNvSpPr>
            <a:spLocks noGrp="1"/>
          </p:cNvSpPr>
          <p:nvPr>
            <p:ph idx="1"/>
          </p:nvPr>
        </p:nvSpPr>
        <p:spPr>
          <a:xfrm>
            <a:off x="1188720" y="1976362"/>
            <a:ext cx="10058400" cy="4023360"/>
          </a:xfrm>
        </p:spPr>
        <p:txBody>
          <a:bodyPr>
            <a:normAutofit/>
          </a:bodyPr>
          <a:lstStyle/>
          <a:p>
            <a:r>
              <a:rPr lang="es-ES" sz="2800" dirty="0" smtClean="0"/>
              <a:t>- Se crea en el año 1994.</a:t>
            </a:r>
          </a:p>
          <a:p>
            <a:r>
              <a:rPr lang="es-ES" sz="2800" dirty="0" smtClean="0"/>
              <a:t>- Antecedente: </a:t>
            </a:r>
            <a:r>
              <a:rPr lang="es-UY" sz="2800" dirty="0" smtClean="0"/>
              <a:t>Dirección </a:t>
            </a:r>
            <a:r>
              <a:rPr lang="es-UY" sz="2800" dirty="0"/>
              <a:t>General de Desarrollo Agropecuario y Promoción </a:t>
            </a:r>
            <a:r>
              <a:rPr lang="es-UY" sz="2800" dirty="0" smtClean="0"/>
              <a:t>Industrial (en funciones en el territorio desde la década del ‘50), PRODEMA asume los objetivos de esta dirección, sumando algunos nuevos. </a:t>
            </a:r>
          </a:p>
          <a:p>
            <a:r>
              <a:rPr lang="es-UY" sz="2800" dirty="0" smtClean="0"/>
              <a:t>- Objetivos: desarrollo territorial, medio ambiente, y pequeñas producciones familiares.</a:t>
            </a:r>
            <a:endParaRPr lang="es-UY" sz="2800" dirty="0"/>
          </a:p>
        </p:txBody>
      </p:sp>
    </p:spTree>
    <p:extLst>
      <p:ext uri="{BB962C8B-B14F-4D97-AF65-F5344CB8AC3E}">
        <p14:creationId xmlns:p14="http://schemas.microsoft.com/office/powerpoint/2010/main" val="3376926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Dirección General de PRODEMA, hoy.</a:t>
            </a:r>
            <a:endParaRPr lang="es-UY" dirty="0"/>
          </a:p>
        </p:txBody>
      </p:sp>
      <p:sp>
        <p:nvSpPr>
          <p:cNvPr id="3" name="Marcador de contenido 2"/>
          <p:cNvSpPr>
            <a:spLocks noGrp="1"/>
          </p:cNvSpPr>
          <p:nvPr>
            <p:ph idx="1"/>
          </p:nvPr>
        </p:nvSpPr>
        <p:spPr>
          <a:xfrm>
            <a:off x="1097280" y="2368247"/>
            <a:ext cx="10058400" cy="4023360"/>
          </a:xfrm>
        </p:spPr>
        <p:txBody>
          <a:bodyPr>
            <a:normAutofit/>
          </a:bodyPr>
          <a:lstStyle/>
          <a:p>
            <a:r>
              <a:rPr lang="es-ES" sz="2800" dirty="0" smtClean="0"/>
              <a:t>- A partir del presupuesto 2021 de la Dirección General depende: la Dirección de </a:t>
            </a:r>
            <a:r>
              <a:rPr lang="es-UY" sz="2800" dirty="0" smtClean="0"/>
              <a:t>Desarrollo </a:t>
            </a:r>
            <a:r>
              <a:rPr lang="es-UY" sz="2800" dirty="0"/>
              <a:t>Económico, </a:t>
            </a:r>
            <a:r>
              <a:rPr lang="es-UY" sz="2800" dirty="0" smtClean="0"/>
              <a:t>la de </a:t>
            </a:r>
            <a:r>
              <a:rPr lang="es-UY" sz="2800" dirty="0"/>
              <a:t>Medio Ambiente y la </a:t>
            </a:r>
            <a:r>
              <a:rPr lang="es-UY" sz="2800" dirty="0" smtClean="0"/>
              <a:t>de </a:t>
            </a:r>
            <a:r>
              <a:rPr lang="es-UY" sz="2800" dirty="0"/>
              <a:t>Proyectos. </a:t>
            </a:r>
            <a:endParaRPr lang="es-UY" sz="2800" dirty="0" smtClean="0"/>
          </a:p>
          <a:p>
            <a:r>
              <a:rPr lang="es-ES" sz="2800" dirty="0" smtClean="0"/>
              <a:t>- A su vez, de ella depende PRODEMA SUR.</a:t>
            </a:r>
            <a:endParaRPr lang="es-UY" sz="2800" dirty="0"/>
          </a:p>
        </p:txBody>
      </p:sp>
    </p:spTree>
    <p:extLst>
      <p:ext uri="{BB962C8B-B14F-4D97-AF65-F5344CB8AC3E}">
        <p14:creationId xmlns:p14="http://schemas.microsoft.com/office/powerpoint/2010/main" val="74174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PRODEMA SUR</a:t>
            </a:r>
            <a:endParaRPr lang="es-UY" dirty="0"/>
          </a:p>
        </p:txBody>
      </p:sp>
      <p:sp>
        <p:nvSpPr>
          <p:cNvPr id="3" name="Marcador de contenido 2"/>
          <p:cNvSpPr>
            <a:spLocks noGrp="1"/>
          </p:cNvSpPr>
          <p:nvPr>
            <p:ph idx="1"/>
          </p:nvPr>
        </p:nvSpPr>
        <p:spPr>
          <a:xfrm>
            <a:off x="1097280" y="1976362"/>
            <a:ext cx="10058400" cy="4023360"/>
          </a:xfrm>
        </p:spPr>
        <p:txBody>
          <a:bodyPr>
            <a:normAutofit/>
          </a:bodyPr>
          <a:lstStyle/>
          <a:p>
            <a:r>
              <a:rPr lang="es-ES" sz="2400" dirty="0" smtClean="0"/>
              <a:t>- La Oficina de PRODEMA SUR se crea por decreto departamental Nº 06/16 el 4 de mayo de 2016. </a:t>
            </a:r>
            <a:endParaRPr lang="es-ES" sz="2400" dirty="0"/>
          </a:p>
          <a:p>
            <a:r>
              <a:rPr lang="es-ES" sz="2400" i="1" dirty="0" smtClean="0"/>
              <a:t>“Art</a:t>
            </a:r>
            <a:r>
              <a:rPr lang="es-ES" sz="2400" i="1" dirty="0"/>
              <a:t>. 36º: Oficina de PRODEMA Regional Sur: En el marco de la descentralización y coordinación de cometidos, la Dirección General de PRODEMA tendrá una Oficina, en la zona sur del Departamento de Tacuarembó, la cual deberá coordinar su gestión, con los Municipios de Paso de los Toros y San Gregorio de Polanco y Juntas Locales.” (</a:t>
            </a:r>
            <a:r>
              <a:rPr lang="es-ES" sz="2400" i="1" dirty="0">
                <a:hlinkClick r:id="rId2"/>
              </a:rPr>
              <a:t>https://</a:t>
            </a:r>
            <a:r>
              <a:rPr lang="es-ES" sz="2400" i="1" dirty="0" smtClean="0">
                <a:hlinkClick r:id="rId2"/>
              </a:rPr>
              <a:t>www.impo.com.uy/diariooficial/2016/07/05/documentos.pdf</a:t>
            </a:r>
            <a:r>
              <a:rPr lang="es-ES" sz="2400" i="1" dirty="0" smtClean="0"/>
              <a:t>) </a:t>
            </a:r>
          </a:p>
          <a:p>
            <a:r>
              <a:rPr lang="es-ES" sz="2400" i="1" dirty="0" smtClean="0"/>
              <a:t>-</a:t>
            </a:r>
            <a:r>
              <a:rPr lang="es-ES" sz="2400" dirty="0" smtClean="0"/>
              <a:t> Además, dicha oficina desempeña funciones en los pequeños poblados rurales ubicados al sur del departamento de Tacuarembó. </a:t>
            </a:r>
            <a:endParaRPr lang="es-ES" sz="2400" i="1" dirty="0" smtClean="0"/>
          </a:p>
          <a:p>
            <a:endParaRPr lang="es-ES" sz="2400" i="1" dirty="0"/>
          </a:p>
          <a:p>
            <a:endParaRPr lang="es-ES" sz="2400" dirty="0" smtClean="0"/>
          </a:p>
          <a:p>
            <a:endParaRPr lang="es-ES" dirty="0"/>
          </a:p>
          <a:p>
            <a:endParaRPr lang="es-UY" dirty="0"/>
          </a:p>
        </p:txBody>
      </p:sp>
    </p:spTree>
    <p:extLst>
      <p:ext uri="{BB962C8B-B14F-4D97-AF65-F5344CB8AC3E}">
        <p14:creationId xmlns:p14="http://schemas.microsoft.com/office/powerpoint/2010/main" val="3500497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Cometidos de PRODEMA:</a:t>
            </a:r>
            <a:endParaRPr lang="es-UY" dirty="0"/>
          </a:p>
        </p:txBody>
      </p:sp>
      <p:sp>
        <p:nvSpPr>
          <p:cNvPr id="3" name="Marcador de contenido 2"/>
          <p:cNvSpPr>
            <a:spLocks noGrp="1"/>
          </p:cNvSpPr>
          <p:nvPr>
            <p:ph idx="1"/>
          </p:nvPr>
        </p:nvSpPr>
        <p:spPr>
          <a:xfrm>
            <a:off x="1097280" y="1884923"/>
            <a:ext cx="10058400" cy="4023360"/>
          </a:xfrm>
        </p:spPr>
        <p:txBody>
          <a:bodyPr>
            <a:noAutofit/>
          </a:bodyPr>
          <a:lstStyle/>
          <a:p>
            <a:r>
              <a:rPr lang="es-ES" sz="2400" dirty="0" smtClean="0"/>
              <a:t>- Apoyo </a:t>
            </a:r>
            <a:r>
              <a:rPr lang="es-ES" sz="2400" dirty="0"/>
              <a:t>y asistencia técnica a pequeños y medianos productores </a:t>
            </a:r>
            <a:r>
              <a:rPr lang="es-ES" sz="2400" dirty="0" smtClean="0"/>
              <a:t>familiares Rurales:</a:t>
            </a:r>
          </a:p>
          <a:p>
            <a:pPr lvl="2">
              <a:buFontTx/>
              <a:buChar char="-"/>
            </a:pPr>
            <a:r>
              <a:rPr lang="es-ES" sz="1600" dirty="0"/>
              <a:t>Capacitaciones</a:t>
            </a:r>
          </a:p>
          <a:p>
            <a:pPr lvl="2">
              <a:buFontTx/>
              <a:buChar char="-"/>
            </a:pPr>
            <a:r>
              <a:rPr lang="es-ES" sz="1600" dirty="0"/>
              <a:t>Cursos y </a:t>
            </a:r>
            <a:r>
              <a:rPr lang="es-ES" sz="1600" dirty="0" smtClean="0"/>
              <a:t>talleres</a:t>
            </a:r>
            <a:endParaRPr lang="es-UY" sz="1600" dirty="0" smtClean="0"/>
          </a:p>
          <a:p>
            <a:r>
              <a:rPr lang="es-UY" sz="2400" dirty="0" smtClean="0"/>
              <a:t>- Servicios </a:t>
            </a:r>
            <a:r>
              <a:rPr lang="es-UY" sz="2400" dirty="0"/>
              <a:t>de maquinaria </a:t>
            </a:r>
            <a:r>
              <a:rPr lang="es-UY" sz="2400" dirty="0" smtClean="0"/>
              <a:t>agrícola</a:t>
            </a:r>
          </a:p>
          <a:p>
            <a:r>
              <a:rPr lang="es-UY" sz="2400" dirty="0" smtClean="0"/>
              <a:t>- Distribución </a:t>
            </a:r>
            <a:r>
              <a:rPr lang="es-UY" sz="2400" dirty="0"/>
              <a:t>de semilla para huertas </a:t>
            </a:r>
            <a:r>
              <a:rPr lang="es-UY" sz="2400" dirty="0" smtClean="0"/>
              <a:t>familiares </a:t>
            </a:r>
          </a:p>
          <a:p>
            <a:r>
              <a:rPr lang="es-UY" sz="2400" dirty="0" smtClean="0"/>
              <a:t>- Construcción </a:t>
            </a:r>
            <a:r>
              <a:rPr lang="es-UY" sz="2400" dirty="0"/>
              <a:t>de </a:t>
            </a:r>
            <a:r>
              <a:rPr lang="es-UY" sz="2400" dirty="0" smtClean="0"/>
              <a:t>invernáculos</a:t>
            </a:r>
          </a:p>
          <a:p>
            <a:r>
              <a:rPr lang="es-UY" sz="2400" dirty="0" smtClean="0"/>
              <a:t>- Alumbramiento </a:t>
            </a:r>
            <a:r>
              <a:rPr lang="es-UY" sz="2400" dirty="0"/>
              <a:t>de agua y reparación de vivienda rural y otras </a:t>
            </a:r>
            <a:r>
              <a:rPr lang="es-UY" sz="2400" dirty="0" smtClean="0"/>
              <a:t>instalaciones. </a:t>
            </a:r>
            <a:endParaRPr lang="es-ES" sz="2400" dirty="0" smtClean="0"/>
          </a:p>
          <a:p>
            <a:r>
              <a:rPr lang="es-ES" sz="2400" dirty="0" smtClean="0"/>
              <a:t>- Apoyo y asistencia técnica a pequeños y medianos productores familiares:</a:t>
            </a:r>
          </a:p>
          <a:p>
            <a:pPr lvl="2">
              <a:buFontTx/>
              <a:buChar char="-"/>
            </a:pPr>
            <a:r>
              <a:rPr lang="es-ES" sz="1600" dirty="0" smtClean="0"/>
              <a:t>Capacitaciones</a:t>
            </a:r>
          </a:p>
          <a:p>
            <a:pPr lvl="2">
              <a:buFontTx/>
              <a:buChar char="-"/>
            </a:pPr>
            <a:r>
              <a:rPr lang="es-ES" sz="1600" dirty="0" smtClean="0"/>
              <a:t>Cursos y talleres</a:t>
            </a:r>
          </a:p>
          <a:p>
            <a:pPr marL="384048" lvl="2" indent="0">
              <a:buNone/>
            </a:pPr>
            <a:endParaRPr lang="es-ES" sz="1600" dirty="0"/>
          </a:p>
        </p:txBody>
      </p:sp>
    </p:spTree>
    <p:extLst>
      <p:ext uri="{BB962C8B-B14F-4D97-AF65-F5344CB8AC3E}">
        <p14:creationId xmlns:p14="http://schemas.microsoft.com/office/powerpoint/2010/main" val="873064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Enfoque de Desarrollo de la Institución:</a:t>
            </a:r>
            <a:endParaRPr lang="es-UY" dirty="0"/>
          </a:p>
        </p:txBody>
      </p:sp>
      <p:sp>
        <p:nvSpPr>
          <p:cNvPr id="3" name="Marcador de contenido 2"/>
          <p:cNvSpPr>
            <a:spLocks noGrp="1"/>
          </p:cNvSpPr>
          <p:nvPr>
            <p:ph idx="1"/>
          </p:nvPr>
        </p:nvSpPr>
        <p:spPr>
          <a:xfrm>
            <a:off x="1097280" y="2106990"/>
            <a:ext cx="10058400" cy="4023360"/>
          </a:xfrm>
        </p:spPr>
        <p:txBody>
          <a:bodyPr>
            <a:normAutofit/>
          </a:bodyPr>
          <a:lstStyle/>
          <a:p>
            <a:r>
              <a:rPr lang="es-ES" sz="2800" dirty="0" smtClean="0"/>
              <a:t>- La  Dirección General de PRODEMA, y la Oficina de PRODEMA SUR desempeñan sus funciones bajo un enfoque de desarrollo territorial y local, buscando la potenciación de los actores locales y de los emprendimientos del territorio. </a:t>
            </a:r>
            <a:endParaRPr lang="es-UY" sz="2800" dirty="0"/>
          </a:p>
        </p:txBody>
      </p:sp>
    </p:spTree>
    <p:extLst>
      <p:ext uri="{BB962C8B-B14F-4D97-AF65-F5344CB8AC3E}">
        <p14:creationId xmlns:p14="http://schemas.microsoft.com/office/powerpoint/2010/main" val="3803682718"/>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54</TotalTime>
  <Words>334</Words>
  <Application>Microsoft Office PowerPoint</Application>
  <PresentationFormat>Panorámica</PresentationFormat>
  <Paragraphs>27</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Calibri</vt:lpstr>
      <vt:lpstr>Calibri Light</vt:lpstr>
      <vt:lpstr>Retrospección</vt:lpstr>
      <vt:lpstr>PRODEMA SUR - Dirección General de PRODEMA.</vt:lpstr>
      <vt:lpstr>De la Dirección General:</vt:lpstr>
      <vt:lpstr>Dirección General de PRODEMA, hoy.</vt:lpstr>
      <vt:lpstr>PRODEMA SUR</vt:lpstr>
      <vt:lpstr>Cometidos de PRODEMA:</vt:lpstr>
      <vt:lpstr>Enfoque de Desarrollo de la Institución: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PRODEMA SUR - Dirección General de PRODEMA.</dc:title>
  <dc:creator>Santiago</dc:creator>
  <cp:lastModifiedBy>Santiago</cp:lastModifiedBy>
  <cp:revision>7</cp:revision>
  <dcterms:created xsi:type="dcterms:W3CDTF">2021-11-10T13:58:27Z</dcterms:created>
  <dcterms:modified xsi:type="dcterms:W3CDTF">2021-11-10T14:53:04Z</dcterms:modified>
</cp:coreProperties>
</file>