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slideMasters/_rels/slideMaster2.xml.rels" ContentType="application/vnd.openxmlformats-package.relationships+xml"/>
  <Override PartName="/ppt/slideMasters/_rels/slideMaster1.xml.rels" ContentType="application/vnd.openxmlformats-package.relationship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_rels/presentation.xml.rels" ContentType="application/vnd.openxmlformats-package.relationships+xml"/>
  <Override PartName="/ppt/media/image1.png" ContentType="image/png"/>
  <Override PartName="/ppt/media/image2.png" ContentType="image/png"/>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_rels/slideLayout22.xml.rels" ContentType="application/vnd.openxmlformats-package.relationships+xml"/>
  <Override PartName="/ppt/slideLayouts/_rels/slideLayout7.xml.rels" ContentType="application/vnd.openxmlformats-package.relationships+xml"/>
  <Override PartName="/ppt/slideLayouts/_rels/slideLayout4.xml.rels" ContentType="application/vnd.openxmlformats-package.relationships+xml"/>
  <Override PartName="/ppt/slideLayouts/_rels/slideLayout17.xml.rels" ContentType="application/vnd.openxmlformats-package.relationships+xml"/>
  <Override PartName="/ppt/slideLayouts/_rels/slideLayout19.xml.rels" ContentType="application/vnd.openxmlformats-package.relationships+xml"/>
  <Override PartName="/ppt/slideLayouts/_rels/slideLayout21.xml.rels" ContentType="application/vnd.openxmlformats-package.relationships+xml"/>
  <Override PartName="/ppt/slideLayouts/_rels/slideLayout6.xml.rels" ContentType="application/vnd.openxmlformats-package.relationships+xml"/>
  <Override PartName="/ppt/slideLayouts/_rels/slideLayout3.xml.rels" ContentType="application/vnd.openxmlformats-package.relationships+xml"/>
  <Override PartName="/ppt/slideLayouts/_rels/slideLayout16.xml.rels" ContentType="application/vnd.openxmlformats-package.relationships+xml"/>
  <Override PartName="/ppt/slideLayouts/_rels/slideLayout18.xml.rels" ContentType="application/vnd.openxmlformats-package.relationships+xml"/>
  <Override PartName="/ppt/slideLayouts/_rels/slideLayout5.xml.rels" ContentType="application/vnd.openxmlformats-package.relationships+xml"/>
  <Override PartName="/ppt/slideLayouts/_rels/slideLayout13.xml.rels" ContentType="application/vnd.openxmlformats-package.relationships+xml"/>
  <Override PartName="/ppt/slideLayouts/_rels/slideLayout12.xml.rels" ContentType="application/vnd.openxmlformats-package.relationships+xml"/>
  <Override PartName="/ppt/slideLayouts/_rels/slideLayout11.xml.rels" ContentType="application/vnd.openxmlformats-package.relationships+xml"/>
  <Override PartName="/ppt/slideLayouts/_rels/slideLayout1.xml.rels" ContentType="application/vnd.openxmlformats-package.relationships+xml"/>
  <Override PartName="/ppt/slideLayouts/_rels/slideLayout14.xml.rels" ContentType="application/vnd.openxmlformats-package.relationships+xml"/>
  <Override PartName="/ppt/slideLayouts/_rels/slideLayout10.xml.rels" ContentType="application/vnd.openxmlformats-package.relationships+xml"/>
  <Override PartName="/ppt/slideLayouts/_rels/slideLayout24.xml.rels" ContentType="application/vnd.openxmlformats-package.relationships+xml"/>
  <Override PartName="/ppt/slideLayouts/_rels/slideLayout9.xml.rels" ContentType="application/vnd.openxmlformats-package.relationships+xml"/>
  <Override PartName="/ppt/slideLayouts/_rels/slideLayout23.xml.rels" ContentType="application/vnd.openxmlformats-package.relationships+xml"/>
  <Override PartName="/ppt/slideLayouts/_rels/slideLayout8.xml.rels" ContentType="application/vnd.openxmlformats-package.relationships+xml"/>
  <Override PartName="/ppt/slideLayouts/_rels/slideLayout15.xml.rels" ContentType="application/vnd.openxmlformats-package.relationships+xml"/>
  <Override PartName="/ppt/slideLayouts/_rels/slideLayout2.xml.rels" ContentType="application/vnd.openxmlformats-package.relationships+xml"/>
  <Override PartName="/ppt/slideLayouts/_rels/slideLayout20.xml.rels" ContentType="application/vnd.openxmlformats-package.relationships+xml"/>
  <Override PartName="/ppt/slideLayouts/slideLayout6.xml" ContentType="application/vnd.openxmlformats-officedocument.presentationml.slideLayout+xml"/>
  <Override PartName="/ppt/slideLayouts/slideLayout24.xml" ContentType="application/vnd.openxmlformats-officedocument.presentationml.slideLayout+xml"/>
  <Override PartName="/ppt/slideLayouts/slideLayout5.xml" ContentType="application/vnd.openxmlformats-officedocument.presentationml.slideLayout+xml"/>
  <Override PartName="/ppt/slideLayouts/slideLayout23.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xml" ContentType="application/vnd.openxmlformats-officedocument.presentationml.slideLayout+xml"/>
  <Override PartName="/ppt/slideLayouts/slideLayout17.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18.xml" ContentType="application/vnd.openxmlformats-officedocument.presentationml.slideLayout+xml"/>
  <Override PartName="/ppt/slideLayouts/slideLayout3.xml" ContentType="application/vnd.openxmlformats-officedocument.presentationml.slideLayout+xml"/>
  <Override PartName="/ppt/slideLayouts/slideLayout21.xml" ContentType="application/vnd.openxmlformats-officedocument.presentationml.slideLayout+xml"/>
  <Override PartName="/ppt/slideLayouts/slideLayout19.xml" ContentType="application/vnd.openxmlformats-officedocument.presentationml.slideLayout+xml"/>
  <Override PartName="/ppt/slideLayouts/slideLayout4.xml" ContentType="application/vnd.openxmlformats-officedocument.presentationml.slideLayout+xml"/>
  <Override PartName="/ppt/slideLayouts/slideLayout22.xml" ContentType="application/vnd.openxmlformats-officedocument.presentationml.slideLayout+xml"/>
  <Override PartName="/ppt/slides/slide13.xml" ContentType="application/vnd.openxmlformats-officedocument.presentationml.slide+xml"/>
  <Override PartName="/ppt/slides/slide12.xml" ContentType="application/vnd.openxmlformats-officedocument.presentationml.slide+xml"/>
  <Override PartName="/ppt/slides/slide9.xml" ContentType="application/vnd.openxmlformats-officedocument.presentationml.slide+xml"/>
  <Override PartName="/ppt/slides/slide11.xml" ContentType="application/vnd.openxmlformats-officedocument.presentationml.slide+xml"/>
  <Override PartName="/ppt/slides/slide8.xml" ContentType="application/vnd.openxmlformats-officedocument.presentationml.slide+xml"/>
  <Override PartName="/ppt/slides/slide10.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21.xml" ContentType="application/vnd.openxmlformats-officedocument.presentationml.slide+xml"/>
  <Override PartName="/ppt/slides/slide19.xml" ContentType="application/vnd.openxmlformats-officedocument.presentationml.slide+xml"/>
  <Override PartName="/ppt/slides/slide4.xml" ContentType="application/vnd.openxmlformats-officedocument.presentationml.slide+xml"/>
  <Override PartName="/ppt/slides/slide20.xml" ContentType="application/vnd.openxmlformats-officedocument.presentationml.slide+xml"/>
  <Override PartName="/ppt/slides/slide18.xml" ContentType="application/vnd.openxmlformats-officedocument.presentationml.slide+xml"/>
  <Override PartName="/ppt/slides/slide3.xml" ContentType="application/vnd.openxmlformats-officedocument.presentationml.slide+xml"/>
  <Override PartName="/ppt/slides/slide17.xml" ContentType="application/vnd.openxmlformats-officedocument.presentationml.slide+xml"/>
  <Override PartName="/ppt/slides/slide2.xml" ContentType="application/vnd.openxmlformats-officedocument.presentationml.slide+xml"/>
  <Override PartName="/ppt/slides/_rels/slide5.xml.rels" ContentType="application/vnd.openxmlformats-package.relationships+xml"/>
  <Override PartName="/ppt/slides/_rels/slide2.xml.rels" ContentType="application/vnd.openxmlformats-package.relationships+xml"/>
  <Override PartName="/ppt/slides/_rels/slide20.xml.rels" ContentType="application/vnd.openxmlformats-package.relationships+xml"/>
  <Override PartName="/ppt/slides/_rels/slide4.xml.rels" ContentType="application/vnd.openxmlformats-package.relationships+xml"/>
  <Override PartName="/ppt/slides/_rels/slide1.xml.rels" ContentType="application/vnd.openxmlformats-package.relationships+xml"/>
  <Override PartName="/ppt/slides/_rels/slide14.xml.rels" ContentType="application/vnd.openxmlformats-package.relationships+xml"/>
  <Override PartName="/ppt/slides/_rels/slide15.xml.rels" ContentType="application/vnd.openxmlformats-package.relationships+xml"/>
  <Override PartName="/ppt/slides/_rels/slide16.xml.rels" ContentType="application/vnd.openxmlformats-package.relationships+xml"/>
  <Override PartName="/ppt/slides/_rels/slide13.xml.rels" ContentType="application/vnd.openxmlformats-package.relationships+xml"/>
  <Override PartName="/ppt/slides/_rels/slide12.xml.rels" ContentType="application/vnd.openxmlformats-package.relationships+xml"/>
  <Override PartName="/ppt/slides/_rels/slide9.xml.rels" ContentType="application/vnd.openxmlformats-package.relationships+xml"/>
  <Override PartName="/ppt/slides/_rels/slide10.xml.rels" ContentType="application/vnd.openxmlformats-package.relationships+xml"/>
  <Override PartName="/ppt/slides/_rels/slide11.xml.rels" ContentType="application/vnd.openxmlformats-package.relationships+xml"/>
  <Override PartName="/ppt/slides/_rels/slide8.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21.xml.rels" ContentType="application/vnd.openxmlformats-package.relationships+xml"/>
  <Override PartName="/ppt/slides/_rels/slide3.xml.rels" ContentType="application/vnd.openxmlformats-package.relationships+xml"/>
  <Override PartName="/ppt/slides/_rels/slide19.xml.rels" ContentType="application/vnd.openxmlformats-package.relationships+xml"/>
  <Override PartName="/ppt/slides/_rels/slide18.xml.rels" ContentType="application/vnd.openxmlformats-package.relationships+xml"/>
  <Override PartName="/ppt/slides/_rels/slide17.xml.rels" ContentType="application/vnd.openxmlformats-package.relationships+xml"/>
  <Override PartName="/ppt/slides/slide16.xml" ContentType="application/vnd.openxmlformats-officedocument.presentationml.slide+xml"/>
  <Override PartName="/ppt/slides/slide1.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5.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Lst>
  <p:sldSz cx="12192000" cy="6858000"/>
  <p:notesSz cx="7559675" cy="10691812"/>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913680" y="609480"/>
            <a:ext cx="10353240" cy="1325880"/>
          </a:xfrm>
          <a:prstGeom prst="rect">
            <a:avLst/>
          </a:prstGeom>
        </p:spPr>
        <p:txBody>
          <a:bodyPr lIns="0" rIns="0" tIns="0" bIns="0" anchor="ctr">
            <a:noAutofit/>
          </a:bodyPr>
          <a:p>
            <a:endParaRPr b="0" lang="en-US" sz="1800" spc="-1" strike="noStrike">
              <a:solidFill>
                <a:srgbClr val="ffffff"/>
              </a:solidFill>
              <a:latin typeface="Rockwell"/>
            </a:endParaRPr>
          </a:p>
        </p:txBody>
      </p:sp>
      <p:sp>
        <p:nvSpPr>
          <p:cNvPr id="27" name="PlaceHolder 2"/>
          <p:cNvSpPr>
            <a:spLocks noGrp="1"/>
          </p:cNvSpPr>
          <p:nvPr>
            <p:ph type="body"/>
          </p:nvPr>
        </p:nvSpPr>
        <p:spPr>
          <a:xfrm>
            <a:off x="913680" y="2095920"/>
            <a:ext cx="10353240" cy="1762200"/>
          </a:xfrm>
          <a:prstGeom prst="rect">
            <a:avLst/>
          </a:prstGeom>
        </p:spPr>
        <p:txBody>
          <a:bodyPr lIns="0" rIns="0" tIns="0" bIns="0">
            <a:normAutofit/>
          </a:bodyPr>
          <a:p>
            <a:endParaRPr b="0" lang="en-US" sz="2000" spc="-1" strike="noStrike">
              <a:solidFill>
                <a:srgbClr val="ffffff"/>
              </a:solidFill>
              <a:latin typeface="Rockwell"/>
            </a:endParaRPr>
          </a:p>
        </p:txBody>
      </p:sp>
      <p:sp>
        <p:nvSpPr>
          <p:cNvPr id="28" name="PlaceHolder 3"/>
          <p:cNvSpPr>
            <a:spLocks noGrp="1"/>
          </p:cNvSpPr>
          <p:nvPr>
            <p:ph type="body"/>
          </p:nvPr>
        </p:nvSpPr>
        <p:spPr>
          <a:xfrm>
            <a:off x="913680" y="4025880"/>
            <a:ext cx="10353240" cy="1762200"/>
          </a:xfrm>
          <a:prstGeom prst="rect">
            <a:avLst/>
          </a:prstGeom>
        </p:spPr>
        <p:txBody>
          <a:bodyPr lIns="0" rIns="0" tIns="0" bIns="0">
            <a:normAutofit/>
          </a:bodyPr>
          <a:p>
            <a:endParaRPr b="0" lang="en-US" sz="2000" spc="-1" strike="noStrike">
              <a:solidFill>
                <a:srgbClr val="ffffff"/>
              </a:solidFill>
              <a:latin typeface="Rockwel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913680" y="609480"/>
            <a:ext cx="10353240" cy="1325880"/>
          </a:xfrm>
          <a:prstGeom prst="rect">
            <a:avLst/>
          </a:prstGeom>
        </p:spPr>
        <p:txBody>
          <a:bodyPr lIns="0" rIns="0" tIns="0" bIns="0" anchor="ctr">
            <a:noAutofit/>
          </a:bodyPr>
          <a:p>
            <a:endParaRPr b="0" lang="en-US" sz="1800" spc="-1" strike="noStrike">
              <a:solidFill>
                <a:srgbClr val="ffffff"/>
              </a:solidFill>
              <a:latin typeface="Rockwell"/>
            </a:endParaRPr>
          </a:p>
        </p:txBody>
      </p:sp>
      <p:sp>
        <p:nvSpPr>
          <p:cNvPr id="30" name="PlaceHolder 2"/>
          <p:cNvSpPr>
            <a:spLocks noGrp="1"/>
          </p:cNvSpPr>
          <p:nvPr>
            <p:ph type="body"/>
          </p:nvPr>
        </p:nvSpPr>
        <p:spPr>
          <a:xfrm>
            <a:off x="913680" y="2095920"/>
            <a:ext cx="5052240" cy="1762200"/>
          </a:xfrm>
          <a:prstGeom prst="rect">
            <a:avLst/>
          </a:prstGeom>
        </p:spPr>
        <p:txBody>
          <a:bodyPr lIns="0" rIns="0" tIns="0" bIns="0">
            <a:normAutofit/>
          </a:bodyPr>
          <a:p>
            <a:endParaRPr b="0" lang="en-US" sz="2000" spc="-1" strike="noStrike">
              <a:solidFill>
                <a:srgbClr val="ffffff"/>
              </a:solidFill>
              <a:latin typeface="Rockwell"/>
            </a:endParaRPr>
          </a:p>
        </p:txBody>
      </p:sp>
      <p:sp>
        <p:nvSpPr>
          <p:cNvPr id="31" name="PlaceHolder 3"/>
          <p:cNvSpPr>
            <a:spLocks noGrp="1"/>
          </p:cNvSpPr>
          <p:nvPr>
            <p:ph type="body"/>
          </p:nvPr>
        </p:nvSpPr>
        <p:spPr>
          <a:xfrm>
            <a:off x="6219000" y="2095920"/>
            <a:ext cx="5052240" cy="1762200"/>
          </a:xfrm>
          <a:prstGeom prst="rect">
            <a:avLst/>
          </a:prstGeom>
        </p:spPr>
        <p:txBody>
          <a:bodyPr lIns="0" rIns="0" tIns="0" bIns="0">
            <a:normAutofit/>
          </a:bodyPr>
          <a:p>
            <a:endParaRPr b="0" lang="en-US" sz="2000" spc="-1" strike="noStrike">
              <a:solidFill>
                <a:srgbClr val="ffffff"/>
              </a:solidFill>
              <a:latin typeface="Rockwell"/>
            </a:endParaRPr>
          </a:p>
        </p:txBody>
      </p:sp>
      <p:sp>
        <p:nvSpPr>
          <p:cNvPr id="32" name="PlaceHolder 4"/>
          <p:cNvSpPr>
            <a:spLocks noGrp="1"/>
          </p:cNvSpPr>
          <p:nvPr>
            <p:ph type="body"/>
          </p:nvPr>
        </p:nvSpPr>
        <p:spPr>
          <a:xfrm>
            <a:off x="913680" y="4025880"/>
            <a:ext cx="5052240" cy="1762200"/>
          </a:xfrm>
          <a:prstGeom prst="rect">
            <a:avLst/>
          </a:prstGeom>
        </p:spPr>
        <p:txBody>
          <a:bodyPr lIns="0" rIns="0" tIns="0" bIns="0">
            <a:normAutofit/>
          </a:bodyPr>
          <a:p>
            <a:endParaRPr b="0" lang="en-US" sz="2000" spc="-1" strike="noStrike">
              <a:solidFill>
                <a:srgbClr val="ffffff"/>
              </a:solidFill>
              <a:latin typeface="Rockwell"/>
            </a:endParaRPr>
          </a:p>
        </p:txBody>
      </p:sp>
      <p:sp>
        <p:nvSpPr>
          <p:cNvPr id="33" name="PlaceHolder 5"/>
          <p:cNvSpPr>
            <a:spLocks noGrp="1"/>
          </p:cNvSpPr>
          <p:nvPr>
            <p:ph type="body"/>
          </p:nvPr>
        </p:nvSpPr>
        <p:spPr>
          <a:xfrm>
            <a:off x="6219000" y="4025880"/>
            <a:ext cx="5052240" cy="1762200"/>
          </a:xfrm>
          <a:prstGeom prst="rect">
            <a:avLst/>
          </a:prstGeom>
        </p:spPr>
        <p:txBody>
          <a:bodyPr lIns="0" rIns="0" tIns="0" bIns="0">
            <a:normAutofit/>
          </a:bodyPr>
          <a:p>
            <a:endParaRPr b="0" lang="en-US" sz="2000" spc="-1" strike="noStrike">
              <a:solidFill>
                <a:srgbClr val="ffffff"/>
              </a:solidFill>
              <a:latin typeface="Rockwel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913680" y="609480"/>
            <a:ext cx="10353240" cy="1325880"/>
          </a:xfrm>
          <a:prstGeom prst="rect">
            <a:avLst/>
          </a:prstGeom>
        </p:spPr>
        <p:txBody>
          <a:bodyPr lIns="0" rIns="0" tIns="0" bIns="0" anchor="ctr">
            <a:noAutofit/>
          </a:bodyPr>
          <a:p>
            <a:endParaRPr b="0" lang="en-US" sz="1800" spc="-1" strike="noStrike">
              <a:solidFill>
                <a:srgbClr val="ffffff"/>
              </a:solidFill>
              <a:latin typeface="Rockwell"/>
            </a:endParaRPr>
          </a:p>
        </p:txBody>
      </p:sp>
      <p:sp>
        <p:nvSpPr>
          <p:cNvPr id="35" name="PlaceHolder 2"/>
          <p:cNvSpPr>
            <a:spLocks noGrp="1"/>
          </p:cNvSpPr>
          <p:nvPr>
            <p:ph type="body"/>
          </p:nvPr>
        </p:nvSpPr>
        <p:spPr>
          <a:xfrm>
            <a:off x="913680" y="2095920"/>
            <a:ext cx="3333600" cy="1762200"/>
          </a:xfrm>
          <a:prstGeom prst="rect">
            <a:avLst/>
          </a:prstGeom>
        </p:spPr>
        <p:txBody>
          <a:bodyPr lIns="0" rIns="0" tIns="0" bIns="0">
            <a:normAutofit/>
          </a:bodyPr>
          <a:p>
            <a:endParaRPr b="0" lang="en-US" sz="2000" spc="-1" strike="noStrike">
              <a:solidFill>
                <a:srgbClr val="ffffff"/>
              </a:solidFill>
              <a:latin typeface="Rockwell"/>
            </a:endParaRPr>
          </a:p>
        </p:txBody>
      </p:sp>
      <p:sp>
        <p:nvSpPr>
          <p:cNvPr id="36" name="PlaceHolder 3"/>
          <p:cNvSpPr>
            <a:spLocks noGrp="1"/>
          </p:cNvSpPr>
          <p:nvPr>
            <p:ph type="body"/>
          </p:nvPr>
        </p:nvSpPr>
        <p:spPr>
          <a:xfrm>
            <a:off x="4414320" y="2095920"/>
            <a:ext cx="3333600" cy="1762200"/>
          </a:xfrm>
          <a:prstGeom prst="rect">
            <a:avLst/>
          </a:prstGeom>
        </p:spPr>
        <p:txBody>
          <a:bodyPr lIns="0" rIns="0" tIns="0" bIns="0">
            <a:normAutofit/>
          </a:bodyPr>
          <a:p>
            <a:endParaRPr b="0" lang="en-US" sz="2000" spc="-1" strike="noStrike">
              <a:solidFill>
                <a:srgbClr val="ffffff"/>
              </a:solidFill>
              <a:latin typeface="Rockwell"/>
            </a:endParaRPr>
          </a:p>
        </p:txBody>
      </p:sp>
      <p:sp>
        <p:nvSpPr>
          <p:cNvPr id="37" name="PlaceHolder 4"/>
          <p:cNvSpPr>
            <a:spLocks noGrp="1"/>
          </p:cNvSpPr>
          <p:nvPr>
            <p:ph type="body"/>
          </p:nvPr>
        </p:nvSpPr>
        <p:spPr>
          <a:xfrm>
            <a:off x="7914960" y="2095920"/>
            <a:ext cx="3333600" cy="1762200"/>
          </a:xfrm>
          <a:prstGeom prst="rect">
            <a:avLst/>
          </a:prstGeom>
        </p:spPr>
        <p:txBody>
          <a:bodyPr lIns="0" rIns="0" tIns="0" bIns="0">
            <a:normAutofit/>
          </a:bodyPr>
          <a:p>
            <a:endParaRPr b="0" lang="en-US" sz="2000" spc="-1" strike="noStrike">
              <a:solidFill>
                <a:srgbClr val="ffffff"/>
              </a:solidFill>
              <a:latin typeface="Rockwell"/>
            </a:endParaRPr>
          </a:p>
        </p:txBody>
      </p:sp>
      <p:sp>
        <p:nvSpPr>
          <p:cNvPr id="38" name="PlaceHolder 5"/>
          <p:cNvSpPr>
            <a:spLocks noGrp="1"/>
          </p:cNvSpPr>
          <p:nvPr>
            <p:ph type="body"/>
          </p:nvPr>
        </p:nvSpPr>
        <p:spPr>
          <a:xfrm>
            <a:off x="913680" y="4025880"/>
            <a:ext cx="3333600" cy="1762200"/>
          </a:xfrm>
          <a:prstGeom prst="rect">
            <a:avLst/>
          </a:prstGeom>
        </p:spPr>
        <p:txBody>
          <a:bodyPr lIns="0" rIns="0" tIns="0" bIns="0">
            <a:normAutofit/>
          </a:bodyPr>
          <a:p>
            <a:endParaRPr b="0" lang="en-US" sz="2000" spc="-1" strike="noStrike">
              <a:solidFill>
                <a:srgbClr val="ffffff"/>
              </a:solidFill>
              <a:latin typeface="Rockwell"/>
            </a:endParaRPr>
          </a:p>
        </p:txBody>
      </p:sp>
      <p:sp>
        <p:nvSpPr>
          <p:cNvPr id="39" name="PlaceHolder 6"/>
          <p:cNvSpPr>
            <a:spLocks noGrp="1"/>
          </p:cNvSpPr>
          <p:nvPr>
            <p:ph type="body"/>
          </p:nvPr>
        </p:nvSpPr>
        <p:spPr>
          <a:xfrm>
            <a:off x="4414320" y="4025880"/>
            <a:ext cx="3333600" cy="1762200"/>
          </a:xfrm>
          <a:prstGeom prst="rect">
            <a:avLst/>
          </a:prstGeom>
        </p:spPr>
        <p:txBody>
          <a:bodyPr lIns="0" rIns="0" tIns="0" bIns="0">
            <a:normAutofit/>
          </a:bodyPr>
          <a:p>
            <a:endParaRPr b="0" lang="en-US" sz="2000" spc="-1" strike="noStrike">
              <a:solidFill>
                <a:srgbClr val="ffffff"/>
              </a:solidFill>
              <a:latin typeface="Rockwell"/>
            </a:endParaRPr>
          </a:p>
        </p:txBody>
      </p:sp>
      <p:sp>
        <p:nvSpPr>
          <p:cNvPr id="40" name="PlaceHolder 7"/>
          <p:cNvSpPr>
            <a:spLocks noGrp="1"/>
          </p:cNvSpPr>
          <p:nvPr>
            <p:ph type="body"/>
          </p:nvPr>
        </p:nvSpPr>
        <p:spPr>
          <a:xfrm>
            <a:off x="7914960" y="4025880"/>
            <a:ext cx="3333600" cy="1762200"/>
          </a:xfrm>
          <a:prstGeom prst="rect">
            <a:avLst/>
          </a:prstGeom>
        </p:spPr>
        <p:txBody>
          <a:bodyPr lIns="0" rIns="0" tIns="0" bIns="0">
            <a:normAutofit/>
          </a:bodyPr>
          <a:p>
            <a:endParaRPr b="0" lang="en-US" sz="2000" spc="-1" strike="noStrike">
              <a:solidFill>
                <a:srgbClr val="ffffff"/>
              </a:solidFill>
              <a:latin typeface="Rockwel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6" name="PlaceHolder 1"/>
          <p:cNvSpPr>
            <a:spLocks noGrp="1"/>
          </p:cNvSpPr>
          <p:nvPr>
            <p:ph type="title"/>
          </p:nvPr>
        </p:nvSpPr>
        <p:spPr>
          <a:xfrm>
            <a:off x="913680" y="609480"/>
            <a:ext cx="10353240" cy="1325880"/>
          </a:xfrm>
          <a:prstGeom prst="rect">
            <a:avLst/>
          </a:prstGeom>
        </p:spPr>
        <p:txBody>
          <a:bodyPr lIns="0" rIns="0" tIns="0" bIns="0" anchor="ctr">
            <a:noAutofit/>
          </a:bodyPr>
          <a:p>
            <a:endParaRPr b="0" lang="en-US" sz="1800" spc="-1" strike="noStrike">
              <a:solidFill>
                <a:srgbClr val="ffffff"/>
              </a:solidFill>
              <a:latin typeface="Rockwell"/>
            </a:endParaRPr>
          </a:p>
        </p:txBody>
      </p:sp>
      <p:sp>
        <p:nvSpPr>
          <p:cNvPr id="47" name="PlaceHolder 2"/>
          <p:cNvSpPr>
            <a:spLocks noGrp="1"/>
          </p:cNvSpPr>
          <p:nvPr>
            <p:ph type="subTitle"/>
          </p:nvPr>
        </p:nvSpPr>
        <p:spPr>
          <a:xfrm>
            <a:off x="913680" y="2095920"/>
            <a:ext cx="10353240" cy="3694680"/>
          </a:xfrm>
          <a:prstGeom prst="rect">
            <a:avLst/>
          </a:prstGeom>
        </p:spPr>
        <p:txBody>
          <a:bodyPr lIns="0" rIns="0" tIns="0" bIns="0" anchor="ctr">
            <a:noAutofit/>
          </a:bodyPr>
          <a:p>
            <a:pPr algn="ctr"/>
            <a:endParaRPr b="0" lang="es-UY"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8" name="PlaceHolder 1"/>
          <p:cNvSpPr>
            <a:spLocks noGrp="1"/>
          </p:cNvSpPr>
          <p:nvPr>
            <p:ph type="title"/>
          </p:nvPr>
        </p:nvSpPr>
        <p:spPr>
          <a:xfrm>
            <a:off x="913680" y="609480"/>
            <a:ext cx="10353240" cy="1325880"/>
          </a:xfrm>
          <a:prstGeom prst="rect">
            <a:avLst/>
          </a:prstGeom>
        </p:spPr>
        <p:txBody>
          <a:bodyPr lIns="0" rIns="0" tIns="0" bIns="0" anchor="ctr">
            <a:noAutofit/>
          </a:bodyPr>
          <a:p>
            <a:endParaRPr b="0" lang="en-US" sz="1800" spc="-1" strike="noStrike">
              <a:solidFill>
                <a:srgbClr val="ffffff"/>
              </a:solidFill>
              <a:latin typeface="Rockwell"/>
            </a:endParaRPr>
          </a:p>
        </p:txBody>
      </p:sp>
      <p:sp>
        <p:nvSpPr>
          <p:cNvPr id="49" name="PlaceHolder 2"/>
          <p:cNvSpPr>
            <a:spLocks noGrp="1"/>
          </p:cNvSpPr>
          <p:nvPr>
            <p:ph type="body"/>
          </p:nvPr>
        </p:nvSpPr>
        <p:spPr>
          <a:xfrm>
            <a:off x="913680" y="2095920"/>
            <a:ext cx="10353240" cy="3694680"/>
          </a:xfrm>
          <a:prstGeom prst="rect">
            <a:avLst/>
          </a:prstGeom>
        </p:spPr>
        <p:txBody>
          <a:bodyPr lIns="0" rIns="0" tIns="0" bIns="0">
            <a:normAutofit/>
          </a:bodyPr>
          <a:p>
            <a:endParaRPr b="0" lang="en-US" sz="2000" spc="-1" strike="noStrike">
              <a:solidFill>
                <a:srgbClr val="ffffff"/>
              </a:solidFill>
              <a:latin typeface="Rockwel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0" name="PlaceHolder 1"/>
          <p:cNvSpPr>
            <a:spLocks noGrp="1"/>
          </p:cNvSpPr>
          <p:nvPr>
            <p:ph type="title"/>
          </p:nvPr>
        </p:nvSpPr>
        <p:spPr>
          <a:xfrm>
            <a:off x="913680" y="609480"/>
            <a:ext cx="10353240" cy="1325880"/>
          </a:xfrm>
          <a:prstGeom prst="rect">
            <a:avLst/>
          </a:prstGeom>
        </p:spPr>
        <p:txBody>
          <a:bodyPr lIns="0" rIns="0" tIns="0" bIns="0" anchor="ctr">
            <a:noAutofit/>
          </a:bodyPr>
          <a:p>
            <a:endParaRPr b="0" lang="en-US" sz="1800" spc="-1" strike="noStrike">
              <a:solidFill>
                <a:srgbClr val="ffffff"/>
              </a:solidFill>
              <a:latin typeface="Rockwell"/>
            </a:endParaRPr>
          </a:p>
        </p:txBody>
      </p:sp>
      <p:sp>
        <p:nvSpPr>
          <p:cNvPr id="51" name="PlaceHolder 2"/>
          <p:cNvSpPr>
            <a:spLocks noGrp="1"/>
          </p:cNvSpPr>
          <p:nvPr>
            <p:ph type="body"/>
          </p:nvPr>
        </p:nvSpPr>
        <p:spPr>
          <a:xfrm>
            <a:off x="913680" y="2095920"/>
            <a:ext cx="5052240" cy="3694680"/>
          </a:xfrm>
          <a:prstGeom prst="rect">
            <a:avLst/>
          </a:prstGeom>
        </p:spPr>
        <p:txBody>
          <a:bodyPr lIns="0" rIns="0" tIns="0" bIns="0">
            <a:normAutofit/>
          </a:bodyPr>
          <a:p>
            <a:endParaRPr b="0" lang="en-US" sz="2000" spc="-1" strike="noStrike">
              <a:solidFill>
                <a:srgbClr val="ffffff"/>
              </a:solidFill>
              <a:latin typeface="Rockwell"/>
            </a:endParaRPr>
          </a:p>
        </p:txBody>
      </p:sp>
      <p:sp>
        <p:nvSpPr>
          <p:cNvPr id="52" name="PlaceHolder 3"/>
          <p:cNvSpPr>
            <a:spLocks noGrp="1"/>
          </p:cNvSpPr>
          <p:nvPr>
            <p:ph type="body"/>
          </p:nvPr>
        </p:nvSpPr>
        <p:spPr>
          <a:xfrm>
            <a:off x="6219000" y="2095920"/>
            <a:ext cx="5052240" cy="3694680"/>
          </a:xfrm>
          <a:prstGeom prst="rect">
            <a:avLst/>
          </a:prstGeom>
        </p:spPr>
        <p:txBody>
          <a:bodyPr lIns="0" rIns="0" tIns="0" bIns="0">
            <a:normAutofit/>
          </a:bodyPr>
          <a:p>
            <a:endParaRPr b="0" lang="en-US" sz="2000" spc="-1" strike="noStrike">
              <a:solidFill>
                <a:srgbClr val="ffffff"/>
              </a:solidFill>
              <a:latin typeface="Rockwel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3" name="PlaceHolder 1"/>
          <p:cNvSpPr>
            <a:spLocks noGrp="1"/>
          </p:cNvSpPr>
          <p:nvPr>
            <p:ph type="title"/>
          </p:nvPr>
        </p:nvSpPr>
        <p:spPr>
          <a:xfrm>
            <a:off x="913680" y="609480"/>
            <a:ext cx="10353240" cy="1325880"/>
          </a:xfrm>
          <a:prstGeom prst="rect">
            <a:avLst/>
          </a:prstGeom>
        </p:spPr>
        <p:txBody>
          <a:bodyPr lIns="0" rIns="0" tIns="0" bIns="0" anchor="ctr">
            <a:noAutofit/>
          </a:bodyPr>
          <a:p>
            <a:endParaRPr b="0" lang="en-US" sz="1800" spc="-1" strike="noStrike">
              <a:solidFill>
                <a:srgbClr val="ffffff"/>
              </a:solidFill>
              <a:latin typeface="Rockwel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4" name="PlaceHolder 1"/>
          <p:cNvSpPr>
            <a:spLocks noGrp="1"/>
          </p:cNvSpPr>
          <p:nvPr>
            <p:ph type="subTitle"/>
          </p:nvPr>
        </p:nvSpPr>
        <p:spPr>
          <a:xfrm>
            <a:off x="913680" y="609480"/>
            <a:ext cx="10353240" cy="6147360"/>
          </a:xfrm>
          <a:prstGeom prst="rect">
            <a:avLst/>
          </a:prstGeom>
        </p:spPr>
        <p:txBody>
          <a:bodyPr lIns="0" rIns="0" tIns="0" bIns="0" anchor="ctr">
            <a:noAutofit/>
          </a:bodyPr>
          <a:p>
            <a:pPr algn="ctr"/>
            <a:endParaRPr b="0" lang="es-UY"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5" name="PlaceHolder 1"/>
          <p:cNvSpPr>
            <a:spLocks noGrp="1"/>
          </p:cNvSpPr>
          <p:nvPr>
            <p:ph type="title"/>
          </p:nvPr>
        </p:nvSpPr>
        <p:spPr>
          <a:xfrm>
            <a:off x="913680" y="609480"/>
            <a:ext cx="10353240" cy="1325880"/>
          </a:xfrm>
          <a:prstGeom prst="rect">
            <a:avLst/>
          </a:prstGeom>
        </p:spPr>
        <p:txBody>
          <a:bodyPr lIns="0" rIns="0" tIns="0" bIns="0" anchor="ctr">
            <a:noAutofit/>
          </a:bodyPr>
          <a:p>
            <a:endParaRPr b="0" lang="en-US" sz="1800" spc="-1" strike="noStrike">
              <a:solidFill>
                <a:srgbClr val="ffffff"/>
              </a:solidFill>
              <a:latin typeface="Rockwell"/>
            </a:endParaRPr>
          </a:p>
        </p:txBody>
      </p:sp>
      <p:sp>
        <p:nvSpPr>
          <p:cNvPr id="56" name="PlaceHolder 2"/>
          <p:cNvSpPr>
            <a:spLocks noGrp="1"/>
          </p:cNvSpPr>
          <p:nvPr>
            <p:ph type="body"/>
          </p:nvPr>
        </p:nvSpPr>
        <p:spPr>
          <a:xfrm>
            <a:off x="913680" y="2095920"/>
            <a:ext cx="5052240" cy="1762200"/>
          </a:xfrm>
          <a:prstGeom prst="rect">
            <a:avLst/>
          </a:prstGeom>
        </p:spPr>
        <p:txBody>
          <a:bodyPr lIns="0" rIns="0" tIns="0" bIns="0">
            <a:normAutofit/>
          </a:bodyPr>
          <a:p>
            <a:endParaRPr b="0" lang="en-US" sz="2000" spc="-1" strike="noStrike">
              <a:solidFill>
                <a:srgbClr val="ffffff"/>
              </a:solidFill>
              <a:latin typeface="Rockwell"/>
            </a:endParaRPr>
          </a:p>
        </p:txBody>
      </p:sp>
      <p:sp>
        <p:nvSpPr>
          <p:cNvPr id="57" name="PlaceHolder 3"/>
          <p:cNvSpPr>
            <a:spLocks noGrp="1"/>
          </p:cNvSpPr>
          <p:nvPr>
            <p:ph type="body"/>
          </p:nvPr>
        </p:nvSpPr>
        <p:spPr>
          <a:xfrm>
            <a:off x="6219000" y="2095920"/>
            <a:ext cx="5052240" cy="3694680"/>
          </a:xfrm>
          <a:prstGeom prst="rect">
            <a:avLst/>
          </a:prstGeom>
        </p:spPr>
        <p:txBody>
          <a:bodyPr lIns="0" rIns="0" tIns="0" bIns="0">
            <a:normAutofit/>
          </a:bodyPr>
          <a:p>
            <a:endParaRPr b="0" lang="en-US" sz="2000" spc="-1" strike="noStrike">
              <a:solidFill>
                <a:srgbClr val="ffffff"/>
              </a:solidFill>
              <a:latin typeface="Rockwell"/>
            </a:endParaRPr>
          </a:p>
        </p:txBody>
      </p:sp>
      <p:sp>
        <p:nvSpPr>
          <p:cNvPr id="58" name="PlaceHolder 4"/>
          <p:cNvSpPr>
            <a:spLocks noGrp="1"/>
          </p:cNvSpPr>
          <p:nvPr>
            <p:ph type="body"/>
          </p:nvPr>
        </p:nvSpPr>
        <p:spPr>
          <a:xfrm>
            <a:off x="913680" y="4025880"/>
            <a:ext cx="5052240" cy="1762200"/>
          </a:xfrm>
          <a:prstGeom prst="rect">
            <a:avLst/>
          </a:prstGeom>
        </p:spPr>
        <p:txBody>
          <a:bodyPr lIns="0" rIns="0" tIns="0" bIns="0">
            <a:normAutofit/>
          </a:bodyPr>
          <a:p>
            <a:endParaRPr b="0" lang="en-US" sz="2000" spc="-1" strike="noStrike">
              <a:solidFill>
                <a:srgbClr val="ffffff"/>
              </a:solidFill>
              <a:latin typeface="Rockwel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913680" y="609480"/>
            <a:ext cx="10353240" cy="1325880"/>
          </a:xfrm>
          <a:prstGeom prst="rect">
            <a:avLst/>
          </a:prstGeom>
        </p:spPr>
        <p:txBody>
          <a:bodyPr lIns="0" rIns="0" tIns="0" bIns="0" anchor="ctr">
            <a:noAutofit/>
          </a:bodyPr>
          <a:p>
            <a:endParaRPr b="0" lang="en-US" sz="1800" spc="-1" strike="noStrike">
              <a:solidFill>
                <a:srgbClr val="ffffff"/>
              </a:solidFill>
              <a:latin typeface="Rockwell"/>
            </a:endParaRPr>
          </a:p>
        </p:txBody>
      </p:sp>
      <p:sp>
        <p:nvSpPr>
          <p:cNvPr id="6" name="PlaceHolder 2"/>
          <p:cNvSpPr>
            <a:spLocks noGrp="1"/>
          </p:cNvSpPr>
          <p:nvPr>
            <p:ph type="subTitle"/>
          </p:nvPr>
        </p:nvSpPr>
        <p:spPr>
          <a:xfrm>
            <a:off x="913680" y="2095920"/>
            <a:ext cx="10353240" cy="3694680"/>
          </a:xfrm>
          <a:prstGeom prst="rect">
            <a:avLst/>
          </a:prstGeom>
        </p:spPr>
        <p:txBody>
          <a:bodyPr lIns="0" rIns="0" tIns="0" bIns="0" anchor="ctr">
            <a:noAutofit/>
          </a:bodyPr>
          <a:p>
            <a:pPr algn="ctr"/>
            <a:endParaRPr b="0" lang="es-UY"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913680" y="609480"/>
            <a:ext cx="10353240" cy="1325880"/>
          </a:xfrm>
          <a:prstGeom prst="rect">
            <a:avLst/>
          </a:prstGeom>
        </p:spPr>
        <p:txBody>
          <a:bodyPr lIns="0" rIns="0" tIns="0" bIns="0" anchor="ctr">
            <a:noAutofit/>
          </a:bodyPr>
          <a:p>
            <a:endParaRPr b="0" lang="en-US" sz="1800" spc="-1" strike="noStrike">
              <a:solidFill>
                <a:srgbClr val="ffffff"/>
              </a:solidFill>
              <a:latin typeface="Rockwell"/>
            </a:endParaRPr>
          </a:p>
        </p:txBody>
      </p:sp>
      <p:sp>
        <p:nvSpPr>
          <p:cNvPr id="60" name="PlaceHolder 2"/>
          <p:cNvSpPr>
            <a:spLocks noGrp="1"/>
          </p:cNvSpPr>
          <p:nvPr>
            <p:ph type="body"/>
          </p:nvPr>
        </p:nvSpPr>
        <p:spPr>
          <a:xfrm>
            <a:off x="913680" y="2095920"/>
            <a:ext cx="5052240" cy="3694680"/>
          </a:xfrm>
          <a:prstGeom prst="rect">
            <a:avLst/>
          </a:prstGeom>
        </p:spPr>
        <p:txBody>
          <a:bodyPr lIns="0" rIns="0" tIns="0" bIns="0">
            <a:normAutofit/>
          </a:bodyPr>
          <a:p>
            <a:endParaRPr b="0" lang="en-US" sz="2000" spc="-1" strike="noStrike">
              <a:solidFill>
                <a:srgbClr val="ffffff"/>
              </a:solidFill>
              <a:latin typeface="Rockwell"/>
            </a:endParaRPr>
          </a:p>
        </p:txBody>
      </p:sp>
      <p:sp>
        <p:nvSpPr>
          <p:cNvPr id="61" name="PlaceHolder 3"/>
          <p:cNvSpPr>
            <a:spLocks noGrp="1"/>
          </p:cNvSpPr>
          <p:nvPr>
            <p:ph type="body"/>
          </p:nvPr>
        </p:nvSpPr>
        <p:spPr>
          <a:xfrm>
            <a:off x="6219000" y="2095920"/>
            <a:ext cx="5052240" cy="1762200"/>
          </a:xfrm>
          <a:prstGeom prst="rect">
            <a:avLst/>
          </a:prstGeom>
        </p:spPr>
        <p:txBody>
          <a:bodyPr lIns="0" rIns="0" tIns="0" bIns="0">
            <a:normAutofit/>
          </a:bodyPr>
          <a:p>
            <a:endParaRPr b="0" lang="en-US" sz="2000" spc="-1" strike="noStrike">
              <a:solidFill>
                <a:srgbClr val="ffffff"/>
              </a:solidFill>
              <a:latin typeface="Rockwell"/>
            </a:endParaRPr>
          </a:p>
        </p:txBody>
      </p:sp>
      <p:sp>
        <p:nvSpPr>
          <p:cNvPr id="62" name="PlaceHolder 4"/>
          <p:cNvSpPr>
            <a:spLocks noGrp="1"/>
          </p:cNvSpPr>
          <p:nvPr>
            <p:ph type="body"/>
          </p:nvPr>
        </p:nvSpPr>
        <p:spPr>
          <a:xfrm>
            <a:off x="6219000" y="4025880"/>
            <a:ext cx="5052240" cy="1762200"/>
          </a:xfrm>
          <a:prstGeom prst="rect">
            <a:avLst/>
          </a:prstGeom>
        </p:spPr>
        <p:txBody>
          <a:bodyPr lIns="0" rIns="0" tIns="0" bIns="0">
            <a:normAutofit/>
          </a:bodyPr>
          <a:p>
            <a:endParaRPr b="0" lang="en-US" sz="2000" spc="-1" strike="noStrike">
              <a:solidFill>
                <a:srgbClr val="ffffff"/>
              </a:solidFill>
              <a:latin typeface="Rockwel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3" name="PlaceHolder 1"/>
          <p:cNvSpPr>
            <a:spLocks noGrp="1"/>
          </p:cNvSpPr>
          <p:nvPr>
            <p:ph type="title"/>
          </p:nvPr>
        </p:nvSpPr>
        <p:spPr>
          <a:xfrm>
            <a:off x="913680" y="609480"/>
            <a:ext cx="10353240" cy="1325880"/>
          </a:xfrm>
          <a:prstGeom prst="rect">
            <a:avLst/>
          </a:prstGeom>
        </p:spPr>
        <p:txBody>
          <a:bodyPr lIns="0" rIns="0" tIns="0" bIns="0" anchor="ctr">
            <a:noAutofit/>
          </a:bodyPr>
          <a:p>
            <a:endParaRPr b="0" lang="en-US" sz="1800" spc="-1" strike="noStrike">
              <a:solidFill>
                <a:srgbClr val="ffffff"/>
              </a:solidFill>
              <a:latin typeface="Rockwell"/>
            </a:endParaRPr>
          </a:p>
        </p:txBody>
      </p:sp>
      <p:sp>
        <p:nvSpPr>
          <p:cNvPr id="64" name="PlaceHolder 2"/>
          <p:cNvSpPr>
            <a:spLocks noGrp="1"/>
          </p:cNvSpPr>
          <p:nvPr>
            <p:ph type="body"/>
          </p:nvPr>
        </p:nvSpPr>
        <p:spPr>
          <a:xfrm>
            <a:off x="913680" y="2095920"/>
            <a:ext cx="5052240" cy="1762200"/>
          </a:xfrm>
          <a:prstGeom prst="rect">
            <a:avLst/>
          </a:prstGeom>
        </p:spPr>
        <p:txBody>
          <a:bodyPr lIns="0" rIns="0" tIns="0" bIns="0">
            <a:normAutofit/>
          </a:bodyPr>
          <a:p>
            <a:endParaRPr b="0" lang="en-US" sz="2000" spc="-1" strike="noStrike">
              <a:solidFill>
                <a:srgbClr val="ffffff"/>
              </a:solidFill>
              <a:latin typeface="Rockwell"/>
            </a:endParaRPr>
          </a:p>
        </p:txBody>
      </p:sp>
      <p:sp>
        <p:nvSpPr>
          <p:cNvPr id="65" name="PlaceHolder 3"/>
          <p:cNvSpPr>
            <a:spLocks noGrp="1"/>
          </p:cNvSpPr>
          <p:nvPr>
            <p:ph type="body"/>
          </p:nvPr>
        </p:nvSpPr>
        <p:spPr>
          <a:xfrm>
            <a:off x="6219000" y="2095920"/>
            <a:ext cx="5052240" cy="1762200"/>
          </a:xfrm>
          <a:prstGeom prst="rect">
            <a:avLst/>
          </a:prstGeom>
        </p:spPr>
        <p:txBody>
          <a:bodyPr lIns="0" rIns="0" tIns="0" bIns="0">
            <a:normAutofit/>
          </a:bodyPr>
          <a:p>
            <a:endParaRPr b="0" lang="en-US" sz="2000" spc="-1" strike="noStrike">
              <a:solidFill>
                <a:srgbClr val="ffffff"/>
              </a:solidFill>
              <a:latin typeface="Rockwell"/>
            </a:endParaRPr>
          </a:p>
        </p:txBody>
      </p:sp>
      <p:sp>
        <p:nvSpPr>
          <p:cNvPr id="66" name="PlaceHolder 4"/>
          <p:cNvSpPr>
            <a:spLocks noGrp="1"/>
          </p:cNvSpPr>
          <p:nvPr>
            <p:ph type="body"/>
          </p:nvPr>
        </p:nvSpPr>
        <p:spPr>
          <a:xfrm>
            <a:off x="913680" y="4025880"/>
            <a:ext cx="10353240" cy="1762200"/>
          </a:xfrm>
          <a:prstGeom prst="rect">
            <a:avLst/>
          </a:prstGeom>
        </p:spPr>
        <p:txBody>
          <a:bodyPr lIns="0" rIns="0" tIns="0" bIns="0">
            <a:normAutofit/>
          </a:bodyPr>
          <a:p>
            <a:endParaRPr b="0" lang="en-US" sz="2000" spc="-1" strike="noStrike">
              <a:solidFill>
                <a:srgbClr val="ffffff"/>
              </a:solidFill>
              <a:latin typeface="Rockwel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67" name="PlaceHolder 1"/>
          <p:cNvSpPr>
            <a:spLocks noGrp="1"/>
          </p:cNvSpPr>
          <p:nvPr>
            <p:ph type="title"/>
          </p:nvPr>
        </p:nvSpPr>
        <p:spPr>
          <a:xfrm>
            <a:off x="913680" y="609480"/>
            <a:ext cx="10353240" cy="1325880"/>
          </a:xfrm>
          <a:prstGeom prst="rect">
            <a:avLst/>
          </a:prstGeom>
        </p:spPr>
        <p:txBody>
          <a:bodyPr lIns="0" rIns="0" tIns="0" bIns="0" anchor="ctr">
            <a:noAutofit/>
          </a:bodyPr>
          <a:p>
            <a:endParaRPr b="0" lang="en-US" sz="1800" spc="-1" strike="noStrike">
              <a:solidFill>
                <a:srgbClr val="ffffff"/>
              </a:solidFill>
              <a:latin typeface="Rockwell"/>
            </a:endParaRPr>
          </a:p>
        </p:txBody>
      </p:sp>
      <p:sp>
        <p:nvSpPr>
          <p:cNvPr id="68" name="PlaceHolder 2"/>
          <p:cNvSpPr>
            <a:spLocks noGrp="1"/>
          </p:cNvSpPr>
          <p:nvPr>
            <p:ph type="body"/>
          </p:nvPr>
        </p:nvSpPr>
        <p:spPr>
          <a:xfrm>
            <a:off x="913680" y="2095920"/>
            <a:ext cx="10353240" cy="1762200"/>
          </a:xfrm>
          <a:prstGeom prst="rect">
            <a:avLst/>
          </a:prstGeom>
        </p:spPr>
        <p:txBody>
          <a:bodyPr lIns="0" rIns="0" tIns="0" bIns="0">
            <a:normAutofit/>
          </a:bodyPr>
          <a:p>
            <a:endParaRPr b="0" lang="en-US" sz="2000" spc="-1" strike="noStrike">
              <a:solidFill>
                <a:srgbClr val="ffffff"/>
              </a:solidFill>
              <a:latin typeface="Rockwell"/>
            </a:endParaRPr>
          </a:p>
        </p:txBody>
      </p:sp>
      <p:sp>
        <p:nvSpPr>
          <p:cNvPr id="69" name="PlaceHolder 3"/>
          <p:cNvSpPr>
            <a:spLocks noGrp="1"/>
          </p:cNvSpPr>
          <p:nvPr>
            <p:ph type="body"/>
          </p:nvPr>
        </p:nvSpPr>
        <p:spPr>
          <a:xfrm>
            <a:off x="913680" y="4025880"/>
            <a:ext cx="10353240" cy="1762200"/>
          </a:xfrm>
          <a:prstGeom prst="rect">
            <a:avLst/>
          </a:prstGeom>
        </p:spPr>
        <p:txBody>
          <a:bodyPr lIns="0" rIns="0" tIns="0" bIns="0">
            <a:normAutofit/>
          </a:bodyPr>
          <a:p>
            <a:endParaRPr b="0" lang="en-US" sz="2000" spc="-1" strike="noStrike">
              <a:solidFill>
                <a:srgbClr val="ffffff"/>
              </a:solidFill>
              <a:latin typeface="Rockwel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913680" y="609480"/>
            <a:ext cx="10353240" cy="1325880"/>
          </a:xfrm>
          <a:prstGeom prst="rect">
            <a:avLst/>
          </a:prstGeom>
        </p:spPr>
        <p:txBody>
          <a:bodyPr lIns="0" rIns="0" tIns="0" bIns="0" anchor="ctr">
            <a:noAutofit/>
          </a:bodyPr>
          <a:p>
            <a:endParaRPr b="0" lang="en-US" sz="1800" spc="-1" strike="noStrike">
              <a:solidFill>
                <a:srgbClr val="ffffff"/>
              </a:solidFill>
              <a:latin typeface="Rockwell"/>
            </a:endParaRPr>
          </a:p>
        </p:txBody>
      </p:sp>
      <p:sp>
        <p:nvSpPr>
          <p:cNvPr id="71" name="PlaceHolder 2"/>
          <p:cNvSpPr>
            <a:spLocks noGrp="1"/>
          </p:cNvSpPr>
          <p:nvPr>
            <p:ph type="body"/>
          </p:nvPr>
        </p:nvSpPr>
        <p:spPr>
          <a:xfrm>
            <a:off x="913680" y="2095920"/>
            <a:ext cx="5052240" cy="1762200"/>
          </a:xfrm>
          <a:prstGeom prst="rect">
            <a:avLst/>
          </a:prstGeom>
        </p:spPr>
        <p:txBody>
          <a:bodyPr lIns="0" rIns="0" tIns="0" bIns="0">
            <a:normAutofit/>
          </a:bodyPr>
          <a:p>
            <a:endParaRPr b="0" lang="en-US" sz="2000" spc="-1" strike="noStrike">
              <a:solidFill>
                <a:srgbClr val="ffffff"/>
              </a:solidFill>
              <a:latin typeface="Rockwell"/>
            </a:endParaRPr>
          </a:p>
        </p:txBody>
      </p:sp>
      <p:sp>
        <p:nvSpPr>
          <p:cNvPr id="72" name="PlaceHolder 3"/>
          <p:cNvSpPr>
            <a:spLocks noGrp="1"/>
          </p:cNvSpPr>
          <p:nvPr>
            <p:ph type="body"/>
          </p:nvPr>
        </p:nvSpPr>
        <p:spPr>
          <a:xfrm>
            <a:off x="6219000" y="2095920"/>
            <a:ext cx="5052240" cy="1762200"/>
          </a:xfrm>
          <a:prstGeom prst="rect">
            <a:avLst/>
          </a:prstGeom>
        </p:spPr>
        <p:txBody>
          <a:bodyPr lIns="0" rIns="0" tIns="0" bIns="0">
            <a:normAutofit/>
          </a:bodyPr>
          <a:p>
            <a:endParaRPr b="0" lang="en-US" sz="2000" spc="-1" strike="noStrike">
              <a:solidFill>
                <a:srgbClr val="ffffff"/>
              </a:solidFill>
              <a:latin typeface="Rockwell"/>
            </a:endParaRPr>
          </a:p>
        </p:txBody>
      </p:sp>
      <p:sp>
        <p:nvSpPr>
          <p:cNvPr id="73" name="PlaceHolder 4"/>
          <p:cNvSpPr>
            <a:spLocks noGrp="1"/>
          </p:cNvSpPr>
          <p:nvPr>
            <p:ph type="body"/>
          </p:nvPr>
        </p:nvSpPr>
        <p:spPr>
          <a:xfrm>
            <a:off x="913680" y="4025880"/>
            <a:ext cx="5052240" cy="1762200"/>
          </a:xfrm>
          <a:prstGeom prst="rect">
            <a:avLst/>
          </a:prstGeom>
        </p:spPr>
        <p:txBody>
          <a:bodyPr lIns="0" rIns="0" tIns="0" bIns="0">
            <a:normAutofit/>
          </a:bodyPr>
          <a:p>
            <a:endParaRPr b="0" lang="en-US" sz="2000" spc="-1" strike="noStrike">
              <a:solidFill>
                <a:srgbClr val="ffffff"/>
              </a:solidFill>
              <a:latin typeface="Rockwell"/>
            </a:endParaRPr>
          </a:p>
        </p:txBody>
      </p:sp>
      <p:sp>
        <p:nvSpPr>
          <p:cNvPr id="74" name="PlaceHolder 5"/>
          <p:cNvSpPr>
            <a:spLocks noGrp="1"/>
          </p:cNvSpPr>
          <p:nvPr>
            <p:ph type="body"/>
          </p:nvPr>
        </p:nvSpPr>
        <p:spPr>
          <a:xfrm>
            <a:off x="6219000" y="4025880"/>
            <a:ext cx="5052240" cy="1762200"/>
          </a:xfrm>
          <a:prstGeom prst="rect">
            <a:avLst/>
          </a:prstGeom>
        </p:spPr>
        <p:txBody>
          <a:bodyPr lIns="0" rIns="0" tIns="0" bIns="0">
            <a:normAutofit/>
          </a:bodyPr>
          <a:p>
            <a:endParaRPr b="0" lang="en-US" sz="2000" spc="-1" strike="noStrike">
              <a:solidFill>
                <a:srgbClr val="ffffff"/>
              </a:solidFill>
              <a:latin typeface="Rockwel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5" name="PlaceHolder 1"/>
          <p:cNvSpPr>
            <a:spLocks noGrp="1"/>
          </p:cNvSpPr>
          <p:nvPr>
            <p:ph type="title"/>
          </p:nvPr>
        </p:nvSpPr>
        <p:spPr>
          <a:xfrm>
            <a:off x="913680" y="609480"/>
            <a:ext cx="10353240" cy="1325880"/>
          </a:xfrm>
          <a:prstGeom prst="rect">
            <a:avLst/>
          </a:prstGeom>
        </p:spPr>
        <p:txBody>
          <a:bodyPr lIns="0" rIns="0" tIns="0" bIns="0" anchor="ctr">
            <a:noAutofit/>
          </a:bodyPr>
          <a:p>
            <a:endParaRPr b="0" lang="en-US" sz="1800" spc="-1" strike="noStrike">
              <a:solidFill>
                <a:srgbClr val="ffffff"/>
              </a:solidFill>
              <a:latin typeface="Rockwell"/>
            </a:endParaRPr>
          </a:p>
        </p:txBody>
      </p:sp>
      <p:sp>
        <p:nvSpPr>
          <p:cNvPr id="76" name="PlaceHolder 2"/>
          <p:cNvSpPr>
            <a:spLocks noGrp="1"/>
          </p:cNvSpPr>
          <p:nvPr>
            <p:ph type="body"/>
          </p:nvPr>
        </p:nvSpPr>
        <p:spPr>
          <a:xfrm>
            <a:off x="913680" y="2095920"/>
            <a:ext cx="3333600" cy="1762200"/>
          </a:xfrm>
          <a:prstGeom prst="rect">
            <a:avLst/>
          </a:prstGeom>
        </p:spPr>
        <p:txBody>
          <a:bodyPr lIns="0" rIns="0" tIns="0" bIns="0">
            <a:normAutofit/>
          </a:bodyPr>
          <a:p>
            <a:endParaRPr b="0" lang="en-US" sz="2000" spc="-1" strike="noStrike">
              <a:solidFill>
                <a:srgbClr val="ffffff"/>
              </a:solidFill>
              <a:latin typeface="Rockwell"/>
            </a:endParaRPr>
          </a:p>
        </p:txBody>
      </p:sp>
      <p:sp>
        <p:nvSpPr>
          <p:cNvPr id="77" name="PlaceHolder 3"/>
          <p:cNvSpPr>
            <a:spLocks noGrp="1"/>
          </p:cNvSpPr>
          <p:nvPr>
            <p:ph type="body"/>
          </p:nvPr>
        </p:nvSpPr>
        <p:spPr>
          <a:xfrm>
            <a:off x="4414320" y="2095920"/>
            <a:ext cx="3333600" cy="1762200"/>
          </a:xfrm>
          <a:prstGeom prst="rect">
            <a:avLst/>
          </a:prstGeom>
        </p:spPr>
        <p:txBody>
          <a:bodyPr lIns="0" rIns="0" tIns="0" bIns="0">
            <a:normAutofit/>
          </a:bodyPr>
          <a:p>
            <a:endParaRPr b="0" lang="en-US" sz="2000" spc="-1" strike="noStrike">
              <a:solidFill>
                <a:srgbClr val="ffffff"/>
              </a:solidFill>
              <a:latin typeface="Rockwell"/>
            </a:endParaRPr>
          </a:p>
        </p:txBody>
      </p:sp>
      <p:sp>
        <p:nvSpPr>
          <p:cNvPr id="78" name="PlaceHolder 4"/>
          <p:cNvSpPr>
            <a:spLocks noGrp="1"/>
          </p:cNvSpPr>
          <p:nvPr>
            <p:ph type="body"/>
          </p:nvPr>
        </p:nvSpPr>
        <p:spPr>
          <a:xfrm>
            <a:off x="7914960" y="2095920"/>
            <a:ext cx="3333600" cy="1762200"/>
          </a:xfrm>
          <a:prstGeom prst="rect">
            <a:avLst/>
          </a:prstGeom>
        </p:spPr>
        <p:txBody>
          <a:bodyPr lIns="0" rIns="0" tIns="0" bIns="0">
            <a:normAutofit/>
          </a:bodyPr>
          <a:p>
            <a:endParaRPr b="0" lang="en-US" sz="2000" spc="-1" strike="noStrike">
              <a:solidFill>
                <a:srgbClr val="ffffff"/>
              </a:solidFill>
              <a:latin typeface="Rockwell"/>
            </a:endParaRPr>
          </a:p>
        </p:txBody>
      </p:sp>
      <p:sp>
        <p:nvSpPr>
          <p:cNvPr id="79" name="PlaceHolder 5"/>
          <p:cNvSpPr>
            <a:spLocks noGrp="1"/>
          </p:cNvSpPr>
          <p:nvPr>
            <p:ph type="body"/>
          </p:nvPr>
        </p:nvSpPr>
        <p:spPr>
          <a:xfrm>
            <a:off x="913680" y="4025880"/>
            <a:ext cx="3333600" cy="1762200"/>
          </a:xfrm>
          <a:prstGeom prst="rect">
            <a:avLst/>
          </a:prstGeom>
        </p:spPr>
        <p:txBody>
          <a:bodyPr lIns="0" rIns="0" tIns="0" bIns="0">
            <a:normAutofit/>
          </a:bodyPr>
          <a:p>
            <a:endParaRPr b="0" lang="en-US" sz="2000" spc="-1" strike="noStrike">
              <a:solidFill>
                <a:srgbClr val="ffffff"/>
              </a:solidFill>
              <a:latin typeface="Rockwell"/>
            </a:endParaRPr>
          </a:p>
        </p:txBody>
      </p:sp>
      <p:sp>
        <p:nvSpPr>
          <p:cNvPr id="80" name="PlaceHolder 6"/>
          <p:cNvSpPr>
            <a:spLocks noGrp="1"/>
          </p:cNvSpPr>
          <p:nvPr>
            <p:ph type="body"/>
          </p:nvPr>
        </p:nvSpPr>
        <p:spPr>
          <a:xfrm>
            <a:off x="4414320" y="4025880"/>
            <a:ext cx="3333600" cy="1762200"/>
          </a:xfrm>
          <a:prstGeom prst="rect">
            <a:avLst/>
          </a:prstGeom>
        </p:spPr>
        <p:txBody>
          <a:bodyPr lIns="0" rIns="0" tIns="0" bIns="0">
            <a:normAutofit/>
          </a:bodyPr>
          <a:p>
            <a:endParaRPr b="0" lang="en-US" sz="2000" spc="-1" strike="noStrike">
              <a:solidFill>
                <a:srgbClr val="ffffff"/>
              </a:solidFill>
              <a:latin typeface="Rockwell"/>
            </a:endParaRPr>
          </a:p>
        </p:txBody>
      </p:sp>
      <p:sp>
        <p:nvSpPr>
          <p:cNvPr id="81" name="PlaceHolder 7"/>
          <p:cNvSpPr>
            <a:spLocks noGrp="1"/>
          </p:cNvSpPr>
          <p:nvPr>
            <p:ph type="body"/>
          </p:nvPr>
        </p:nvSpPr>
        <p:spPr>
          <a:xfrm>
            <a:off x="7914960" y="4025880"/>
            <a:ext cx="3333600" cy="1762200"/>
          </a:xfrm>
          <a:prstGeom prst="rect">
            <a:avLst/>
          </a:prstGeom>
        </p:spPr>
        <p:txBody>
          <a:bodyPr lIns="0" rIns="0" tIns="0" bIns="0">
            <a:normAutofit/>
          </a:bodyPr>
          <a:p>
            <a:endParaRPr b="0" lang="en-US" sz="2000" spc="-1" strike="noStrike">
              <a:solidFill>
                <a:srgbClr val="ffffff"/>
              </a:solidFill>
              <a:latin typeface="Rockwel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913680" y="609480"/>
            <a:ext cx="10353240" cy="1325880"/>
          </a:xfrm>
          <a:prstGeom prst="rect">
            <a:avLst/>
          </a:prstGeom>
        </p:spPr>
        <p:txBody>
          <a:bodyPr lIns="0" rIns="0" tIns="0" bIns="0" anchor="ctr">
            <a:noAutofit/>
          </a:bodyPr>
          <a:p>
            <a:endParaRPr b="0" lang="en-US" sz="1800" spc="-1" strike="noStrike">
              <a:solidFill>
                <a:srgbClr val="ffffff"/>
              </a:solidFill>
              <a:latin typeface="Rockwell"/>
            </a:endParaRPr>
          </a:p>
        </p:txBody>
      </p:sp>
      <p:sp>
        <p:nvSpPr>
          <p:cNvPr id="8" name="PlaceHolder 2"/>
          <p:cNvSpPr>
            <a:spLocks noGrp="1"/>
          </p:cNvSpPr>
          <p:nvPr>
            <p:ph type="body"/>
          </p:nvPr>
        </p:nvSpPr>
        <p:spPr>
          <a:xfrm>
            <a:off x="913680" y="2095920"/>
            <a:ext cx="10353240" cy="3694680"/>
          </a:xfrm>
          <a:prstGeom prst="rect">
            <a:avLst/>
          </a:prstGeom>
        </p:spPr>
        <p:txBody>
          <a:bodyPr lIns="0" rIns="0" tIns="0" bIns="0">
            <a:normAutofit/>
          </a:bodyPr>
          <a:p>
            <a:endParaRPr b="0" lang="en-US" sz="2000" spc="-1" strike="noStrike">
              <a:solidFill>
                <a:srgbClr val="ffffff"/>
              </a:solidFill>
              <a:latin typeface="Rockwel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913680" y="609480"/>
            <a:ext cx="10353240" cy="1325880"/>
          </a:xfrm>
          <a:prstGeom prst="rect">
            <a:avLst/>
          </a:prstGeom>
        </p:spPr>
        <p:txBody>
          <a:bodyPr lIns="0" rIns="0" tIns="0" bIns="0" anchor="ctr">
            <a:noAutofit/>
          </a:bodyPr>
          <a:p>
            <a:endParaRPr b="0" lang="en-US" sz="1800" spc="-1" strike="noStrike">
              <a:solidFill>
                <a:srgbClr val="ffffff"/>
              </a:solidFill>
              <a:latin typeface="Rockwell"/>
            </a:endParaRPr>
          </a:p>
        </p:txBody>
      </p:sp>
      <p:sp>
        <p:nvSpPr>
          <p:cNvPr id="10" name="PlaceHolder 2"/>
          <p:cNvSpPr>
            <a:spLocks noGrp="1"/>
          </p:cNvSpPr>
          <p:nvPr>
            <p:ph type="body"/>
          </p:nvPr>
        </p:nvSpPr>
        <p:spPr>
          <a:xfrm>
            <a:off x="913680" y="2095920"/>
            <a:ext cx="5052240" cy="3694680"/>
          </a:xfrm>
          <a:prstGeom prst="rect">
            <a:avLst/>
          </a:prstGeom>
        </p:spPr>
        <p:txBody>
          <a:bodyPr lIns="0" rIns="0" tIns="0" bIns="0">
            <a:normAutofit/>
          </a:bodyPr>
          <a:p>
            <a:endParaRPr b="0" lang="en-US" sz="2000" spc="-1" strike="noStrike">
              <a:solidFill>
                <a:srgbClr val="ffffff"/>
              </a:solidFill>
              <a:latin typeface="Rockwell"/>
            </a:endParaRPr>
          </a:p>
        </p:txBody>
      </p:sp>
      <p:sp>
        <p:nvSpPr>
          <p:cNvPr id="11" name="PlaceHolder 3"/>
          <p:cNvSpPr>
            <a:spLocks noGrp="1"/>
          </p:cNvSpPr>
          <p:nvPr>
            <p:ph type="body"/>
          </p:nvPr>
        </p:nvSpPr>
        <p:spPr>
          <a:xfrm>
            <a:off x="6219000" y="2095920"/>
            <a:ext cx="5052240" cy="3694680"/>
          </a:xfrm>
          <a:prstGeom prst="rect">
            <a:avLst/>
          </a:prstGeom>
        </p:spPr>
        <p:txBody>
          <a:bodyPr lIns="0" rIns="0" tIns="0" bIns="0">
            <a:normAutofit/>
          </a:bodyPr>
          <a:p>
            <a:endParaRPr b="0" lang="en-US" sz="2000" spc="-1" strike="noStrike">
              <a:solidFill>
                <a:srgbClr val="ffffff"/>
              </a:solidFill>
              <a:latin typeface="Rockwel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913680" y="609480"/>
            <a:ext cx="10353240" cy="1325880"/>
          </a:xfrm>
          <a:prstGeom prst="rect">
            <a:avLst/>
          </a:prstGeom>
        </p:spPr>
        <p:txBody>
          <a:bodyPr lIns="0" rIns="0" tIns="0" bIns="0" anchor="ctr">
            <a:noAutofit/>
          </a:bodyPr>
          <a:p>
            <a:endParaRPr b="0" lang="en-US" sz="1800" spc="-1" strike="noStrike">
              <a:solidFill>
                <a:srgbClr val="ffffff"/>
              </a:solidFill>
              <a:latin typeface="Rockwel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913680" y="609480"/>
            <a:ext cx="10353240" cy="6147360"/>
          </a:xfrm>
          <a:prstGeom prst="rect">
            <a:avLst/>
          </a:prstGeom>
        </p:spPr>
        <p:txBody>
          <a:bodyPr lIns="0" rIns="0" tIns="0" bIns="0" anchor="ctr">
            <a:noAutofit/>
          </a:bodyPr>
          <a:p>
            <a:pPr algn="ctr"/>
            <a:endParaRPr b="0" lang="es-UY"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913680" y="609480"/>
            <a:ext cx="10353240" cy="1325880"/>
          </a:xfrm>
          <a:prstGeom prst="rect">
            <a:avLst/>
          </a:prstGeom>
        </p:spPr>
        <p:txBody>
          <a:bodyPr lIns="0" rIns="0" tIns="0" bIns="0" anchor="ctr">
            <a:noAutofit/>
          </a:bodyPr>
          <a:p>
            <a:endParaRPr b="0" lang="en-US" sz="1800" spc="-1" strike="noStrike">
              <a:solidFill>
                <a:srgbClr val="ffffff"/>
              </a:solidFill>
              <a:latin typeface="Rockwell"/>
            </a:endParaRPr>
          </a:p>
        </p:txBody>
      </p:sp>
      <p:sp>
        <p:nvSpPr>
          <p:cNvPr id="15" name="PlaceHolder 2"/>
          <p:cNvSpPr>
            <a:spLocks noGrp="1"/>
          </p:cNvSpPr>
          <p:nvPr>
            <p:ph type="body"/>
          </p:nvPr>
        </p:nvSpPr>
        <p:spPr>
          <a:xfrm>
            <a:off x="913680" y="2095920"/>
            <a:ext cx="5052240" cy="1762200"/>
          </a:xfrm>
          <a:prstGeom prst="rect">
            <a:avLst/>
          </a:prstGeom>
        </p:spPr>
        <p:txBody>
          <a:bodyPr lIns="0" rIns="0" tIns="0" bIns="0">
            <a:normAutofit/>
          </a:bodyPr>
          <a:p>
            <a:endParaRPr b="0" lang="en-US" sz="2000" spc="-1" strike="noStrike">
              <a:solidFill>
                <a:srgbClr val="ffffff"/>
              </a:solidFill>
              <a:latin typeface="Rockwell"/>
            </a:endParaRPr>
          </a:p>
        </p:txBody>
      </p:sp>
      <p:sp>
        <p:nvSpPr>
          <p:cNvPr id="16" name="PlaceHolder 3"/>
          <p:cNvSpPr>
            <a:spLocks noGrp="1"/>
          </p:cNvSpPr>
          <p:nvPr>
            <p:ph type="body"/>
          </p:nvPr>
        </p:nvSpPr>
        <p:spPr>
          <a:xfrm>
            <a:off x="6219000" y="2095920"/>
            <a:ext cx="5052240" cy="3694680"/>
          </a:xfrm>
          <a:prstGeom prst="rect">
            <a:avLst/>
          </a:prstGeom>
        </p:spPr>
        <p:txBody>
          <a:bodyPr lIns="0" rIns="0" tIns="0" bIns="0">
            <a:normAutofit/>
          </a:bodyPr>
          <a:p>
            <a:endParaRPr b="0" lang="en-US" sz="2000" spc="-1" strike="noStrike">
              <a:solidFill>
                <a:srgbClr val="ffffff"/>
              </a:solidFill>
              <a:latin typeface="Rockwell"/>
            </a:endParaRPr>
          </a:p>
        </p:txBody>
      </p:sp>
      <p:sp>
        <p:nvSpPr>
          <p:cNvPr id="17" name="PlaceHolder 4"/>
          <p:cNvSpPr>
            <a:spLocks noGrp="1"/>
          </p:cNvSpPr>
          <p:nvPr>
            <p:ph type="body"/>
          </p:nvPr>
        </p:nvSpPr>
        <p:spPr>
          <a:xfrm>
            <a:off x="913680" y="4025880"/>
            <a:ext cx="5052240" cy="1762200"/>
          </a:xfrm>
          <a:prstGeom prst="rect">
            <a:avLst/>
          </a:prstGeom>
        </p:spPr>
        <p:txBody>
          <a:bodyPr lIns="0" rIns="0" tIns="0" bIns="0">
            <a:normAutofit/>
          </a:bodyPr>
          <a:p>
            <a:endParaRPr b="0" lang="en-US" sz="2000" spc="-1" strike="noStrike">
              <a:solidFill>
                <a:srgbClr val="ffffff"/>
              </a:solidFill>
              <a:latin typeface="Rockwel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913680" y="609480"/>
            <a:ext cx="10353240" cy="1325880"/>
          </a:xfrm>
          <a:prstGeom prst="rect">
            <a:avLst/>
          </a:prstGeom>
        </p:spPr>
        <p:txBody>
          <a:bodyPr lIns="0" rIns="0" tIns="0" bIns="0" anchor="ctr">
            <a:noAutofit/>
          </a:bodyPr>
          <a:p>
            <a:endParaRPr b="0" lang="en-US" sz="1800" spc="-1" strike="noStrike">
              <a:solidFill>
                <a:srgbClr val="ffffff"/>
              </a:solidFill>
              <a:latin typeface="Rockwell"/>
            </a:endParaRPr>
          </a:p>
        </p:txBody>
      </p:sp>
      <p:sp>
        <p:nvSpPr>
          <p:cNvPr id="19" name="PlaceHolder 2"/>
          <p:cNvSpPr>
            <a:spLocks noGrp="1"/>
          </p:cNvSpPr>
          <p:nvPr>
            <p:ph type="body"/>
          </p:nvPr>
        </p:nvSpPr>
        <p:spPr>
          <a:xfrm>
            <a:off x="913680" y="2095920"/>
            <a:ext cx="5052240" cy="3694680"/>
          </a:xfrm>
          <a:prstGeom prst="rect">
            <a:avLst/>
          </a:prstGeom>
        </p:spPr>
        <p:txBody>
          <a:bodyPr lIns="0" rIns="0" tIns="0" bIns="0">
            <a:normAutofit/>
          </a:bodyPr>
          <a:p>
            <a:endParaRPr b="0" lang="en-US" sz="2000" spc="-1" strike="noStrike">
              <a:solidFill>
                <a:srgbClr val="ffffff"/>
              </a:solidFill>
              <a:latin typeface="Rockwell"/>
            </a:endParaRPr>
          </a:p>
        </p:txBody>
      </p:sp>
      <p:sp>
        <p:nvSpPr>
          <p:cNvPr id="20" name="PlaceHolder 3"/>
          <p:cNvSpPr>
            <a:spLocks noGrp="1"/>
          </p:cNvSpPr>
          <p:nvPr>
            <p:ph type="body"/>
          </p:nvPr>
        </p:nvSpPr>
        <p:spPr>
          <a:xfrm>
            <a:off x="6219000" y="2095920"/>
            <a:ext cx="5052240" cy="1762200"/>
          </a:xfrm>
          <a:prstGeom prst="rect">
            <a:avLst/>
          </a:prstGeom>
        </p:spPr>
        <p:txBody>
          <a:bodyPr lIns="0" rIns="0" tIns="0" bIns="0">
            <a:normAutofit/>
          </a:bodyPr>
          <a:p>
            <a:endParaRPr b="0" lang="en-US" sz="2000" spc="-1" strike="noStrike">
              <a:solidFill>
                <a:srgbClr val="ffffff"/>
              </a:solidFill>
              <a:latin typeface="Rockwell"/>
            </a:endParaRPr>
          </a:p>
        </p:txBody>
      </p:sp>
      <p:sp>
        <p:nvSpPr>
          <p:cNvPr id="21" name="PlaceHolder 4"/>
          <p:cNvSpPr>
            <a:spLocks noGrp="1"/>
          </p:cNvSpPr>
          <p:nvPr>
            <p:ph type="body"/>
          </p:nvPr>
        </p:nvSpPr>
        <p:spPr>
          <a:xfrm>
            <a:off x="6219000" y="4025880"/>
            <a:ext cx="5052240" cy="1762200"/>
          </a:xfrm>
          <a:prstGeom prst="rect">
            <a:avLst/>
          </a:prstGeom>
        </p:spPr>
        <p:txBody>
          <a:bodyPr lIns="0" rIns="0" tIns="0" bIns="0">
            <a:normAutofit/>
          </a:bodyPr>
          <a:p>
            <a:endParaRPr b="0" lang="en-US" sz="2000" spc="-1" strike="noStrike">
              <a:solidFill>
                <a:srgbClr val="ffffff"/>
              </a:solidFill>
              <a:latin typeface="Rockwel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913680" y="609480"/>
            <a:ext cx="10353240" cy="1325880"/>
          </a:xfrm>
          <a:prstGeom prst="rect">
            <a:avLst/>
          </a:prstGeom>
        </p:spPr>
        <p:txBody>
          <a:bodyPr lIns="0" rIns="0" tIns="0" bIns="0" anchor="ctr">
            <a:noAutofit/>
          </a:bodyPr>
          <a:p>
            <a:endParaRPr b="0" lang="en-US" sz="1800" spc="-1" strike="noStrike">
              <a:solidFill>
                <a:srgbClr val="ffffff"/>
              </a:solidFill>
              <a:latin typeface="Rockwell"/>
            </a:endParaRPr>
          </a:p>
        </p:txBody>
      </p:sp>
      <p:sp>
        <p:nvSpPr>
          <p:cNvPr id="23" name="PlaceHolder 2"/>
          <p:cNvSpPr>
            <a:spLocks noGrp="1"/>
          </p:cNvSpPr>
          <p:nvPr>
            <p:ph type="body"/>
          </p:nvPr>
        </p:nvSpPr>
        <p:spPr>
          <a:xfrm>
            <a:off x="913680" y="2095920"/>
            <a:ext cx="5052240" cy="1762200"/>
          </a:xfrm>
          <a:prstGeom prst="rect">
            <a:avLst/>
          </a:prstGeom>
        </p:spPr>
        <p:txBody>
          <a:bodyPr lIns="0" rIns="0" tIns="0" bIns="0">
            <a:normAutofit/>
          </a:bodyPr>
          <a:p>
            <a:endParaRPr b="0" lang="en-US" sz="2000" spc="-1" strike="noStrike">
              <a:solidFill>
                <a:srgbClr val="ffffff"/>
              </a:solidFill>
              <a:latin typeface="Rockwell"/>
            </a:endParaRPr>
          </a:p>
        </p:txBody>
      </p:sp>
      <p:sp>
        <p:nvSpPr>
          <p:cNvPr id="24" name="PlaceHolder 3"/>
          <p:cNvSpPr>
            <a:spLocks noGrp="1"/>
          </p:cNvSpPr>
          <p:nvPr>
            <p:ph type="body"/>
          </p:nvPr>
        </p:nvSpPr>
        <p:spPr>
          <a:xfrm>
            <a:off x="6219000" y="2095920"/>
            <a:ext cx="5052240" cy="1762200"/>
          </a:xfrm>
          <a:prstGeom prst="rect">
            <a:avLst/>
          </a:prstGeom>
        </p:spPr>
        <p:txBody>
          <a:bodyPr lIns="0" rIns="0" tIns="0" bIns="0">
            <a:normAutofit/>
          </a:bodyPr>
          <a:p>
            <a:endParaRPr b="0" lang="en-US" sz="2000" spc="-1" strike="noStrike">
              <a:solidFill>
                <a:srgbClr val="ffffff"/>
              </a:solidFill>
              <a:latin typeface="Rockwell"/>
            </a:endParaRPr>
          </a:p>
        </p:txBody>
      </p:sp>
      <p:sp>
        <p:nvSpPr>
          <p:cNvPr id="25" name="PlaceHolder 4"/>
          <p:cNvSpPr>
            <a:spLocks noGrp="1"/>
          </p:cNvSpPr>
          <p:nvPr>
            <p:ph type="body"/>
          </p:nvPr>
        </p:nvSpPr>
        <p:spPr>
          <a:xfrm>
            <a:off x="913680" y="4025880"/>
            <a:ext cx="10353240" cy="1762200"/>
          </a:xfrm>
          <a:prstGeom prst="rect">
            <a:avLst/>
          </a:prstGeom>
        </p:spPr>
        <p:txBody>
          <a:bodyPr lIns="0" rIns="0" tIns="0" bIns="0">
            <a:normAutofit/>
          </a:bodyPr>
          <a:p>
            <a:endParaRPr b="0" lang="en-US" sz="2000" spc="-1" strike="noStrike">
              <a:solidFill>
                <a:srgbClr val="ffffff"/>
              </a:solidFill>
              <a:latin typeface="Rockwel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 Id="rId12" Type="http://schemas.openxmlformats.org/officeDocument/2006/relationships/slideLayout" Target="../slideLayouts/slideLayout10.xml"/><Relationship Id="rId13" Type="http://schemas.openxmlformats.org/officeDocument/2006/relationships/slideLayout" Target="../slideLayouts/slideLayout11.xml"/><Relationship Id="rId14"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2.png"/><Relationship Id="rId3" Type="http://schemas.openxmlformats.org/officeDocument/2006/relationships/slideLayout" Target="../slideLayouts/slideLayout13.xml"/><Relationship Id="rId4" Type="http://schemas.openxmlformats.org/officeDocument/2006/relationships/slideLayout" Target="../slideLayouts/slideLayout14.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 Id="rId9" Type="http://schemas.openxmlformats.org/officeDocument/2006/relationships/slideLayout" Target="../slideLayouts/slideLayout19.xml"/><Relationship Id="rId10" Type="http://schemas.openxmlformats.org/officeDocument/2006/relationships/slideLayout" Target="../slideLayouts/slideLayout20.xml"/><Relationship Id="rId11" Type="http://schemas.openxmlformats.org/officeDocument/2006/relationships/slideLayout" Target="../slideLayouts/slideLayout21.xml"/><Relationship Id="rId12" Type="http://schemas.openxmlformats.org/officeDocument/2006/relationships/slideLayout" Target="../slideLayouts/slideLayout22.xml"/><Relationship Id="rId13" Type="http://schemas.openxmlformats.org/officeDocument/2006/relationships/slideLayout" Target="../slideLayouts/slideLayout23.xml"/><Relationship Id="rId14" Type="http://schemas.openxmlformats.org/officeDocument/2006/relationships/slideLayout" Target="../slideLayouts/slideLayout24.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fillRect/>
          </a:stretch>
        </a:blip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1595160" y="1122480"/>
            <a:ext cx="9001080" cy="2387160"/>
          </a:xfrm>
          <a:prstGeom prst="rect">
            <a:avLst/>
          </a:prstGeom>
        </p:spPr>
        <p:txBody>
          <a:bodyPr anchor="b">
            <a:normAutofit/>
          </a:bodyPr>
          <a:p>
            <a:pPr algn="ctr">
              <a:lnSpc>
                <a:spcPct val="90000"/>
              </a:lnSpc>
            </a:pPr>
            <a:r>
              <a:rPr b="1" lang="es-ES" sz="4800" spc="-1" strike="noStrike" cap="all">
                <a:solidFill>
                  <a:srgbClr val="ffffff"/>
                </a:solidFill>
                <a:latin typeface="Bookman Old Style"/>
              </a:rPr>
              <a:t>Haga clic para </a:t>
            </a:r>
            <a:r>
              <a:rPr b="1" lang="es-ES" sz="4800" spc="-1" strike="noStrike" cap="all">
                <a:solidFill>
                  <a:srgbClr val="ffffff"/>
                </a:solidFill>
                <a:latin typeface="Bookman Old Style"/>
              </a:rPr>
              <a:t>modificar el estilo de </a:t>
            </a:r>
            <a:r>
              <a:rPr b="1" lang="es-ES" sz="4800" spc="-1" strike="noStrike" cap="all">
                <a:solidFill>
                  <a:srgbClr val="ffffff"/>
                </a:solidFill>
                <a:latin typeface="Bookman Old Style"/>
              </a:rPr>
              <a:t>título del patrón</a:t>
            </a:r>
            <a:endParaRPr b="0" lang="en-US" sz="4800" spc="-1" strike="noStrike">
              <a:solidFill>
                <a:srgbClr val="ffffff"/>
              </a:solidFill>
              <a:latin typeface="Rockwell"/>
            </a:endParaRPr>
          </a:p>
        </p:txBody>
      </p:sp>
      <p:sp>
        <p:nvSpPr>
          <p:cNvPr id="1" name="PlaceHolder 2"/>
          <p:cNvSpPr>
            <a:spLocks noGrp="1"/>
          </p:cNvSpPr>
          <p:nvPr>
            <p:ph type="dt"/>
          </p:nvPr>
        </p:nvSpPr>
        <p:spPr>
          <a:xfrm>
            <a:off x="7678800" y="5883120"/>
            <a:ext cx="2742840" cy="364680"/>
          </a:xfrm>
          <a:prstGeom prst="rect">
            <a:avLst/>
          </a:prstGeom>
        </p:spPr>
        <p:txBody>
          <a:bodyPr anchor="ctr">
            <a:noAutofit/>
          </a:bodyPr>
          <a:p>
            <a:pPr algn="r">
              <a:lnSpc>
                <a:spcPct val="100000"/>
              </a:lnSpc>
            </a:pPr>
            <a:fld id="{854CC5F9-72C2-4BCB-8210-FE84037D0291}" type="datetime">
              <a:rPr b="0" lang="en-US" sz="1000" spc="-1" strike="noStrike">
                <a:solidFill>
                  <a:srgbClr val="ffffff"/>
                </a:solidFill>
                <a:latin typeface="Rockwell"/>
              </a:rPr>
              <a:t>10/19/21</a:t>
            </a:fld>
            <a:endParaRPr b="0" lang="es-UY" sz="1000" spc="-1" strike="noStrike">
              <a:latin typeface="Times New Roman"/>
            </a:endParaRPr>
          </a:p>
        </p:txBody>
      </p:sp>
      <p:sp>
        <p:nvSpPr>
          <p:cNvPr id="2" name="PlaceHolder 3"/>
          <p:cNvSpPr>
            <a:spLocks noGrp="1"/>
          </p:cNvSpPr>
          <p:nvPr>
            <p:ph type="ftr"/>
          </p:nvPr>
        </p:nvSpPr>
        <p:spPr>
          <a:xfrm>
            <a:off x="913680" y="5883120"/>
            <a:ext cx="6672600" cy="364680"/>
          </a:xfrm>
          <a:prstGeom prst="rect">
            <a:avLst/>
          </a:prstGeom>
        </p:spPr>
        <p:txBody>
          <a:bodyPr anchor="ctr">
            <a:noAutofit/>
          </a:bodyPr>
          <a:p>
            <a:endParaRPr b="0" lang="es-UY" sz="2400" spc="-1" strike="noStrike">
              <a:latin typeface="Times New Roman"/>
            </a:endParaRPr>
          </a:p>
        </p:txBody>
      </p:sp>
      <p:sp>
        <p:nvSpPr>
          <p:cNvPr id="3" name="PlaceHolder 4"/>
          <p:cNvSpPr>
            <a:spLocks noGrp="1"/>
          </p:cNvSpPr>
          <p:nvPr>
            <p:ph type="sldNum"/>
          </p:nvPr>
        </p:nvSpPr>
        <p:spPr>
          <a:xfrm>
            <a:off x="10514160" y="5883120"/>
            <a:ext cx="753120" cy="364680"/>
          </a:xfrm>
          <a:prstGeom prst="rect">
            <a:avLst/>
          </a:prstGeom>
        </p:spPr>
        <p:txBody>
          <a:bodyPr anchor="ctr">
            <a:noAutofit/>
          </a:bodyPr>
          <a:p>
            <a:pPr algn="r">
              <a:lnSpc>
                <a:spcPct val="100000"/>
              </a:lnSpc>
            </a:pPr>
            <a:fld id="{81383A2B-E6A0-4099-A656-2814F78EB34D}" type="slidenum">
              <a:rPr b="0" lang="en-US" sz="1000" spc="-1" strike="noStrike">
                <a:solidFill>
                  <a:srgbClr val="ffffff"/>
                </a:solidFill>
                <a:latin typeface="Rockwell"/>
              </a:rPr>
              <a:t>&lt;número&gt;</a:t>
            </a:fld>
            <a:endParaRPr b="0" lang="es-UY" sz="1000" spc="-1" strike="noStrike">
              <a:latin typeface="Times New Roman"/>
            </a:endParaRPr>
          </a:p>
        </p:txBody>
      </p:sp>
      <p:sp>
        <p:nvSpPr>
          <p:cNvPr id="4" name="PlaceHolder 5"/>
          <p:cNvSpPr>
            <a:spLocks noGrp="1"/>
          </p:cNvSpPr>
          <p:nvPr>
            <p:ph type="body"/>
          </p:nvPr>
        </p:nvSpPr>
        <p:spPr>
          <a:xfrm>
            <a:off x="609480" y="1604520"/>
            <a:ext cx="10972440" cy="3977280"/>
          </a:xfrm>
          <a:prstGeom prst="rect">
            <a:avLst/>
          </a:prstGeom>
        </p:spPr>
        <p:txBody>
          <a:bodyPr lIns="0" rIns="0" tIns="0" bIns="0">
            <a:normAutofit/>
          </a:bodyPr>
          <a:p>
            <a:pPr marL="432000" indent="-324000">
              <a:spcBef>
                <a:spcPts val="1417"/>
              </a:spcBef>
              <a:buClr>
                <a:srgbClr val="ffffff"/>
              </a:buClr>
              <a:buSzPct val="45000"/>
              <a:buFont typeface="Wingdings" charset="2"/>
              <a:buChar char=""/>
            </a:pPr>
            <a:r>
              <a:rPr b="0" lang="en-US" sz="2000" spc="-1" strike="noStrike">
                <a:solidFill>
                  <a:srgbClr val="ffffff"/>
                </a:solidFill>
                <a:latin typeface="Rockwell"/>
              </a:rPr>
              <a:t>Pulse para editar el formato de texto del esquema</a:t>
            </a:r>
            <a:endParaRPr b="0" lang="en-US" sz="2000" spc="-1" strike="noStrike">
              <a:solidFill>
                <a:srgbClr val="ffffff"/>
              </a:solidFill>
              <a:latin typeface="Rockwell"/>
            </a:endParaRPr>
          </a:p>
          <a:p>
            <a:pPr lvl="1" marL="864000" indent="-324000">
              <a:spcBef>
                <a:spcPts val="1134"/>
              </a:spcBef>
              <a:buClr>
                <a:srgbClr val="ffffff"/>
              </a:buClr>
              <a:buSzPct val="75000"/>
              <a:buFont typeface="Symbol" charset="2"/>
              <a:buChar char=""/>
            </a:pPr>
            <a:r>
              <a:rPr b="0" lang="en-US" sz="1600" spc="-1" strike="noStrike">
                <a:solidFill>
                  <a:srgbClr val="ffffff"/>
                </a:solidFill>
                <a:latin typeface="Rockwell"/>
              </a:rPr>
              <a:t>Segundo nivel del esquema</a:t>
            </a:r>
            <a:endParaRPr b="0" lang="en-US" sz="1600" spc="-1" strike="noStrike">
              <a:solidFill>
                <a:srgbClr val="ffffff"/>
              </a:solidFill>
              <a:latin typeface="Rockwell"/>
            </a:endParaRPr>
          </a:p>
          <a:p>
            <a:pPr lvl="2" marL="1296000" indent="-288000">
              <a:spcBef>
                <a:spcPts val="850"/>
              </a:spcBef>
              <a:buClr>
                <a:srgbClr val="ffffff"/>
              </a:buClr>
              <a:buSzPct val="45000"/>
              <a:buFont typeface="Wingdings" charset="2"/>
              <a:buChar char=""/>
            </a:pPr>
            <a:r>
              <a:rPr b="0" lang="en-US" sz="1400" spc="-1" strike="noStrike">
                <a:solidFill>
                  <a:srgbClr val="ffffff"/>
                </a:solidFill>
                <a:latin typeface="Rockwell"/>
              </a:rPr>
              <a:t>Tercer nivel del esquema</a:t>
            </a:r>
            <a:endParaRPr b="0" lang="en-US" sz="1400" spc="-1" strike="noStrike">
              <a:solidFill>
                <a:srgbClr val="ffffff"/>
              </a:solidFill>
              <a:latin typeface="Rockwell"/>
            </a:endParaRPr>
          </a:p>
          <a:p>
            <a:pPr lvl="3" marL="1728000" indent="-216000">
              <a:spcBef>
                <a:spcPts val="567"/>
              </a:spcBef>
              <a:buClr>
                <a:srgbClr val="ffffff"/>
              </a:buClr>
              <a:buSzPct val="75000"/>
              <a:buFont typeface="Symbol" charset="2"/>
              <a:buChar char=""/>
            </a:pPr>
            <a:r>
              <a:rPr b="0" lang="en-US" sz="1200" spc="-1" strike="noStrike">
                <a:solidFill>
                  <a:srgbClr val="ffffff"/>
                </a:solidFill>
                <a:latin typeface="Rockwell"/>
              </a:rPr>
              <a:t>Cuarto nivel del esquema</a:t>
            </a:r>
            <a:endParaRPr b="0" lang="en-US" sz="1200" spc="-1" strike="noStrike">
              <a:solidFill>
                <a:srgbClr val="ffffff"/>
              </a:solidFill>
              <a:latin typeface="Rockwell"/>
            </a:endParaRPr>
          </a:p>
          <a:p>
            <a:pPr lvl="4" marL="2160000" indent="-216000">
              <a:spcBef>
                <a:spcPts val="283"/>
              </a:spcBef>
              <a:buClr>
                <a:srgbClr val="ffffff"/>
              </a:buClr>
              <a:buSzPct val="45000"/>
              <a:buFont typeface="Wingdings" charset="2"/>
              <a:buChar char=""/>
            </a:pPr>
            <a:r>
              <a:rPr b="0" lang="en-US" sz="2000" spc="-1" strike="noStrike">
                <a:solidFill>
                  <a:srgbClr val="ffffff"/>
                </a:solidFill>
                <a:latin typeface="Rockwell"/>
              </a:rPr>
              <a:t>Quinto nivel del esquema</a:t>
            </a:r>
            <a:endParaRPr b="0" lang="en-US" sz="2000" spc="-1" strike="noStrike">
              <a:solidFill>
                <a:srgbClr val="ffffff"/>
              </a:solidFill>
              <a:latin typeface="Rockwell"/>
            </a:endParaRPr>
          </a:p>
          <a:p>
            <a:pPr lvl="5" marL="2592000" indent="-216000">
              <a:spcBef>
                <a:spcPts val="283"/>
              </a:spcBef>
              <a:buClr>
                <a:srgbClr val="ffffff"/>
              </a:buClr>
              <a:buSzPct val="45000"/>
              <a:buFont typeface="Wingdings" charset="2"/>
              <a:buChar char=""/>
            </a:pPr>
            <a:r>
              <a:rPr b="0" lang="en-US" sz="2000" spc="-1" strike="noStrike">
                <a:solidFill>
                  <a:srgbClr val="ffffff"/>
                </a:solidFill>
                <a:latin typeface="Rockwell"/>
              </a:rPr>
              <a:t>Sexto nivel del esquema</a:t>
            </a:r>
            <a:endParaRPr b="0" lang="en-US" sz="2000" spc="-1" strike="noStrike">
              <a:solidFill>
                <a:srgbClr val="ffffff"/>
              </a:solidFill>
              <a:latin typeface="Rockwell"/>
            </a:endParaRPr>
          </a:p>
          <a:p>
            <a:pPr lvl="6" marL="3024000" indent="-216000">
              <a:spcBef>
                <a:spcPts val="283"/>
              </a:spcBef>
              <a:buClr>
                <a:srgbClr val="ffffff"/>
              </a:buClr>
              <a:buSzPct val="45000"/>
              <a:buFont typeface="Wingdings" charset="2"/>
              <a:buChar char=""/>
            </a:pPr>
            <a:r>
              <a:rPr b="0" lang="en-US" sz="2000" spc="-1" strike="noStrike">
                <a:solidFill>
                  <a:srgbClr val="ffffff"/>
                </a:solidFill>
                <a:latin typeface="Rockwell"/>
              </a:rPr>
              <a:t>Séptimo nivel del esquema</a:t>
            </a:r>
            <a:endParaRPr b="0" lang="en-US" sz="2000" spc="-1" strike="noStrike">
              <a:solidFill>
                <a:srgbClr val="ffffff"/>
              </a:solidFill>
              <a:latin typeface="Rockwell"/>
            </a:endParaRPr>
          </a:p>
        </p:txBody>
      </p:sp>
    </p:spTree>
  </p:cSld>
  <p:clrMap bg1="lt1" bg2="lt2" tx1="dk1" tx2="dk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fillRect/>
          </a:stretch>
        </a:blipFill>
      </p:bgPr>
    </p:bg>
    <p:spTree>
      <p:nvGrpSpPr>
        <p:cNvPr id="1" name=""/>
        <p:cNvGrpSpPr/>
        <p:nvPr/>
      </p:nvGrpSpPr>
      <p:grpSpPr>
        <a:xfrm>
          <a:off x="0" y="0"/>
          <a:ext cx="0" cy="0"/>
          <a:chOff x="0" y="0"/>
          <a:chExt cx="0" cy="0"/>
        </a:xfrm>
      </p:grpSpPr>
      <p:sp>
        <p:nvSpPr>
          <p:cNvPr id="41" name="PlaceHolder 1"/>
          <p:cNvSpPr>
            <a:spLocks noGrp="1"/>
          </p:cNvSpPr>
          <p:nvPr>
            <p:ph type="title"/>
          </p:nvPr>
        </p:nvSpPr>
        <p:spPr>
          <a:xfrm>
            <a:off x="913680" y="609480"/>
            <a:ext cx="10353240" cy="1325880"/>
          </a:xfrm>
          <a:prstGeom prst="rect">
            <a:avLst/>
          </a:prstGeom>
        </p:spPr>
        <p:txBody>
          <a:bodyPr anchor="ctr">
            <a:noAutofit/>
          </a:bodyPr>
          <a:p>
            <a:pPr algn="ctr">
              <a:lnSpc>
                <a:spcPct val="90000"/>
              </a:lnSpc>
            </a:pPr>
            <a:r>
              <a:rPr b="1" lang="es-ES" sz="3400" spc="-1" strike="noStrike" cap="all">
                <a:solidFill>
                  <a:srgbClr val="ffffff"/>
                </a:solidFill>
                <a:latin typeface="Bookman Old Style"/>
              </a:rPr>
              <a:t>Haga clic para modificar el estilo de título del patrón</a:t>
            </a:r>
            <a:endParaRPr b="0" lang="en-US" sz="3400" spc="-1" strike="noStrike">
              <a:solidFill>
                <a:srgbClr val="ffffff"/>
              </a:solidFill>
              <a:latin typeface="Rockwell"/>
            </a:endParaRPr>
          </a:p>
        </p:txBody>
      </p:sp>
      <p:sp>
        <p:nvSpPr>
          <p:cNvPr id="42" name="PlaceHolder 2"/>
          <p:cNvSpPr>
            <a:spLocks noGrp="1"/>
          </p:cNvSpPr>
          <p:nvPr>
            <p:ph type="body"/>
          </p:nvPr>
        </p:nvSpPr>
        <p:spPr>
          <a:xfrm>
            <a:off x="913680" y="2095920"/>
            <a:ext cx="10353240" cy="3694680"/>
          </a:xfrm>
          <a:prstGeom prst="rect">
            <a:avLst/>
          </a:prstGeom>
        </p:spPr>
        <p:txBody>
          <a:bodyPr>
            <a:noAutofit/>
          </a:bodyPr>
          <a:p>
            <a:pPr marL="228600" indent="-228240">
              <a:lnSpc>
                <a:spcPct val="120000"/>
              </a:lnSpc>
              <a:spcBef>
                <a:spcPts val="1001"/>
              </a:spcBef>
              <a:buClr>
                <a:srgbClr val="ffffff"/>
              </a:buClr>
              <a:buFont typeface="Arial"/>
              <a:buChar char="•"/>
            </a:pPr>
            <a:r>
              <a:rPr b="0" lang="es-ES" sz="2000" spc="-1" strike="noStrike">
                <a:solidFill>
                  <a:srgbClr val="ffffff"/>
                </a:solidFill>
                <a:latin typeface="Rockwell"/>
              </a:rPr>
              <a:t>Haga clic para modificar el estilo de texto del patrón</a:t>
            </a:r>
            <a:endParaRPr b="0" lang="en-US" sz="2000" spc="-1" strike="noStrike">
              <a:solidFill>
                <a:srgbClr val="ffffff"/>
              </a:solidFill>
              <a:latin typeface="Rockwell"/>
            </a:endParaRPr>
          </a:p>
          <a:p>
            <a:pPr lvl="1" marL="685800" indent="-228240">
              <a:lnSpc>
                <a:spcPct val="120000"/>
              </a:lnSpc>
              <a:spcBef>
                <a:spcPts val="499"/>
              </a:spcBef>
              <a:buClr>
                <a:srgbClr val="ffffff"/>
              </a:buClr>
              <a:buFont typeface="Arial"/>
              <a:buChar char="•"/>
            </a:pPr>
            <a:r>
              <a:rPr b="0" lang="es-ES" sz="1800" spc="-1" strike="noStrike">
                <a:solidFill>
                  <a:srgbClr val="ffffff"/>
                </a:solidFill>
                <a:latin typeface="Rockwell"/>
              </a:rPr>
              <a:t>Segundo nivel</a:t>
            </a:r>
            <a:endParaRPr b="0" lang="en-US" sz="1800" spc="-1" strike="noStrike">
              <a:solidFill>
                <a:srgbClr val="ffffff"/>
              </a:solidFill>
              <a:latin typeface="Rockwell"/>
            </a:endParaRPr>
          </a:p>
          <a:p>
            <a:pPr lvl="2" marL="1143000" indent="-228240">
              <a:lnSpc>
                <a:spcPct val="120000"/>
              </a:lnSpc>
              <a:spcBef>
                <a:spcPts val="499"/>
              </a:spcBef>
              <a:buClr>
                <a:srgbClr val="ffffff"/>
              </a:buClr>
              <a:buFont typeface="Arial"/>
              <a:buChar char="•"/>
            </a:pPr>
            <a:r>
              <a:rPr b="0" lang="es-ES" sz="1600" spc="-1" strike="noStrike">
                <a:solidFill>
                  <a:srgbClr val="ffffff"/>
                </a:solidFill>
                <a:latin typeface="Rockwell"/>
              </a:rPr>
              <a:t>Tercer nivel</a:t>
            </a:r>
            <a:endParaRPr b="0" lang="en-US" sz="1600" spc="-1" strike="noStrike">
              <a:solidFill>
                <a:srgbClr val="ffffff"/>
              </a:solidFill>
              <a:latin typeface="Rockwell"/>
            </a:endParaRPr>
          </a:p>
          <a:p>
            <a:pPr lvl="3" marL="1600200" indent="-228240">
              <a:lnSpc>
                <a:spcPct val="120000"/>
              </a:lnSpc>
              <a:spcBef>
                <a:spcPts val="499"/>
              </a:spcBef>
              <a:buClr>
                <a:srgbClr val="ffffff"/>
              </a:buClr>
              <a:buFont typeface="Arial"/>
              <a:buChar char="•"/>
            </a:pPr>
            <a:r>
              <a:rPr b="0" lang="es-ES" sz="1400" spc="-1" strike="noStrike">
                <a:solidFill>
                  <a:srgbClr val="ffffff"/>
                </a:solidFill>
                <a:latin typeface="Rockwell"/>
              </a:rPr>
              <a:t>Cuarto nivel</a:t>
            </a:r>
            <a:endParaRPr b="0" lang="en-US" sz="1400" spc="-1" strike="noStrike">
              <a:solidFill>
                <a:srgbClr val="ffffff"/>
              </a:solidFill>
              <a:latin typeface="Rockwell"/>
            </a:endParaRPr>
          </a:p>
          <a:p>
            <a:pPr lvl="4" marL="2057400" indent="-228240">
              <a:lnSpc>
                <a:spcPct val="120000"/>
              </a:lnSpc>
              <a:spcBef>
                <a:spcPts val="499"/>
              </a:spcBef>
              <a:buClr>
                <a:srgbClr val="ffffff"/>
              </a:buClr>
              <a:buFont typeface="Arial"/>
              <a:buChar char="•"/>
            </a:pPr>
            <a:r>
              <a:rPr b="0" lang="es-ES" sz="1200" spc="-1" strike="noStrike">
                <a:solidFill>
                  <a:srgbClr val="ffffff"/>
                </a:solidFill>
                <a:latin typeface="Rockwell"/>
              </a:rPr>
              <a:t>Quinto nivel</a:t>
            </a:r>
            <a:endParaRPr b="0" lang="en-US" sz="1200" spc="-1" strike="noStrike">
              <a:solidFill>
                <a:srgbClr val="ffffff"/>
              </a:solidFill>
              <a:latin typeface="Rockwell"/>
            </a:endParaRPr>
          </a:p>
        </p:txBody>
      </p:sp>
      <p:sp>
        <p:nvSpPr>
          <p:cNvPr id="43" name="PlaceHolder 3"/>
          <p:cNvSpPr>
            <a:spLocks noGrp="1"/>
          </p:cNvSpPr>
          <p:nvPr>
            <p:ph type="dt"/>
          </p:nvPr>
        </p:nvSpPr>
        <p:spPr>
          <a:xfrm>
            <a:off x="7678800" y="5883120"/>
            <a:ext cx="2742840" cy="364680"/>
          </a:xfrm>
          <a:prstGeom prst="rect">
            <a:avLst/>
          </a:prstGeom>
        </p:spPr>
        <p:txBody>
          <a:bodyPr anchor="ctr">
            <a:noAutofit/>
          </a:bodyPr>
          <a:p>
            <a:pPr algn="r">
              <a:lnSpc>
                <a:spcPct val="100000"/>
              </a:lnSpc>
            </a:pPr>
            <a:fld id="{5332E780-A703-4572-875F-7FCB65DCF8C2}" type="datetime">
              <a:rPr b="0" lang="en-US" sz="1000" spc="-1" strike="noStrike">
                <a:solidFill>
                  <a:srgbClr val="ffffff"/>
                </a:solidFill>
                <a:latin typeface="Rockwell"/>
              </a:rPr>
              <a:t>10/19/21</a:t>
            </a:fld>
            <a:endParaRPr b="0" lang="es-UY" sz="1000" spc="-1" strike="noStrike">
              <a:latin typeface="Times New Roman"/>
            </a:endParaRPr>
          </a:p>
        </p:txBody>
      </p:sp>
      <p:sp>
        <p:nvSpPr>
          <p:cNvPr id="44" name="PlaceHolder 4"/>
          <p:cNvSpPr>
            <a:spLocks noGrp="1"/>
          </p:cNvSpPr>
          <p:nvPr>
            <p:ph type="ftr"/>
          </p:nvPr>
        </p:nvSpPr>
        <p:spPr>
          <a:xfrm>
            <a:off x="913680" y="5883120"/>
            <a:ext cx="6672600" cy="364680"/>
          </a:xfrm>
          <a:prstGeom prst="rect">
            <a:avLst/>
          </a:prstGeom>
        </p:spPr>
        <p:txBody>
          <a:bodyPr anchor="ctr">
            <a:noAutofit/>
          </a:bodyPr>
          <a:p>
            <a:endParaRPr b="0" lang="es-UY" sz="2400" spc="-1" strike="noStrike">
              <a:latin typeface="Times New Roman"/>
            </a:endParaRPr>
          </a:p>
        </p:txBody>
      </p:sp>
      <p:sp>
        <p:nvSpPr>
          <p:cNvPr id="45" name="PlaceHolder 5"/>
          <p:cNvSpPr>
            <a:spLocks noGrp="1"/>
          </p:cNvSpPr>
          <p:nvPr>
            <p:ph type="sldNum"/>
          </p:nvPr>
        </p:nvSpPr>
        <p:spPr>
          <a:xfrm>
            <a:off x="10514160" y="5883120"/>
            <a:ext cx="753120" cy="364680"/>
          </a:xfrm>
          <a:prstGeom prst="rect">
            <a:avLst/>
          </a:prstGeom>
        </p:spPr>
        <p:txBody>
          <a:bodyPr anchor="ctr">
            <a:noAutofit/>
          </a:bodyPr>
          <a:p>
            <a:pPr algn="r">
              <a:lnSpc>
                <a:spcPct val="100000"/>
              </a:lnSpc>
            </a:pPr>
            <a:fld id="{D0DA5BE7-2D35-41C8-B69C-9BB043068EE0}" type="slidenum">
              <a:rPr b="0" lang="en-US" sz="1000" spc="-1" strike="noStrike">
                <a:solidFill>
                  <a:srgbClr val="ffffff"/>
                </a:solidFill>
                <a:latin typeface="Rockwell"/>
              </a:rPr>
              <a:t>&lt;número&gt;</a:t>
            </a:fld>
            <a:endParaRPr b="0" lang="es-UY" sz="1000" spc="-1" strike="noStrike">
              <a:latin typeface="Times New Roman"/>
            </a:endParaRPr>
          </a:p>
        </p:txBody>
      </p:sp>
    </p:spTree>
  </p:cSld>
  <p:clrMap bg1="lt1" bg2="lt2" tx1="dk1" tx2="dk2" accent1="accent1" accent2="accent2" accent3="accent3" accent4="accent4" accent5="accent5" accent6="accent6" hlink="hlink" folHlink="folHlink"/>
  <p:sldLayoutIdLst>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9.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0.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1.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2" name="TextShape 1"/>
          <p:cNvSpPr txBox="1"/>
          <p:nvPr/>
        </p:nvSpPr>
        <p:spPr>
          <a:xfrm>
            <a:off x="1595160" y="1122480"/>
            <a:ext cx="9001080" cy="2387160"/>
          </a:xfrm>
          <a:prstGeom prst="rect">
            <a:avLst/>
          </a:prstGeom>
          <a:noFill/>
          <a:ln>
            <a:noFill/>
          </a:ln>
        </p:spPr>
        <p:txBody>
          <a:bodyPr anchor="b">
            <a:noAutofit/>
          </a:bodyPr>
          <a:p>
            <a:pPr algn="ctr">
              <a:lnSpc>
                <a:spcPct val="90000"/>
              </a:lnSpc>
            </a:pPr>
            <a:r>
              <a:rPr b="1" lang="es-UY" sz="4800" spc="-1" strike="noStrike" cap="all">
                <a:solidFill>
                  <a:srgbClr val="ffffff"/>
                </a:solidFill>
                <a:latin typeface="Bookman Old Style"/>
              </a:rPr>
              <a:t>Políticas públicas</a:t>
            </a:r>
            <a:endParaRPr b="0" lang="en-US" sz="4800" spc="-1" strike="noStrike">
              <a:solidFill>
                <a:srgbClr val="ffffff"/>
              </a:solidFill>
              <a:latin typeface="Rockwell"/>
            </a:endParaRPr>
          </a:p>
        </p:txBody>
      </p:sp>
      <p:sp>
        <p:nvSpPr>
          <p:cNvPr id="83" name="TextShape 2"/>
          <p:cNvSpPr txBox="1"/>
          <p:nvPr/>
        </p:nvSpPr>
        <p:spPr>
          <a:xfrm>
            <a:off x="1595160" y="3602160"/>
            <a:ext cx="9001080" cy="1655280"/>
          </a:xfrm>
          <a:prstGeom prst="rect">
            <a:avLst/>
          </a:prstGeom>
          <a:noFill/>
          <a:ln>
            <a:noFill/>
          </a:ln>
        </p:spPr>
        <p:txBody>
          <a:bodyPr>
            <a:normAutofit/>
          </a:bodyPr>
          <a:p>
            <a:pPr algn="ctr">
              <a:lnSpc>
                <a:spcPct val="120000"/>
              </a:lnSpc>
              <a:spcBef>
                <a:spcPts val="1001"/>
              </a:spcBef>
              <a:tabLst>
                <a:tab algn="l" pos="0"/>
              </a:tabLst>
            </a:pPr>
            <a:r>
              <a:rPr b="0" lang="es-UY" sz="2400" spc="-1" strike="noStrike">
                <a:solidFill>
                  <a:srgbClr val="ffffff"/>
                </a:solidFill>
                <a:latin typeface="Rockwell"/>
              </a:rPr>
              <a:t> </a:t>
            </a:r>
            <a:endParaRPr b="0" lang="es-UY" sz="2400" spc="-1" strike="noStrike">
              <a:latin typeface="Arial"/>
            </a:endParaRPr>
          </a:p>
          <a:p>
            <a:pPr algn="ctr">
              <a:lnSpc>
                <a:spcPct val="120000"/>
              </a:lnSpc>
              <a:spcBef>
                <a:spcPts val="1001"/>
              </a:spcBef>
              <a:tabLst>
                <a:tab algn="l" pos="0"/>
              </a:tabLst>
            </a:pPr>
            <a:r>
              <a:rPr b="0" lang="es-UY" sz="2400" spc="-1" strike="noStrike">
                <a:solidFill>
                  <a:srgbClr val="ffffff"/>
                </a:solidFill>
                <a:latin typeface="Rockwell"/>
              </a:rPr>
              <a:t>TED – Taller de Pasantía </a:t>
            </a:r>
            <a:endParaRPr b="0" lang="es-UY" sz="2400" spc="-1" strike="noStrike">
              <a:latin typeface="Arial"/>
            </a:endParaRPr>
          </a:p>
          <a:p>
            <a:pPr algn="ctr">
              <a:lnSpc>
                <a:spcPct val="120000"/>
              </a:lnSpc>
              <a:spcBef>
                <a:spcPts val="1001"/>
              </a:spcBef>
              <a:tabLst>
                <a:tab algn="l" pos="0"/>
              </a:tabLst>
            </a:pPr>
            <a:r>
              <a:rPr b="0" lang="es-UY" sz="2400" spc="-1" strike="noStrike">
                <a:solidFill>
                  <a:srgbClr val="ffffff"/>
                </a:solidFill>
                <a:latin typeface="Rockwell"/>
              </a:rPr>
              <a:t>Joanna Núñez</a:t>
            </a:r>
            <a:endParaRPr b="0" lang="es-UY" sz="2400" spc="-1" strike="noStrike">
              <a:latin typeface="Arial"/>
            </a:endParaRPr>
          </a:p>
          <a:p>
            <a:pPr algn="ctr">
              <a:lnSpc>
                <a:spcPct val="120000"/>
              </a:lnSpc>
              <a:spcBef>
                <a:spcPts val="1001"/>
              </a:spcBef>
              <a:tabLst>
                <a:tab algn="l" pos="0"/>
              </a:tabLst>
            </a:pPr>
            <a:endParaRPr b="0" lang="es-UY" sz="2400" spc="-1" strike="noStrike">
              <a:latin typeface="Arial"/>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0" name="TextShape 1"/>
          <p:cNvSpPr txBox="1"/>
          <p:nvPr/>
        </p:nvSpPr>
        <p:spPr>
          <a:xfrm>
            <a:off x="913680" y="609480"/>
            <a:ext cx="10353240" cy="1325880"/>
          </a:xfrm>
          <a:prstGeom prst="rect">
            <a:avLst/>
          </a:prstGeom>
          <a:noFill/>
          <a:ln>
            <a:noFill/>
          </a:ln>
        </p:spPr>
        <p:txBody>
          <a:bodyPr anchor="ctr">
            <a:noAutofit/>
          </a:bodyPr>
          <a:p>
            <a:pPr algn="ctr">
              <a:lnSpc>
                <a:spcPct val="90000"/>
              </a:lnSpc>
            </a:pPr>
            <a:r>
              <a:rPr b="1" lang="es-UY" sz="3400" spc="-1" strike="noStrike" cap="all">
                <a:solidFill>
                  <a:srgbClr val="ffffff"/>
                </a:solidFill>
                <a:latin typeface="Bookman Old Style"/>
              </a:rPr>
              <a:t>Gobernanza o gobernación</a:t>
            </a:r>
            <a:endParaRPr b="0" lang="en-US" sz="3400" spc="-1" strike="noStrike">
              <a:solidFill>
                <a:srgbClr val="ffffff"/>
              </a:solidFill>
              <a:latin typeface="Rockwell"/>
            </a:endParaRPr>
          </a:p>
        </p:txBody>
      </p:sp>
      <p:sp>
        <p:nvSpPr>
          <p:cNvPr id="101" name="TextShape 2"/>
          <p:cNvSpPr txBox="1"/>
          <p:nvPr/>
        </p:nvSpPr>
        <p:spPr>
          <a:xfrm>
            <a:off x="913680" y="2095920"/>
            <a:ext cx="10353240" cy="3694680"/>
          </a:xfrm>
          <a:prstGeom prst="rect">
            <a:avLst/>
          </a:prstGeom>
          <a:noFill/>
          <a:ln>
            <a:noFill/>
          </a:ln>
        </p:spPr>
        <p:txBody>
          <a:bodyPr>
            <a:noAutofit/>
          </a:bodyPr>
          <a:p>
            <a:pPr marL="228600" indent="-228240">
              <a:lnSpc>
                <a:spcPct val="120000"/>
              </a:lnSpc>
              <a:spcBef>
                <a:spcPts val="1001"/>
              </a:spcBef>
              <a:buClr>
                <a:srgbClr val="ffffff"/>
              </a:buClr>
              <a:buFont typeface="Arial"/>
              <a:buChar char="•"/>
            </a:pPr>
            <a:r>
              <a:rPr b="0" lang="es-UY" sz="2000" spc="-1" strike="noStrike">
                <a:solidFill>
                  <a:srgbClr val="ffffff"/>
                </a:solidFill>
                <a:latin typeface="Rockwell"/>
              </a:rPr>
              <a:t>Proceso de dirección de la sociedad o el proceso mediante el cual sociedad y gobierno definen su sentido de dirección, los valores y objetivos de la vida asociada que es importante realizar, y definen su capacidad de dirección, la manera como se organizarán, se dividirán el trabajo y disminuirán la autoridad para estar en condiciones de realizar los objetivos sociales deseados (Aguilar, 2005)</a:t>
            </a:r>
            <a:endParaRPr b="0" lang="en-US" sz="2000" spc="-1" strike="noStrike">
              <a:solidFill>
                <a:srgbClr val="ffffff"/>
              </a:solidFill>
              <a:latin typeface="Rockwell"/>
            </a:endParaRPr>
          </a:p>
        </p:txBody>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2" name="TextShape 1"/>
          <p:cNvSpPr txBox="1"/>
          <p:nvPr/>
        </p:nvSpPr>
        <p:spPr>
          <a:xfrm>
            <a:off x="913680" y="609480"/>
            <a:ext cx="10353240" cy="1325880"/>
          </a:xfrm>
          <a:prstGeom prst="rect">
            <a:avLst/>
          </a:prstGeom>
          <a:noFill/>
          <a:ln>
            <a:noFill/>
          </a:ln>
        </p:spPr>
        <p:txBody>
          <a:bodyPr anchor="ctr">
            <a:noAutofit/>
          </a:bodyPr>
          <a:p>
            <a:pPr algn="ctr">
              <a:lnSpc>
                <a:spcPct val="90000"/>
              </a:lnSpc>
            </a:pPr>
            <a:r>
              <a:rPr b="1" lang="es-UY" sz="3400" spc="-1" strike="noStrike" cap="all">
                <a:solidFill>
                  <a:srgbClr val="ffffff"/>
                </a:solidFill>
                <a:latin typeface="Bookman Old Style"/>
              </a:rPr>
              <a:t>Otros conceptos:</a:t>
            </a:r>
            <a:endParaRPr b="0" lang="en-US" sz="3400" spc="-1" strike="noStrike">
              <a:solidFill>
                <a:srgbClr val="ffffff"/>
              </a:solidFill>
              <a:latin typeface="Rockwell"/>
            </a:endParaRPr>
          </a:p>
        </p:txBody>
      </p:sp>
      <p:sp>
        <p:nvSpPr>
          <p:cNvPr id="103" name="TextShape 2"/>
          <p:cNvSpPr txBox="1"/>
          <p:nvPr/>
        </p:nvSpPr>
        <p:spPr>
          <a:xfrm>
            <a:off x="913680" y="2095920"/>
            <a:ext cx="10353240" cy="3694680"/>
          </a:xfrm>
          <a:prstGeom prst="rect">
            <a:avLst/>
          </a:prstGeom>
          <a:noFill/>
          <a:ln>
            <a:noFill/>
          </a:ln>
        </p:spPr>
        <p:txBody>
          <a:bodyPr>
            <a:noAutofit/>
          </a:bodyPr>
          <a:p>
            <a:pPr marL="228600" indent="-228240">
              <a:lnSpc>
                <a:spcPct val="120000"/>
              </a:lnSpc>
              <a:spcBef>
                <a:spcPts val="1001"/>
              </a:spcBef>
              <a:buClr>
                <a:srgbClr val="ffffff"/>
              </a:buClr>
              <a:buFont typeface="Arial"/>
              <a:buChar char="•"/>
            </a:pPr>
            <a:r>
              <a:rPr b="0" lang="es-UY" sz="2000" spc="-1" strike="noStrike">
                <a:solidFill>
                  <a:srgbClr val="ffffff"/>
                </a:solidFill>
                <a:latin typeface="Rockwell"/>
              </a:rPr>
              <a:t>Brum: “Fenómeno social, administrativo y político específico, resultado de un proceso de sucesivas tomas de posición, que se concretan en un conjunto de decisiones, acciones u omisiones, asumidas fundamentalmente por los gobiernos, mismas que traducen, en un lugar y periodo determinado, la respuesta preponderantemente del mismo frente a los problemas vividos por la sociedad civil. (La evaluación de políticas y programas públicos. El caso de de los programas de desarrollo social en México, México, M. A. Porrúa. 2006)</a:t>
            </a:r>
            <a:endParaRPr b="0" lang="en-US" sz="2000" spc="-1" strike="noStrike">
              <a:solidFill>
                <a:srgbClr val="ffffff"/>
              </a:solidFill>
              <a:latin typeface="Rockwell"/>
            </a:endParaRPr>
          </a:p>
        </p:txBody>
      </p:sp>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4" name="TextShape 1"/>
          <p:cNvSpPr txBox="1"/>
          <p:nvPr/>
        </p:nvSpPr>
        <p:spPr>
          <a:xfrm>
            <a:off x="913680" y="609480"/>
            <a:ext cx="10353240" cy="1325880"/>
          </a:xfrm>
          <a:prstGeom prst="rect">
            <a:avLst/>
          </a:prstGeom>
          <a:noFill/>
          <a:ln>
            <a:noFill/>
          </a:ln>
        </p:spPr>
        <p:txBody>
          <a:bodyPr anchor="ctr">
            <a:noAutofit/>
          </a:bodyPr>
          <a:p>
            <a:pPr algn="ctr">
              <a:lnSpc>
                <a:spcPct val="90000"/>
              </a:lnSpc>
            </a:pPr>
            <a:r>
              <a:rPr b="1" lang="es-UY" sz="3400" spc="-1" strike="noStrike" cap="all">
                <a:solidFill>
                  <a:srgbClr val="ffffff"/>
                </a:solidFill>
                <a:latin typeface="Bookman Old Style"/>
              </a:rPr>
              <a:t>Otros conceptos</a:t>
            </a:r>
            <a:endParaRPr b="0" lang="en-US" sz="3400" spc="-1" strike="noStrike">
              <a:solidFill>
                <a:srgbClr val="ffffff"/>
              </a:solidFill>
              <a:latin typeface="Rockwell"/>
            </a:endParaRPr>
          </a:p>
        </p:txBody>
      </p:sp>
      <p:sp>
        <p:nvSpPr>
          <p:cNvPr id="105" name="TextShape 2"/>
          <p:cNvSpPr txBox="1"/>
          <p:nvPr/>
        </p:nvSpPr>
        <p:spPr>
          <a:xfrm>
            <a:off x="913680" y="2095920"/>
            <a:ext cx="10353240" cy="3694680"/>
          </a:xfrm>
          <a:prstGeom prst="rect">
            <a:avLst/>
          </a:prstGeom>
          <a:noFill/>
          <a:ln>
            <a:noFill/>
          </a:ln>
        </p:spPr>
        <p:txBody>
          <a:bodyPr>
            <a:noAutofit/>
          </a:bodyPr>
          <a:p>
            <a:pPr marL="228600" indent="-228240">
              <a:lnSpc>
                <a:spcPct val="120000"/>
              </a:lnSpc>
              <a:spcBef>
                <a:spcPts val="1001"/>
              </a:spcBef>
              <a:buClr>
                <a:srgbClr val="ffffff"/>
              </a:buClr>
              <a:buFont typeface="Arial"/>
              <a:buChar char="•"/>
            </a:pPr>
            <a:r>
              <a:rPr b="0" lang="es-UY" sz="2000" spc="-1" strike="noStrike">
                <a:solidFill>
                  <a:srgbClr val="ffffff"/>
                </a:solidFill>
                <a:latin typeface="Rockwell"/>
              </a:rPr>
              <a:t>Manuel Canto: “Cursos de acción tendentes a la solución de problemas públicos, definidos a partir de la interacción de diversos sujetos sociales, en medio de una situación de complejidad social y de relaciones de poder, que pretenden utilizar de manera más eficiente los recursos públicos y tomar decisiones a través de mecanismos democráticos, con la participación de la sociedad. (Introducción a las políticas públicas, en: Canto, M y O. Castro.  Participación Ciudadana y Políticas Públicas en el Municipio, MCD. México. 2002)</a:t>
            </a:r>
            <a:endParaRPr b="0" lang="en-US" sz="2000" spc="-1" strike="noStrike">
              <a:solidFill>
                <a:srgbClr val="ffffff"/>
              </a:solidFill>
              <a:latin typeface="Rockwell"/>
            </a:endParaRPr>
          </a:p>
        </p:txBody>
      </p:sp>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6" name="TextShape 1"/>
          <p:cNvSpPr txBox="1"/>
          <p:nvPr/>
        </p:nvSpPr>
        <p:spPr>
          <a:xfrm>
            <a:off x="913680" y="609480"/>
            <a:ext cx="10353240" cy="1325880"/>
          </a:xfrm>
          <a:prstGeom prst="rect">
            <a:avLst/>
          </a:prstGeom>
          <a:noFill/>
          <a:ln>
            <a:noFill/>
          </a:ln>
        </p:spPr>
        <p:txBody>
          <a:bodyPr anchor="ctr">
            <a:noAutofit/>
          </a:bodyPr>
          <a:p>
            <a:pPr algn="ctr">
              <a:lnSpc>
                <a:spcPct val="90000"/>
              </a:lnSpc>
            </a:pPr>
            <a:r>
              <a:rPr b="1" lang="es-UY" sz="3400" spc="-1" strike="noStrike" cap="all">
                <a:solidFill>
                  <a:srgbClr val="ffffff"/>
                </a:solidFill>
                <a:latin typeface="Bookman Old Style"/>
              </a:rPr>
              <a:t>Otros conceptos:</a:t>
            </a:r>
            <a:endParaRPr b="0" lang="en-US" sz="3400" spc="-1" strike="noStrike">
              <a:solidFill>
                <a:srgbClr val="ffffff"/>
              </a:solidFill>
              <a:latin typeface="Rockwell"/>
            </a:endParaRPr>
          </a:p>
        </p:txBody>
      </p:sp>
      <p:sp>
        <p:nvSpPr>
          <p:cNvPr id="107" name="TextShape 2"/>
          <p:cNvSpPr txBox="1"/>
          <p:nvPr/>
        </p:nvSpPr>
        <p:spPr>
          <a:xfrm>
            <a:off x="913680" y="2095920"/>
            <a:ext cx="10353240" cy="3694680"/>
          </a:xfrm>
          <a:prstGeom prst="rect">
            <a:avLst/>
          </a:prstGeom>
          <a:noFill/>
          <a:ln>
            <a:noFill/>
          </a:ln>
        </p:spPr>
        <p:txBody>
          <a:bodyPr>
            <a:noAutofit/>
          </a:bodyPr>
          <a:p>
            <a:pPr marL="228600" indent="-228240">
              <a:lnSpc>
                <a:spcPct val="120000"/>
              </a:lnSpc>
              <a:spcBef>
                <a:spcPts val="1001"/>
              </a:spcBef>
              <a:buClr>
                <a:srgbClr val="ffffff"/>
              </a:buClr>
              <a:buFont typeface="Arial"/>
              <a:buChar char="•"/>
            </a:pPr>
            <a:r>
              <a:rPr b="0" lang="es-UY" sz="2000" spc="-1" strike="noStrike">
                <a:solidFill>
                  <a:srgbClr val="ffffff"/>
                </a:solidFill>
                <a:latin typeface="Rockwell"/>
              </a:rPr>
              <a:t>Luis Fernando Aguilar Villanueva: “Decisiones de gobierno que incorporan la opinión, la participación, la corresponsabilidad y el dinero de los privados, en su calidad de ciudadanos electores y contribuyentes.” (Aguilar, L, 1993. Antologías de Política Pública, México, Porrúa. Varias ediciones)</a:t>
            </a:r>
            <a:endParaRPr b="0" lang="en-US" sz="2000" spc="-1" strike="noStrike">
              <a:solidFill>
                <a:srgbClr val="ffffff"/>
              </a:solidFill>
              <a:latin typeface="Rockwell"/>
            </a:endParaRPr>
          </a:p>
          <a:p>
            <a:pPr marL="228600" indent="-228240">
              <a:lnSpc>
                <a:spcPct val="120000"/>
              </a:lnSpc>
              <a:spcBef>
                <a:spcPts val="1001"/>
              </a:spcBef>
              <a:buClr>
                <a:srgbClr val="ffffff"/>
              </a:buClr>
              <a:buFont typeface="Arial"/>
              <a:buChar char="•"/>
            </a:pPr>
            <a:r>
              <a:rPr b="0" lang="es-UY" sz="2000" spc="-1" strike="noStrike">
                <a:solidFill>
                  <a:srgbClr val="ffffff"/>
                </a:solidFill>
                <a:latin typeface="Rockwell"/>
              </a:rPr>
              <a:t>Manuel Tamayo Sáenz: “Son el conjunto de objetivos, decisiones y acciones que lleva a cabo un gobierno para solucionar los problemas que en un momento determinado los ciudadanos y el propio gobierno consideran prioritarios. (“El análisis de las políticas públicas”, La nueva administración pública, Rafael Bañón y Ernesto Castillo (comps), Madrid, Alianza Editorial, 1997)</a:t>
            </a:r>
            <a:endParaRPr b="0" lang="en-US" sz="2000" spc="-1" strike="noStrike">
              <a:solidFill>
                <a:srgbClr val="ffffff"/>
              </a:solidFill>
              <a:latin typeface="Rockwell"/>
            </a:endParaRPr>
          </a:p>
        </p:txBody>
      </p:sp>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8" name="TextShape 1"/>
          <p:cNvSpPr txBox="1"/>
          <p:nvPr/>
        </p:nvSpPr>
        <p:spPr>
          <a:xfrm>
            <a:off x="913680" y="609480"/>
            <a:ext cx="10353240" cy="1325880"/>
          </a:xfrm>
          <a:prstGeom prst="rect">
            <a:avLst/>
          </a:prstGeom>
          <a:noFill/>
          <a:ln>
            <a:noFill/>
          </a:ln>
        </p:spPr>
        <p:txBody>
          <a:bodyPr anchor="ctr">
            <a:noAutofit/>
          </a:bodyPr>
          <a:p>
            <a:pPr algn="ctr">
              <a:lnSpc>
                <a:spcPct val="90000"/>
              </a:lnSpc>
            </a:pPr>
            <a:r>
              <a:rPr b="1" lang="es-UY" sz="3400" spc="-1" strike="noStrike" cap="all">
                <a:solidFill>
                  <a:srgbClr val="ffffff"/>
                </a:solidFill>
                <a:latin typeface="Bookman Old Style"/>
              </a:rPr>
              <a:t>Más conceptos:</a:t>
            </a:r>
            <a:endParaRPr b="0" lang="en-US" sz="3400" spc="-1" strike="noStrike">
              <a:solidFill>
                <a:srgbClr val="ffffff"/>
              </a:solidFill>
              <a:latin typeface="Rockwell"/>
            </a:endParaRPr>
          </a:p>
        </p:txBody>
      </p:sp>
      <p:sp>
        <p:nvSpPr>
          <p:cNvPr id="109" name="TextShape 2"/>
          <p:cNvSpPr txBox="1"/>
          <p:nvPr/>
        </p:nvSpPr>
        <p:spPr>
          <a:xfrm>
            <a:off x="913680" y="2095920"/>
            <a:ext cx="10353240" cy="3694680"/>
          </a:xfrm>
          <a:prstGeom prst="rect">
            <a:avLst/>
          </a:prstGeom>
          <a:noFill/>
          <a:ln>
            <a:noFill/>
          </a:ln>
        </p:spPr>
        <p:txBody>
          <a:bodyPr>
            <a:noAutofit/>
          </a:bodyPr>
          <a:p>
            <a:pPr marL="228600" indent="-228240">
              <a:lnSpc>
                <a:spcPct val="120000"/>
              </a:lnSpc>
              <a:spcBef>
                <a:spcPts val="1001"/>
              </a:spcBef>
              <a:buClr>
                <a:srgbClr val="ffffff"/>
              </a:buClr>
              <a:buFont typeface="Arial"/>
              <a:buChar char="•"/>
            </a:pPr>
            <a:r>
              <a:rPr b="0" lang="es-UY" sz="2000" spc="-1" strike="noStrike">
                <a:solidFill>
                  <a:srgbClr val="ffffff"/>
                </a:solidFill>
                <a:latin typeface="Rockwell"/>
              </a:rPr>
              <a:t>Charles Lindblom: “Nos estamos refiriendo a procesos, decisiones y resultados, pero sin que ello excluya conflictos entre intereses presentes en cada momento, tensiones entre diferentes definiciones del problema a resolver, entre diferentes racionalidades organizativas y de acción y entre diferentes perspectivas. Estamos ante un panorama pleno de poderes en conflicto, enfrentándose y colaborando ante opciones específicas. (Usable knowledge: Social science and social problema solving”  Yale University Press- 1979)</a:t>
            </a:r>
            <a:endParaRPr b="0" lang="en-US" sz="2000" spc="-1" strike="noStrike">
              <a:solidFill>
                <a:srgbClr val="ffffff"/>
              </a:solidFill>
              <a:latin typeface="Rockwell"/>
            </a:endParaRPr>
          </a:p>
        </p:txBody>
      </p:sp>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0" name="TextShape 1"/>
          <p:cNvSpPr txBox="1"/>
          <p:nvPr/>
        </p:nvSpPr>
        <p:spPr>
          <a:xfrm>
            <a:off x="913680" y="609480"/>
            <a:ext cx="10353240" cy="1325880"/>
          </a:xfrm>
          <a:prstGeom prst="rect">
            <a:avLst/>
          </a:prstGeom>
          <a:noFill/>
          <a:ln>
            <a:noFill/>
          </a:ln>
        </p:spPr>
        <p:txBody>
          <a:bodyPr anchor="ctr">
            <a:noAutofit/>
          </a:bodyPr>
          <a:p>
            <a:pPr algn="ctr">
              <a:lnSpc>
                <a:spcPct val="90000"/>
              </a:lnSpc>
            </a:pPr>
            <a:r>
              <a:rPr b="1" lang="es-UY" sz="3400" spc="-1" strike="noStrike" cap="all">
                <a:solidFill>
                  <a:srgbClr val="ffffff"/>
                </a:solidFill>
                <a:latin typeface="Bookman Old Style"/>
              </a:rPr>
              <a:t>El último:</a:t>
            </a:r>
            <a:endParaRPr b="0" lang="en-US" sz="3400" spc="-1" strike="noStrike">
              <a:solidFill>
                <a:srgbClr val="ffffff"/>
              </a:solidFill>
              <a:latin typeface="Rockwell"/>
            </a:endParaRPr>
          </a:p>
        </p:txBody>
      </p:sp>
      <p:sp>
        <p:nvSpPr>
          <p:cNvPr id="111" name="TextShape 2"/>
          <p:cNvSpPr txBox="1"/>
          <p:nvPr/>
        </p:nvSpPr>
        <p:spPr>
          <a:xfrm>
            <a:off x="913680" y="2095920"/>
            <a:ext cx="10353240" cy="3694680"/>
          </a:xfrm>
          <a:prstGeom prst="rect">
            <a:avLst/>
          </a:prstGeom>
          <a:noFill/>
          <a:ln>
            <a:noFill/>
          </a:ln>
        </p:spPr>
        <p:txBody>
          <a:bodyPr>
            <a:noAutofit/>
          </a:bodyPr>
          <a:p>
            <a:pPr marL="228600" indent="-228240">
              <a:lnSpc>
                <a:spcPct val="120000"/>
              </a:lnSpc>
              <a:spcBef>
                <a:spcPts val="1001"/>
              </a:spcBef>
              <a:buClr>
                <a:srgbClr val="ffffff"/>
              </a:buClr>
              <a:buFont typeface="Arial"/>
              <a:buChar char="•"/>
            </a:pPr>
            <a:r>
              <a:rPr b="0" lang="es-UY" sz="2000" spc="-1" strike="noStrike">
                <a:solidFill>
                  <a:srgbClr val="ffffff"/>
                </a:solidFill>
                <a:latin typeface="Rockwell"/>
              </a:rPr>
              <a:t>André Roth: “El concepto de política pública tiene tres acepciones: la política, concebida como el ámbito del gobierno de las sociedades humanas (polity). Segundo, la política como la actividad de organización y lucha por el control del poder (politics). Y, finalmente, la política como designación de los propósitos y programas de las autoridades públicas (policy). (Políticas Públicas: Formulación, Implementación y Evaluación, Bogotá, Aurora. 2006)</a:t>
            </a:r>
            <a:endParaRPr b="0" lang="en-US" sz="2000" spc="-1" strike="noStrike">
              <a:solidFill>
                <a:srgbClr val="ffffff"/>
              </a:solidFill>
              <a:latin typeface="Rockwell"/>
            </a:endParaRPr>
          </a:p>
        </p:txBody>
      </p:sp>
    </p:spTree>
  </p:cSld>
  <mc:AlternateContent>
    <mc:Choice Requires="p14">
      <p:transition spd="slow" p14:dur="2000"/>
    </mc:Choice>
    <mc:Fallback>
      <p:transition spd="slow"/>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2" name="TextShape 1"/>
          <p:cNvSpPr txBox="1"/>
          <p:nvPr/>
        </p:nvSpPr>
        <p:spPr>
          <a:xfrm>
            <a:off x="913680" y="609480"/>
            <a:ext cx="10353240" cy="1325880"/>
          </a:xfrm>
          <a:prstGeom prst="rect">
            <a:avLst/>
          </a:prstGeom>
          <a:noFill/>
          <a:ln>
            <a:noFill/>
          </a:ln>
        </p:spPr>
        <p:txBody>
          <a:bodyPr anchor="ctr">
            <a:noAutofit/>
          </a:bodyPr>
          <a:p>
            <a:pPr algn="ctr">
              <a:lnSpc>
                <a:spcPct val="90000"/>
              </a:lnSpc>
            </a:pPr>
            <a:r>
              <a:rPr b="1" lang="es-UY" sz="3400" spc="-1" strike="noStrike" cap="all">
                <a:solidFill>
                  <a:srgbClr val="ffffff"/>
                </a:solidFill>
                <a:latin typeface="Bookman Old Style"/>
              </a:rPr>
              <a:t>Puntos de encuentro en los diferentes conceptos:</a:t>
            </a:r>
            <a:endParaRPr b="0" lang="en-US" sz="3400" spc="-1" strike="noStrike">
              <a:solidFill>
                <a:srgbClr val="ffffff"/>
              </a:solidFill>
              <a:latin typeface="Rockwell"/>
            </a:endParaRPr>
          </a:p>
        </p:txBody>
      </p:sp>
      <p:sp>
        <p:nvSpPr>
          <p:cNvPr id="113" name="TextShape 2"/>
          <p:cNvSpPr txBox="1"/>
          <p:nvPr/>
        </p:nvSpPr>
        <p:spPr>
          <a:xfrm>
            <a:off x="913680" y="2095920"/>
            <a:ext cx="10353240" cy="3694680"/>
          </a:xfrm>
          <a:prstGeom prst="rect">
            <a:avLst/>
          </a:prstGeom>
          <a:noFill/>
          <a:ln>
            <a:noFill/>
          </a:ln>
        </p:spPr>
        <p:txBody>
          <a:bodyPr>
            <a:normAutofit fontScale="94000"/>
          </a:bodyPr>
          <a:p>
            <a:pPr marL="228600" indent="-228240">
              <a:lnSpc>
                <a:spcPct val="120000"/>
              </a:lnSpc>
              <a:spcBef>
                <a:spcPts val="1001"/>
              </a:spcBef>
              <a:buClr>
                <a:srgbClr val="ffffff"/>
              </a:buClr>
              <a:buFont typeface="Arial"/>
              <a:buChar char="•"/>
            </a:pPr>
            <a:r>
              <a:rPr b="0" lang="es-UY" sz="2000" spc="-1" strike="noStrike">
                <a:solidFill>
                  <a:srgbClr val="ffffff"/>
                </a:solidFill>
                <a:latin typeface="Rockwell"/>
              </a:rPr>
              <a:t>1) Resolver problemas públicos acotados</a:t>
            </a:r>
            <a:endParaRPr b="0" lang="en-US" sz="2000" spc="-1" strike="noStrike">
              <a:solidFill>
                <a:srgbClr val="ffffff"/>
              </a:solidFill>
              <a:latin typeface="Rockwell"/>
            </a:endParaRPr>
          </a:p>
          <a:p>
            <a:pPr marL="228600" indent="-228240">
              <a:lnSpc>
                <a:spcPct val="120000"/>
              </a:lnSpc>
              <a:spcBef>
                <a:spcPts val="1001"/>
              </a:spcBef>
              <a:buClr>
                <a:srgbClr val="ffffff"/>
              </a:buClr>
              <a:buFont typeface="Arial"/>
              <a:buChar char="•"/>
            </a:pPr>
            <a:r>
              <a:rPr b="0" lang="es-UY" sz="2000" spc="-1" strike="noStrike">
                <a:solidFill>
                  <a:srgbClr val="ffffff"/>
                </a:solidFill>
                <a:latin typeface="Rockwell"/>
              </a:rPr>
              <a:t>2) las decisiones implican conflictos.</a:t>
            </a:r>
            <a:endParaRPr b="0" lang="en-US" sz="2000" spc="-1" strike="noStrike">
              <a:solidFill>
                <a:srgbClr val="ffffff"/>
              </a:solidFill>
              <a:latin typeface="Rockwell"/>
            </a:endParaRPr>
          </a:p>
          <a:p>
            <a:pPr marL="228600" indent="-228240">
              <a:lnSpc>
                <a:spcPct val="120000"/>
              </a:lnSpc>
              <a:spcBef>
                <a:spcPts val="1001"/>
              </a:spcBef>
              <a:buClr>
                <a:srgbClr val="ffffff"/>
              </a:buClr>
              <a:buFont typeface="Arial"/>
              <a:buChar char="•"/>
            </a:pPr>
            <a:r>
              <a:rPr b="0" lang="es-UY" sz="2000" spc="-1" strike="noStrike">
                <a:solidFill>
                  <a:srgbClr val="ffffff"/>
                </a:solidFill>
                <a:latin typeface="Rockwell"/>
              </a:rPr>
              <a:t>3) Se discute el problema pero más aún, la manera de abordarlo.</a:t>
            </a:r>
            <a:endParaRPr b="0" lang="en-US" sz="2000" spc="-1" strike="noStrike">
              <a:solidFill>
                <a:srgbClr val="ffffff"/>
              </a:solidFill>
              <a:latin typeface="Rockwell"/>
            </a:endParaRPr>
          </a:p>
          <a:p>
            <a:pPr marL="228600" indent="-228240">
              <a:lnSpc>
                <a:spcPct val="120000"/>
              </a:lnSpc>
              <a:spcBef>
                <a:spcPts val="1001"/>
              </a:spcBef>
              <a:buClr>
                <a:srgbClr val="ffffff"/>
              </a:buClr>
              <a:buFont typeface="Arial"/>
              <a:buChar char="•"/>
            </a:pPr>
            <a:r>
              <a:rPr b="0" lang="es-UY" sz="2000" spc="-1" strike="noStrike">
                <a:solidFill>
                  <a:srgbClr val="ffffff"/>
                </a:solidFill>
                <a:latin typeface="Rockwell"/>
              </a:rPr>
              <a:t>4) Participación de múltiples actores.</a:t>
            </a:r>
            <a:endParaRPr b="0" lang="en-US" sz="2000" spc="-1" strike="noStrike">
              <a:solidFill>
                <a:srgbClr val="ffffff"/>
              </a:solidFill>
              <a:latin typeface="Rockwell"/>
            </a:endParaRPr>
          </a:p>
          <a:p>
            <a:pPr marL="228600" indent="-228240">
              <a:lnSpc>
                <a:spcPct val="120000"/>
              </a:lnSpc>
              <a:spcBef>
                <a:spcPts val="1001"/>
              </a:spcBef>
              <a:buClr>
                <a:srgbClr val="ffffff"/>
              </a:buClr>
              <a:buFont typeface="Arial"/>
              <a:buChar char="•"/>
            </a:pPr>
            <a:r>
              <a:rPr b="0" lang="es-UY" sz="2000" spc="-1" strike="noStrike">
                <a:solidFill>
                  <a:srgbClr val="ffffff"/>
                </a:solidFill>
                <a:latin typeface="Rockwell"/>
              </a:rPr>
              <a:t>5) Es un proceso.</a:t>
            </a:r>
            <a:endParaRPr b="0" lang="en-US" sz="2000" spc="-1" strike="noStrike">
              <a:solidFill>
                <a:srgbClr val="ffffff"/>
              </a:solidFill>
              <a:latin typeface="Rockwell"/>
            </a:endParaRPr>
          </a:p>
          <a:p>
            <a:pPr marL="228600" indent="-228240">
              <a:lnSpc>
                <a:spcPct val="120000"/>
              </a:lnSpc>
              <a:spcBef>
                <a:spcPts val="1001"/>
              </a:spcBef>
              <a:buClr>
                <a:srgbClr val="ffffff"/>
              </a:buClr>
              <a:buFont typeface="Arial"/>
              <a:buChar char="•"/>
            </a:pPr>
            <a:r>
              <a:rPr b="0" lang="es-UY" sz="2000" spc="-1" strike="noStrike">
                <a:solidFill>
                  <a:srgbClr val="ffffff"/>
                </a:solidFill>
                <a:latin typeface="Rockwell"/>
              </a:rPr>
              <a:t>6) No se desplaza al gobierno sino que se legitima.</a:t>
            </a:r>
            <a:endParaRPr b="0" lang="en-US" sz="2000" spc="-1" strike="noStrike">
              <a:solidFill>
                <a:srgbClr val="ffffff"/>
              </a:solidFill>
              <a:latin typeface="Rockwell"/>
            </a:endParaRPr>
          </a:p>
          <a:p>
            <a:pPr marL="228600" indent="-228240">
              <a:lnSpc>
                <a:spcPct val="120000"/>
              </a:lnSpc>
              <a:spcBef>
                <a:spcPts val="1001"/>
              </a:spcBef>
              <a:buClr>
                <a:srgbClr val="ffffff"/>
              </a:buClr>
              <a:buFont typeface="Arial"/>
              <a:buChar char="•"/>
            </a:pPr>
            <a:r>
              <a:rPr b="0" lang="es-UY" sz="2000" spc="-1" strike="noStrike">
                <a:solidFill>
                  <a:srgbClr val="ffffff"/>
                </a:solidFill>
                <a:latin typeface="Rockwell"/>
              </a:rPr>
              <a:t>7) La población afectada se involucra en la solución.</a:t>
            </a:r>
            <a:endParaRPr b="0" lang="en-US" sz="2000" spc="-1" strike="noStrike">
              <a:solidFill>
                <a:srgbClr val="ffffff"/>
              </a:solidFill>
              <a:latin typeface="Rockwell"/>
            </a:endParaRPr>
          </a:p>
          <a:p>
            <a:pPr marL="228600" indent="-228240">
              <a:lnSpc>
                <a:spcPct val="120000"/>
              </a:lnSpc>
              <a:spcBef>
                <a:spcPts val="1001"/>
              </a:spcBef>
              <a:buClr>
                <a:srgbClr val="ffffff"/>
              </a:buClr>
              <a:buFont typeface="Arial"/>
              <a:buChar char="•"/>
            </a:pPr>
            <a:r>
              <a:rPr b="0" lang="es-UY" sz="2000" spc="-1" strike="noStrike">
                <a:solidFill>
                  <a:srgbClr val="ffffff"/>
                </a:solidFill>
                <a:latin typeface="Rockwell"/>
              </a:rPr>
              <a:t>8) Es un ciclo y no una secuencia lineal.</a:t>
            </a:r>
            <a:endParaRPr b="0" lang="en-US" sz="2000" spc="-1" strike="noStrike">
              <a:solidFill>
                <a:srgbClr val="ffffff"/>
              </a:solidFill>
              <a:latin typeface="Rockwell"/>
            </a:endParaRPr>
          </a:p>
        </p:txBody>
      </p:sp>
    </p:spTree>
  </p:cSld>
  <mc:AlternateContent>
    <mc:Choice Requires="p14">
      <p:transition spd="slow" p14:dur="2000"/>
    </mc:Choice>
    <mc:Fallback>
      <p:transition spd="slow"/>
    </mc:Fallback>
  </mc:AlternateContent>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4" name="TextShape 1"/>
          <p:cNvSpPr txBox="1"/>
          <p:nvPr/>
        </p:nvSpPr>
        <p:spPr>
          <a:xfrm>
            <a:off x="913680" y="609480"/>
            <a:ext cx="10353240" cy="1325880"/>
          </a:xfrm>
          <a:prstGeom prst="rect">
            <a:avLst/>
          </a:prstGeom>
          <a:noFill/>
          <a:ln>
            <a:noFill/>
          </a:ln>
        </p:spPr>
        <p:txBody>
          <a:bodyPr anchor="ctr">
            <a:noAutofit/>
          </a:bodyPr>
          <a:p>
            <a:pPr algn="ctr">
              <a:lnSpc>
                <a:spcPct val="90000"/>
              </a:lnSpc>
            </a:pPr>
            <a:r>
              <a:rPr b="1" lang="es-UY" sz="3400" spc="-1" strike="noStrike" cap="all">
                <a:solidFill>
                  <a:srgbClr val="ffffff"/>
                </a:solidFill>
                <a:latin typeface="Bookman Old Style"/>
              </a:rPr>
              <a:t>Análisis de las políticas públicas:</a:t>
            </a:r>
            <a:endParaRPr b="0" lang="en-US" sz="3400" spc="-1" strike="noStrike">
              <a:solidFill>
                <a:srgbClr val="ffffff"/>
              </a:solidFill>
              <a:latin typeface="Rockwell"/>
            </a:endParaRPr>
          </a:p>
        </p:txBody>
      </p:sp>
      <p:sp>
        <p:nvSpPr>
          <p:cNvPr id="115" name="TextShape 2"/>
          <p:cNvSpPr txBox="1"/>
          <p:nvPr/>
        </p:nvSpPr>
        <p:spPr>
          <a:xfrm>
            <a:off x="913680" y="2095920"/>
            <a:ext cx="10353240" cy="3694680"/>
          </a:xfrm>
          <a:prstGeom prst="rect">
            <a:avLst/>
          </a:prstGeom>
          <a:noFill/>
          <a:ln>
            <a:noFill/>
          </a:ln>
        </p:spPr>
        <p:txBody>
          <a:bodyPr>
            <a:normAutofit fontScale="83000"/>
          </a:bodyPr>
          <a:p>
            <a:pPr marL="228600" indent="-228240">
              <a:lnSpc>
                <a:spcPct val="120000"/>
              </a:lnSpc>
              <a:spcBef>
                <a:spcPts val="1001"/>
              </a:spcBef>
              <a:buClr>
                <a:srgbClr val="ffffff"/>
              </a:buClr>
              <a:buFont typeface="Arial"/>
              <a:buChar char="•"/>
            </a:pPr>
            <a:r>
              <a:rPr b="0" lang="es-UY" sz="2000" spc="-1" strike="noStrike">
                <a:solidFill>
                  <a:srgbClr val="ffffff"/>
                </a:solidFill>
                <a:latin typeface="Rockwell"/>
              </a:rPr>
              <a:t>1) Definición del problema público: ¿Qué es un problema? ¿Cuál puede considerarse como problema público? ¿en qué consiste el problema? ¿contamos con los elementos necesarios para resolverlo? ¿Quiénes están involucrados en dicho problema? ¿Cómo podemos resolverlo? El presupuesto con el que contamos ¿es suficiente? ¿qué podemos proponer que no se haya propuesto ya? ¿cuál es la cobertura que podemos atender? Y ¿Cuáles son las metas esperadas?</a:t>
            </a:r>
            <a:endParaRPr b="0" lang="en-US" sz="2000" spc="-1" strike="noStrike">
              <a:solidFill>
                <a:srgbClr val="ffffff"/>
              </a:solidFill>
              <a:latin typeface="Rockwell"/>
            </a:endParaRPr>
          </a:p>
          <a:p>
            <a:pPr marL="228600" indent="-228240">
              <a:lnSpc>
                <a:spcPct val="120000"/>
              </a:lnSpc>
              <a:spcBef>
                <a:spcPts val="1001"/>
              </a:spcBef>
              <a:buClr>
                <a:srgbClr val="ffffff"/>
              </a:buClr>
              <a:buFont typeface="Arial"/>
              <a:buChar char="•"/>
            </a:pPr>
            <a:r>
              <a:rPr b="0" lang="es-UY" sz="2000" spc="-1" strike="noStrike">
                <a:solidFill>
                  <a:srgbClr val="ffffff"/>
                </a:solidFill>
                <a:latin typeface="Rockwell"/>
              </a:rPr>
              <a:t>2) Obtención de información: es necesaria para: 1) evaluar la naturaleza y la extensión de los problemas que se está tratando de definir, 2) evaluar las características particulares de la situación concreta de la política que se pretende estudiar, y 3) evaluar las políticas.</a:t>
            </a:r>
            <a:endParaRPr b="0" lang="en-US" sz="2000" spc="-1" strike="noStrike">
              <a:solidFill>
                <a:srgbClr val="ffffff"/>
              </a:solidFill>
              <a:latin typeface="Rockwell"/>
            </a:endParaRPr>
          </a:p>
          <a:p>
            <a:pPr>
              <a:lnSpc>
                <a:spcPct val="120000"/>
              </a:lnSpc>
              <a:spcBef>
                <a:spcPts val="1001"/>
              </a:spcBef>
            </a:pPr>
            <a:endParaRPr b="0" lang="en-US" sz="2000" spc="-1" strike="noStrike">
              <a:solidFill>
                <a:srgbClr val="ffffff"/>
              </a:solidFill>
              <a:latin typeface="Rockwell"/>
            </a:endParaRPr>
          </a:p>
        </p:txBody>
      </p:sp>
    </p:spTree>
  </p:cSld>
  <mc:AlternateContent>
    <mc:Choice Requires="p14">
      <p:transition spd="slow" p14:dur="2000"/>
    </mc:Choice>
    <mc:Fallback>
      <p:transition spd="slow"/>
    </mc:Fallback>
  </mc:AlternateContent>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6" name="TextShape 1"/>
          <p:cNvSpPr txBox="1"/>
          <p:nvPr/>
        </p:nvSpPr>
        <p:spPr>
          <a:xfrm>
            <a:off x="913680" y="609480"/>
            <a:ext cx="10353240" cy="1325880"/>
          </a:xfrm>
          <a:prstGeom prst="rect">
            <a:avLst/>
          </a:prstGeom>
          <a:noFill/>
          <a:ln>
            <a:noFill/>
          </a:ln>
        </p:spPr>
        <p:txBody>
          <a:bodyPr anchor="ctr">
            <a:noAutofit/>
          </a:bodyPr>
          <a:p>
            <a:pPr algn="ctr">
              <a:lnSpc>
                <a:spcPct val="90000"/>
              </a:lnSpc>
            </a:pPr>
            <a:r>
              <a:rPr b="1" lang="es-UY" sz="3400" spc="-1" strike="noStrike" cap="all">
                <a:solidFill>
                  <a:srgbClr val="ffffff"/>
                </a:solidFill>
                <a:latin typeface="Bookman Old Style"/>
              </a:rPr>
              <a:t>Análisis de las políticas públicas:</a:t>
            </a:r>
            <a:endParaRPr b="0" lang="en-US" sz="3400" spc="-1" strike="noStrike">
              <a:solidFill>
                <a:srgbClr val="ffffff"/>
              </a:solidFill>
              <a:latin typeface="Rockwell"/>
            </a:endParaRPr>
          </a:p>
        </p:txBody>
      </p:sp>
      <p:sp>
        <p:nvSpPr>
          <p:cNvPr id="117" name="TextShape 2"/>
          <p:cNvSpPr txBox="1"/>
          <p:nvPr/>
        </p:nvSpPr>
        <p:spPr>
          <a:xfrm>
            <a:off x="913680" y="2095920"/>
            <a:ext cx="10353240" cy="3694680"/>
          </a:xfrm>
          <a:prstGeom prst="rect">
            <a:avLst/>
          </a:prstGeom>
          <a:noFill/>
          <a:ln>
            <a:noFill/>
          </a:ln>
        </p:spPr>
        <p:txBody>
          <a:bodyPr>
            <a:noAutofit/>
          </a:bodyPr>
          <a:p>
            <a:pPr marL="228600" indent="-228240">
              <a:lnSpc>
                <a:spcPct val="120000"/>
              </a:lnSpc>
              <a:spcBef>
                <a:spcPts val="1001"/>
              </a:spcBef>
              <a:buClr>
                <a:srgbClr val="ffffff"/>
              </a:buClr>
              <a:buFont typeface="Arial"/>
              <a:buChar char="•"/>
            </a:pPr>
            <a:r>
              <a:rPr b="0" lang="es-UY" sz="2000" spc="-1" strike="noStrike">
                <a:solidFill>
                  <a:srgbClr val="ffffff"/>
                </a:solidFill>
                <a:latin typeface="Rockwell"/>
              </a:rPr>
              <a:t>3) Construcción de alternativas. Son aquellas acciones que toman el o los diseñadores de la políticas públicas, para la solución del problema público elegido, son los escenarios a seguir y mediante los cuales se diseñará la política más acorde. Elegir una alternativa, significa que la elección de una implica descartar otra.</a:t>
            </a:r>
            <a:endParaRPr b="0" lang="en-US" sz="2000" spc="-1" strike="noStrike">
              <a:solidFill>
                <a:srgbClr val="ffffff"/>
              </a:solidFill>
              <a:latin typeface="Rockwell"/>
            </a:endParaRPr>
          </a:p>
          <a:p>
            <a:pPr marL="228600" indent="-228240">
              <a:lnSpc>
                <a:spcPct val="120000"/>
              </a:lnSpc>
              <a:spcBef>
                <a:spcPts val="1001"/>
              </a:spcBef>
              <a:buClr>
                <a:srgbClr val="ffffff"/>
              </a:buClr>
              <a:buFont typeface="Arial"/>
              <a:buChar char="•"/>
            </a:pPr>
            <a:r>
              <a:rPr b="0" lang="es-UY" sz="2000" spc="-1" strike="noStrike">
                <a:solidFill>
                  <a:srgbClr val="ffffff"/>
                </a:solidFill>
                <a:latin typeface="Rockwell"/>
              </a:rPr>
              <a:t>4) Selección de criterios: selección de la alternativa adecuada. Análisis costo-beneficio (gastar menos con mejores resultados)</a:t>
            </a:r>
            <a:endParaRPr b="0" lang="en-US" sz="2000" spc="-1" strike="noStrike">
              <a:solidFill>
                <a:srgbClr val="ffffff"/>
              </a:solidFill>
              <a:latin typeface="Rockwell"/>
            </a:endParaRPr>
          </a:p>
          <a:p>
            <a:pPr marL="228600" indent="-228240">
              <a:lnSpc>
                <a:spcPct val="120000"/>
              </a:lnSpc>
              <a:spcBef>
                <a:spcPts val="1001"/>
              </a:spcBef>
              <a:buClr>
                <a:srgbClr val="ffffff"/>
              </a:buClr>
              <a:buFont typeface="Arial"/>
              <a:buChar char="•"/>
            </a:pPr>
            <a:r>
              <a:rPr b="0" lang="es-UY" sz="2000" spc="-1" strike="noStrike">
                <a:solidFill>
                  <a:srgbClr val="ffffff"/>
                </a:solidFill>
                <a:latin typeface="Rockwell"/>
              </a:rPr>
              <a:t>5) Proyección de los resultados: elaborar escenarios posibles, contrariedades posibles, culturales, económicas, políticas, sociales,  de presupuesto, de género, de equidad, etc.</a:t>
            </a:r>
            <a:endParaRPr b="0" lang="en-US" sz="2000" spc="-1" strike="noStrike">
              <a:solidFill>
                <a:srgbClr val="ffffff"/>
              </a:solidFill>
              <a:latin typeface="Rockwell"/>
            </a:endParaRPr>
          </a:p>
          <a:p>
            <a:pPr>
              <a:lnSpc>
                <a:spcPct val="120000"/>
              </a:lnSpc>
              <a:spcBef>
                <a:spcPts val="1001"/>
              </a:spcBef>
            </a:pPr>
            <a:endParaRPr b="0" lang="en-US" sz="2000" spc="-1" strike="noStrike">
              <a:solidFill>
                <a:srgbClr val="ffffff"/>
              </a:solidFill>
              <a:latin typeface="Rockwell"/>
            </a:endParaRPr>
          </a:p>
        </p:txBody>
      </p:sp>
    </p:spTree>
  </p:cSld>
  <mc:AlternateContent>
    <mc:Choice Requires="p14">
      <p:transition spd="slow" p14:dur="2000"/>
    </mc:Choice>
    <mc:Fallback>
      <p:transition spd="slow"/>
    </mc:Fallback>
  </mc:AlternateContent>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8" name="TextShape 1"/>
          <p:cNvSpPr txBox="1"/>
          <p:nvPr/>
        </p:nvSpPr>
        <p:spPr>
          <a:xfrm>
            <a:off x="913680" y="609480"/>
            <a:ext cx="10353240" cy="1325880"/>
          </a:xfrm>
          <a:prstGeom prst="rect">
            <a:avLst/>
          </a:prstGeom>
          <a:noFill/>
          <a:ln>
            <a:noFill/>
          </a:ln>
        </p:spPr>
        <p:txBody>
          <a:bodyPr anchor="ctr">
            <a:noAutofit/>
          </a:bodyPr>
          <a:p>
            <a:pPr algn="ctr">
              <a:lnSpc>
                <a:spcPct val="90000"/>
              </a:lnSpc>
            </a:pPr>
            <a:r>
              <a:rPr b="1" lang="es-UY" sz="3400" spc="-1" strike="noStrike" cap="all">
                <a:solidFill>
                  <a:srgbClr val="ffffff"/>
                </a:solidFill>
                <a:latin typeface="Bookman Old Style"/>
              </a:rPr>
              <a:t>Análisis de las políticas públicas:</a:t>
            </a:r>
            <a:endParaRPr b="0" lang="en-US" sz="3400" spc="-1" strike="noStrike">
              <a:solidFill>
                <a:srgbClr val="ffffff"/>
              </a:solidFill>
              <a:latin typeface="Rockwell"/>
            </a:endParaRPr>
          </a:p>
        </p:txBody>
      </p:sp>
      <p:sp>
        <p:nvSpPr>
          <p:cNvPr id="119" name="TextShape 2"/>
          <p:cNvSpPr txBox="1"/>
          <p:nvPr/>
        </p:nvSpPr>
        <p:spPr>
          <a:xfrm>
            <a:off x="913680" y="2095920"/>
            <a:ext cx="10353240" cy="3694680"/>
          </a:xfrm>
          <a:prstGeom prst="rect">
            <a:avLst/>
          </a:prstGeom>
          <a:noFill/>
          <a:ln>
            <a:noFill/>
          </a:ln>
        </p:spPr>
        <p:txBody>
          <a:bodyPr>
            <a:noAutofit/>
          </a:bodyPr>
          <a:p>
            <a:pPr marL="228600" indent="-228240">
              <a:lnSpc>
                <a:spcPct val="120000"/>
              </a:lnSpc>
              <a:spcBef>
                <a:spcPts val="1001"/>
              </a:spcBef>
              <a:buClr>
                <a:srgbClr val="ffffff"/>
              </a:buClr>
              <a:buFont typeface="Arial"/>
              <a:buChar char="•"/>
            </a:pPr>
            <a:r>
              <a:rPr b="0" lang="es-UY" sz="2000" spc="-1" strike="noStrike">
                <a:solidFill>
                  <a:srgbClr val="ffffff"/>
                </a:solidFill>
                <a:latin typeface="Rockwell"/>
              </a:rPr>
              <a:t>6) Confrontación de costos: cobertura, análisis de costos.</a:t>
            </a:r>
            <a:endParaRPr b="0" lang="en-US" sz="2000" spc="-1" strike="noStrike">
              <a:solidFill>
                <a:srgbClr val="ffffff"/>
              </a:solidFill>
              <a:latin typeface="Rockwell"/>
            </a:endParaRPr>
          </a:p>
          <a:p>
            <a:pPr marL="228600" indent="-228240">
              <a:lnSpc>
                <a:spcPct val="120000"/>
              </a:lnSpc>
              <a:spcBef>
                <a:spcPts val="1001"/>
              </a:spcBef>
              <a:buClr>
                <a:srgbClr val="ffffff"/>
              </a:buClr>
              <a:buFont typeface="Arial"/>
              <a:buChar char="•"/>
            </a:pPr>
            <a:r>
              <a:rPr b="0" lang="es-UY" sz="2000" spc="-1" strike="noStrike">
                <a:solidFill>
                  <a:srgbClr val="ffffff"/>
                </a:solidFill>
                <a:latin typeface="Rockwell"/>
              </a:rPr>
              <a:t>7) Decida: ¿qué es lo más importante de la política que se pretende aprobar, lo social o lo económico? ¿cuál es la alternativa más acorde al problema?</a:t>
            </a:r>
            <a:endParaRPr b="0" lang="en-US" sz="2000" spc="-1" strike="noStrike">
              <a:solidFill>
                <a:srgbClr val="ffffff"/>
              </a:solidFill>
              <a:latin typeface="Rockwell"/>
            </a:endParaRPr>
          </a:p>
          <a:p>
            <a:pPr marL="228600" indent="-228240">
              <a:lnSpc>
                <a:spcPct val="120000"/>
              </a:lnSpc>
              <a:spcBef>
                <a:spcPts val="1001"/>
              </a:spcBef>
              <a:buClr>
                <a:srgbClr val="ffffff"/>
              </a:buClr>
              <a:buFont typeface="Arial"/>
              <a:buChar char="•"/>
            </a:pPr>
            <a:r>
              <a:rPr b="0" lang="es-UY" sz="2000" spc="-1" strike="noStrike">
                <a:solidFill>
                  <a:srgbClr val="ffffff"/>
                </a:solidFill>
                <a:latin typeface="Rockwell"/>
              </a:rPr>
              <a:t>8) Cuente su historia: Cómo se presenta, se cuenta la historia. Seguridad para responder todas las preguntas.</a:t>
            </a:r>
            <a:endParaRPr b="0" lang="en-US" sz="2000" spc="-1" strike="noStrike">
              <a:solidFill>
                <a:srgbClr val="ffffff"/>
              </a:solidFill>
              <a:latin typeface="Rockwell"/>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4" name="TextShape 1"/>
          <p:cNvSpPr txBox="1"/>
          <p:nvPr/>
        </p:nvSpPr>
        <p:spPr>
          <a:xfrm>
            <a:off x="913680" y="609480"/>
            <a:ext cx="10353240" cy="1325880"/>
          </a:xfrm>
          <a:prstGeom prst="rect">
            <a:avLst/>
          </a:prstGeom>
          <a:noFill/>
          <a:ln>
            <a:noFill/>
          </a:ln>
        </p:spPr>
        <p:txBody>
          <a:bodyPr anchor="ctr">
            <a:normAutofit/>
          </a:bodyPr>
          <a:p>
            <a:pPr algn="ctr">
              <a:lnSpc>
                <a:spcPct val="90000"/>
              </a:lnSpc>
            </a:pPr>
            <a:r>
              <a:rPr b="1" lang="es-UY" sz="3400" spc="-1" strike="noStrike" cap="all">
                <a:solidFill>
                  <a:srgbClr val="ffffff"/>
                </a:solidFill>
                <a:latin typeface="Bookman Old Style"/>
              </a:rPr>
              <a:t>Aguilar Astorga y lima Facio:</a:t>
            </a:r>
            <a:br/>
            <a:r>
              <a:rPr b="1" lang="es-UY" sz="3400" spc="-1" strike="noStrike" cap="all">
                <a:solidFill>
                  <a:srgbClr val="ffffff"/>
                </a:solidFill>
                <a:latin typeface="Bookman Old Style"/>
              </a:rPr>
              <a:t>¿qué son y pará qué sirven las políticas públicas?</a:t>
            </a:r>
            <a:endParaRPr b="0" lang="en-US" sz="3400" spc="-1" strike="noStrike">
              <a:solidFill>
                <a:srgbClr val="ffffff"/>
              </a:solidFill>
              <a:latin typeface="Rockwell"/>
            </a:endParaRPr>
          </a:p>
        </p:txBody>
      </p:sp>
      <p:sp>
        <p:nvSpPr>
          <p:cNvPr id="85" name="TextShape 2"/>
          <p:cNvSpPr txBox="1"/>
          <p:nvPr/>
        </p:nvSpPr>
        <p:spPr>
          <a:xfrm>
            <a:off x="913680" y="2095920"/>
            <a:ext cx="10353240" cy="3694680"/>
          </a:xfrm>
          <a:prstGeom prst="rect">
            <a:avLst/>
          </a:prstGeom>
          <a:noFill/>
          <a:ln>
            <a:noFill/>
          </a:ln>
        </p:spPr>
        <p:txBody>
          <a:bodyPr>
            <a:noAutofit/>
          </a:bodyPr>
          <a:p>
            <a:pPr marL="228600" indent="-228240">
              <a:lnSpc>
                <a:spcPct val="120000"/>
              </a:lnSpc>
              <a:spcBef>
                <a:spcPts val="1001"/>
              </a:spcBef>
              <a:buClr>
                <a:srgbClr val="ffffff"/>
              </a:buClr>
              <a:buFont typeface="Arial"/>
              <a:buChar char="•"/>
            </a:pPr>
            <a:r>
              <a:rPr b="0" lang="es-UY" sz="2000" spc="-1" strike="noStrike">
                <a:solidFill>
                  <a:srgbClr val="ffffff"/>
                </a:solidFill>
                <a:latin typeface="Rockwell"/>
              </a:rPr>
              <a:t>¿Cómo reconocemos nuestros problemas?</a:t>
            </a:r>
            <a:endParaRPr b="0" lang="en-US" sz="2000" spc="-1" strike="noStrike">
              <a:solidFill>
                <a:srgbClr val="ffffff"/>
              </a:solidFill>
              <a:latin typeface="Rockwell"/>
            </a:endParaRPr>
          </a:p>
          <a:p>
            <a:pPr marL="228600" indent="-228240">
              <a:lnSpc>
                <a:spcPct val="120000"/>
              </a:lnSpc>
              <a:spcBef>
                <a:spcPts val="1001"/>
              </a:spcBef>
              <a:buClr>
                <a:srgbClr val="ffffff"/>
              </a:buClr>
              <a:buFont typeface="Arial"/>
              <a:buChar char="•"/>
            </a:pPr>
            <a:r>
              <a:rPr b="0" lang="es-UY" sz="2000" spc="-1" strike="noStrike">
                <a:solidFill>
                  <a:srgbClr val="ffffff"/>
                </a:solidFill>
                <a:latin typeface="Rockwell"/>
              </a:rPr>
              <a:t>¿Qué solución le damos?</a:t>
            </a:r>
            <a:endParaRPr b="0" lang="en-US" sz="2000" spc="-1" strike="noStrike">
              <a:solidFill>
                <a:srgbClr val="ffffff"/>
              </a:solidFill>
              <a:latin typeface="Rockwell"/>
            </a:endParaRPr>
          </a:p>
          <a:p>
            <a:pPr marL="228600" indent="-228240">
              <a:lnSpc>
                <a:spcPct val="120000"/>
              </a:lnSpc>
              <a:spcBef>
                <a:spcPts val="1001"/>
              </a:spcBef>
              <a:buClr>
                <a:srgbClr val="ffffff"/>
              </a:buClr>
              <a:buFont typeface="Arial"/>
              <a:buChar char="•"/>
            </a:pPr>
            <a:r>
              <a:rPr b="0" lang="es-UY" sz="2000" spc="-1" strike="noStrike">
                <a:solidFill>
                  <a:srgbClr val="ffffff"/>
                </a:solidFill>
                <a:latin typeface="Rockwell"/>
              </a:rPr>
              <a:t>¿A través de leyes?</a:t>
            </a:r>
            <a:endParaRPr b="0" lang="en-US" sz="2000" spc="-1" strike="noStrike">
              <a:solidFill>
                <a:srgbClr val="ffffff"/>
              </a:solidFill>
              <a:latin typeface="Rockwell"/>
            </a:endParaRPr>
          </a:p>
          <a:p>
            <a:pPr marL="228600" indent="-228240">
              <a:lnSpc>
                <a:spcPct val="120000"/>
              </a:lnSpc>
              <a:spcBef>
                <a:spcPts val="1001"/>
              </a:spcBef>
              <a:buClr>
                <a:srgbClr val="ffffff"/>
              </a:buClr>
              <a:buFont typeface="Arial"/>
              <a:buChar char="•"/>
            </a:pPr>
            <a:r>
              <a:rPr b="0" lang="es-UY" sz="2000" spc="-1" strike="noStrike">
                <a:solidFill>
                  <a:srgbClr val="ffffff"/>
                </a:solidFill>
                <a:latin typeface="Rockwell"/>
              </a:rPr>
              <a:t>¿A través de políticas? ¿De programas? ¿De proyectos?</a:t>
            </a:r>
            <a:endParaRPr b="0" lang="en-US" sz="2000" spc="-1" strike="noStrike">
              <a:solidFill>
                <a:srgbClr val="ffffff"/>
              </a:solidFill>
              <a:latin typeface="Rockwell"/>
            </a:endParaRPr>
          </a:p>
          <a:p>
            <a:pPr marL="228600" indent="-228240">
              <a:lnSpc>
                <a:spcPct val="120000"/>
              </a:lnSpc>
              <a:spcBef>
                <a:spcPts val="1001"/>
              </a:spcBef>
              <a:buClr>
                <a:srgbClr val="ffffff"/>
              </a:buClr>
              <a:buFont typeface="Arial"/>
              <a:buChar char="•"/>
            </a:pPr>
            <a:r>
              <a:rPr b="0" lang="es-UY" sz="2000" spc="-1" strike="noStrike">
                <a:solidFill>
                  <a:srgbClr val="ffffff"/>
                </a:solidFill>
                <a:latin typeface="Rockwell"/>
              </a:rPr>
              <a:t>¿Quiénes son los actores involucrados?</a:t>
            </a:r>
            <a:endParaRPr b="0" lang="en-US" sz="2000" spc="-1" strike="noStrike">
              <a:solidFill>
                <a:srgbClr val="ffffff"/>
              </a:solidFill>
              <a:latin typeface="Rockwell"/>
            </a:endParaRPr>
          </a:p>
          <a:p>
            <a:pPr marL="228600" indent="-228240">
              <a:lnSpc>
                <a:spcPct val="120000"/>
              </a:lnSpc>
              <a:spcBef>
                <a:spcPts val="1001"/>
              </a:spcBef>
              <a:buClr>
                <a:srgbClr val="ffffff"/>
              </a:buClr>
              <a:buFont typeface="Arial"/>
              <a:buChar char="•"/>
            </a:pPr>
            <a:r>
              <a:rPr b="0" lang="es-UY" sz="2000" spc="-1" strike="noStrike">
                <a:solidFill>
                  <a:srgbClr val="ffffff"/>
                </a:solidFill>
                <a:latin typeface="Rockwell"/>
              </a:rPr>
              <a:t>¿Le compete al Estado o a otros? ¿Al gobierno de turno?</a:t>
            </a:r>
            <a:endParaRPr b="0" lang="en-US" sz="2000" spc="-1" strike="noStrike">
              <a:solidFill>
                <a:srgbClr val="ffffff"/>
              </a:solidFill>
              <a:latin typeface="Rockwell"/>
            </a:endParaRPr>
          </a:p>
          <a:p>
            <a:pPr>
              <a:lnSpc>
                <a:spcPct val="120000"/>
              </a:lnSpc>
              <a:spcBef>
                <a:spcPts val="1001"/>
              </a:spcBef>
            </a:pPr>
            <a:endParaRPr b="0" lang="en-US" sz="2000" spc="-1" strike="noStrike">
              <a:solidFill>
                <a:srgbClr val="ffffff"/>
              </a:solidFill>
              <a:latin typeface="Rockwell"/>
            </a:endParaRPr>
          </a:p>
        </p:txBody>
      </p:sp>
    </p:spTree>
  </p:cSld>
  <mc:AlternateContent>
    <mc:Choice Requires="p14">
      <p:transition spd="slow" p14:dur="2000"/>
    </mc:Choice>
    <mc:Fallback>
      <p:transition spd="slow"/>
    </mc:Fallback>
  </mc:AlternateContent>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0" name="TextShape 1"/>
          <p:cNvSpPr txBox="1"/>
          <p:nvPr/>
        </p:nvSpPr>
        <p:spPr>
          <a:xfrm>
            <a:off x="913680" y="609480"/>
            <a:ext cx="10353240" cy="1325880"/>
          </a:xfrm>
          <a:prstGeom prst="rect">
            <a:avLst/>
          </a:prstGeom>
          <a:noFill/>
          <a:ln>
            <a:noFill/>
          </a:ln>
        </p:spPr>
        <p:txBody>
          <a:bodyPr anchor="ctr">
            <a:noAutofit/>
          </a:bodyPr>
          <a:p>
            <a:pPr algn="ctr">
              <a:lnSpc>
                <a:spcPct val="90000"/>
              </a:lnSpc>
            </a:pPr>
            <a:r>
              <a:rPr b="1" lang="es-UY" sz="3400" spc="-1" strike="noStrike" cap="all">
                <a:solidFill>
                  <a:srgbClr val="ffffff"/>
                </a:solidFill>
                <a:latin typeface="Bookman Old Style"/>
              </a:rPr>
              <a:t>Fases de la política pública:</a:t>
            </a:r>
            <a:endParaRPr b="0" lang="en-US" sz="3400" spc="-1" strike="noStrike">
              <a:solidFill>
                <a:srgbClr val="ffffff"/>
              </a:solidFill>
              <a:latin typeface="Rockwell"/>
            </a:endParaRPr>
          </a:p>
        </p:txBody>
      </p:sp>
      <p:sp>
        <p:nvSpPr>
          <p:cNvPr id="121" name="TextShape 2"/>
          <p:cNvSpPr txBox="1"/>
          <p:nvPr/>
        </p:nvSpPr>
        <p:spPr>
          <a:xfrm>
            <a:off x="913680" y="2095920"/>
            <a:ext cx="10353240" cy="3694680"/>
          </a:xfrm>
          <a:prstGeom prst="rect">
            <a:avLst/>
          </a:prstGeom>
          <a:noFill/>
          <a:ln>
            <a:noFill/>
          </a:ln>
        </p:spPr>
        <p:txBody>
          <a:bodyPr>
            <a:noAutofit/>
          </a:bodyPr>
          <a:p>
            <a:pPr marL="228600" indent="-228240">
              <a:lnSpc>
                <a:spcPct val="120000"/>
              </a:lnSpc>
              <a:spcBef>
                <a:spcPts val="1001"/>
              </a:spcBef>
              <a:buClr>
                <a:srgbClr val="ffffff"/>
              </a:buClr>
              <a:buFont typeface="Arial"/>
              <a:buChar char="•"/>
            </a:pPr>
            <a:r>
              <a:rPr b="0" lang="es-UY" sz="2000" spc="-1" strike="noStrike">
                <a:solidFill>
                  <a:srgbClr val="ffffff"/>
                </a:solidFill>
                <a:latin typeface="Rockwell"/>
              </a:rPr>
              <a:t>1) Gestación (priorizar el problema entre varios)</a:t>
            </a:r>
            <a:endParaRPr b="0" lang="en-US" sz="2000" spc="-1" strike="noStrike">
              <a:solidFill>
                <a:srgbClr val="ffffff"/>
              </a:solidFill>
              <a:latin typeface="Rockwell"/>
            </a:endParaRPr>
          </a:p>
          <a:p>
            <a:pPr marL="228600" indent="-228240">
              <a:lnSpc>
                <a:spcPct val="120000"/>
              </a:lnSpc>
              <a:spcBef>
                <a:spcPts val="1001"/>
              </a:spcBef>
              <a:buClr>
                <a:srgbClr val="ffffff"/>
              </a:buClr>
              <a:buFont typeface="Arial"/>
              <a:buChar char="•"/>
            </a:pPr>
            <a:r>
              <a:rPr b="0" lang="es-UY" sz="2000" spc="-1" strike="noStrike">
                <a:solidFill>
                  <a:srgbClr val="ffffff"/>
                </a:solidFill>
                <a:latin typeface="Rockwell"/>
              </a:rPr>
              <a:t>2) Formulación (agenda de gobierno)</a:t>
            </a:r>
            <a:endParaRPr b="0" lang="en-US" sz="2000" spc="-1" strike="noStrike">
              <a:solidFill>
                <a:srgbClr val="ffffff"/>
              </a:solidFill>
              <a:latin typeface="Rockwell"/>
            </a:endParaRPr>
          </a:p>
          <a:p>
            <a:pPr marL="228600" indent="-228240">
              <a:lnSpc>
                <a:spcPct val="120000"/>
              </a:lnSpc>
              <a:spcBef>
                <a:spcPts val="1001"/>
              </a:spcBef>
              <a:buClr>
                <a:srgbClr val="ffffff"/>
              </a:buClr>
              <a:buFont typeface="Arial"/>
              <a:buChar char="•"/>
            </a:pPr>
            <a:r>
              <a:rPr b="0" lang="es-UY" sz="2000" spc="-1" strike="noStrike">
                <a:solidFill>
                  <a:srgbClr val="ffffff"/>
                </a:solidFill>
                <a:latin typeface="Rockwell"/>
              </a:rPr>
              <a:t>3) Implementación (puesta en práctica del diseño que elegimos)</a:t>
            </a:r>
            <a:endParaRPr b="0" lang="en-US" sz="2000" spc="-1" strike="noStrike">
              <a:solidFill>
                <a:srgbClr val="ffffff"/>
              </a:solidFill>
              <a:latin typeface="Rockwell"/>
            </a:endParaRPr>
          </a:p>
          <a:p>
            <a:pPr marL="228600" indent="-228240">
              <a:lnSpc>
                <a:spcPct val="120000"/>
              </a:lnSpc>
              <a:spcBef>
                <a:spcPts val="1001"/>
              </a:spcBef>
              <a:buClr>
                <a:srgbClr val="ffffff"/>
              </a:buClr>
              <a:buFont typeface="Arial"/>
              <a:buChar char="•"/>
            </a:pPr>
            <a:r>
              <a:rPr b="0" lang="es-UY" sz="2000" spc="-1" strike="noStrike">
                <a:solidFill>
                  <a:srgbClr val="ffffff"/>
                </a:solidFill>
                <a:latin typeface="Rockwell"/>
              </a:rPr>
              <a:t>4) Evaluación (a través de una investigación interdisciplinaria, conocer, explicar y valorar, mediante un método sistemático, el nivel de logros alcanzados (resultados e impactos) por la política y programa público, aportando al proceso de toma de decisiones para mejorar los efectos de la actividad evaluada) (Cardozo, 2009).</a:t>
            </a:r>
            <a:endParaRPr b="0" lang="en-US" sz="2000" spc="-1" strike="noStrike">
              <a:solidFill>
                <a:srgbClr val="ffffff"/>
              </a:solidFill>
              <a:latin typeface="Rockwell"/>
            </a:endParaRPr>
          </a:p>
        </p:txBody>
      </p:sp>
    </p:spTree>
  </p:cSld>
  <mc:AlternateContent>
    <mc:Choice Requires="p14">
      <p:transition spd="slow" p14:dur="2000"/>
    </mc:Choice>
    <mc:Fallback>
      <p:transition spd="slow"/>
    </mc:Fallback>
  </mc:AlternateContent>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2" name="TextShape 1"/>
          <p:cNvSpPr txBox="1"/>
          <p:nvPr/>
        </p:nvSpPr>
        <p:spPr>
          <a:xfrm>
            <a:off x="913680" y="609480"/>
            <a:ext cx="10353240" cy="1325880"/>
          </a:xfrm>
          <a:prstGeom prst="rect">
            <a:avLst/>
          </a:prstGeom>
          <a:noFill/>
          <a:ln>
            <a:noFill/>
          </a:ln>
        </p:spPr>
        <p:txBody>
          <a:bodyPr anchor="ctr">
            <a:noAutofit/>
          </a:bodyPr>
          <a:p>
            <a:pPr algn="ctr">
              <a:lnSpc>
                <a:spcPct val="90000"/>
              </a:lnSpc>
            </a:pPr>
            <a:r>
              <a:rPr b="1" lang="es-UY" sz="3400" spc="-1" strike="noStrike" cap="all">
                <a:solidFill>
                  <a:srgbClr val="ffffff"/>
                </a:solidFill>
                <a:latin typeface="Bookman Old Style"/>
              </a:rPr>
              <a:t>Participación social en las políticas públicas</a:t>
            </a:r>
            <a:endParaRPr b="0" lang="en-US" sz="3400" spc="-1" strike="noStrike">
              <a:solidFill>
                <a:srgbClr val="ffffff"/>
              </a:solidFill>
              <a:latin typeface="Rockwell"/>
            </a:endParaRPr>
          </a:p>
        </p:txBody>
      </p:sp>
      <p:sp>
        <p:nvSpPr>
          <p:cNvPr id="123" name="TextShape 2"/>
          <p:cNvSpPr txBox="1"/>
          <p:nvPr/>
        </p:nvSpPr>
        <p:spPr>
          <a:xfrm>
            <a:off x="913680" y="2095920"/>
            <a:ext cx="10353240" cy="3694680"/>
          </a:xfrm>
          <a:prstGeom prst="rect">
            <a:avLst/>
          </a:prstGeom>
          <a:noFill/>
          <a:ln>
            <a:noFill/>
          </a:ln>
        </p:spPr>
        <p:txBody>
          <a:bodyPr>
            <a:noAutofit/>
          </a:bodyPr>
          <a:p>
            <a:pPr marL="228600" indent="-228240">
              <a:lnSpc>
                <a:spcPct val="120000"/>
              </a:lnSpc>
              <a:spcBef>
                <a:spcPts val="1001"/>
              </a:spcBef>
              <a:buClr>
                <a:srgbClr val="ffffff"/>
              </a:buClr>
              <a:buFont typeface="Arial"/>
              <a:buChar char="•"/>
            </a:pPr>
            <a:r>
              <a:rPr b="0" lang="es-UY" sz="2000" spc="-1" strike="noStrike">
                <a:solidFill>
                  <a:srgbClr val="ffffff"/>
                </a:solidFill>
                <a:latin typeface="Rockwell"/>
              </a:rPr>
              <a:t>¿Quiénes y cómo participan? ¿En qué fases?</a:t>
            </a:r>
            <a:endParaRPr b="0" lang="en-US" sz="2000" spc="-1" strike="noStrike">
              <a:solidFill>
                <a:srgbClr val="ffffff"/>
              </a:solidFill>
              <a:latin typeface="Rockwell"/>
            </a:endParaRPr>
          </a:p>
          <a:p>
            <a:pPr marL="228600" indent="-228240">
              <a:lnSpc>
                <a:spcPct val="120000"/>
              </a:lnSpc>
              <a:spcBef>
                <a:spcPts val="1001"/>
              </a:spcBef>
              <a:buClr>
                <a:srgbClr val="ffffff"/>
              </a:buClr>
              <a:buFont typeface="Arial"/>
              <a:buChar char="•"/>
            </a:pPr>
            <a:r>
              <a:rPr b="0" lang="es-UY" sz="2000" spc="-1" strike="noStrike">
                <a:solidFill>
                  <a:srgbClr val="ffffff"/>
                </a:solidFill>
                <a:latin typeface="Rockwell"/>
              </a:rPr>
              <a:t>Reducir número de perdedores, aumentar número de ganadores.</a:t>
            </a:r>
            <a:endParaRPr b="0" lang="en-US" sz="2000" spc="-1" strike="noStrike">
              <a:solidFill>
                <a:srgbClr val="ffffff"/>
              </a:solidFill>
              <a:latin typeface="Rockwell"/>
            </a:endParaRPr>
          </a:p>
          <a:p>
            <a:pPr marL="228600" indent="-228240">
              <a:lnSpc>
                <a:spcPct val="120000"/>
              </a:lnSpc>
              <a:spcBef>
                <a:spcPts val="1001"/>
              </a:spcBef>
              <a:buClr>
                <a:srgbClr val="ffffff"/>
              </a:buClr>
              <a:buFont typeface="Arial"/>
              <a:buChar char="•"/>
            </a:pPr>
            <a:r>
              <a:rPr b="0" lang="es-UY" sz="2000" spc="-1" strike="noStrike">
                <a:solidFill>
                  <a:srgbClr val="ffffff"/>
                </a:solidFill>
                <a:latin typeface="Rockwell"/>
              </a:rPr>
              <a:t>Marco de análisis y acción para revertir lo indeseable, de manera organizada.</a:t>
            </a:r>
            <a:endParaRPr b="0" lang="en-US" sz="2000" spc="-1" strike="noStrike">
              <a:solidFill>
                <a:srgbClr val="ffffff"/>
              </a:solidFill>
              <a:latin typeface="Rockwell"/>
            </a:endParaRPr>
          </a:p>
          <a:p>
            <a:pPr marL="228600" indent="-228240">
              <a:lnSpc>
                <a:spcPct val="120000"/>
              </a:lnSpc>
              <a:spcBef>
                <a:spcPts val="1001"/>
              </a:spcBef>
              <a:buClr>
                <a:srgbClr val="ffffff"/>
              </a:buClr>
              <a:buFont typeface="Arial"/>
              <a:buChar char="•"/>
            </a:pPr>
            <a:r>
              <a:rPr b="0" lang="es-UY" sz="2000" spc="-1" strike="noStrike">
                <a:solidFill>
                  <a:srgbClr val="ffffff"/>
                </a:solidFill>
                <a:latin typeface="Rockwell"/>
              </a:rPr>
              <a:t>¿Qué Estado queremos?</a:t>
            </a:r>
            <a:endParaRPr b="0" lang="en-US" sz="2000" spc="-1" strike="noStrike">
              <a:solidFill>
                <a:srgbClr val="ffffff"/>
              </a:solidFill>
              <a:latin typeface="Rockwel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6" name="TextShape 1"/>
          <p:cNvSpPr txBox="1"/>
          <p:nvPr/>
        </p:nvSpPr>
        <p:spPr>
          <a:xfrm>
            <a:off x="913680" y="609480"/>
            <a:ext cx="10353240" cy="1325880"/>
          </a:xfrm>
          <a:prstGeom prst="rect">
            <a:avLst/>
          </a:prstGeom>
          <a:noFill/>
          <a:ln>
            <a:noFill/>
          </a:ln>
        </p:spPr>
        <p:txBody>
          <a:bodyPr anchor="ctr">
            <a:noAutofit/>
          </a:bodyPr>
          <a:p>
            <a:pPr algn="ctr">
              <a:lnSpc>
                <a:spcPct val="90000"/>
              </a:lnSpc>
            </a:pPr>
            <a:r>
              <a:rPr b="1" lang="es-UY" sz="3400" spc="-1" strike="noStrike" cap="all">
                <a:solidFill>
                  <a:srgbClr val="ffffff"/>
                </a:solidFill>
                <a:latin typeface="Bookman Old Style"/>
              </a:rPr>
              <a:t>Diferenciación de conceptos:</a:t>
            </a:r>
            <a:endParaRPr b="0" lang="en-US" sz="3400" spc="-1" strike="noStrike">
              <a:solidFill>
                <a:srgbClr val="ffffff"/>
              </a:solidFill>
              <a:latin typeface="Rockwell"/>
            </a:endParaRPr>
          </a:p>
        </p:txBody>
      </p:sp>
      <p:sp>
        <p:nvSpPr>
          <p:cNvPr id="87" name="TextShape 2"/>
          <p:cNvSpPr txBox="1"/>
          <p:nvPr/>
        </p:nvSpPr>
        <p:spPr>
          <a:xfrm>
            <a:off x="913680" y="2095920"/>
            <a:ext cx="10353240" cy="3694680"/>
          </a:xfrm>
          <a:prstGeom prst="rect">
            <a:avLst/>
          </a:prstGeom>
          <a:noFill/>
          <a:ln>
            <a:noFill/>
          </a:ln>
        </p:spPr>
        <p:txBody>
          <a:bodyPr>
            <a:noAutofit/>
          </a:bodyPr>
          <a:p>
            <a:pPr marL="228600" indent="-228240">
              <a:lnSpc>
                <a:spcPct val="120000"/>
              </a:lnSpc>
              <a:spcBef>
                <a:spcPts val="1001"/>
              </a:spcBef>
              <a:buClr>
                <a:srgbClr val="ffffff"/>
              </a:buClr>
              <a:buFont typeface="Arial"/>
              <a:buChar char="•"/>
            </a:pPr>
            <a:r>
              <a:rPr b="0" lang="es-UY" sz="2000" spc="-1" strike="noStrike">
                <a:solidFill>
                  <a:srgbClr val="ffffff"/>
                </a:solidFill>
                <a:latin typeface="Rockwell"/>
              </a:rPr>
              <a:t>Politics: política: relaciones de poder, procesos electorales, confrontaciones entre organizaciones sociales con el gobierno.</a:t>
            </a:r>
            <a:endParaRPr b="0" lang="en-US" sz="2000" spc="-1" strike="noStrike">
              <a:solidFill>
                <a:srgbClr val="ffffff"/>
              </a:solidFill>
              <a:latin typeface="Rockwell"/>
            </a:endParaRPr>
          </a:p>
          <a:p>
            <a:pPr>
              <a:lnSpc>
                <a:spcPct val="120000"/>
              </a:lnSpc>
              <a:spcBef>
                <a:spcPts val="1001"/>
              </a:spcBef>
            </a:pPr>
            <a:endParaRPr b="0" lang="en-US" sz="2000" spc="-1" strike="noStrike">
              <a:solidFill>
                <a:srgbClr val="ffffff"/>
              </a:solidFill>
              <a:latin typeface="Rockwell"/>
            </a:endParaRPr>
          </a:p>
          <a:p>
            <a:pPr>
              <a:lnSpc>
                <a:spcPct val="120000"/>
              </a:lnSpc>
              <a:spcBef>
                <a:spcPts val="1001"/>
              </a:spcBef>
            </a:pPr>
            <a:endParaRPr b="0" lang="en-US" sz="2000" spc="-1" strike="noStrike">
              <a:solidFill>
                <a:srgbClr val="ffffff"/>
              </a:solidFill>
              <a:latin typeface="Rockwell"/>
            </a:endParaRPr>
          </a:p>
          <a:p>
            <a:pPr marL="228600" indent="-228240">
              <a:lnSpc>
                <a:spcPct val="120000"/>
              </a:lnSpc>
              <a:spcBef>
                <a:spcPts val="1001"/>
              </a:spcBef>
              <a:buClr>
                <a:srgbClr val="ffffff"/>
              </a:buClr>
              <a:buFont typeface="Arial"/>
              <a:buChar char="•"/>
            </a:pPr>
            <a:r>
              <a:rPr b="0" lang="es-UY" sz="2000" spc="-1" strike="noStrike">
                <a:solidFill>
                  <a:srgbClr val="ffffff"/>
                </a:solidFill>
                <a:latin typeface="Rockwell"/>
              </a:rPr>
              <a:t>Policies: políticas: acciones, decisiones y omisiones por parte de los distintos actores involucrados en los asuntos públicos.</a:t>
            </a:r>
            <a:endParaRPr b="0" lang="en-US" sz="2000" spc="-1" strike="noStrike">
              <a:solidFill>
                <a:srgbClr val="ffffff"/>
              </a:solidFill>
              <a:latin typeface="Rockwel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8" name="TextShape 1"/>
          <p:cNvSpPr txBox="1"/>
          <p:nvPr/>
        </p:nvSpPr>
        <p:spPr>
          <a:xfrm>
            <a:off x="913680" y="609480"/>
            <a:ext cx="10353240" cy="1325880"/>
          </a:xfrm>
          <a:prstGeom prst="rect">
            <a:avLst/>
          </a:prstGeom>
          <a:noFill/>
          <a:ln>
            <a:noFill/>
          </a:ln>
        </p:spPr>
        <p:txBody>
          <a:bodyPr anchor="ctr">
            <a:noAutofit/>
          </a:bodyPr>
          <a:p>
            <a:pPr algn="ctr">
              <a:lnSpc>
                <a:spcPct val="90000"/>
              </a:lnSpc>
            </a:pPr>
            <a:r>
              <a:rPr b="1" lang="es-UY" sz="3400" spc="-1" strike="noStrike" cap="all">
                <a:solidFill>
                  <a:srgbClr val="ffffff"/>
                </a:solidFill>
                <a:latin typeface="Bookman Old Style"/>
              </a:rPr>
              <a:t>Las políticas:</a:t>
            </a:r>
            <a:endParaRPr b="0" lang="en-US" sz="3400" spc="-1" strike="noStrike">
              <a:solidFill>
                <a:srgbClr val="ffffff"/>
              </a:solidFill>
              <a:latin typeface="Rockwell"/>
            </a:endParaRPr>
          </a:p>
        </p:txBody>
      </p:sp>
      <p:sp>
        <p:nvSpPr>
          <p:cNvPr id="89" name="TextShape 2"/>
          <p:cNvSpPr txBox="1"/>
          <p:nvPr/>
        </p:nvSpPr>
        <p:spPr>
          <a:xfrm>
            <a:off x="913680" y="2095920"/>
            <a:ext cx="10353240" cy="3694680"/>
          </a:xfrm>
          <a:prstGeom prst="rect">
            <a:avLst/>
          </a:prstGeom>
          <a:noFill/>
          <a:ln>
            <a:noFill/>
          </a:ln>
        </p:spPr>
        <p:txBody>
          <a:bodyPr>
            <a:normAutofit fontScale="82000"/>
          </a:bodyPr>
          <a:p>
            <a:pPr marL="228600" indent="-228240">
              <a:lnSpc>
                <a:spcPct val="120000"/>
              </a:lnSpc>
              <a:spcBef>
                <a:spcPts val="1001"/>
              </a:spcBef>
              <a:buClr>
                <a:srgbClr val="ffffff"/>
              </a:buClr>
              <a:buFont typeface="Arial"/>
              <a:buChar char="•"/>
            </a:pPr>
            <a:r>
              <a:rPr b="0" lang="es-UY" sz="2000" spc="-1" strike="noStrike">
                <a:solidFill>
                  <a:srgbClr val="ffffff"/>
                </a:solidFill>
                <a:latin typeface="Rockwell"/>
              </a:rPr>
              <a:t>Son el diseño de una acción colectiva intencional</a:t>
            </a:r>
            <a:endParaRPr b="0" lang="en-US" sz="2000" spc="-1" strike="noStrike">
              <a:solidFill>
                <a:srgbClr val="ffffff"/>
              </a:solidFill>
              <a:latin typeface="Rockwell"/>
            </a:endParaRPr>
          </a:p>
          <a:p>
            <a:pPr marL="228600" indent="-228240">
              <a:lnSpc>
                <a:spcPct val="120000"/>
              </a:lnSpc>
              <a:spcBef>
                <a:spcPts val="1001"/>
              </a:spcBef>
              <a:buClr>
                <a:srgbClr val="ffffff"/>
              </a:buClr>
              <a:buFont typeface="Arial"/>
              <a:buChar char="•"/>
            </a:pPr>
            <a:r>
              <a:rPr b="0" lang="es-UY" sz="2000" spc="-1" strike="noStrike">
                <a:solidFill>
                  <a:srgbClr val="ffffff"/>
                </a:solidFill>
                <a:latin typeface="Rockwell"/>
              </a:rPr>
              <a:t>Son el curso de acción que sigue un actor o un conjunto de actores al tratar un problema o asunto de interés.</a:t>
            </a:r>
            <a:endParaRPr b="0" lang="en-US" sz="2000" spc="-1" strike="noStrike">
              <a:solidFill>
                <a:srgbClr val="ffffff"/>
              </a:solidFill>
              <a:latin typeface="Rockwell"/>
            </a:endParaRPr>
          </a:p>
          <a:p>
            <a:pPr marL="228600" indent="-228240">
              <a:lnSpc>
                <a:spcPct val="120000"/>
              </a:lnSpc>
              <a:spcBef>
                <a:spcPts val="1001"/>
              </a:spcBef>
              <a:buClr>
                <a:srgbClr val="ffffff"/>
              </a:buClr>
              <a:buFont typeface="Arial"/>
              <a:buChar char="•"/>
            </a:pPr>
            <a:r>
              <a:rPr b="0" lang="es-UY" sz="2000" spc="-1" strike="noStrike">
                <a:solidFill>
                  <a:srgbClr val="ffffff"/>
                </a:solidFill>
                <a:latin typeface="Rockwell"/>
              </a:rPr>
              <a:t>Se entienden como una declaración de intenciones, una declaración de metas y objetivos.</a:t>
            </a:r>
            <a:endParaRPr b="0" lang="en-US" sz="2000" spc="-1" strike="noStrike">
              <a:solidFill>
                <a:srgbClr val="ffffff"/>
              </a:solidFill>
              <a:latin typeface="Rockwell"/>
            </a:endParaRPr>
          </a:p>
          <a:p>
            <a:pPr marL="228600" indent="-228240">
              <a:lnSpc>
                <a:spcPct val="120000"/>
              </a:lnSpc>
              <a:spcBef>
                <a:spcPts val="1001"/>
              </a:spcBef>
              <a:buClr>
                <a:srgbClr val="ffffff"/>
              </a:buClr>
              <a:buFont typeface="Arial"/>
              <a:buChar char="•"/>
            </a:pPr>
            <a:r>
              <a:rPr b="0" lang="es-UY" sz="2000" spc="-1" strike="noStrike">
                <a:solidFill>
                  <a:srgbClr val="ffffff"/>
                </a:solidFill>
                <a:latin typeface="Rockwell"/>
              </a:rPr>
              <a:t>Para Pressman y Wildavsky: “las políticas son una cadena causal entre las condiciones iniciales y las futuras consecuencias”</a:t>
            </a:r>
            <a:endParaRPr b="0" lang="en-US" sz="2000" spc="-1" strike="noStrike">
              <a:solidFill>
                <a:srgbClr val="ffffff"/>
              </a:solidFill>
              <a:latin typeface="Rockwell"/>
            </a:endParaRPr>
          </a:p>
          <a:p>
            <a:pPr marL="228600" indent="-228240">
              <a:lnSpc>
                <a:spcPct val="120000"/>
              </a:lnSpc>
              <a:spcBef>
                <a:spcPts val="1001"/>
              </a:spcBef>
              <a:buClr>
                <a:srgbClr val="ffffff"/>
              </a:buClr>
              <a:buFont typeface="Arial"/>
              <a:buChar char="•"/>
            </a:pPr>
            <a:r>
              <a:rPr b="0" lang="es-UY" sz="2000" spc="-1" strike="noStrike">
                <a:solidFill>
                  <a:srgbClr val="ffffff"/>
                </a:solidFill>
                <a:latin typeface="Rockwell"/>
              </a:rPr>
              <a:t>Son cursos de acción destinados a la solución de problemas, donde inclusive el no hacer nada es una acción que se tiene que tomar en consideración y poner en práctica o no.</a:t>
            </a:r>
            <a:endParaRPr b="0" lang="en-US" sz="2000" spc="-1" strike="noStrike">
              <a:solidFill>
                <a:srgbClr val="ffffff"/>
              </a:solidFill>
              <a:latin typeface="Rockwell"/>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0" name="TextShape 1"/>
          <p:cNvSpPr txBox="1"/>
          <p:nvPr/>
        </p:nvSpPr>
        <p:spPr>
          <a:xfrm>
            <a:off x="913680" y="609480"/>
            <a:ext cx="10353240" cy="1325880"/>
          </a:xfrm>
          <a:prstGeom prst="rect">
            <a:avLst/>
          </a:prstGeom>
          <a:noFill/>
          <a:ln>
            <a:noFill/>
          </a:ln>
        </p:spPr>
        <p:txBody>
          <a:bodyPr anchor="ctr">
            <a:noAutofit/>
          </a:bodyPr>
          <a:p>
            <a:pPr algn="ctr">
              <a:lnSpc>
                <a:spcPct val="90000"/>
              </a:lnSpc>
            </a:pPr>
            <a:r>
              <a:rPr b="1" lang="es-UY" sz="3400" spc="-1" strike="noStrike" cap="all">
                <a:solidFill>
                  <a:srgbClr val="ffffff"/>
                </a:solidFill>
                <a:latin typeface="Bookman Old Style"/>
              </a:rPr>
              <a:t>Las políticas</a:t>
            </a:r>
            <a:endParaRPr b="0" lang="en-US" sz="3400" spc="-1" strike="noStrike">
              <a:solidFill>
                <a:srgbClr val="ffffff"/>
              </a:solidFill>
              <a:latin typeface="Rockwell"/>
            </a:endParaRPr>
          </a:p>
        </p:txBody>
      </p:sp>
      <p:sp>
        <p:nvSpPr>
          <p:cNvPr id="91" name="TextShape 2"/>
          <p:cNvSpPr txBox="1"/>
          <p:nvPr/>
        </p:nvSpPr>
        <p:spPr>
          <a:xfrm>
            <a:off x="913680" y="2095920"/>
            <a:ext cx="10353240" cy="3694680"/>
          </a:xfrm>
          <a:prstGeom prst="rect">
            <a:avLst/>
          </a:prstGeom>
          <a:noFill/>
          <a:ln>
            <a:noFill/>
          </a:ln>
        </p:spPr>
        <p:txBody>
          <a:bodyPr>
            <a:noAutofit/>
          </a:bodyPr>
          <a:p>
            <a:pPr>
              <a:lnSpc>
                <a:spcPct val="120000"/>
              </a:lnSpc>
              <a:spcBef>
                <a:spcPts val="1001"/>
              </a:spcBef>
            </a:pPr>
            <a:endParaRPr b="0" lang="en-US" sz="2000" spc="-1" strike="noStrike">
              <a:solidFill>
                <a:srgbClr val="ffffff"/>
              </a:solidFill>
              <a:latin typeface="Rockwell"/>
            </a:endParaRPr>
          </a:p>
          <a:p>
            <a:pPr>
              <a:lnSpc>
                <a:spcPct val="120000"/>
              </a:lnSpc>
              <a:spcBef>
                <a:spcPts val="1001"/>
              </a:spcBef>
            </a:pPr>
            <a:endParaRPr b="0" lang="en-US" sz="2000" spc="-1" strike="noStrike">
              <a:solidFill>
                <a:srgbClr val="ffffff"/>
              </a:solidFill>
              <a:latin typeface="Rockwell"/>
            </a:endParaRPr>
          </a:p>
          <a:p>
            <a:pPr marL="228600" indent="-228240">
              <a:lnSpc>
                <a:spcPct val="120000"/>
              </a:lnSpc>
              <a:spcBef>
                <a:spcPts val="1001"/>
              </a:spcBef>
              <a:buClr>
                <a:srgbClr val="ffffff"/>
              </a:buClr>
              <a:buFont typeface="Arial"/>
              <a:buChar char="•"/>
            </a:pPr>
            <a:r>
              <a:rPr b="0" lang="es-UY" sz="2000" spc="-1" strike="noStrike">
                <a:solidFill>
                  <a:srgbClr val="ffffff"/>
                </a:solidFill>
                <a:latin typeface="Rockwell"/>
              </a:rPr>
              <a:t>Para estos autores: Rose, Pressman y Wildavsky, las políticas también denotan las intenciones de las fuerzas políticas, las intenciones de los gobernantes, las consecuencias de sus actos, tiende a significar intenciones más que consecuencias.</a:t>
            </a:r>
            <a:endParaRPr b="0" lang="en-US" sz="2000" spc="-1" strike="noStrike">
              <a:solidFill>
                <a:srgbClr val="ffffff"/>
              </a:solidFill>
              <a:latin typeface="Rockwell"/>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2" name="TextShape 1"/>
          <p:cNvSpPr txBox="1"/>
          <p:nvPr/>
        </p:nvSpPr>
        <p:spPr>
          <a:xfrm>
            <a:off x="913680" y="609480"/>
            <a:ext cx="10353240" cy="1325880"/>
          </a:xfrm>
          <a:prstGeom prst="rect">
            <a:avLst/>
          </a:prstGeom>
          <a:noFill/>
          <a:ln>
            <a:noFill/>
          </a:ln>
        </p:spPr>
        <p:txBody>
          <a:bodyPr anchor="ctr">
            <a:noAutofit/>
          </a:bodyPr>
          <a:p>
            <a:pPr algn="ctr">
              <a:lnSpc>
                <a:spcPct val="90000"/>
              </a:lnSpc>
            </a:pPr>
            <a:r>
              <a:rPr b="1" lang="es-UY" sz="3400" spc="-1" strike="noStrike" cap="all">
                <a:solidFill>
                  <a:srgbClr val="ffffff"/>
                </a:solidFill>
                <a:latin typeface="Bookman Old Style"/>
              </a:rPr>
              <a:t>definiciones:</a:t>
            </a:r>
            <a:endParaRPr b="0" lang="en-US" sz="3400" spc="-1" strike="noStrike">
              <a:solidFill>
                <a:srgbClr val="ffffff"/>
              </a:solidFill>
              <a:latin typeface="Rockwell"/>
            </a:endParaRPr>
          </a:p>
        </p:txBody>
      </p:sp>
      <p:sp>
        <p:nvSpPr>
          <p:cNvPr id="93" name="TextShape 2"/>
          <p:cNvSpPr txBox="1"/>
          <p:nvPr/>
        </p:nvSpPr>
        <p:spPr>
          <a:xfrm>
            <a:off x="913680" y="2095920"/>
            <a:ext cx="10353240" cy="3694680"/>
          </a:xfrm>
          <a:prstGeom prst="rect">
            <a:avLst/>
          </a:prstGeom>
          <a:noFill/>
          <a:ln>
            <a:noFill/>
          </a:ln>
        </p:spPr>
        <p:txBody>
          <a:bodyPr>
            <a:noAutofit/>
          </a:bodyPr>
          <a:p>
            <a:pPr marL="228600" indent="-228240">
              <a:lnSpc>
                <a:spcPct val="120000"/>
              </a:lnSpc>
              <a:spcBef>
                <a:spcPts val="1001"/>
              </a:spcBef>
              <a:buClr>
                <a:srgbClr val="ffffff"/>
              </a:buClr>
              <a:buFont typeface="Arial"/>
              <a:buChar char="•"/>
            </a:pPr>
            <a:r>
              <a:rPr b="0" lang="es-UY" sz="2000" spc="-1" strike="noStrike">
                <a:solidFill>
                  <a:srgbClr val="ffffff"/>
                </a:solidFill>
                <a:latin typeface="Rockwell"/>
              </a:rPr>
              <a:t>Harold Laswell: (años 50) “disciplinas que se ocupan de explicafr los procesos de elaboración y ejecución de las políticas…con base científica, interdisciplinaria y al servicio de gobiernos democráticos”…(1971) “el conocimiento del proceso de decisión y el conocimiento en el proceso de decisión”, es decir, el primero refiere a las habilidades profesionales para participar en la toma de decisiones públicas, o sea conocer el proceso de decisión de la política, y lo segundo referido a las habilidades científicas requeridas para contribuir a la invención de una teoría y práctica confiables. Ciencia para comprender, o sea, conocimiento del proceso de decisión y ciencia para decidir, o sea conocimiento en el proceso de decisión.</a:t>
            </a:r>
            <a:endParaRPr b="0" lang="en-US" sz="2000" spc="-1" strike="noStrike">
              <a:solidFill>
                <a:srgbClr val="ffffff"/>
              </a:solidFill>
              <a:latin typeface="Rockwell"/>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4" name="TextShape 1"/>
          <p:cNvSpPr txBox="1"/>
          <p:nvPr/>
        </p:nvSpPr>
        <p:spPr>
          <a:xfrm>
            <a:off x="913680" y="609480"/>
            <a:ext cx="10353240" cy="1325880"/>
          </a:xfrm>
          <a:prstGeom prst="rect">
            <a:avLst/>
          </a:prstGeom>
          <a:noFill/>
          <a:ln>
            <a:noFill/>
          </a:ln>
        </p:spPr>
        <p:txBody>
          <a:bodyPr anchor="ctr">
            <a:noAutofit/>
          </a:bodyPr>
          <a:p>
            <a:pPr algn="ctr">
              <a:lnSpc>
                <a:spcPct val="90000"/>
              </a:lnSpc>
            </a:pPr>
            <a:r>
              <a:rPr b="1" lang="es-UY" sz="3400" spc="-1" strike="noStrike" cap="all">
                <a:solidFill>
                  <a:srgbClr val="ffffff"/>
                </a:solidFill>
                <a:latin typeface="Bookman Old Style"/>
              </a:rPr>
              <a:t>Entonces…</a:t>
            </a:r>
            <a:endParaRPr b="0" lang="en-US" sz="3400" spc="-1" strike="noStrike">
              <a:solidFill>
                <a:srgbClr val="ffffff"/>
              </a:solidFill>
              <a:latin typeface="Rockwell"/>
            </a:endParaRPr>
          </a:p>
        </p:txBody>
      </p:sp>
      <p:sp>
        <p:nvSpPr>
          <p:cNvPr id="95" name="TextShape 2"/>
          <p:cNvSpPr txBox="1"/>
          <p:nvPr/>
        </p:nvSpPr>
        <p:spPr>
          <a:xfrm>
            <a:off x="913680" y="2095920"/>
            <a:ext cx="10353240" cy="3694680"/>
          </a:xfrm>
          <a:prstGeom prst="rect">
            <a:avLst/>
          </a:prstGeom>
          <a:noFill/>
          <a:ln>
            <a:noFill/>
          </a:ln>
        </p:spPr>
        <p:txBody>
          <a:bodyPr>
            <a:noAutofit/>
          </a:bodyPr>
          <a:p>
            <a:pPr marL="228600" indent="-228240">
              <a:lnSpc>
                <a:spcPct val="120000"/>
              </a:lnSpc>
              <a:spcBef>
                <a:spcPts val="1001"/>
              </a:spcBef>
              <a:buClr>
                <a:srgbClr val="ffffff"/>
              </a:buClr>
              <a:buFont typeface="Arial"/>
              <a:buChar char="•"/>
            </a:pPr>
            <a:r>
              <a:rPr b="0" lang="es-UY" sz="2000" spc="-1" strike="noStrike">
                <a:solidFill>
                  <a:srgbClr val="ffffff"/>
                </a:solidFill>
                <a:latin typeface="Rockwell"/>
              </a:rPr>
              <a:t>Cuando se habla de política pública se hace alusión a los procesos, decisiones, resultados, pero sin que ello excluya conflictos entre intereses presentes en cada momento, tensiones entre diferentes definiciones del problema a resolver, entre diferentes racionalides organizativas y de acción y entre diferentes perspectivas evaluadoras, estamos ante un panorama lleno de poderes en conflicto, enfrentándose y colaborando ante opiniones y cursos de acción específicos. (Aguilar Astorga y Lima Facio)</a:t>
            </a:r>
            <a:endParaRPr b="0" lang="en-US" sz="2000" spc="-1" strike="noStrike">
              <a:solidFill>
                <a:srgbClr val="ffffff"/>
              </a:solidFill>
              <a:latin typeface="Rockwell"/>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6" name="TextShape 1"/>
          <p:cNvSpPr txBox="1"/>
          <p:nvPr/>
        </p:nvSpPr>
        <p:spPr>
          <a:xfrm>
            <a:off x="913680" y="609480"/>
            <a:ext cx="10353240" cy="1325880"/>
          </a:xfrm>
          <a:prstGeom prst="rect">
            <a:avLst/>
          </a:prstGeom>
          <a:noFill/>
          <a:ln>
            <a:noFill/>
          </a:ln>
        </p:spPr>
        <p:txBody>
          <a:bodyPr anchor="ctr">
            <a:noAutofit/>
          </a:bodyPr>
          <a:p>
            <a:pPr algn="ctr">
              <a:lnSpc>
                <a:spcPct val="90000"/>
              </a:lnSpc>
            </a:pPr>
            <a:r>
              <a:rPr b="1" lang="es-UY" sz="3400" spc="-1" strike="noStrike" cap="all">
                <a:solidFill>
                  <a:srgbClr val="ffffff"/>
                </a:solidFill>
                <a:latin typeface="Bookman Old Style"/>
              </a:rPr>
              <a:t>Se dice que…</a:t>
            </a:r>
            <a:endParaRPr b="0" lang="en-US" sz="3400" spc="-1" strike="noStrike">
              <a:solidFill>
                <a:srgbClr val="ffffff"/>
              </a:solidFill>
              <a:latin typeface="Rockwell"/>
            </a:endParaRPr>
          </a:p>
        </p:txBody>
      </p:sp>
      <p:sp>
        <p:nvSpPr>
          <p:cNvPr id="97" name="TextShape 2"/>
          <p:cNvSpPr txBox="1"/>
          <p:nvPr/>
        </p:nvSpPr>
        <p:spPr>
          <a:xfrm>
            <a:off x="913680" y="2095920"/>
            <a:ext cx="10353240" cy="3694680"/>
          </a:xfrm>
          <a:prstGeom prst="rect">
            <a:avLst/>
          </a:prstGeom>
          <a:noFill/>
          <a:ln>
            <a:noFill/>
          </a:ln>
        </p:spPr>
        <p:txBody>
          <a:bodyPr>
            <a:noAutofit/>
          </a:bodyPr>
          <a:p>
            <a:pPr marL="228600" indent="-228240">
              <a:lnSpc>
                <a:spcPct val="120000"/>
              </a:lnSpc>
              <a:spcBef>
                <a:spcPts val="1001"/>
              </a:spcBef>
              <a:buClr>
                <a:srgbClr val="ffffff"/>
              </a:buClr>
              <a:buFont typeface="Arial"/>
              <a:buChar char="•"/>
            </a:pPr>
            <a:r>
              <a:rPr b="0" lang="es-UY" sz="2000" spc="-1" strike="noStrike">
                <a:solidFill>
                  <a:srgbClr val="ffffff"/>
                </a:solidFill>
                <a:latin typeface="Rockwell"/>
              </a:rPr>
              <a:t>Lo específico y peculiar de la política pública consiste en ser un conjunto de acciones intencionales y causales, orientadas a la realización de un objetivo de interés/beneficio público, cuyos lineamientos de acción, agentes, instrumentos, procedimientos y recursos se reproducen en el tiempo de manera constante y coherente en correspondencia con el cumplimiento de funciones públicas que son de naturaleza permanente o con la atención de problemas públicos cuya solución implica una acción sostenida. La estructura estable de sus acciones, que se reproduce durante un cierto tiempo, es lo esencial y específico de ese conjunto de acciones de gobierno que llamamos política pública. (Aguilar Astorga y Lima Facio)</a:t>
            </a:r>
            <a:endParaRPr b="0" lang="en-US" sz="2000" spc="-1" strike="noStrike">
              <a:solidFill>
                <a:srgbClr val="ffffff"/>
              </a:solidFill>
              <a:latin typeface="Rockwell"/>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8" name="TextShape 1"/>
          <p:cNvSpPr txBox="1"/>
          <p:nvPr/>
        </p:nvSpPr>
        <p:spPr>
          <a:xfrm>
            <a:off x="913680" y="609480"/>
            <a:ext cx="10353240" cy="1325880"/>
          </a:xfrm>
          <a:prstGeom prst="rect">
            <a:avLst/>
          </a:prstGeom>
          <a:noFill/>
          <a:ln>
            <a:noFill/>
          </a:ln>
        </p:spPr>
        <p:txBody>
          <a:bodyPr anchor="ctr">
            <a:noAutofit/>
          </a:bodyPr>
          <a:p>
            <a:pPr algn="ctr">
              <a:lnSpc>
                <a:spcPct val="90000"/>
              </a:lnSpc>
            </a:pPr>
            <a:r>
              <a:rPr b="1" lang="es-UY" sz="3400" spc="-1" strike="noStrike" cap="all">
                <a:solidFill>
                  <a:srgbClr val="ffffff"/>
                </a:solidFill>
                <a:latin typeface="Bookman Old Style"/>
              </a:rPr>
              <a:t>Lo público de las políticas:</a:t>
            </a:r>
            <a:endParaRPr b="0" lang="en-US" sz="3400" spc="-1" strike="noStrike">
              <a:solidFill>
                <a:srgbClr val="ffffff"/>
              </a:solidFill>
              <a:latin typeface="Rockwell"/>
            </a:endParaRPr>
          </a:p>
        </p:txBody>
      </p:sp>
      <p:sp>
        <p:nvSpPr>
          <p:cNvPr id="99" name="TextShape 2"/>
          <p:cNvSpPr txBox="1"/>
          <p:nvPr/>
        </p:nvSpPr>
        <p:spPr>
          <a:xfrm>
            <a:off x="913680" y="2095920"/>
            <a:ext cx="10353240" cy="3694680"/>
          </a:xfrm>
          <a:prstGeom prst="rect">
            <a:avLst/>
          </a:prstGeom>
          <a:noFill/>
          <a:ln>
            <a:noFill/>
          </a:ln>
        </p:spPr>
        <p:txBody>
          <a:bodyPr>
            <a:noAutofit/>
          </a:bodyPr>
          <a:p>
            <a:pPr marL="228600" indent="-228240">
              <a:lnSpc>
                <a:spcPct val="120000"/>
              </a:lnSpc>
              <a:spcBef>
                <a:spcPts val="1001"/>
              </a:spcBef>
              <a:buClr>
                <a:srgbClr val="ffffff"/>
              </a:buClr>
              <a:buFont typeface="Arial"/>
              <a:buChar char="•"/>
            </a:pPr>
            <a:r>
              <a:rPr b="0" lang="es-UY" sz="2000" spc="-1" strike="noStrike">
                <a:solidFill>
                  <a:srgbClr val="ffffff"/>
                </a:solidFill>
                <a:latin typeface="Rockwell"/>
              </a:rPr>
              <a:t>La política desde los griegos era una actividad que se realizaba en la polis y no podía ejercerse sino en público. La política era pública y lo público era político.</a:t>
            </a:r>
            <a:endParaRPr b="0" lang="en-US" sz="2000" spc="-1" strike="noStrike">
              <a:solidFill>
                <a:srgbClr val="ffffff"/>
              </a:solidFill>
              <a:latin typeface="Rockwell"/>
            </a:endParaRPr>
          </a:p>
          <a:p>
            <a:pPr marL="228600" indent="-228240">
              <a:lnSpc>
                <a:spcPct val="120000"/>
              </a:lnSpc>
              <a:spcBef>
                <a:spcPts val="1001"/>
              </a:spcBef>
              <a:buClr>
                <a:srgbClr val="ffffff"/>
              </a:buClr>
              <a:buFont typeface="Arial"/>
              <a:buChar char="•"/>
            </a:pPr>
            <a:r>
              <a:rPr b="0" lang="es-UY" sz="2000" spc="-1" strike="noStrike">
                <a:solidFill>
                  <a:srgbClr val="ffffff"/>
                </a:solidFill>
                <a:latin typeface="Rockwell"/>
              </a:rPr>
              <a:t>Rescatar el carácter público de las políticas públicas, es decir, la intervención de actores diferentes al gubernamental en las políticas (sindicatos, organizaciones de la sociedad civil, empresas, iglesias, asambleas vecinales, etc)</a:t>
            </a:r>
            <a:endParaRPr b="0" lang="en-US" sz="2000" spc="-1" strike="noStrike">
              <a:solidFill>
                <a:srgbClr val="ffffff"/>
              </a:solidFill>
              <a:latin typeface="Rockwell"/>
            </a:endParaRPr>
          </a:p>
          <a:p>
            <a:pPr>
              <a:lnSpc>
                <a:spcPct val="120000"/>
              </a:lnSpc>
              <a:spcBef>
                <a:spcPts val="1001"/>
              </a:spcBef>
            </a:pPr>
            <a:endParaRPr b="0" lang="en-US" sz="2000" spc="-1" strike="noStrike">
              <a:solidFill>
                <a:srgbClr val="ffffff"/>
              </a:solidFill>
              <a:latin typeface="Rockwell"/>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TM04033921[[fn=Damasco]]</Template>
  <TotalTime>136</TotalTime>
  <Application>LibreOffice/6.4.7.2$Linux_X86_64 LibreOffice_project/40$Build-2</Application>
  <Words>1804</Words>
  <Paragraphs>78</Paragraphs>
  <Company>Toshiba</Company>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2019-03-10T14:59:45Z</dcterms:created>
  <dc:creator>joannanu1318@gmail.com</dc:creator>
  <dc:description/>
  <dc:language>es-UY</dc:language>
  <cp:lastModifiedBy/>
  <dcterms:modified xsi:type="dcterms:W3CDTF">2021-10-19T23:03:54Z</dcterms:modified>
  <cp:revision>17</cp:revision>
  <dc:subject/>
  <dc:title>Políticas públicas</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15.0000</vt:lpwstr>
  </property>
  <property fmtid="{D5CDD505-2E9C-101B-9397-08002B2CF9AE}" pid="3" name="Company">
    <vt:lpwstr>Toshiba</vt:lpwstr>
  </property>
  <property fmtid="{D5CDD505-2E9C-101B-9397-08002B2CF9AE}" pid="4" name="HiddenSlides">
    <vt:i4>0</vt:i4>
  </property>
  <property fmtid="{D5CDD505-2E9C-101B-9397-08002B2CF9AE}" pid="5" name="HyperlinksChanged">
    <vt:bool>0</vt:bool>
  </property>
  <property fmtid="{D5CDD505-2E9C-101B-9397-08002B2CF9AE}" pid="6" name="LinksUpToDate">
    <vt:bool>0</vt:bool>
  </property>
  <property fmtid="{D5CDD505-2E9C-101B-9397-08002B2CF9AE}" pid="7" name="MMClips">
    <vt:i4>0</vt:i4>
  </property>
  <property fmtid="{D5CDD505-2E9C-101B-9397-08002B2CF9AE}" pid="8" name="Notes">
    <vt:i4>0</vt:i4>
  </property>
  <property fmtid="{D5CDD505-2E9C-101B-9397-08002B2CF9AE}" pid="9" name="PresentationFormat">
    <vt:lpwstr>Panorámica</vt:lpwstr>
  </property>
  <property fmtid="{D5CDD505-2E9C-101B-9397-08002B2CF9AE}" pid="10" name="ScaleCrop">
    <vt:bool>0</vt:bool>
  </property>
  <property fmtid="{D5CDD505-2E9C-101B-9397-08002B2CF9AE}" pid="11" name="ShareDoc">
    <vt:bool>0</vt:bool>
  </property>
  <property fmtid="{D5CDD505-2E9C-101B-9397-08002B2CF9AE}" pid="12" name="Slides">
    <vt:i4>21</vt:i4>
  </property>
</Properties>
</file>