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body"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 type="body"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body"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 type="body"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80" name="PlaceHolder 5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85" name="PlaceHolder 5"/>
          <p:cNvSpPr>
            <a:spLocks noGrp="1"/>
          </p:cNvSpPr>
          <p:nvPr>
            <p:ph type="body"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86" name="PlaceHolder 6"/>
          <p:cNvSpPr>
            <a:spLocks noGrp="1"/>
          </p:cNvSpPr>
          <p:nvPr>
            <p:ph type="body"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87" name="PlaceHolder 7"/>
          <p:cNvSpPr>
            <a:spLocks noGrp="1"/>
          </p:cNvSpPr>
          <p:nvPr>
            <p:ph type="body"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\\DROBO-FS\QuickDrops\JB\PPTX NG\Droplets\LightingOverlay.png"/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grpSp>
        <p:nvGrpSpPr>
          <p:cNvPr id="1" name="Group 1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2" name="Group 2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3" name="CustomShape 3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" name="CustomShape 4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" name="CustomShape 5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" name="CustomShape 6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/>
                <a:ah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" name="CustomShape 7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" name="CustomShape 8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/>
                <a:ah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" name="CustomShape 9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" name="CustomShape 10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" name="CustomShape 11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" name="CustomShape 12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/>
                <a:ah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" name="CustomShape 13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/>
                <a:ah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" name="Freeform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>
                <a:solidFill>
                  <a:srgbClr val="ffffff"/>
                </a:solidFill>
              </a:ln>
            </p:spPr>
          </p:sp>
          <p:sp>
            <p:nvSpPr>
              <p:cNvPr id="15" name="CustomShape 15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/>
                <a:ah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" name="CustomShape 16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/>
                <a:ah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" name="CustomShape 17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/>
                <a:ah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" name="CustomShape 18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/>
                <a:ah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" name="CustomShape 19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" name="CustomShape 20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/>
                <a:ah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" name="CustomShape 21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" name="CustomShape 22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/>
                <a:ah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" name="CustomShape 23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" name="CustomShape 24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/>
                <a:ah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" name="CustomShape 25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" name="CustomShape 26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" name="CustomShape 27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" name="CustomShape 28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/>
                <a:ah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" name="CustomShape 29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/>
                <a:ah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0" name="Group 30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31" name="CustomShape 31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/>
                <a:ah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" name="CustomShape 32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/>
                <a:ah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" name="CustomShape 33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" name="CustomShape 34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/>
                <a:ah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" name="CustomShape 35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/>
                <a:ah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" name="CustomShape 36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/>
                <a:ah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" name="CustomShape 37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" name="CustomShape 38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/>
                <a:ah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" name="CustomShape 39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" name="CustomShape 40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pic>
        <p:nvPicPr>
          <p:cNvPr id="41" name="Picture 2" descr="\\DROBO-FS\QuickDrops\JB\PPTX NG\Droplets\LightingOverlay.png"/>
          <p:cNvPicPr/>
          <p:nvPr/>
        </p:nvPicPr>
        <p:blipFill>
          <a:blip r:embed="rId4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grpSp>
        <p:nvGrpSpPr>
          <p:cNvPr id="42" name="Group 41"/>
          <p:cNvGrpSpPr/>
          <p:nvPr/>
        </p:nvGrpSpPr>
        <p:grpSpPr>
          <a:xfrm>
            <a:off x="0" y="0"/>
            <a:ext cx="2304720" cy="6857640"/>
            <a:chOff x="0" y="0"/>
            <a:chExt cx="2304720" cy="6857640"/>
          </a:xfrm>
        </p:grpSpPr>
        <p:sp>
          <p:nvSpPr>
            <p:cNvPr id="43" name="CustomShape 42"/>
            <p:cNvSpPr/>
            <p:nvPr/>
          </p:nvSpPr>
          <p:spPr>
            <a:xfrm>
              <a:off x="1209600" y="4680"/>
              <a:ext cx="23400" cy="218088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CustomShape 43"/>
            <p:cNvSpPr/>
            <p:nvPr/>
          </p:nvSpPr>
          <p:spPr>
            <a:xfrm>
              <a:off x="1128600" y="217656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CustomShape 44"/>
            <p:cNvSpPr/>
            <p:nvPr/>
          </p:nvSpPr>
          <p:spPr>
            <a:xfrm>
              <a:off x="1123920" y="402120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CustomShape 45"/>
            <p:cNvSpPr/>
            <p:nvPr/>
          </p:nvSpPr>
          <p:spPr>
            <a:xfrm>
              <a:off x="414360" y="9360"/>
              <a:ext cx="28080" cy="448128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CustomShape 46"/>
            <p:cNvSpPr/>
            <p:nvPr/>
          </p:nvSpPr>
          <p:spPr>
            <a:xfrm>
              <a:off x="333360" y="44816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CustomShape 47"/>
            <p:cNvSpPr/>
            <p:nvPr/>
          </p:nvSpPr>
          <p:spPr>
            <a:xfrm>
              <a:off x="190440" y="9360"/>
              <a:ext cx="151920" cy="907560"/>
            </a:xfrm>
            <a:custGeom>
              <a:avLst/>
              <a:gdLst/>
              <a:ah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CustomShape 48"/>
            <p:cNvSpPr/>
            <p:nvPr/>
          </p:nvSpPr>
          <p:spPr>
            <a:xfrm>
              <a:off x="1290600" y="14400"/>
              <a:ext cx="375840" cy="1801440"/>
            </a:xfrm>
            <a:custGeom>
              <a:avLst/>
              <a:gdLst/>
              <a:ahLst/>
              <a:rect l="l" t="t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49"/>
            <p:cNvSpPr/>
            <p:nvPr/>
          </p:nvSpPr>
          <p:spPr>
            <a:xfrm>
              <a:off x="1600200" y="180180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CustomShape 50"/>
            <p:cNvSpPr/>
            <p:nvPr/>
          </p:nvSpPr>
          <p:spPr>
            <a:xfrm>
              <a:off x="1380960" y="9360"/>
              <a:ext cx="371160" cy="1425240"/>
            </a:xfrm>
            <a:custGeom>
              <a:avLst/>
              <a:gdLst/>
              <a:ahLst/>
              <a:rect l="l" t="t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CustomShape 51"/>
            <p:cNvSpPr/>
            <p:nvPr/>
          </p:nvSpPr>
          <p:spPr>
            <a:xfrm>
              <a:off x="1643040" y="0"/>
              <a:ext cx="151920" cy="912600"/>
            </a:xfrm>
            <a:custGeom>
              <a:avLst/>
              <a:gdLst/>
              <a:ahLst/>
              <a:rect l="l" t="t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" name="CustomShape 52"/>
            <p:cNvSpPr/>
            <p:nvPr/>
          </p:nvSpPr>
          <p:spPr>
            <a:xfrm>
              <a:off x="1685880" y="142092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CustomShape 53"/>
            <p:cNvSpPr/>
            <p:nvPr/>
          </p:nvSpPr>
          <p:spPr>
            <a:xfrm>
              <a:off x="1685880" y="9032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CustomShape 54"/>
            <p:cNvSpPr/>
            <p:nvPr/>
          </p:nvSpPr>
          <p:spPr>
            <a:xfrm>
              <a:off x="1743120" y="4680"/>
              <a:ext cx="418680" cy="522000"/>
            </a:xfrm>
            <a:custGeom>
              <a:avLst/>
              <a:gdLst/>
              <a:ahLst/>
              <a:rect l="l" t="t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55"/>
            <p:cNvSpPr/>
            <p:nvPr/>
          </p:nvSpPr>
          <p:spPr>
            <a:xfrm>
              <a:off x="2119320" y="488880"/>
              <a:ext cx="161640" cy="147240"/>
            </a:xfrm>
            <a:custGeom>
              <a:avLst/>
              <a:gdLst/>
              <a:ahLst/>
              <a:rect l="l" t="t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56"/>
            <p:cNvSpPr/>
            <p:nvPr/>
          </p:nvSpPr>
          <p:spPr>
            <a:xfrm>
              <a:off x="952560" y="4680"/>
              <a:ext cx="151920" cy="907560"/>
            </a:xfrm>
            <a:custGeom>
              <a:avLst/>
              <a:gdLst/>
              <a:ah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57"/>
            <p:cNvSpPr/>
            <p:nvPr/>
          </p:nvSpPr>
          <p:spPr>
            <a:xfrm>
              <a:off x="866880" y="9032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58"/>
            <p:cNvSpPr/>
            <p:nvPr/>
          </p:nvSpPr>
          <p:spPr>
            <a:xfrm>
              <a:off x="890640" y="155412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59"/>
            <p:cNvSpPr/>
            <p:nvPr/>
          </p:nvSpPr>
          <p:spPr>
            <a:xfrm>
              <a:off x="738360" y="5622840"/>
              <a:ext cx="337680" cy="1215720"/>
            </a:xfrm>
            <a:custGeom>
              <a:avLst/>
              <a:gdLst/>
              <a:ahLst/>
              <a:rect l="l" t="t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60"/>
            <p:cNvSpPr/>
            <p:nvPr/>
          </p:nvSpPr>
          <p:spPr>
            <a:xfrm>
              <a:off x="647640" y="5479920"/>
              <a:ext cx="156960" cy="156960"/>
            </a:xfrm>
            <a:custGeom>
              <a:avLst/>
              <a:gdLst/>
              <a:ahLst/>
              <a:rect l="l" t="t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CustomShape 61"/>
            <p:cNvSpPr/>
            <p:nvPr/>
          </p:nvSpPr>
          <p:spPr>
            <a:xfrm>
              <a:off x="66600" y="9032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CustomShape 62"/>
            <p:cNvSpPr/>
            <p:nvPr/>
          </p:nvSpPr>
          <p:spPr>
            <a:xfrm>
              <a:off x="0" y="3897360"/>
              <a:ext cx="132840" cy="266400"/>
            </a:xfrm>
            <a:custGeom>
              <a:avLst/>
              <a:gdLst/>
              <a:ahLst/>
              <a:rect l="l" t="t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CustomShape 63"/>
            <p:cNvSpPr/>
            <p:nvPr/>
          </p:nvSpPr>
          <p:spPr>
            <a:xfrm>
              <a:off x="66600" y="414972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CustomShape 64"/>
            <p:cNvSpPr/>
            <p:nvPr/>
          </p:nvSpPr>
          <p:spPr>
            <a:xfrm>
              <a:off x="0" y="1644480"/>
              <a:ext cx="132840" cy="269640"/>
            </a:xfrm>
            <a:custGeom>
              <a:avLst/>
              <a:gdLst/>
              <a:ahLst/>
              <a:rect l="l" t="t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CustomShape 65"/>
            <p:cNvSpPr/>
            <p:nvPr/>
          </p:nvSpPr>
          <p:spPr>
            <a:xfrm>
              <a:off x="66600" y="14684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CustomShape 66"/>
            <p:cNvSpPr/>
            <p:nvPr/>
          </p:nvSpPr>
          <p:spPr>
            <a:xfrm>
              <a:off x="695160" y="4680"/>
              <a:ext cx="309240" cy="1558440"/>
            </a:xfrm>
            <a:custGeom>
              <a:avLst/>
              <a:gdLst/>
              <a:ahLst/>
              <a:rect l="l" t="t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67"/>
            <p:cNvSpPr/>
            <p:nvPr/>
          </p:nvSpPr>
          <p:spPr>
            <a:xfrm>
              <a:off x="57240" y="488160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CustomShape 68"/>
            <p:cNvSpPr/>
            <p:nvPr/>
          </p:nvSpPr>
          <p:spPr>
            <a:xfrm>
              <a:off x="138240" y="5060880"/>
              <a:ext cx="304560" cy="1777680"/>
            </a:xfrm>
            <a:custGeom>
              <a:avLst/>
              <a:gdLst/>
              <a:ahLst/>
              <a:rect l="l" t="t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69"/>
            <p:cNvSpPr/>
            <p:nvPr/>
          </p:nvSpPr>
          <p:spPr>
            <a:xfrm>
              <a:off x="561960" y="643104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70"/>
            <p:cNvSpPr/>
            <p:nvPr/>
          </p:nvSpPr>
          <p:spPr>
            <a:xfrm>
              <a:off x="642960" y="6610320"/>
              <a:ext cx="23400" cy="24264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71"/>
            <p:cNvSpPr/>
            <p:nvPr/>
          </p:nvSpPr>
          <p:spPr>
            <a:xfrm>
              <a:off x="76320" y="643104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72"/>
            <p:cNvSpPr/>
            <p:nvPr/>
          </p:nvSpPr>
          <p:spPr>
            <a:xfrm>
              <a:off x="0" y="5978520"/>
              <a:ext cx="190080" cy="461520"/>
            </a:xfrm>
            <a:custGeom>
              <a:avLst/>
              <a:gdLst/>
              <a:ahLst/>
              <a:rect l="l" t="t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73"/>
            <p:cNvSpPr/>
            <p:nvPr/>
          </p:nvSpPr>
          <p:spPr>
            <a:xfrm>
              <a:off x="1014480" y="1801800"/>
              <a:ext cx="213840" cy="755280"/>
            </a:xfrm>
            <a:custGeom>
              <a:avLst/>
              <a:gdLst/>
              <a:ahLst/>
              <a:rect l="l" t="t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4"/>
            <p:cNvSpPr/>
            <p:nvPr/>
          </p:nvSpPr>
          <p:spPr>
            <a:xfrm>
              <a:off x="938160" y="2548080"/>
              <a:ext cx="166320" cy="159840"/>
            </a:xfrm>
            <a:custGeom>
              <a:avLst/>
              <a:gdLst/>
              <a:ahLst/>
              <a:rect l="l" t="t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75"/>
            <p:cNvSpPr/>
            <p:nvPr/>
          </p:nvSpPr>
          <p:spPr>
            <a:xfrm>
              <a:off x="595440" y="4680"/>
              <a:ext cx="637920" cy="4025520"/>
            </a:xfrm>
            <a:custGeom>
              <a:avLst/>
              <a:gdLst/>
              <a:ahLst/>
              <a:rect l="l" t="t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76"/>
            <p:cNvSpPr/>
            <p:nvPr/>
          </p:nvSpPr>
          <p:spPr>
            <a:xfrm>
              <a:off x="1224000" y="1382760"/>
              <a:ext cx="142560" cy="475920"/>
            </a:xfrm>
            <a:custGeom>
              <a:avLst/>
              <a:gdLst/>
              <a:ahLst/>
              <a:rect l="l" t="t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77"/>
            <p:cNvSpPr/>
            <p:nvPr/>
          </p:nvSpPr>
          <p:spPr>
            <a:xfrm>
              <a:off x="1300320" y="1849320"/>
              <a:ext cx="109080" cy="107640"/>
            </a:xfrm>
            <a:custGeom>
              <a:avLst/>
              <a:gdLst/>
              <a:ah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78"/>
            <p:cNvSpPr/>
            <p:nvPr/>
          </p:nvSpPr>
          <p:spPr>
            <a:xfrm>
              <a:off x="281160" y="3417840"/>
              <a:ext cx="142560" cy="474480"/>
            </a:xfrm>
            <a:custGeom>
              <a:avLst/>
              <a:gdLst/>
              <a:ahLst/>
              <a:rect l="l" t="t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79"/>
            <p:cNvSpPr/>
            <p:nvPr/>
          </p:nvSpPr>
          <p:spPr>
            <a:xfrm>
              <a:off x="237960" y="3882960"/>
              <a:ext cx="109080" cy="109080"/>
            </a:xfrm>
            <a:custGeom>
              <a:avLst/>
              <a:gdLst/>
              <a:ahLst/>
              <a:rect l="l" t="t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80"/>
            <p:cNvSpPr/>
            <p:nvPr/>
          </p:nvSpPr>
          <p:spPr>
            <a:xfrm>
              <a:off x="4680" y="2166840"/>
              <a:ext cx="114120" cy="452160"/>
            </a:xfrm>
            <a:custGeom>
              <a:avLst/>
              <a:gdLst/>
              <a:ahLst/>
              <a:rect l="l" t="t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CustomShape 81"/>
            <p:cNvSpPr/>
            <p:nvPr/>
          </p:nvSpPr>
          <p:spPr>
            <a:xfrm>
              <a:off x="52560" y="2066760"/>
              <a:ext cx="109080" cy="109080"/>
            </a:xfrm>
            <a:custGeom>
              <a:avLst/>
              <a:gdLst/>
              <a:ah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CustomShape 82"/>
            <p:cNvSpPr/>
            <p:nvPr/>
          </p:nvSpPr>
          <p:spPr>
            <a:xfrm>
              <a:off x="1228680" y="4662360"/>
              <a:ext cx="23400" cy="218088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83"/>
            <p:cNvSpPr/>
            <p:nvPr/>
          </p:nvSpPr>
          <p:spPr>
            <a:xfrm>
              <a:off x="1319040" y="5041800"/>
              <a:ext cx="371160" cy="1801440"/>
            </a:xfrm>
            <a:custGeom>
              <a:avLst/>
              <a:gdLst/>
              <a:ahLst/>
              <a:rect l="l" t="t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84"/>
            <p:cNvSpPr/>
            <p:nvPr/>
          </p:nvSpPr>
          <p:spPr>
            <a:xfrm>
              <a:off x="1147680" y="44816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85"/>
            <p:cNvSpPr/>
            <p:nvPr/>
          </p:nvSpPr>
          <p:spPr>
            <a:xfrm>
              <a:off x="819000" y="3983040"/>
              <a:ext cx="347400" cy="2860200"/>
            </a:xfrm>
            <a:custGeom>
              <a:avLst/>
              <a:gdLst/>
              <a:ahLst/>
              <a:rect l="l" t="t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86"/>
            <p:cNvSpPr/>
            <p:nvPr/>
          </p:nvSpPr>
          <p:spPr>
            <a:xfrm>
              <a:off x="728640" y="380700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87"/>
            <p:cNvSpPr/>
            <p:nvPr/>
          </p:nvSpPr>
          <p:spPr>
            <a:xfrm>
              <a:off x="1623960" y="486720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88"/>
            <p:cNvSpPr/>
            <p:nvPr/>
          </p:nvSpPr>
          <p:spPr>
            <a:xfrm>
              <a:off x="1405080" y="5423040"/>
              <a:ext cx="371160" cy="1425240"/>
            </a:xfrm>
            <a:custGeom>
              <a:avLst/>
              <a:gdLst/>
              <a:ahLst/>
              <a:rect l="l" t="t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89"/>
            <p:cNvSpPr/>
            <p:nvPr/>
          </p:nvSpPr>
          <p:spPr>
            <a:xfrm>
              <a:off x="1666800" y="5945040"/>
              <a:ext cx="151920" cy="912600"/>
            </a:xfrm>
            <a:custGeom>
              <a:avLst/>
              <a:gdLst/>
              <a:ahLst/>
              <a:rect l="l" t="t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90"/>
            <p:cNvSpPr/>
            <p:nvPr/>
          </p:nvSpPr>
          <p:spPr>
            <a:xfrm>
              <a:off x="1709640" y="52466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91"/>
            <p:cNvSpPr/>
            <p:nvPr/>
          </p:nvSpPr>
          <p:spPr>
            <a:xfrm>
              <a:off x="1709640" y="576432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92"/>
            <p:cNvSpPr/>
            <p:nvPr/>
          </p:nvSpPr>
          <p:spPr>
            <a:xfrm>
              <a:off x="1766880" y="6330960"/>
              <a:ext cx="418680" cy="526680"/>
            </a:xfrm>
            <a:custGeom>
              <a:avLst/>
              <a:gdLst/>
              <a:ahLst/>
              <a:rect l="l" t="t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93"/>
            <p:cNvSpPr/>
            <p:nvPr/>
          </p:nvSpPr>
          <p:spPr>
            <a:xfrm>
              <a:off x="2147760" y="6221520"/>
              <a:ext cx="156960" cy="147240"/>
            </a:xfrm>
            <a:custGeom>
              <a:avLst/>
              <a:gdLst/>
              <a:ahLst/>
              <a:rect l="l" t="t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CustomShape 94"/>
            <p:cNvSpPr/>
            <p:nvPr/>
          </p:nvSpPr>
          <p:spPr>
            <a:xfrm>
              <a:off x="504720" y="9360"/>
              <a:ext cx="232920" cy="5103360"/>
            </a:xfrm>
            <a:custGeom>
              <a:avLst/>
              <a:gdLst/>
              <a:ahLst/>
              <a:rect l="l" t="t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95"/>
            <p:cNvSpPr/>
            <p:nvPr/>
          </p:nvSpPr>
          <p:spPr>
            <a:xfrm>
              <a:off x="633240" y="5103720"/>
              <a:ext cx="185400" cy="185400"/>
            </a:xfrm>
            <a:custGeom>
              <a:avLst/>
              <a:gdLst/>
              <a:ahLst/>
              <a:rect l="l" t="t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PlaceHolder 96"/>
          <p:cNvSpPr>
            <a:spLocks noGrp="1"/>
          </p:cNvSpPr>
          <p:nvPr>
            <p:ph type="title"/>
          </p:nvPr>
        </p:nvSpPr>
        <p:spPr>
          <a:xfrm>
            <a:off x="1876320" y="1122480"/>
            <a:ext cx="8791200" cy="238716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s-ES" sz="4800" spc="-1" strike="noStrike" cap="all">
                <a:solidFill>
                  <a:srgbClr val="ffffff"/>
                </a:solidFill>
                <a:latin typeface="Tw Cen MT"/>
              </a:rPr>
              <a:t>Haga clic para modificar el estilo de título del patrón</a:t>
            </a:r>
            <a:endParaRPr b="0" lang="en-US" sz="4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8" name="PlaceHolder 97"/>
          <p:cNvSpPr>
            <a:spLocks noGrp="1"/>
          </p:cNvSpPr>
          <p:nvPr>
            <p:ph type="dt"/>
          </p:nvPr>
        </p:nvSpPr>
        <p:spPr>
          <a:xfrm>
            <a:off x="7077600" y="54100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DE5A5B6-845B-4257-B904-818CBAEBFDE8}" type="datetime">
              <a:rPr b="0" lang="en-US" sz="1050" spc="-1" strike="noStrike">
                <a:solidFill>
                  <a:srgbClr val="ffffff"/>
                </a:solidFill>
                <a:latin typeface="Tw Cen MT"/>
              </a:rPr>
              <a:t>10/6/21</a:t>
            </a:fld>
            <a:endParaRPr b="0" lang="es-UY" sz="1050" spc="-1" strike="noStrike">
              <a:latin typeface="Times New Roman"/>
            </a:endParaRPr>
          </a:p>
        </p:txBody>
      </p:sp>
      <p:sp>
        <p:nvSpPr>
          <p:cNvPr id="99" name="PlaceHolder 98"/>
          <p:cNvSpPr>
            <a:spLocks noGrp="1"/>
          </p:cNvSpPr>
          <p:nvPr>
            <p:ph type="ftr"/>
          </p:nvPr>
        </p:nvSpPr>
        <p:spPr>
          <a:xfrm>
            <a:off x="1876320" y="5410080"/>
            <a:ext cx="5124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UY" sz="2400" spc="-1" strike="noStrike">
              <a:latin typeface="Times New Roman"/>
            </a:endParaRPr>
          </a:p>
        </p:txBody>
      </p:sp>
      <p:sp>
        <p:nvSpPr>
          <p:cNvPr id="100" name="PlaceHolder 99"/>
          <p:cNvSpPr>
            <a:spLocks noGrp="1"/>
          </p:cNvSpPr>
          <p:nvPr>
            <p:ph type="sldNum"/>
          </p:nvPr>
        </p:nvSpPr>
        <p:spPr>
          <a:xfrm>
            <a:off x="9896760" y="5410080"/>
            <a:ext cx="7707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5DD8281-6481-4EAB-B676-D2C37C98414A}" type="slidenum">
              <a:rPr b="0" lang="en-US" sz="1050" spc="-1" strike="noStrike">
                <a:solidFill>
                  <a:srgbClr val="ffffff"/>
                </a:solidFill>
                <a:latin typeface="Tw Cen MT"/>
              </a:rPr>
              <a:t>&lt;número&gt;</a:t>
            </a:fld>
            <a:endParaRPr b="0" lang="es-UY" sz="1050" spc="-1" strike="noStrike">
              <a:latin typeface="Times New Roman"/>
            </a:endParaRPr>
          </a:p>
        </p:txBody>
      </p:sp>
      <p:sp>
        <p:nvSpPr>
          <p:cNvPr id="101" name="PlaceHolder 10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Pulse para editar el formato de texto del esquema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Tw Cen MT"/>
              </a:rPr>
              <a:t>Segundo nivel del esquema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Tw Cen MT"/>
              </a:rPr>
              <a:t>Tercer nivel del esquema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Tw Cen MT"/>
              </a:rPr>
              <a:t>Cuarto nivel del esquema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Quinto nivel del esquema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Sexto nivel del esquema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Séptimo nivel del esquema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\\DROBO-FS\QuickDrops\JB\PPTX NG\Droplets\LightingOverlay.png"/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grpSp>
        <p:nvGrpSpPr>
          <p:cNvPr id="139" name="Group 1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140" name="Group 2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141" name="CustomShape 3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" name="CustomShape 4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" name="CustomShape 5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" name="CustomShape 6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/>
                <a:ah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" name="CustomShape 7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" name="CustomShape 8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/>
                <a:ah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" name="CustomShape 9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" name="CustomShape 10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" name="CustomShape 11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" name="CustomShape 12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/>
                <a:ah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" name="CustomShape 13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/>
                <a:ah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" name="Freeform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>
                <a:solidFill>
                  <a:srgbClr val="ffffff"/>
                </a:solidFill>
              </a:ln>
            </p:spPr>
          </p:sp>
          <p:sp>
            <p:nvSpPr>
              <p:cNvPr id="153" name="CustomShape 15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/>
                <a:ah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" name="CustomShape 16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/>
                <a:ah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" name="CustomShape 17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/>
                <a:ah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" name="CustomShape 18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/>
                <a:ah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" name="CustomShape 19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" name="CustomShape 20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/>
                <a:ah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" name="CustomShape 21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" name="CustomShape 22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/>
                <a:ah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" name="CustomShape 23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" name="CustomShape 24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/>
                <a:ah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" name="CustomShape 25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" name="CustomShape 26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" name="CustomShape 27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" name="CustomShape 28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/>
                <a:ah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" name="CustomShape 29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/>
                <a:ah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8" name="Group 30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169" name="CustomShape 31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/>
                <a:ah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" name="CustomShape 32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/>
                <a:ah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" name="CustomShape 33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" name="CustomShape 34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/>
                <a:ah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" name="CustomShape 35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/>
                <a:ah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" name="CustomShape 36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/>
                <a:ah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5" name="CustomShape 37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6" name="CustomShape 38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/>
                <a:ah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7" name="CustomShape 39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8" name="CustomShape 40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79" name="PlaceHolder 4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3600" spc="-1" strike="noStrike" cap="all">
                <a:solidFill>
                  <a:srgbClr val="ffffff"/>
                </a:solidFill>
                <a:latin typeface="Tw Cen MT"/>
              </a:rPr>
              <a:t>Haga clic para modificar el estilo de título del patrón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0" name="PlaceHolder 4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Tw Cen MT"/>
              </a:rPr>
              <a:t>Haga clic para modificar el estilo de texto del patrón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Tw Cen MT"/>
              </a:rPr>
              <a:t>Segundo nivel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800" spc="-1" strike="noStrike">
                <a:solidFill>
                  <a:srgbClr val="ffffff"/>
                </a:solidFill>
                <a:latin typeface="Tw Cen MT"/>
              </a:rPr>
              <a:t>Tercer nivel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600" spc="-1" strike="noStrike">
                <a:solidFill>
                  <a:srgbClr val="ffffff"/>
                </a:solidFill>
                <a:latin typeface="Tw Cen MT"/>
              </a:rPr>
              <a:t>Cuarto nivel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600" spc="-1" strike="noStrike">
                <a:solidFill>
                  <a:srgbClr val="ffffff"/>
                </a:solidFill>
                <a:latin typeface="Tw Cen MT"/>
              </a:rPr>
              <a:t>Quinto nivel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1" name="PlaceHolder 43"/>
          <p:cNvSpPr>
            <a:spLocks noGrp="1"/>
          </p:cNvSpPr>
          <p:nvPr>
            <p:ph type="dt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62A4317-6B8D-4707-9E6A-AC018BAF522C}" type="datetime">
              <a:rPr b="0" lang="en-US" sz="1050" spc="-1" strike="noStrike">
                <a:solidFill>
                  <a:srgbClr val="ffffff"/>
                </a:solidFill>
                <a:latin typeface="Tw Cen MT"/>
              </a:rPr>
              <a:t>10/6/21</a:t>
            </a:fld>
            <a:endParaRPr b="0" lang="es-UY" sz="1050" spc="-1" strike="noStrike">
              <a:latin typeface="Times New Roman"/>
            </a:endParaRPr>
          </a:p>
        </p:txBody>
      </p:sp>
      <p:sp>
        <p:nvSpPr>
          <p:cNvPr id="182" name="PlaceHolder 44"/>
          <p:cNvSpPr>
            <a:spLocks noGrp="1"/>
          </p:cNvSpPr>
          <p:nvPr>
            <p:ph type="ftr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UY" sz="2400" spc="-1" strike="noStrike">
              <a:latin typeface="Times New Roman"/>
            </a:endParaRPr>
          </a:p>
        </p:txBody>
      </p:sp>
      <p:sp>
        <p:nvSpPr>
          <p:cNvPr id="183" name="PlaceHolder 45"/>
          <p:cNvSpPr>
            <a:spLocks noGrp="1"/>
          </p:cNvSpPr>
          <p:nvPr>
            <p:ph type="sldNum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EEFD957-50FD-46FB-AE92-FAFD89BA5A48}" type="slidenum">
              <a:rPr b="0" lang="en-US" sz="1050" spc="-1" strike="noStrike">
                <a:solidFill>
                  <a:srgbClr val="ffffff"/>
                </a:solidFill>
                <a:latin typeface="Tw Cen MT"/>
              </a:rPr>
              <a:t>&lt;número&gt;</a:t>
            </a:fld>
            <a:endParaRPr b="0" lang="es-UY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\\DROBO-FS\QuickDrops\JB\PPTX NG\Droplets\LightingOverlay.png"/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grpSp>
        <p:nvGrpSpPr>
          <p:cNvPr id="221" name="Group 1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222" name="Group 2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223" name="CustomShape 3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4" name="CustomShape 4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5" name="CustomShape 5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6" name="CustomShape 6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/>
                <a:ah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7" name="CustomShape 7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8" name="CustomShape 8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/>
                <a:ah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9" name="CustomShape 9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0" name="CustomShape 10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1" name="CustomShape 11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2" name="CustomShape 12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/>
                <a:ah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3" name="CustomShape 13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/>
                <a:ah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4" name="Freeform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>
                <a:solidFill>
                  <a:srgbClr val="ffffff"/>
                </a:solidFill>
              </a:ln>
            </p:spPr>
          </p:sp>
          <p:sp>
            <p:nvSpPr>
              <p:cNvPr id="235" name="CustomShape 15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/>
                <a:ah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6" name="CustomShape 16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/>
                <a:ah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" name="CustomShape 17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/>
                <a:ah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8" name="CustomShape 18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/>
                <a:ah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9" name="CustomShape 19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0" name="CustomShape 20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/>
                <a:ah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1" name="CustomShape 21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2" name="CustomShape 22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/>
                <a:ah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3" name="CustomShape 23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" name="CustomShape 24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/>
                <a:ah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5" name="CustomShape 25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6" name="CustomShape 26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7" name="CustomShape 27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8" name="CustomShape 28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/>
                <a:ah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9" name="CustomShape 29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/>
                <a:ah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50" name="Group 30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251" name="CustomShape 31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/>
                <a:ah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" name="CustomShape 32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/>
                <a:ah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3" name="CustomShape 33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4" name="CustomShape 34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/>
                <a:ah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5" name="CustomShape 35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/>
                <a:ah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6" name="CustomShape 36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/>
                <a:ah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7" name="CustomShape 37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8" name="CustomShape 38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/>
                <a:ah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9" name="CustomShape 39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0" name="CustomShape 40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261" name="PlaceHolder 41"/>
          <p:cNvSpPr>
            <a:spLocks noGrp="1"/>
          </p:cNvSpPr>
          <p:nvPr>
            <p:ph type="title"/>
          </p:nvPr>
        </p:nvSpPr>
        <p:spPr>
          <a:xfrm>
            <a:off x="1141560" y="619200"/>
            <a:ext cx="9905760" cy="14774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3600" spc="-1" strike="noStrike" cap="all">
                <a:solidFill>
                  <a:srgbClr val="ffffff"/>
                </a:solidFill>
                <a:latin typeface="Tw Cen MT"/>
              </a:rPr>
              <a:t>Haga clic para modificar el estilo de título del patrón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2" name="PlaceHolder 42"/>
          <p:cNvSpPr>
            <a:spLocks noGrp="1"/>
          </p:cNvSpPr>
          <p:nvPr>
            <p:ph type="body"/>
          </p:nvPr>
        </p:nvSpPr>
        <p:spPr>
          <a:xfrm>
            <a:off x="1370160" y="2249640"/>
            <a:ext cx="464940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 cap="all">
                <a:solidFill>
                  <a:srgbClr val="ffffff"/>
                </a:solidFill>
                <a:latin typeface="Tw Cen MT"/>
              </a:rPr>
              <a:t>Haga clic para modificar el </a:t>
            </a:r>
            <a:r>
              <a:rPr b="0" lang="es-ES" sz="2400" spc="-1" strike="noStrike" cap="all">
                <a:solidFill>
                  <a:srgbClr val="ffffff"/>
                </a:solidFill>
                <a:latin typeface="Tw Cen MT"/>
              </a:rPr>
              <a:t>estilo de texto del patrón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3" name="PlaceHolder 43"/>
          <p:cNvSpPr>
            <a:spLocks noGrp="1"/>
          </p:cNvSpPr>
          <p:nvPr>
            <p:ph type="body"/>
          </p:nvPr>
        </p:nvSpPr>
        <p:spPr>
          <a:xfrm>
            <a:off x="1141560" y="3073320"/>
            <a:ext cx="4878000" cy="271728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Tw Cen MT"/>
              </a:rPr>
              <a:t>Haga clic para modificar el </a:t>
            </a:r>
            <a:r>
              <a:rPr b="0" lang="es-ES" sz="2400" spc="-1" strike="noStrike">
                <a:solidFill>
                  <a:srgbClr val="ffffff"/>
                </a:solidFill>
                <a:latin typeface="Tw Cen MT"/>
              </a:rPr>
              <a:t>estilo de texto del patrón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Tw Cen MT"/>
              </a:rPr>
              <a:t>Segundo nivel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800" spc="-1" strike="noStrike">
                <a:solidFill>
                  <a:srgbClr val="ffffff"/>
                </a:solidFill>
                <a:latin typeface="Tw Cen MT"/>
              </a:rPr>
              <a:t>Tercer nivel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600" spc="-1" strike="noStrike">
                <a:solidFill>
                  <a:srgbClr val="ffffff"/>
                </a:solidFill>
                <a:latin typeface="Tw Cen MT"/>
              </a:rPr>
              <a:t>Cuarto nivel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600" spc="-1" strike="noStrike">
                <a:solidFill>
                  <a:srgbClr val="ffffff"/>
                </a:solidFill>
                <a:latin typeface="Tw Cen MT"/>
              </a:rPr>
              <a:t>Quinto nivel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4" name="PlaceHolder 44"/>
          <p:cNvSpPr>
            <a:spLocks noGrp="1"/>
          </p:cNvSpPr>
          <p:nvPr>
            <p:ph type="body"/>
          </p:nvPr>
        </p:nvSpPr>
        <p:spPr>
          <a:xfrm>
            <a:off x="6400800" y="2249640"/>
            <a:ext cx="464616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 cap="all">
                <a:solidFill>
                  <a:srgbClr val="ffffff"/>
                </a:solidFill>
                <a:latin typeface="Tw Cen MT"/>
              </a:rPr>
              <a:t>Haga clic para modificar </a:t>
            </a:r>
            <a:r>
              <a:rPr b="0" lang="es-ES" sz="2400" spc="-1" strike="noStrike" cap="all">
                <a:solidFill>
                  <a:srgbClr val="ffffff"/>
                </a:solidFill>
                <a:latin typeface="Tw Cen MT"/>
              </a:rPr>
              <a:t>el estilo de texto del </a:t>
            </a:r>
            <a:r>
              <a:rPr b="0" lang="es-ES" sz="2400" spc="-1" strike="noStrike" cap="all">
                <a:solidFill>
                  <a:srgbClr val="ffffff"/>
                </a:solidFill>
                <a:latin typeface="Tw Cen MT"/>
              </a:rPr>
              <a:t>patrón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5" name="PlaceHolder 45"/>
          <p:cNvSpPr>
            <a:spLocks noGrp="1"/>
          </p:cNvSpPr>
          <p:nvPr>
            <p:ph type="body"/>
          </p:nvPr>
        </p:nvSpPr>
        <p:spPr>
          <a:xfrm>
            <a:off x="6172200" y="3073320"/>
            <a:ext cx="4874760" cy="271728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Tw Cen MT"/>
              </a:rPr>
              <a:t>Haga clic para modificar el estilo de texto del patrón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Tw Cen MT"/>
              </a:rPr>
              <a:t>Segundo nivel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800" spc="-1" strike="noStrike">
                <a:solidFill>
                  <a:srgbClr val="ffffff"/>
                </a:solidFill>
                <a:latin typeface="Tw Cen MT"/>
              </a:rPr>
              <a:t>Tercer nivel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600" spc="-1" strike="noStrike">
                <a:solidFill>
                  <a:srgbClr val="ffffff"/>
                </a:solidFill>
                <a:latin typeface="Tw Cen MT"/>
              </a:rPr>
              <a:t>Cuarto nivel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600" spc="-1" strike="noStrike">
                <a:solidFill>
                  <a:srgbClr val="ffffff"/>
                </a:solidFill>
                <a:latin typeface="Tw Cen MT"/>
              </a:rPr>
              <a:t>Quinto nivel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6" name="PlaceHolder 46"/>
          <p:cNvSpPr>
            <a:spLocks noGrp="1"/>
          </p:cNvSpPr>
          <p:nvPr>
            <p:ph type="dt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310DB69-B2B5-4B6B-9BC1-529DB3EDDA00}" type="datetime">
              <a:rPr b="0" lang="en-US" sz="1050" spc="-1" strike="noStrike">
                <a:solidFill>
                  <a:srgbClr val="ffffff"/>
                </a:solidFill>
                <a:latin typeface="Tw Cen MT"/>
              </a:rPr>
              <a:t>10/6/21</a:t>
            </a:fld>
            <a:endParaRPr b="0" lang="es-UY" sz="1050" spc="-1" strike="noStrike">
              <a:latin typeface="Times New Roman"/>
            </a:endParaRPr>
          </a:p>
        </p:txBody>
      </p:sp>
      <p:sp>
        <p:nvSpPr>
          <p:cNvPr id="267" name="PlaceHolder 47"/>
          <p:cNvSpPr>
            <a:spLocks noGrp="1"/>
          </p:cNvSpPr>
          <p:nvPr>
            <p:ph type="ftr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UY" sz="2400" spc="-1" strike="noStrike">
              <a:latin typeface="Times New Roman"/>
            </a:endParaRPr>
          </a:p>
        </p:txBody>
      </p:sp>
      <p:sp>
        <p:nvSpPr>
          <p:cNvPr id="268" name="PlaceHolder 48"/>
          <p:cNvSpPr>
            <a:spLocks noGrp="1"/>
          </p:cNvSpPr>
          <p:nvPr>
            <p:ph type="sldNum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908A6ED-906B-4C4E-969B-928966D61864}" type="slidenum">
              <a:rPr b="0" lang="en-US" sz="1050" spc="-1" strike="noStrike">
                <a:solidFill>
                  <a:srgbClr val="ffffff"/>
                </a:solidFill>
                <a:latin typeface="Tw Cen MT"/>
              </a:rPr>
              <a:t>&lt;número&gt;</a:t>
            </a:fld>
            <a:endParaRPr b="0" lang="es-UY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2" descr="\\DROBO-FS\QuickDrops\JB\PPTX NG\Droplets\LightingOverlay.png"/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grpSp>
        <p:nvGrpSpPr>
          <p:cNvPr id="306" name="Group 1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307" name="Group 2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308" name="CustomShape 3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9" name="CustomShape 4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0" name="CustomShape 5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1" name="CustomShape 6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/>
                <a:ah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2" name="CustomShape 7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3" name="CustomShape 8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/>
                <a:ah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4" name="CustomShape 9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5" name="CustomShape 10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6" name="CustomShape 11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7" name="CustomShape 12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/>
                <a:ah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8" name="CustomShape 13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/>
                <a:ah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9" name="Freeform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>
                <a:solidFill>
                  <a:srgbClr val="ffffff"/>
                </a:solidFill>
              </a:ln>
            </p:spPr>
          </p:sp>
          <p:sp>
            <p:nvSpPr>
              <p:cNvPr id="320" name="CustomShape 15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/>
                <a:ah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1" name="CustomShape 16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/>
                <a:ah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2" name="CustomShape 17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/>
                <a:ah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3" name="CustomShape 18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/>
                <a:ah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4" name="CustomShape 19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5" name="CustomShape 20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/>
                <a:ah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6" name="CustomShape 21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7" name="CustomShape 22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/>
                <a:ah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8" name="CustomShape 23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9" name="CustomShape 24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/>
                <a:ah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0" name="CustomShape 25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1" name="CustomShape 26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2" name="CustomShape 27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3" name="CustomShape 28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/>
                <a:ah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4" name="CustomShape 29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/>
                <a:ah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35" name="Group 30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336" name="CustomShape 31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/>
                <a:ah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7" name="CustomShape 32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/>
                <a:ah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8" name="CustomShape 33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9" name="CustomShape 34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/>
                <a:ah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0" name="CustomShape 35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/>
                <a:ah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1" name="CustomShape 36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/>
                <a:ah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2" name="CustomShape 37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3" name="CustomShape 38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/>
                <a:ah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4" name="CustomShape 39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5" name="CustomShape 40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346" name="PlaceHolder 4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3600" spc="-1" strike="noStrike" cap="all">
                <a:solidFill>
                  <a:srgbClr val="ffffff"/>
                </a:solidFill>
                <a:latin typeface="Tw Cen MT"/>
              </a:rPr>
              <a:t>Haga clic para modificar el estilo de título del patrón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47" name="PlaceHolder 4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78000" cy="35413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Tw Cen MT"/>
              </a:rPr>
              <a:t>Haga clic para modificar el estilo de texto del patrón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Tw Cen MT"/>
              </a:rPr>
              <a:t>Segundo nivel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800" spc="-1" strike="noStrike">
                <a:solidFill>
                  <a:srgbClr val="ffffff"/>
                </a:solidFill>
                <a:latin typeface="Tw Cen MT"/>
              </a:rPr>
              <a:t>Tercer nivel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600" spc="-1" strike="noStrike">
                <a:solidFill>
                  <a:srgbClr val="ffffff"/>
                </a:solidFill>
                <a:latin typeface="Tw Cen MT"/>
              </a:rPr>
              <a:t>Cuarto nivel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600" spc="-1" strike="noStrike">
                <a:solidFill>
                  <a:srgbClr val="ffffff"/>
                </a:solidFill>
                <a:latin typeface="Tw Cen MT"/>
              </a:rPr>
              <a:t>Quinto nivel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48" name="PlaceHolder 43"/>
          <p:cNvSpPr>
            <a:spLocks noGrp="1"/>
          </p:cNvSpPr>
          <p:nvPr>
            <p:ph type="body"/>
          </p:nvPr>
        </p:nvSpPr>
        <p:spPr>
          <a:xfrm>
            <a:off x="6172200" y="2249640"/>
            <a:ext cx="4874760" cy="35413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Tw Cen MT"/>
              </a:rPr>
              <a:t>Haga clic para modificar el estilo de texto del patrón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Tw Cen MT"/>
              </a:rPr>
              <a:t>Segundo nivel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800" spc="-1" strike="noStrike">
                <a:solidFill>
                  <a:srgbClr val="ffffff"/>
                </a:solidFill>
                <a:latin typeface="Tw Cen MT"/>
              </a:rPr>
              <a:t>Tercer nivel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600" spc="-1" strike="noStrike">
                <a:solidFill>
                  <a:srgbClr val="ffffff"/>
                </a:solidFill>
                <a:latin typeface="Tw Cen MT"/>
              </a:rPr>
              <a:t>Cuarto nivel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ES" sz="1600" spc="-1" strike="noStrike">
                <a:solidFill>
                  <a:srgbClr val="ffffff"/>
                </a:solidFill>
                <a:latin typeface="Tw Cen MT"/>
              </a:rPr>
              <a:t>Quinto nivel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49" name="PlaceHolder 44"/>
          <p:cNvSpPr>
            <a:spLocks noGrp="1"/>
          </p:cNvSpPr>
          <p:nvPr>
            <p:ph type="dt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9CF7787-266C-4F3C-98B6-0634976651AD}" type="datetime">
              <a:rPr b="0" lang="en-US" sz="1050" spc="-1" strike="noStrike">
                <a:solidFill>
                  <a:srgbClr val="ffffff"/>
                </a:solidFill>
                <a:latin typeface="Tw Cen MT"/>
              </a:rPr>
              <a:t>10/6/21</a:t>
            </a:fld>
            <a:endParaRPr b="0" lang="es-UY" sz="1050" spc="-1" strike="noStrike">
              <a:latin typeface="Times New Roman"/>
            </a:endParaRPr>
          </a:p>
        </p:txBody>
      </p:sp>
      <p:sp>
        <p:nvSpPr>
          <p:cNvPr id="350" name="PlaceHolder 45"/>
          <p:cNvSpPr>
            <a:spLocks noGrp="1"/>
          </p:cNvSpPr>
          <p:nvPr>
            <p:ph type="ftr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UY" sz="2400" spc="-1" strike="noStrike">
              <a:latin typeface="Times New Roman"/>
            </a:endParaRPr>
          </a:p>
        </p:txBody>
      </p:sp>
      <p:sp>
        <p:nvSpPr>
          <p:cNvPr id="351" name="PlaceHolder 46"/>
          <p:cNvSpPr>
            <a:spLocks noGrp="1"/>
          </p:cNvSpPr>
          <p:nvPr>
            <p:ph type="sldNum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9BBA422-08EE-4EE5-944F-17D6E80813F1}" type="slidenum">
              <a:rPr b="0" lang="en-US" sz="1050" spc="-1" strike="noStrike">
                <a:solidFill>
                  <a:srgbClr val="ffffff"/>
                </a:solidFill>
                <a:latin typeface="Tw Cen MT"/>
              </a:rPr>
              <a:t>&lt;número&gt;</a:t>
            </a:fld>
            <a:endParaRPr b="0" lang="es-UY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1876320" y="1122480"/>
            <a:ext cx="879120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s-UY" sz="4800" spc="-1" strike="noStrike" cap="all">
                <a:solidFill>
                  <a:srgbClr val="ffffff"/>
                </a:solidFill>
                <a:latin typeface="Tw Cen MT"/>
              </a:rPr>
              <a:t>Equipo de trabajo</a:t>
            </a:r>
            <a:endParaRPr b="0" lang="en-US" sz="4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89" name="TextShape 2"/>
          <p:cNvSpPr txBox="1"/>
          <p:nvPr/>
        </p:nvSpPr>
        <p:spPr>
          <a:xfrm>
            <a:off x="1876320" y="3602160"/>
            <a:ext cx="879120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UY" sz="2000" spc="-1" strike="noStrike" cap="all">
                <a:solidFill>
                  <a:srgbClr val="82ffff"/>
                </a:solidFill>
                <a:latin typeface="Tw Cen MT"/>
              </a:rPr>
              <a:t>TECNICATURA EN DESARROLLO REGIONAL SUSTENTABLE</a:t>
            </a:r>
            <a:endParaRPr b="0" lang="es-UY" sz="20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UY" sz="2000" spc="-1" strike="noStrike" cap="all">
                <a:solidFill>
                  <a:srgbClr val="82ffff"/>
                </a:solidFill>
                <a:latin typeface="Tw Cen MT"/>
              </a:rPr>
              <a:t>TALLER ACOMPAÑAMIENTO DE PASANTÍAS</a:t>
            </a:r>
            <a:endParaRPr b="0" lang="es-UY" sz="20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UY" sz="2000" spc="-1" strike="noStrike" cap="all">
                <a:solidFill>
                  <a:srgbClr val="82ffff"/>
                </a:solidFill>
                <a:latin typeface="Tw Cen MT"/>
              </a:rPr>
              <a:t>Docente: Joanna núñez</a:t>
            </a:r>
            <a:endParaRPr b="0" lang="es-UY" sz="20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UY" sz="2000" spc="-1" strike="noStrike" cap="all">
                <a:solidFill>
                  <a:srgbClr val="82ffff"/>
                </a:solidFill>
                <a:latin typeface="Tw Cen MT"/>
              </a:rPr>
              <a:t>2021</a:t>
            </a:r>
            <a:endParaRPr b="0" lang="es-UY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s-UY" sz="3600" spc="-1" strike="noStrike" cap="all">
                <a:solidFill>
                  <a:srgbClr val="ffffff"/>
                </a:solidFill>
                <a:latin typeface="Tw Cen MT"/>
              </a:rPr>
              <a:t>Diferencias entre grupo y equipo de trabajo: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1141560" y="2249640"/>
            <a:ext cx="4878000" cy="3541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GRUPO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Puede existir o no un responsable o coordinador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Los logros se juzgan independientemente para cada miembro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No existe necesariamente un nivel de compromiso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11" name="TextShape 3"/>
          <p:cNvSpPr txBox="1"/>
          <p:nvPr/>
        </p:nvSpPr>
        <p:spPr>
          <a:xfrm>
            <a:off x="6172200" y="2249640"/>
            <a:ext cx="4874760" cy="3541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4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EQUIPO DE TRABAJO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Existe un coordinador que enlaza los avances, comunica dificultades, muestra avances parciales a todo el equipo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Los logros son méritos de todo el equipo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Existe un alto nivel de compromiso, pues cada miembro del equipo realiza el mejor esfuerzo por los resultados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s-UY" sz="3600" spc="-1" strike="noStrike" cap="all">
                <a:solidFill>
                  <a:srgbClr val="ffffff"/>
                </a:solidFill>
                <a:latin typeface="Tw Cen MT"/>
              </a:rPr>
              <a:t>Ética y Moral: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Etimológicamente, ética y moral tienen un significado similar: todo aquello que se refiere al modo de ser o carácter adquirido como resultado de llevar a la práctica costumbres o hábitos considerados buenos. (Nari e Ibañez. Formación ética en la Universidad)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s-UY" sz="3600" spc="-1" strike="noStrike" cap="all">
                <a:solidFill>
                  <a:srgbClr val="ffffff"/>
                </a:solidFill>
                <a:latin typeface="Tw Cen MT"/>
              </a:rPr>
              <a:t>moral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2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Cualquier sistema más o menos coherente de valores, principios, normas, preceptos, etc., que orientan la vida de una persona o grupo. Todos adoptamos una determinada concepción moral, la que puede cambiar a lo largo de la vida si no nos satisface la que teníamos hasta el momento, y es desde ella que juzgamos lo que hacemos y lo que hacen los demás, y es también por ella, que  a veces nos sentimos orgullosos de nuestras actitudes y otras veces culpables por nuestro comportamiento. (Nari, María del Huerto. Formación ética en la Universidad)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s-UY" sz="3600" spc="-1" strike="noStrike" cap="all">
                <a:solidFill>
                  <a:srgbClr val="ffffff"/>
                </a:solidFill>
                <a:latin typeface="Tw Cen MT"/>
              </a:rPr>
              <a:t>ética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17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7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Es la reflexión crítica sobre las distintas morales y sobre los distintos modos de justificar racionalmente la vida moral.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El objetivo último de la ética es esclarecer reflexivamente el campo de lo moral: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Aclarar qué es lo moral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Fundamentar la moralidad, es decir, tratar de averiguar cuáles son las razones por las que tiene sentido que los seres humanos se esfuercen por vivir moralmente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Aplicar a los distintos ámbitos de la vida social, los resultados obtenidos en las dos primeras funciones, para así adoptar una moral crítica (racionalmente fundamentada). Tarea interdisciplinaria.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s-UY" sz="3600" spc="-1" strike="noStrike" cap="all">
                <a:solidFill>
                  <a:srgbClr val="ffffff"/>
                </a:solidFill>
                <a:latin typeface="Tw Cen MT"/>
              </a:rPr>
              <a:t>Trabajo en equipo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91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1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“</a:t>
            </a: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Fomentar la capacidad de trabajar en equipo supone abrir espacios para el diálogo, que posibiliten el flujo de los significados individuales para crear un pensamiento en conjunto. Supone también, aprender a percibir y recoger los patrones de interacción personal que, muchas veces, obstaculizan el aprendizaje grupal… Por ello, es imprescindible que toda nueva agrupación humana cree espacios de formación, sensibilización y diálogo para desarrollar una nueva cultura de trabajo en equipo”. Pozner, P. El directivo como gestor de aprendizajes escolares, Bs. As. Argentina. Ed Aique, 1997.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s-UY" sz="3600" spc="-1" strike="noStrike" cap="all">
                <a:solidFill>
                  <a:srgbClr val="ffffff"/>
                </a:solidFill>
                <a:latin typeface="Tw Cen MT"/>
              </a:rPr>
              <a:t>Para recordar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93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imes New Roman"/>
              </a:rPr>
              <a:t>“</a:t>
            </a:r>
            <a:r>
              <a:rPr b="0" lang="es-UY" sz="2400" spc="-1" strike="noStrike">
                <a:solidFill>
                  <a:srgbClr val="ffffff"/>
                </a:solidFill>
                <a:latin typeface="Times New Roman"/>
              </a:rPr>
              <a:t>Fomentar la capacidad de trabajar en equipo supone abrir espacios para el diálogo, que posibiliten el flujo de los significados individuales para crear un pensamiento en conjunto. Supone también, aprender a percibir y recoger los patrones de interacción personal que, muchas veces, obstaculizan el aprendizaje grupal… Por ello, es imprescindible que toda nueva agrupación humana cree espacios de formación, sensibilización y diálogo para desarrollar una nueva cultura de trabajo en equipo”. Pozner, P. El directivo como gestor de aprendizajes escolares, Bs. As. Argentina. Ed Aique, 1997.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s-UY" sz="3600" spc="-1" strike="noStrike" cap="all">
                <a:solidFill>
                  <a:srgbClr val="ffffff"/>
                </a:solidFill>
                <a:latin typeface="Tw Cen MT"/>
              </a:rPr>
              <a:t>Lo grupal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imes New Roman"/>
              </a:rPr>
              <a:t>Vectores de análisis de lo grupal: afiliación (inscripción a la organización), Pertenencia (identificación, compromiso e implicación con los objetivos y prácticas institucionales), Pertinencia (acciones y tareas acordes a los objetivos planteados en el equipo), Comunicación (diálogo fluido donde un conjunto de “vicios comunicacionales” pueden ser despejados y analizados), Aprendizaje (lograr desde el intercambio y la  confrontación de ideologías un aumento cuantitativo de conocimientos que produce saltos cualitativos, modificación de aptitudes y actitudes, disposición a vincularme con los otros. (Viera, Eduardo. Equipo de trabajo y Trabajo de equipo. Actitud psicológica para el trabajo de equipo.)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s-UY" sz="3600" spc="-1" strike="noStrike" cap="all">
                <a:solidFill>
                  <a:srgbClr val="ffffff"/>
                </a:solidFill>
                <a:latin typeface="Tw Cen MT"/>
              </a:rPr>
              <a:t>sentires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Miedo a la pérdida, Miedo al ataque: ante toda situación nueva nos enfrentamos a estos dos miedos.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Lo nuevo ataca mis anteriores saberes y procederes en tanto distinto o cuestionador de ello, esto provoca miedo a perder lo anterior, aquello que ya estaba como legitimado y conquistado. (Viera, Eduardo. Equipo de trabajo y Trabajo de equipo. Actitud psicológica para el trabajo de equipo.)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s-UY" sz="3600" spc="-1" strike="noStrike" cap="all">
                <a:solidFill>
                  <a:srgbClr val="ffffff"/>
                </a:solidFill>
                <a:latin typeface="Tw Cen MT"/>
              </a:rPr>
              <a:t>Actitudes psicológicas para el trabajo de equipo: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5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(Actitud: viene de actus, latín: hecho o acción, postura determinada por los movimientos del ánimo; expresar algo con eficacia)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Modo de ubicarse: observar, comprender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Capacidad de asombro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Actitud no normativa, no catalogar desde lo bueno o malo en forma absoluta, permitirse ver la singularidad y especificidad de los procesos en su complejidad.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Evaluar para comprender y comprender para evaluar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Superar los esquemas de lo bueno y lo malo para entrar en la dialéctica. (Viera, Eduardo. Equipo de trabajo y Trabajo de equipo. Actitud psicológica para el trabajo de equipo.)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s-UY" sz="3600" spc="-1" strike="noStrike" cap="all">
                <a:solidFill>
                  <a:srgbClr val="ffffff"/>
                </a:solidFill>
                <a:latin typeface="Tw Cen MT"/>
              </a:rPr>
              <a:t>Actitudes psicológicas para el trabajo de equipo: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9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Aceptar límites y limitaciones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Aceptar la evaluación ajena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Contención, protección.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Poner límites, facilitar salida hacia fuera, acción hacia la autonomía,.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Co-pensar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Tolerancia a la emocionalidad propia y ajena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Relativizar la Verdad para permitir la operatividad, considerando a la Verdad como una producción socio-histórica. (Viera, Eduardo. Equipo de trabajo y Trabajo de equipo. Actitud psicológica para el trabajo de equipo.)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s-UY" sz="3600" spc="-1" strike="noStrike" cap="all">
                <a:solidFill>
                  <a:srgbClr val="ffffff"/>
                </a:solidFill>
                <a:latin typeface="Tw Cen MT"/>
              </a:rPr>
              <a:t>Actitudes psicológicas para el trabajo de equipo: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Humildad (viene de humus, pisar tierra firme, desde la raíz, inseparable de la realidad)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Capacidad de espera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Capacidad de integración teórico-práctica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Necesidad de trabajarnos. (Viera, Eduardo. Equipo de trabajo y Trabajo de equipo. Actitud psicológica para el trabajo de equipo.)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1141560" y="619200"/>
            <a:ext cx="9905760" cy="1477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90000"/>
              </a:lnSpc>
            </a:pPr>
            <a:r>
              <a:rPr b="0" lang="es-UY" sz="3600" spc="-1" strike="noStrike" cap="all">
                <a:solidFill>
                  <a:srgbClr val="ffffff"/>
                </a:solidFill>
                <a:latin typeface="Tw Cen MT"/>
              </a:rPr>
              <a:t>Diferencias entre grupo y equipo de trabajo:</a:t>
            </a:r>
            <a:br/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05" name="TextShape 2"/>
          <p:cNvSpPr txBox="1"/>
          <p:nvPr/>
        </p:nvSpPr>
        <p:spPr>
          <a:xfrm>
            <a:off x="1370160" y="2249640"/>
            <a:ext cx="4649400" cy="823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UY" sz="2400" spc="-1" strike="noStrike" cap="all">
                <a:solidFill>
                  <a:srgbClr val="ffffff"/>
                </a:solidFill>
                <a:latin typeface="Tw Cen MT"/>
              </a:rPr>
              <a:t>GRUPO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06" name="TextShape 3"/>
          <p:cNvSpPr txBox="1"/>
          <p:nvPr/>
        </p:nvSpPr>
        <p:spPr>
          <a:xfrm>
            <a:off x="1141560" y="3073320"/>
            <a:ext cx="4878000" cy="2717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En un grupo existe sólo un interés común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El trabajo se distribuye en partes iguales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07" name="TextShape 4"/>
          <p:cNvSpPr txBox="1"/>
          <p:nvPr/>
        </p:nvSpPr>
        <p:spPr>
          <a:xfrm>
            <a:off x="6400800" y="2249640"/>
            <a:ext cx="4646160" cy="823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UY" sz="2400" spc="-1" strike="noStrike" cap="all">
                <a:solidFill>
                  <a:srgbClr val="ffffff"/>
                </a:solidFill>
                <a:latin typeface="Tw Cen MT"/>
              </a:rPr>
              <a:t>EQUIPO DE TRABAJO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08" name="TextShape 5"/>
          <p:cNvSpPr txBox="1"/>
          <p:nvPr/>
        </p:nvSpPr>
        <p:spPr>
          <a:xfrm>
            <a:off x="6172200" y="3073320"/>
            <a:ext cx="4874760" cy="2717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3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El equipo tiene una meta definida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s-UY" sz="2400" spc="-1" strike="noStrike">
                <a:solidFill>
                  <a:srgbClr val="ffffff"/>
                </a:solidFill>
                <a:latin typeface="Tw Cen MT"/>
              </a:rPr>
              <a:t>El trabajo se distribuye según las habilidades y capacidades personales, o bien dando posibilidad al desarrollo de nuevas habilidades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155</TotalTime>
  <Application>LibreOffice/6.4.7.2$Linux_X86_64 LibreOffice_project/40$Build-2</Application>
  <Words>1059</Words>
  <Paragraphs>58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2018-10-11T15:33:14Z</dcterms:created>
  <dc:creator>joannanu1318@gmail.com</dc:creator>
  <dc:description/>
  <dc:language>es-UY</dc:language>
  <cp:lastModifiedBy/>
  <dcterms:modified xsi:type="dcterms:W3CDTF">2021-10-06T21:01:34Z</dcterms:modified>
  <cp:revision>4</cp:revision>
  <dc:subject/>
  <dc:title>Equipo de trabajo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Toshiba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Panorámica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