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20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638040" y="405900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900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UY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9040"/>
            <a:ext cx="442656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2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UY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UY" sz="1800" spc="-1" strike="noStrike">
                <a:latin typeface="Arial"/>
              </a:rPr>
              <a:t>Pulse para editar el formato del texto de título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latin typeface="Arial"/>
              </a:rPr>
              <a:t>Pulse para editar el formato de texto del esquema</a:t>
            </a:r>
            <a:endParaRPr b="0" lang="es-UY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800" spc="-1" strike="noStrike">
                <a:latin typeface="Arial"/>
              </a:rPr>
              <a:t>Segundo nivel del esquema</a:t>
            </a:r>
            <a:endParaRPr b="0" lang="es-UY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400" spc="-1" strike="noStrike">
                <a:latin typeface="Arial"/>
              </a:rPr>
              <a:t>Tercer nivel del esquema</a:t>
            </a:r>
            <a:endParaRPr b="0" lang="es-UY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2000" spc="-1" strike="noStrike">
                <a:latin typeface="Arial"/>
              </a:rPr>
              <a:t>Cuarto nivel del esquema</a:t>
            </a:r>
            <a:endParaRPr b="0" lang="es-UY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Quinto nivel del esquema</a:t>
            </a:r>
            <a:endParaRPr b="0" lang="es-UY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Sexto nivel del esquema</a:t>
            </a:r>
            <a:endParaRPr b="0" lang="es-UY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2000" spc="-1" strike="noStrike">
                <a:latin typeface="Arial"/>
              </a:rPr>
              <a:t>Séptimo nivel del esquema</a:t>
            </a:r>
            <a:endParaRPr b="0" lang="es-UY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UY" sz="1800" spc="-1" strike="noStrike">
                <a:latin typeface="Arial"/>
              </a:rPr>
              <a:t>Pulse para editar el formato del texto de título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Pulse para editar el formato de texto del esquema</a:t>
            </a:r>
            <a:endParaRPr b="0" lang="es-UY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Segundo nivel del esquema</a:t>
            </a:r>
            <a:endParaRPr b="0" lang="es-UY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Tercer nivel del esquema</a:t>
            </a:r>
            <a:endParaRPr b="0" lang="es-UY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Cuarto nivel del esquema</a:t>
            </a:r>
            <a:endParaRPr b="0" lang="es-UY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Quinto nivel del esquema</a:t>
            </a:r>
            <a:endParaRPr b="0" lang="es-UY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Sexto nivel del esquema</a:t>
            </a:r>
            <a:endParaRPr b="0" lang="es-UY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Séptimo nivel del esquema</a:t>
            </a:r>
            <a:endParaRPr b="0" lang="es-UY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UY" sz="1800" spc="-1" strike="noStrike">
                <a:latin typeface="Arial"/>
              </a:rPr>
              <a:t>Pulse para editar el formato del texto de título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28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Pulse para editar el formato de texto del esquema</a:t>
            </a:r>
            <a:endParaRPr b="0" lang="es-UY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Segundo nivel del esquema</a:t>
            </a:r>
            <a:endParaRPr b="0" lang="es-UY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Tercer nivel del esquema</a:t>
            </a:r>
            <a:endParaRPr b="0" lang="es-UY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UY" sz="1800" spc="-1" strike="noStrike">
                <a:latin typeface="Arial"/>
              </a:rPr>
              <a:t>Cuarto nivel del esquema</a:t>
            </a:r>
            <a:endParaRPr b="0" lang="es-UY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Quinto nivel del esquema</a:t>
            </a:r>
            <a:endParaRPr b="0" lang="es-UY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Sexto nivel del esquema</a:t>
            </a:r>
            <a:endParaRPr b="0" lang="es-UY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1800" spc="-1" strike="noStrike">
                <a:latin typeface="Arial"/>
              </a:rPr>
              <a:t>Séptimo nivel del esquema</a:t>
            </a:r>
            <a:endParaRPr b="0" lang="es-UY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1080000"/>
            <a:ext cx="9071280" cy="2303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64080" algn="ctr">
              <a:lnSpc>
                <a:spcPts val="1001"/>
              </a:lnSpc>
              <a:spcBef>
                <a:spcPts val="300"/>
              </a:spcBef>
            </a:pPr>
            <a:r>
              <a:rPr b="1" lang="es-UY" sz="1500" spc="-1" strike="noStrike">
                <a:solidFill>
                  <a:srgbClr val="000000"/>
                </a:solidFill>
                <a:latin typeface="Georgia"/>
                <a:ea typeface="Liberation Sans;Arial"/>
              </a:rPr>
              <a:t>DEFINICIONES DE ROL, FUNCIÓN Y TAREA</a:t>
            </a:r>
            <a:endParaRPr b="0" lang="es-UY" sz="15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04000" y="3168000"/>
            <a:ext cx="907128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s-UY" sz="3200" spc="-1" strike="noStrike">
                <a:solidFill>
                  <a:srgbClr val="ffffff"/>
                </a:solidFill>
                <a:latin typeface="Arial"/>
              </a:rPr>
              <a:t>- TED-TALLER DE PASANTÍA, 2021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04000" y="1080000"/>
            <a:ext cx="9071280" cy="17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5860" spc="-1" strike="noStrike">
                <a:solidFill>
                  <a:srgbClr val="ffffff"/>
                </a:solidFill>
                <a:latin typeface="Arial"/>
              </a:rPr>
              <a:t>DEFINICIONES</a:t>
            </a:r>
            <a:endParaRPr b="0" lang="es-UY" sz="586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04000" y="3168000"/>
            <a:ext cx="907128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64080">
              <a:lnSpc>
                <a:spcPts val="1001"/>
              </a:lnSpc>
              <a:spcBef>
                <a:spcPts val="300"/>
              </a:spcBef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Rol: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ts val="1001"/>
              </a:lnSpc>
              <a:spcBef>
                <a:spcPts val="300"/>
              </a:spcBef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 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ts val="1001"/>
              </a:lnSpc>
              <a:spcBef>
                <a:spcPts val="300"/>
              </a:spcBef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El papel que juega una figura en determinada sociedad, institución u otra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ts val="1001"/>
              </a:lnSpc>
              <a:spcBef>
                <a:spcPts val="300"/>
              </a:spcBef>
            </a:pPr>
            <a:endParaRPr b="0" lang="es-UY" sz="1800" spc="-1" strike="noStrike">
              <a:latin typeface="Arial"/>
            </a:endParaRPr>
          </a:p>
          <a:p>
            <a:pPr marL="64080">
              <a:lnSpc>
                <a:spcPts val="1001"/>
              </a:lnSpc>
              <a:spcBef>
                <a:spcPts val="300"/>
              </a:spcBef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forma de desempeño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ts val="1001"/>
              </a:lnSpc>
              <a:spcBef>
                <a:spcPts val="300"/>
              </a:spcBef>
            </a:pPr>
            <a:endParaRPr b="0" lang="es-UY" sz="1800" spc="-1" strike="noStrike">
              <a:latin typeface="Arial"/>
            </a:endParaRPr>
          </a:p>
          <a:p>
            <a:pPr marL="64080">
              <a:lnSpc>
                <a:spcPct val="100000"/>
              </a:lnSpc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Función: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ct val="100000"/>
              </a:lnSpc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Es el desempeño de un conjunto de actividades y competencias que un órgano o ROL lleva adelante para cumplir con algunas tareas asignadas.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 marL="64080">
              <a:lnSpc>
                <a:spcPct val="100000"/>
              </a:lnSpc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Tarea: </a:t>
            </a:r>
            <a:endParaRPr b="0" lang="es-UY" sz="1800" spc="-1" strike="noStrike">
              <a:latin typeface="Arial"/>
            </a:endParaRPr>
          </a:p>
          <a:p>
            <a:pPr marL="64080">
              <a:lnSpc>
                <a:spcPct val="100000"/>
              </a:lnSpc>
            </a:pPr>
            <a:r>
              <a:rPr b="0" lang="es-UY" sz="1800" spc="-1" strike="noStrike">
                <a:solidFill>
                  <a:srgbClr val="000000"/>
                </a:solidFill>
                <a:latin typeface="Georgia"/>
              </a:rPr>
              <a:t>Son actividades que exigen la articulación de saberes, actitudes, habilidades y herramientas</a:t>
            </a:r>
            <a:endParaRPr b="0" lang="es-UY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1080000"/>
            <a:ext cx="9071280" cy="17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64080" algn="ctr">
              <a:lnSpc>
                <a:spcPct val="100000"/>
              </a:lnSpc>
              <a:spcBef>
                <a:spcPts val="300"/>
              </a:spcBef>
            </a:pPr>
            <a:r>
              <a:rPr b="1" lang="es-UY" sz="1800" spc="-1" strike="noStrike">
                <a:solidFill>
                  <a:srgbClr val="000000"/>
                </a:solidFill>
                <a:latin typeface="Georgia"/>
                <a:ea typeface="Liberation Sans;Arial"/>
              </a:rPr>
              <a:t>El Rol define a las Funciones y a su vez estas  hacen a la Tarea. Esta coherencia y congruencia debe estar siempre presente.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504000" y="3168000"/>
            <a:ext cx="907128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1" lang="es-UY" sz="1300" spc="-1" strike="noStrike">
                <a:solidFill>
                  <a:srgbClr val="000000"/>
                </a:solidFill>
                <a:latin typeface="Georgia"/>
              </a:rPr>
              <a:t>LO ASIGNADO POR LOS MARCOS REGULATORIOS. </a:t>
            </a: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300" spc="-1" strike="noStrike">
                <a:solidFill>
                  <a:srgbClr val="000000"/>
                </a:solidFill>
                <a:latin typeface="Georgia"/>
              </a:rPr>
              <a:t>LO ASIGNADO POR EL IMAGINARIO SOCIAL.</a:t>
            </a: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300" spc="-1" strike="noStrike">
                <a:solidFill>
                  <a:srgbClr val="000000"/>
                </a:solidFill>
                <a:latin typeface="Georgia"/>
              </a:rPr>
              <a:t>LO ASIGNADO POR LA INSTITUCIÓN ESPECÍFICA EN LA QUE SE ESTÁ TRABAJANDO.</a:t>
            </a: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300" spc="-1" strike="noStrike">
                <a:solidFill>
                  <a:srgbClr val="000000"/>
                </a:solidFill>
                <a:latin typeface="Georgia"/>
              </a:rPr>
              <a:t>LO ASIGNADO POR LAS DEMÁS PERSONAS O ACTORES que forman parte de la PASANTÍA QUE SE NUTRE DEL IMAGINARIO SOCIAL Y DE SUS NECESIDADES PARTICULARES</a:t>
            </a: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3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800" spc="-1" strike="noStrike">
                <a:solidFill>
                  <a:srgbClr val="000000"/>
                </a:solidFill>
                <a:latin typeface="Lohit Devanagari"/>
              </a:rPr>
              <a:t>LO PRESUMIDO PERSONALMENTE ACERCA DEL PAPEL QUE SE DEBE DESEMPEÑAR DESDE ESTE ROL.</a:t>
            </a:r>
            <a:endParaRPr b="0" lang="es-UY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504000" y="1080000"/>
            <a:ext cx="9071280" cy="172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64080" algn="ctr">
              <a:lnSpc>
                <a:spcPct val="100000"/>
              </a:lnSpc>
              <a:spcBef>
                <a:spcPts val="300"/>
              </a:spcBef>
            </a:pPr>
            <a:r>
              <a:rPr b="1" lang="es-UY" sz="1800" spc="-1" strike="noStrike">
                <a:solidFill>
                  <a:srgbClr val="000000"/>
                </a:solidFill>
                <a:latin typeface="Georgia"/>
                <a:ea typeface="Liberation Sans;Arial"/>
              </a:rPr>
              <a:t>No necesariamente lo esperado por los diferentes sujetos mencionados y por el propio técnico/a son mandatos o requerimientos complementarios, congruentes, y coherentes entre sí</a:t>
            </a:r>
            <a:endParaRPr b="0" lang="es-UY" sz="18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504000" y="3168000"/>
            <a:ext cx="9071280" cy="36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</a:pPr>
            <a:r>
              <a:rPr b="1" lang="es-UY" sz="1800" spc="-1" strike="noStrike">
                <a:solidFill>
                  <a:srgbClr val="000000"/>
                </a:solidFill>
                <a:latin typeface="Georgia"/>
              </a:rPr>
              <a:t>¿A QUIÉN DEBE SU RAZÓN DE SER Y ESTAR EL/LA TÉCNICO/A DE CAMPO? O en este caso: ¿el pasante?</a:t>
            </a: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800" spc="-1" strike="noStrike">
                <a:solidFill>
                  <a:srgbClr val="000000"/>
                </a:solidFill>
                <a:latin typeface="Georgia"/>
              </a:rPr>
              <a:t> </a:t>
            </a:r>
            <a:r>
              <a:rPr b="1" lang="es-UY" sz="1800" spc="-1" strike="noStrike">
                <a:solidFill>
                  <a:srgbClr val="000000"/>
                </a:solidFill>
                <a:latin typeface="Georgia"/>
              </a:rPr>
              <a:t>¿CUÁL ES EL MANDATO ÉTICO, PROFESIONAL QUE LO/LA RIGE? </a:t>
            </a: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s-UY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s-UY" sz="1800" spc="-1" strike="noStrike">
                <a:solidFill>
                  <a:srgbClr val="000000"/>
                </a:solidFill>
                <a:latin typeface="Georgia"/>
              </a:rPr>
              <a:t>¿CUÁLES SON LOS MARCOS REGULATORIOS QUE LO/LA CONFIGURAN Y LEGITIMAN?</a:t>
            </a:r>
            <a:endParaRPr b="0" lang="es-UY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es-UY" sz="4400" spc="-1" strike="noStrike">
                <a:latin typeface="Arial"/>
              </a:rPr>
              <a:t>Cierre y ejercicio...</a:t>
            </a:r>
            <a:endParaRPr b="0" lang="es-UY" sz="44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latin typeface="Arial"/>
              </a:rPr>
              <a:t>Dudas, comentarios, sugerencias, preguntas…..</a:t>
            </a:r>
            <a:endParaRPr b="0" lang="es-UY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UY" sz="3200" spc="-1" strike="noStrike">
                <a:latin typeface="Arial"/>
              </a:rPr>
              <a:t>Cada 1 en 10-15 minutos deberá reflexionar en torno a lo intercambiado definiendo su ROL, FUNCIÓN Y TAREA dentro de la institución u organización donde realiza o realizará la pasantía.</a:t>
            </a:r>
            <a:endParaRPr b="0" lang="es-UY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2021-04-20T20:00:46Z</dcterms:created>
  <dc:creator/>
  <dc:description/>
  <dc:language>es-UY</dc:language>
  <cp:lastModifiedBy/>
  <dcterms:modified xsi:type="dcterms:W3CDTF">2021-09-22T11:25:28Z</dcterms:modified>
  <cp:revision>4</cp:revision>
  <dc:subject/>
  <dc:title>Blueprint Plans</dc:title>
</cp:coreProperties>
</file>