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040" cy="1541880"/>
          </a:xfrm>
          <a:prstGeom prst="rect">
            <a:avLst/>
          </a:prstGeom>
          <a:ln>
            <a:noFill/>
          </a:ln>
        </p:spPr>
      </p:pic>
      <p:pic>
        <p:nvPicPr>
          <p:cNvPr id="1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6400" cy="16945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0920" cy="162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UY" sz="1800" spc="-1" strike="noStrike">
                <a:latin typeface="Arial"/>
              </a:rPr>
              <a:t>Pulse para editar el formato del texto de título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0920" cy="1151280"/>
          </a:xfrm>
          <a:prstGeom prst="rect">
            <a:avLst/>
          </a:prstGeom>
        </p:spPr>
        <p:txBody>
          <a:bodyPr lIns="0" rIns="0" tIns="0" bIns="0">
            <a:normAutofit fontScale="33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Pulse para editar el formato de texto del esquema</a:t>
            </a:r>
            <a:endParaRPr b="0" lang="es-UY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Segundo nivel del esquema</a:t>
            </a:r>
            <a:endParaRPr b="0" lang="es-UY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Tercer nivel del esquema</a:t>
            </a:r>
            <a:endParaRPr b="0" lang="es-UY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Cuarto nivel del esquema</a:t>
            </a:r>
            <a:endParaRPr b="0" lang="es-UY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Quinto nivel del esquema</a:t>
            </a:r>
            <a:endParaRPr b="0" lang="es-UY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Sexto nivel del esquema</a:t>
            </a:r>
            <a:endParaRPr b="0" lang="es-UY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Séptimo nivel del esquema</a:t>
            </a:r>
            <a:endParaRPr b="0" lang="es-UY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040" cy="15418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6400" cy="169452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s-UY" sz="4400" spc="-1" strike="noStrike">
                <a:latin typeface="Arial"/>
              </a:rPr>
              <a:t>Pulse para editar el formato del texto de título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latin typeface="Arial"/>
              </a:rPr>
              <a:t>Pulse para editar el formato de texto del esquema</a:t>
            </a:r>
            <a:endParaRPr b="0" lang="es-UY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800" spc="-1" strike="noStrike">
                <a:latin typeface="Arial"/>
              </a:rPr>
              <a:t>Segundo nivel del esquema</a:t>
            </a:r>
            <a:endParaRPr b="0" lang="es-UY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400" spc="-1" strike="noStrike">
                <a:latin typeface="Arial"/>
              </a:rPr>
              <a:t>Tercer nivel del esquema</a:t>
            </a:r>
            <a:endParaRPr b="0" lang="es-UY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000" spc="-1" strike="noStrike">
                <a:latin typeface="Arial"/>
              </a:rPr>
              <a:t>Cuarto nivel del esquema</a:t>
            </a:r>
            <a:endParaRPr b="0" lang="es-UY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Quinto nivel del esquema</a:t>
            </a:r>
            <a:endParaRPr b="0" lang="es-UY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Sexto nivel del esquema</a:t>
            </a:r>
            <a:endParaRPr b="0" lang="es-UY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Séptimo nivel del esquema</a:t>
            </a:r>
            <a:endParaRPr b="0" lang="es-UY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360" y="255384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Proceso comunicacional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4536000"/>
            <a:ext cx="9070920" cy="115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TED – Taller de Pasantía</a:t>
            </a:r>
            <a:endParaRPr b="0" lang="es-UY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Septiembre, 2021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92000" y="17784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Sistema comunicacional</a:t>
            </a:r>
            <a:endParaRPr b="0" lang="es-UY" sz="4400" spc="-1" strike="noStrike">
              <a:latin typeface="Arial"/>
            </a:endParaRPr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432000" y="1800000"/>
            <a:ext cx="9359280" cy="5255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360" y="1177200"/>
            <a:ext cx="9070920" cy="437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latin typeface="Arial"/>
              </a:rPr>
              <a:t>«Mejorar nuestra comunicación requiere que</a:t>
            </a:r>
            <a:br/>
            <a:r>
              <a:rPr b="0" lang="es-UY" sz="4400" spc="-1" strike="noStrike">
                <a:latin typeface="Arial"/>
              </a:rPr>
              <a:t>mejoremos «lo que comunicamos», que está</a:t>
            </a:r>
            <a:br/>
            <a:r>
              <a:rPr b="0" lang="es-UY" sz="4400" spc="-1" strike="noStrike">
                <a:latin typeface="Arial"/>
              </a:rPr>
              <a:t>totalmente «impregnado» de nuestro estado</a:t>
            </a:r>
            <a:br/>
            <a:r>
              <a:rPr b="0" lang="es-UY" sz="4400" spc="-1" strike="noStrike">
                <a:latin typeface="Arial"/>
              </a:rPr>
              <a:t>interno de conciencia».</a:t>
            </a:r>
            <a:endParaRPr b="0" lang="es-UY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92360" y="14400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Fuentes utilizadas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04000" y="2088000"/>
            <a:ext cx="9070920" cy="359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Velilla, Ricardo. Claustro. Revista de la agrupación de miembros. N°9. Año 2003.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Noto Sans CJK SC"/>
              </a:rPr>
              <a:t>Wolgeschaffen, </a:t>
            </a: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Germán. UBA – Facultad de Cs. Económicas 252 – Administración General – Curso F. R. Mangani-Mayo de 2012.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32360" y="28800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Definición 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800000"/>
            <a:ext cx="9070920" cy="38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1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Comunicar.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(Del lat. communicāre).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1. tr. Hacer a otro partícipe de lo que uno tiene.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2. tr. Descubrir, manifestar o hacer saber a alguien algo.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3. tr. Conversar, tratar con alguien de palabra o por escrito. U. t. c. prnl.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4. tr. Transmitir señales mediante un código común al emisor y al receptor.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5. tr. Establecer medios de acceso entre poblaciones o lugares. El puente comunica los dos lados de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 bahía. U. t. c. prnl.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6. tr. Consultar con otros un asunto, tomando su parecer.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0360" y="28800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Comunicación 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2160000"/>
            <a:ext cx="9070920" cy="35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11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Comunicación.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(Del lat. communicatĭo, -ōnis).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1. f. Acción y efecto de comunicar o comunicarse.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2. f. Trato, correspondencia entre dos o más personas.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3. f. Transmisión de señales mediante un código común al emisor y al receptor.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4. f. Unión que se establece entre ciertas cosas, tales como mares, pueblos, casas o habitaciones,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mediante pasos, crujías, escaleras, vías, canales, cables y otros recursos.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6. f. Papel escrito en que se comunica algo oficialmente.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7. f. Escrito sobre un tema determinado que el autor presenta a un congreso o reunión de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especialistas para su conocimiento y discusión.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8. f. Ret. Figura que consiste en consultar la persona que habla el parecer de aquella o aquellas a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quienes se dirige, amigas o contrarias, manifestándose convencida de que no puede ser distinto del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suyo propio.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9. f. pl. Correos, telégrafos, teléfonos, etc.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360" y="216000"/>
            <a:ext cx="8854920" cy="16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Etimología 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04000" y="1872000"/>
            <a:ext cx="9070920" cy="38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8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 palabra deriva del latín communicatĭo, -ōnis, que significa “compartir algo, poner en común”. Por lo tanto, la comunicación es un fenómeno inherente a la relación que los seres vivos mantienen cuando se encuentran en grupo. A través de la comunicación, tanto las personas como los animales obtienen información respecto a su entorno y pueden compartirla con el resto.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60360" y="14400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Finalidad o propósito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04000" y="1944000"/>
            <a:ext cx="9070920" cy="374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45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 el fenómeno a través del cual se posibilita la transmisión de información entre un emisor y un receptor.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El emisor tratará, mediante un estímulo, producir una respuesta (deseada por él) activa o pasiva sobre el receptor. O sea, el proceso de comunicación tiene por finalidad provocar un cambio en el receptor.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Este proceso tiene la finalidad de INFLUENCIAR, COORDINAR, MOTIVAR, CONTROLAR, ejercer AUTORIDAD, resolver conflictos, etc., para lograr cumplir un cierto objetivo/deseo.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48360" y="14400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Permite...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04000" y="1872000"/>
            <a:ext cx="9070920" cy="38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27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 comunicación permite socializar y capacitar a los miembros de la sociedad, de la comunidad y de la organización.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 u="sng">
                <a:solidFill>
                  <a:srgbClr val="000000"/>
                </a:solidFill>
                <a:uFillTx/>
                <a:latin typeface="Arial"/>
                <a:ea typeface="DejaVu Sans"/>
              </a:rPr>
              <a:t>Propósitos Generales y Específicos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Cuando una persona, una organización o un grupo de personas se comunican, es que tiene un propósito. En general, este puede ser: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1. Informar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2. Entretener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3. Persuadir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Estos tres propósitos se aplican en el desarrollo de un discurso, los actos de informar, entretener y persuadir generalmente van mezclados, pero es común que predomine uno por sobre los otros. Este sería el propósito general y, los que se desprendan de estos últimos, serían propósitos específicos.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360" y="216000"/>
            <a:ext cx="9070920" cy="151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Informar 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4000" y="1872000"/>
            <a:ext cx="9070920" cy="38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1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El propósito general de informar tiene como función principal ofrecer datos y se divide en cuatro tipos de propósitos específicos.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a) Explicar: Dar a conocer un proceso o funcionamiento de algo.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b) Describir: Dar las características esenciales y accidentales de alguien o algo para que el público construya en su mente una imagen.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c) Definir: Aclarar un término.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d) Exponer: Presentar o dar a conocer un tema.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76000" y="24984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Entretener 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04000" y="2016000"/>
            <a:ext cx="9070920" cy="367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 la comunicación que pretende modificar la conducta o la opinión de una o más personas.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360" y="177840"/>
            <a:ext cx="9070920" cy="162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solidFill>
                  <a:srgbClr val="000000"/>
                </a:solidFill>
                <a:latin typeface="Arial"/>
                <a:ea typeface="DejaVu Sans"/>
              </a:rPr>
              <a:t>Persuadir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04000" y="1872000"/>
            <a:ext cx="9070920" cy="381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2000"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Es pretender que las personas realicen una acción, adopten una idea o modifiquen una conducta que poseen, en base al deseo del emisor. Puede dividirse en los siguientes propósitos específicos: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a) Motivar a la acción: Es decir, que se logre que el auditorio realice u omita una conducta.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b) Convencer-formar: Pretende establecer una opinión, creencia o actitud respecto de algo.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c) Convencer-reforzar: Este propósito se emplea cuando el público ya aceptó una opinión, actitud o creencia y se le ofrecen razones para consolidar esa idea.</a:t>
            </a:r>
            <a:endParaRPr b="0" lang="es-UY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solidFill>
                  <a:srgbClr val="000000"/>
                </a:solidFill>
                <a:latin typeface="Arial"/>
                <a:ea typeface="DejaVu Sans"/>
              </a:rPr>
              <a:t>d) Convencer-cambiar: Consiste en modificar la idea, actitud, creencia u opinión que el público tiene respecto a algo.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2021-04-20T20:43:14Z</dcterms:created>
  <dc:creator/>
  <dc:description/>
  <dc:language>es-UY</dc:language>
  <cp:lastModifiedBy/>
  <dcterms:modified xsi:type="dcterms:W3CDTF">2021-09-22T11:28:25Z</dcterms:modified>
  <cp:revision>4</cp:revision>
  <dc:subject/>
  <dc:title>Beehive</dc:title>
</cp:coreProperties>
</file>