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12192000" cy="6858000"/>
  <p:embeddedFontLs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9962" y="1804606"/>
            <a:ext cx="10252075" cy="2327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2630" y="312102"/>
            <a:ext cx="2891154" cy="758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8300" y="1879599"/>
            <a:ext cx="11455400" cy="346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uyinteresante.es/ciencia/articulo/la-sombra-del-teide-se-alinea-con-la-luna-llena-371400072406" TargetMode="External"/><Relationship Id="rId4" Type="http://schemas.openxmlformats.org/officeDocument/2006/relationships/hyperlink" Target="https://www.muyinteresante.es/curiosidades/preguntas-respuestas/icual-es-el-telescopio-solar-mas-grande-de-europ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uyinteresante.es/tag/galaxia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uyinteresante.es/ciencia/fotos/las-nebulosas-mas-espectaculares-del-universo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uyinteresante.es/ciencia/articulo/icomo-se-produce-una-aurora-borea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muyinteresante.es/curiosidades/preguntas-respuestas/que-ciudad-tiene-mas-contaminacion-luminica-551439194679" TargetMode="External"/><Relationship Id="rId4" Type="http://schemas.openxmlformats.org/officeDocument/2006/relationships/hyperlink" Target="https://www.muyinteresante.es/naturaleza/fotos/la-desertificacion-y-los-desiertos-del-mundo/sahar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yinteresante.es/tag/universo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uyinteresante.es/ciencia/articulo/el-telescopio-alma-muestra-la-mejor-imagen-del-nacimiento-de-planetas-77141535495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jp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8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642D0-C651-4609-B482-AE79F4CE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051E97-97DA-45DC-B550-4D338564B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" y="312103"/>
            <a:ext cx="5760720" cy="1821498"/>
          </a:xfrm>
        </p:spPr>
        <p:txBody>
          <a:bodyPr/>
          <a:lstStyle/>
          <a:p>
            <a:r>
              <a:rPr lang="es-419" dirty="0"/>
              <a:t>Interpretación del cielo como motor del desarrollo del turismo astronómico</a:t>
            </a:r>
          </a:p>
          <a:p>
            <a:endParaRPr lang="es-419" dirty="0"/>
          </a:p>
          <a:p>
            <a:r>
              <a:rPr lang="es-419" dirty="0"/>
              <a:t>CURE UDELAR</a:t>
            </a:r>
          </a:p>
          <a:p>
            <a:r>
              <a:rPr lang="es-419" dirty="0" err="1"/>
              <a:t>Mag</a:t>
            </a:r>
            <a:r>
              <a:rPr lang="es-419" dirty="0"/>
              <a:t>. Fabiana Guadalupe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093D17-50F5-4437-A43B-834F9C492686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2050" name="Picture 2" descr="Puede ser una imagen de cielo">
            <a:extLst>
              <a:ext uri="{FF2B5EF4-FFF2-40B4-BE49-F238E27FC236}">
                <a16:creationId xmlns:a16="http://schemas.microsoft.com/office/drawing/2014/main" id="{C82912AD-F67A-4D64-B438-E3EE7356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2"/>
            <a:ext cx="121920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5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3448050" cy="5324475"/>
          </a:xfrm>
          <a:custGeom>
            <a:avLst/>
            <a:gdLst/>
            <a:ahLst/>
            <a:cxnLst/>
            <a:rect l="l" t="t" r="r" b="b"/>
            <a:pathLst>
              <a:path w="3448050" h="5324475">
                <a:moveTo>
                  <a:pt x="3448050" y="0"/>
                </a:moveTo>
                <a:lnTo>
                  <a:pt x="0" y="0"/>
                </a:lnTo>
                <a:lnTo>
                  <a:pt x="0" y="5324475"/>
                </a:lnTo>
                <a:lnTo>
                  <a:pt x="3448050" y="5324475"/>
                </a:lnTo>
                <a:lnTo>
                  <a:pt x="3448050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3212" y="1148778"/>
            <a:ext cx="1855470" cy="46990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indent="180975">
              <a:lnSpc>
                <a:spcPct val="70000"/>
              </a:lnSpc>
              <a:spcBef>
                <a:spcPts val="740"/>
              </a:spcBef>
            </a:pPr>
            <a:r>
              <a:rPr sz="1700" spc="-90" dirty="0">
                <a:latin typeface="Arial"/>
                <a:cs typeface="Arial"/>
              </a:rPr>
              <a:t>BE</a:t>
            </a:r>
            <a:r>
              <a:rPr sz="1700" spc="-30" dirty="0">
                <a:latin typeface="Arial"/>
                <a:cs typeface="Arial"/>
              </a:rPr>
              <a:t>N</a:t>
            </a:r>
            <a:r>
              <a:rPr sz="1700" spc="-90" dirty="0">
                <a:latin typeface="Arial"/>
                <a:cs typeface="Arial"/>
              </a:rPr>
              <a:t>E</a:t>
            </a:r>
            <a:r>
              <a:rPr sz="1700" spc="-65" dirty="0">
                <a:latin typeface="Arial"/>
                <a:cs typeface="Arial"/>
              </a:rPr>
              <a:t>F</a:t>
            </a:r>
            <a:r>
              <a:rPr sz="1700" spc="-105" dirty="0">
                <a:latin typeface="Arial"/>
                <a:cs typeface="Arial"/>
              </a:rPr>
              <a:t>I</a:t>
            </a:r>
            <a:r>
              <a:rPr sz="1700" spc="-30" dirty="0">
                <a:latin typeface="Arial"/>
                <a:cs typeface="Arial"/>
              </a:rPr>
              <a:t>C</a:t>
            </a:r>
            <a:r>
              <a:rPr sz="1700" spc="-105" dirty="0">
                <a:latin typeface="Arial"/>
                <a:cs typeface="Arial"/>
              </a:rPr>
              <a:t>I</a:t>
            </a:r>
            <a:r>
              <a:rPr sz="1700" spc="-125" dirty="0">
                <a:latin typeface="Arial"/>
                <a:cs typeface="Arial"/>
              </a:rPr>
              <a:t>O</a:t>
            </a:r>
            <a:r>
              <a:rPr sz="1700" spc="15" dirty="0">
                <a:latin typeface="Arial"/>
                <a:cs typeface="Arial"/>
              </a:rPr>
              <a:t>S</a:t>
            </a:r>
            <a:r>
              <a:rPr sz="1700" spc="-350" dirty="0">
                <a:latin typeface="Arial"/>
                <a:cs typeface="Arial"/>
              </a:rPr>
              <a:t> </a:t>
            </a:r>
            <a:r>
              <a:rPr sz="1700" spc="-30" dirty="0">
                <a:latin typeface="Arial"/>
                <a:cs typeface="Arial"/>
              </a:rPr>
              <a:t>D</a:t>
            </a:r>
            <a:r>
              <a:rPr sz="1700" spc="-90" dirty="0">
                <a:latin typeface="Arial"/>
                <a:cs typeface="Arial"/>
              </a:rPr>
              <a:t>E</a:t>
            </a:r>
            <a:r>
              <a:rPr sz="1700" spc="10" dirty="0">
                <a:latin typeface="Arial"/>
                <a:cs typeface="Arial"/>
              </a:rPr>
              <a:t>L  </a:t>
            </a:r>
            <a:r>
              <a:rPr sz="1700" spc="-80" dirty="0">
                <a:latin typeface="Arial"/>
                <a:cs typeface="Arial"/>
              </a:rPr>
              <a:t>ASTROTURISMO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3212" y="2102548"/>
            <a:ext cx="2808605" cy="324929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180975">
              <a:lnSpc>
                <a:spcPct val="70000"/>
              </a:lnSpc>
              <a:spcBef>
                <a:spcPts val="640"/>
              </a:spcBef>
            </a:pP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ca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es</a:t>
            </a:r>
            <a:r>
              <a:rPr sz="1500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 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ac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br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-il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-6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ó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el 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“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rr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ll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ó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-5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spc="3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”,</a:t>
            </a:r>
            <a:r>
              <a:rPr sz="15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15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en</a:t>
            </a:r>
            <a:r>
              <a:rPr sz="15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z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  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rb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es</a:t>
            </a:r>
            <a:r>
              <a:rPr sz="15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 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procedido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a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iluminar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incluso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 a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q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ll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 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q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es </a:t>
            </a:r>
            <a:r>
              <a:rPr sz="1500" spc="3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15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10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r  e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llo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5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j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es</a:t>
            </a:r>
            <a:r>
              <a:rPr sz="1500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z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a 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rr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ll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el</a:t>
            </a:r>
            <a:r>
              <a:rPr sz="1500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5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n  aquellas 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que</a:t>
            </a:r>
            <a:r>
              <a:rPr sz="1500" spc="2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se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encuentran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 a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ja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st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'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es</a:t>
            </a:r>
            <a:r>
              <a:rPr sz="15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 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’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5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q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sta 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ac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í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es  a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z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15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Corbel"/>
                <a:cs typeface="Corbel"/>
              </a:rPr>
              <a:t>q</a:t>
            </a: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  hasta el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momento no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han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 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rr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ll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ip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.  </a:t>
            </a:r>
            <a:r>
              <a:rPr sz="1500" spc="-110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500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el</a:t>
            </a:r>
            <a:r>
              <a:rPr sz="1500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-8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-3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500" spc="-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ó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  puede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reactivar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la 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economía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de </a:t>
            </a:r>
            <a:r>
              <a:rPr sz="1500" spc="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estas </a:t>
            </a:r>
            <a:r>
              <a:rPr sz="1500" spc="10" dirty="0">
                <a:solidFill>
                  <a:srgbClr val="FFFFFF"/>
                </a:solidFill>
                <a:latin typeface="Corbel"/>
                <a:cs typeface="Corbel"/>
              </a:rPr>
              <a:t>zonas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rurales, </a:t>
            </a:r>
            <a:r>
              <a:rPr sz="1500" spc="-25" dirty="0">
                <a:solidFill>
                  <a:srgbClr val="FFFFFF"/>
                </a:solidFill>
                <a:latin typeface="Corbel"/>
                <a:cs typeface="Corbel"/>
              </a:rPr>
              <a:t>que 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hasta el </a:t>
            </a:r>
            <a:r>
              <a:rPr sz="15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500" spc="3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5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5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500" spc="17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100" spc="10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1100" spc="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100" spc="35" dirty="0">
                <a:solidFill>
                  <a:srgbClr val="FFFFFF"/>
                </a:solidFill>
                <a:latin typeface="Corbel"/>
                <a:cs typeface="Corbel"/>
              </a:rPr>
              <a:t>z</a:t>
            </a:r>
            <a:r>
              <a:rPr sz="1100" spc="-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100" spc="1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1100" spc="-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100" spc="1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1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110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100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100" spc="10" dirty="0">
                <a:solidFill>
                  <a:srgbClr val="FFFFFF"/>
                </a:solidFill>
                <a:latin typeface="Corbel"/>
                <a:cs typeface="Corbel"/>
              </a:rPr>
              <a:t>ros</a:t>
            </a:r>
            <a:r>
              <a:rPr sz="1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100" spc="-2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100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100" spc="5" dirty="0">
                <a:solidFill>
                  <a:srgbClr val="FFFFFF"/>
                </a:solidFill>
                <a:latin typeface="Corbel"/>
                <a:cs typeface="Corbel"/>
              </a:rPr>
              <a:t>gos  </a:t>
            </a:r>
            <a:r>
              <a:rPr sz="1100" spc="-5" dirty="0">
                <a:solidFill>
                  <a:srgbClr val="FFFFFF"/>
                </a:solidFill>
                <a:latin typeface="Corbel"/>
                <a:cs typeface="Corbel"/>
              </a:rPr>
              <a:t>diferenciados</a:t>
            </a:r>
            <a:endParaRPr sz="11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6225" y="733425"/>
            <a:ext cx="7153275" cy="53625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62000"/>
            <a:ext cx="4638675" cy="5324475"/>
          </a:xfrm>
          <a:custGeom>
            <a:avLst/>
            <a:gdLst/>
            <a:ahLst/>
            <a:cxnLst/>
            <a:rect l="l" t="t" r="r" b="b"/>
            <a:pathLst>
              <a:path w="4638675" h="5324475">
                <a:moveTo>
                  <a:pt x="4638675" y="0"/>
                </a:moveTo>
                <a:lnTo>
                  <a:pt x="0" y="0"/>
                </a:lnTo>
                <a:lnTo>
                  <a:pt x="0" y="5324475"/>
                </a:lnTo>
                <a:lnTo>
                  <a:pt x="4638675" y="5324475"/>
                </a:lnTo>
                <a:lnTo>
                  <a:pt x="4638675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8300" y="2508948"/>
            <a:ext cx="3825875" cy="25222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indent="180975">
              <a:lnSpc>
                <a:spcPct val="90000"/>
              </a:lnSpc>
              <a:spcBef>
                <a:spcPts val="315"/>
              </a:spcBef>
            </a:pPr>
            <a:r>
              <a:rPr sz="1800" spc="-1170" dirty="0">
                <a:solidFill>
                  <a:srgbClr val="FFFFFF"/>
                </a:solidFill>
                <a:latin typeface="Corbel"/>
                <a:cs typeface="Corbel"/>
              </a:rPr>
              <a:t>™</a:t>
            </a:r>
            <a:r>
              <a:rPr sz="1800" spc="3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35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í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3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800" spc="-2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es</a:t>
            </a:r>
            <a:r>
              <a:rPr sz="180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el  </a:t>
            </a:r>
            <a:r>
              <a:rPr sz="1800" spc="-2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mo</a:t>
            </a:r>
            <a:r>
              <a:rPr sz="18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ll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és</a:t>
            </a:r>
            <a:r>
              <a:rPr sz="1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  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8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re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q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s 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servicios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complementarios 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de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las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ll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800" spc="-1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mo  </a:t>
            </a:r>
            <a:r>
              <a:rPr sz="1800" spc="-5" dirty="0">
                <a:solidFill>
                  <a:srgbClr val="FFFFFF"/>
                </a:solidFill>
                <a:latin typeface="Corbel"/>
                <a:cs typeface="Corbel"/>
              </a:rPr>
              <a:t>pueden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ser 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el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alojamiento 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y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las comidas </a:t>
            </a:r>
            <a:r>
              <a:rPr sz="1800" spc="-3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para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las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personas </a:t>
            </a:r>
            <a:r>
              <a:rPr sz="1800" spc="-5" dirty="0">
                <a:solidFill>
                  <a:srgbClr val="FFFFFF"/>
                </a:solidFill>
                <a:latin typeface="Corbel"/>
                <a:cs typeface="Corbel"/>
              </a:rPr>
              <a:t>que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realizan 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estas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1800" spc="-1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 q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el</a:t>
            </a:r>
            <a:r>
              <a:rPr sz="1800" spc="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ici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o  e</a:t>
            </a:r>
            <a:r>
              <a:rPr sz="1800" spc="3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2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ó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ic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x</a:t>
            </a:r>
            <a:r>
              <a:rPr sz="1800" spc="-3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era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 q</a:t>
            </a:r>
            <a:r>
              <a:rPr sz="1800" spc="-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e  es</a:t>
            </a:r>
            <a:r>
              <a:rPr sz="1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spc="1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1800" spc="3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3975" y="762000"/>
            <a:ext cx="6200775" cy="53244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62000"/>
            <a:ext cx="4638675" cy="5324475"/>
          </a:xfrm>
          <a:custGeom>
            <a:avLst/>
            <a:gdLst/>
            <a:ahLst/>
            <a:cxnLst/>
            <a:rect l="l" t="t" r="r" b="b"/>
            <a:pathLst>
              <a:path w="4638675" h="5324475">
                <a:moveTo>
                  <a:pt x="4638675" y="0"/>
                </a:moveTo>
                <a:lnTo>
                  <a:pt x="0" y="0"/>
                </a:lnTo>
                <a:lnTo>
                  <a:pt x="0" y="5324475"/>
                </a:lnTo>
                <a:lnTo>
                  <a:pt x="4638675" y="5324475"/>
                </a:lnTo>
                <a:lnTo>
                  <a:pt x="4638675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8759" y="1668716"/>
            <a:ext cx="3991610" cy="35667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256540" indent="180975">
              <a:lnSpc>
                <a:spcPts val="1730"/>
              </a:lnSpc>
              <a:spcBef>
                <a:spcPts val="290"/>
              </a:spcBef>
            </a:pP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actividades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Astroturismo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existe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estacionalidad,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debido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cielo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nos</a:t>
            </a:r>
            <a:r>
              <a:rPr sz="1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5" dirty="0">
                <a:solidFill>
                  <a:srgbClr val="FFFFFF"/>
                </a:solidFill>
                <a:latin typeface="Arial"/>
                <a:cs typeface="Arial"/>
              </a:rPr>
              <a:t>ofrece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cada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estación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visión </a:t>
            </a:r>
            <a:r>
              <a:rPr sz="1550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muy</a:t>
            </a:r>
            <a:r>
              <a:rPr sz="155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diferente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Universo.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cierto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50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verano,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condiciones</a:t>
            </a:r>
            <a:r>
              <a:rPr sz="1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meteorología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idóneas para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observación, </a:t>
            </a:r>
            <a:r>
              <a:rPr sz="15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además</a:t>
            </a:r>
            <a:r>
              <a:rPr sz="155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visión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Vía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5" dirty="0">
                <a:solidFill>
                  <a:srgbClr val="FFFFFF"/>
                </a:solidFill>
                <a:latin typeface="Arial"/>
                <a:cs typeface="Arial"/>
              </a:rPr>
              <a:t>Láctea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 una </a:t>
            </a:r>
            <a:r>
              <a:rPr sz="1550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5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155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clientes</a:t>
            </a:r>
            <a:r>
              <a:rPr sz="1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pueden</a:t>
            </a:r>
            <a:r>
              <a:rPr sz="155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aportar.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55"/>
              </a:spcBef>
            </a:pP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Pero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noches</a:t>
            </a:r>
            <a:r>
              <a:rPr sz="155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invierno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hacen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delicias</a:t>
            </a:r>
            <a:r>
              <a:rPr sz="1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aquellos</a:t>
            </a:r>
            <a:r>
              <a:rPr sz="155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quieren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observar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1550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mayor</a:t>
            </a:r>
            <a:r>
              <a:rPr sz="1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brillo</a:t>
            </a:r>
            <a:r>
              <a:rPr sz="155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1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estrellas</a:t>
            </a:r>
            <a:r>
              <a:rPr sz="1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contemplar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elementos</a:t>
            </a:r>
            <a:r>
              <a:rPr sz="155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Orión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Pléyades,</a:t>
            </a:r>
            <a:r>
              <a:rPr sz="15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1550" spc="2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olvidarán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fácilmente.</a:t>
            </a:r>
            <a:r>
              <a:rPr sz="1550" spc="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primavera</a:t>
            </a:r>
            <a:r>
              <a:rPr sz="1550" spc="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ñ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-9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ié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55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en 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spc="-9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-3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50" spc="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‘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r>
              <a:rPr sz="1550" spc="-5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5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millones</a:t>
            </a:r>
            <a:r>
              <a:rPr sz="155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años</a:t>
            </a:r>
            <a:r>
              <a:rPr sz="1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30" dirty="0">
                <a:solidFill>
                  <a:srgbClr val="FFFFFF"/>
                </a:solidFill>
                <a:latin typeface="Arial"/>
                <a:cs typeface="Arial"/>
              </a:rPr>
              <a:t>luz</a:t>
            </a:r>
            <a:r>
              <a:rPr sz="155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nuestro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planeta.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3975" y="762000"/>
            <a:ext cx="6200775" cy="53244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9799" y="1595056"/>
            <a:ext cx="2589530" cy="304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1800" spc="-2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-10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-35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mo</a:t>
            </a:r>
            <a:r>
              <a:rPr sz="1800" spc="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s  e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ñ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5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4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re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v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z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9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,</a:t>
            </a:r>
            <a:r>
              <a:rPr sz="1800" spc="-9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er 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sentirse</a:t>
            </a:r>
            <a:r>
              <a:rPr sz="1800" spc="9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parte</a:t>
            </a:r>
            <a:r>
              <a:rPr sz="1800" spc="10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del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-1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ver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,</a:t>
            </a:r>
            <a:r>
              <a:rPr sz="1800" spc="-9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y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en</a:t>
            </a:r>
            <a:r>
              <a:rPr sz="1800" spc="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-35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-20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 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cuyas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características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40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es</a:t>
            </a:r>
            <a:r>
              <a:rPr sz="1800" spc="-114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-35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en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er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g</a:t>
            </a:r>
            <a:r>
              <a:rPr sz="1800" spc="-6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 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la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vida, hace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tomar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concienciade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los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 p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m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114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m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es</a:t>
            </a:r>
            <a:r>
              <a:rPr sz="1800" spc="-9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y 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-114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-5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-35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 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ro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ho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g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7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,</a:t>
            </a:r>
            <a:r>
              <a:rPr sz="1800" spc="-9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12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err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22469" y="1534477"/>
            <a:ext cx="2579370" cy="304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1800" spc="-2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-6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114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v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es  de </a:t>
            </a:r>
            <a:r>
              <a:rPr sz="1800" spc="-5" dirty="0">
                <a:solidFill>
                  <a:srgbClr val="2E2B1F"/>
                </a:solidFill>
                <a:latin typeface="Corbel"/>
                <a:cs typeface="Corbel"/>
              </a:rPr>
              <a:t>Astroturismo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en </a:t>
            </a:r>
            <a:r>
              <a:rPr sz="1800" spc="-5" dirty="0">
                <a:solidFill>
                  <a:srgbClr val="2E2B1F"/>
                </a:solidFill>
                <a:latin typeface="Corbel"/>
                <a:cs typeface="Corbel"/>
              </a:rPr>
              <a:t>una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-20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er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m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114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z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,</a:t>
            </a:r>
            <a:r>
              <a:rPr sz="1800" spc="-1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 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ser </a:t>
            </a:r>
            <a:r>
              <a:rPr sz="1800" spc="-15" dirty="0">
                <a:solidFill>
                  <a:srgbClr val="2E2B1F"/>
                </a:solidFill>
                <a:latin typeface="Corbel"/>
                <a:cs typeface="Corbel"/>
              </a:rPr>
              <a:t>un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arma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de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doble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filo,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debido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 que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para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que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v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es</a:t>
            </a:r>
            <a:r>
              <a:rPr sz="1800" spc="-11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-3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  e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x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er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114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f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 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m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114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en</a:t>
            </a:r>
            <a:r>
              <a:rPr sz="1800" spc="4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re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o 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m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y</a:t>
            </a:r>
            <a:r>
              <a:rPr sz="1800" spc="5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f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ág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,</a:t>
            </a:r>
            <a:r>
              <a:rPr sz="1800" spc="-16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-12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el  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.</a:t>
            </a:r>
            <a:r>
              <a:rPr sz="1800" spc="-16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-1245" dirty="0">
                <a:solidFill>
                  <a:srgbClr val="2E2B1F"/>
                </a:solidFill>
                <a:latin typeface="Corbel"/>
                <a:cs typeface="Corbel"/>
              </a:rPr>
              <a:t>™</a:t>
            </a:r>
            <a:r>
              <a:rPr sz="1800" spc="-180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m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én</a:t>
            </a:r>
            <a:r>
              <a:rPr sz="1800" spc="-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erá  estudiars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55609" y="1850961"/>
            <a:ext cx="3048000" cy="2503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spc="-20" dirty="0">
                <a:solidFill>
                  <a:srgbClr val="2E2B1F"/>
                </a:solidFill>
                <a:latin typeface="Corbel"/>
                <a:cs typeface="Corbel"/>
              </a:rPr>
              <a:t>También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deberá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estudiarse bien </a:t>
            </a:r>
            <a:r>
              <a:rPr sz="1800" spc="-35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el</a:t>
            </a:r>
            <a:r>
              <a:rPr sz="1800" spc="-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q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ili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-1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re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el</a:t>
            </a:r>
            <a:r>
              <a:rPr sz="1800" spc="-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re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m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o  de </a:t>
            </a:r>
            <a:r>
              <a:rPr sz="1800" spc="-5" dirty="0">
                <a:solidFill>
                  <a:srgbClr val="2E2B1F"/>
                </a:solidFill>
                <a:latin typeface="Corbel"/>
                <a:cs typeface="Corbel"/>
              </a:rPr>
              <a:t>turistas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en este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tipo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de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v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es</a:t>
            </a:r>
            <a:r>
              <a:rPr sz="1800" spc="-11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y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-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li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spc="-12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  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li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-13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q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f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re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er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e,</a:t>
            </a:r>
            <a:r>
              <a:rPr sz="1800" spc="-7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en  el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momento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en el que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se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o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b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re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-13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25" dirty="0">
                <a:solidFill>
                  <a:srgbClr val="2E2B1F"/>
                </a:solidFill>
                <a:latin typeface="Corbel"/>
                <a:cs typeface="Corbel"/>
              </a:rPr>
              <a:t>s</a:t>
            </a:r>
            <a:r>
              <a:rPr sz="1800" spc="-25" dirty="0">
                <a:solidFill>
                  <a:srgbClr val="2E2B1F"/>
                </a:solidFill>
                <a:latin typeface="Corbel"/>
                <a:cs typeface="Corbel"/>
              </a:rPr>
              <a:t>t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re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l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a</a:t>
            </a:r>
            <a:r>
              <a:rPr sz="1800" spc="35" dirty="0">
                <a:solidFill>
                  <a:srgbClr val="2E2B1F"/>
                </a:solidFill>
                <a:latin typeface="Corbel"/>
                <a:cs typeface="Corbel"/>
              </a:rPr>
              <a:t>c</a:t>
            </a:r>
            <a:r>
              <a:rPr sz="1800" spc="30" dirty="0">
                <a:solidFill>
                  <a:srgbClr val="2E2B1F"/>
                </a:solidFill>
                <a:latin typeface="Corbel"/>
                <a:cs typeface="Corbel"/>
              </a:rPr>
              <a:t>i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ó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n</a:t>
            </a:r>
            <a:r>
              <a:rPr sz="1800" spc="-11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p</a:t>
            </a:r>
            <a:r>
              <a:rPr sz="1800" spc="-30" dirty="0">
                <a:solidFill>
                  <a:srgbClr val="2E2B1F"/>
                </a:solidFill>
                <a:latin typeface="Corbel"/>
                <a:cs typeface="Corbel"/>
              </a:rPr>
              <a:t>u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d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  </a:t>
            </a:r>
            <a:r>
              <a:rPr sz="1800" spc="5" dirty="0">
                <a:solidFill>
                  <a:srgbClr val="2E2B1F"/>
                </a:solidFill>
                <a:latin typeface="Corbel"/>
                <a:cs typeface="Corbel"/>
              </a:rPr>
              <a:t>suponer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el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fracaso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del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proyecto </a:t>
            </a:r>
            <a:r>
              <a:rPr sz="1800" spc="-35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turístico</a:t>
            </a:r>
            <a:r>
              <a:rPr sz="1800" spc="-5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de</a:t>
            </a:r>
            <a:r>
              <a:rPr sz="1800" spc="2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5" dirty="0">
                <a:solidFill>
                  <a:srgbClr val="2E2B1F"/>
                </a:solidFill>
                <a:latin typeface="Corbel"/>
                <a:cs typeface="Corbel"/>
              </a:rPr>
              <a:t>la</a:t>
            </a:r>
            <a:r>
              <a:rPr sz="1800" spc="-4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spc="10" dirty="0">
                <a:solidFill>
                  <a:srgbClr val="2E2B1F"/>
                </a:solidFill>
                <a:latin typeface="Corbel"/>
                <a:cs typeface="Corbel"/>
              </a:rPr>
              <a:t>zona.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1175" y="4714875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4250" y="0"/>
              <a:ext cx="8667750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7536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0215" y="1285303"/>
            <a:ext cx="2633345" cy="95631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565"/>
              </a:spcBef>
            </a:pPr>
            <a:r>
              <a:rPr sz="3200" spc="25" dirty="0">
                <a:latin typeface="Arial"/>
                <a:cs typeface="Arial"/>
              </a:rPr>
              <a:t>Perfil</a:t>
            </a:r>
            <a:r>
              <a:rPr sz="3200" spc="-220" dirty="0">
                <a:latin typeface="Arial"/>
                <a:cs typeface="Arial"/>
              </a:rPr>
              <a:t> </a:t>
            </a:r>
            <a:r>
              <a:rPr sz="3200" spc="10" dirty="0">
                <a:latin typeface="Arial"/>
                <a:cs typeface="Arial"/>
              </a:rPr>
              <a:t>del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10" dirty="0">
                <a:latin typeface="Arial"/>
                <a:cs typeface="Arial"/>
              </a:rPr>
              <a:t>astro </a:t>
            </a:r>
            <a:r>
              <a:rPr sz="3200" spc="-875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turista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8625" y="847725"/>
            <a:ext cx="3305175" cy="1609725"/>
            <a:chOff x="428625" y="847725"/>
            <a:chExt cx="3305175" cy="1609725"/>
          </a:xfrm>
        </p:grpSpPr>
        <p:sp>
          <p:nvSpPr>
            <p:cNvPr id="7" name="object 7"/>
            <p:cNvSpPr/>
            <p:nvPr/>
          </p:nvSpPr>
          <p:spPr>
            <a:xfrm>
              <a:off x="428625" y="847725"/>
              <a:ext cx="542925" cy="66675"/>
            </a:xfrm>
            <a:custGeom>
              <a:avLst/>
              <a:gdLst/>
              <a:ahLst/>
              <a:cxnLst/>
              <a:rect l="l" t="t" r="r" b="b"/>
              <a:pathLst>
                <a:path w="542925" h="66675">
                  <a:moveTo>
                    <a:pt x="542925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542925" y="66675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8625" y="2447925"/>
              <a:ext cx="3305175" cy="9525"/>
            </a:xfrm>
            <a:custGeom>
              <a:avLst/>
              <a:gdLst/>
              <a:ahLst/>
              <a:cxnLst/>
              <a:rect l="l" t="t" r="r" b="b"/>
              <a:pathLst>
                <a:path w="3305175" h="9525">
                  <a:moveTo>
                    <a:pt x="3305175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305175" y="9525"/>
                  </a:lnTo>
                  <a:lnTo>
                    <a:pt x="3305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0215" y="2707322"/>
            <a:ext cx="3050540" cy="4197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ts val="2755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Conocimiento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ts val="2755"/>
              </a:lnSpc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tema</a:t>
            </a:r>
            <a:endParaRPr sz="2400">
              <a:latin typeface="Arial"/>
              <a:cs typeface="Arial"/>
            </a:endParaRPr>
          </a:p>
          <a:p>
            <a:pPr marL="241300" indent="-229235">
              <a:lnSpc>
                <a:spcPts val="2720"/>
              </a:lnSpc>
              <a:spcBef>
                <a:spcPts val="725"/>
              </a:spcBef>
              <a:buChar char="•"/>
              <a:tabLst>
                <a:tab pos="241935" algn="l"/>
              </a:tabLst>
            </a:pP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Exigente</a:t>
            </a:r>
            <a:r>
              <a:rPr sz="2400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endParaRPr sz="2400">
              <a:latin typeface="Arial"/>
              <a:cs typeface="Arial"/>
            </a:endParaRPr>
          </a:p>
          <a:p>
            <a:pPr marL="241300">
              <a:lnSpc>
                <a:spcPts val="2720"/>
              </a:lnSpc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endParaRPr sz="240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725"/>
              </a:spcBef>
              <a:buChar char="•"/>
              <a:tabLst>
                <a:tab pos="241935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Alto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nivel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gasto</a:t>
            </a:r>
            <a:endParaRPr sz="2400">
              <a:latin typeface="Arial"/>
              <a:cs typeface="Arial"/>
            </a:endParaRPr>
          </a:p>
          <a:p>
            <a:pPr marL="241300" marR="5080" indent="-229235">
              <a:lnSpc>
                <a:spcPct val="90400"/>
              </a:lnSpc>
              <a:spcBef>
                <a:spcPts val="1000"/>
              </a:spcBef>
              <a:buChar char="•"/>
              <a:tabLst>
                <a:tab pos="241935" algn="l"/>
              </a:tabLst>
            </a:pP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Derrame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región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400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localidad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porque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luego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hacen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otras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actividades</a:t>
            </a:r>
            <a:endParaRPr sz="2400">
              <a:latin typeface="Arial"/>
              <a:cs typeface="Arial"/>
            </a:endParaRPr>
          </a:p>
          <a:p>
            <a:pPr marL="12700" marR="170180" indent="152400">
              <a:lnSpc>
                <a:spcPts val="2550"/>
              </a:lnSpc>
              <a:spcBef>
                <a:spcPts val="1085"/>
              </a:spcBef>
            </a:pP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Amantes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astro </a:t>
            </a:r>
            <a:r>
              <a:rPr sz="2400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fotografía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39210" y="838517"/>
            <a:ext cx="6171565" cy="3319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826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Península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de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Iveragh,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Irlanda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sz="2400" spc="5" dirty="0">
                <a:solidFill>
                  <a:srgbClr val="202429"/>
                </a:solidFill>
                <a:latin typeface="Arial"/>
                <a:cs typeface="Arial"/>
              </a:rPr>
              <a:t>La </a:t>
            </a:r>
            <a:r>
              <a:rPr sz="2400" b="1" spc="10" dirty="0">
                <a:solidFill>
                  <a:srgbClr val="202429"/>
                </a:solidFill>
                <a:latin typeface="Arial"/>
                <a:cs typeface="Arial"/>
              </a:rPr>
              <a:t>Asociación </a:t>
            </a:r>
            <a:r>
              <a:rPr sz="2400" b="1" spc="-5" dirty="0">
                <a:solidFill>
                  <a:srgbClr val="202429"/>
                </a:solidFill>
                <a:latin typeface="Arial"/>
                <a:cs typeface="Arial"/>
              </a:rPr>
              <a:t>Internacional </a:t>
            </a:r>
            <a:r>
              <a:rPr sz="2400" b="1" spc="-25" dirty="0">
                <a:solidFill>
                  <a:srgbClr val="202429"/>
                </a:solidFill>
                <a:latin typeface="Arial"/>
                <a:cs typeface="Arial"/>
              </a:rPr>
              <a:t>de </a:t>
            </a:r>
            <a:r>
              <a:rPr sz="2400" b="1" spc="10" dirty="0">
                <a:solidFill>
                  <a:srgbClr val="202429"/>
                </a:solidFill>
                <a:latin typeface="Arial"/>
                <a:cs typeface="Arial"/>
              </a:rPr>
              <a:t>los </a:t>
            </a:r>
            <a:r>
              <a:rPr sz="2400" b="1" spc="15" dirty="0">
                <a:solidFill>
                  <a:srgbClr val="202429"/>
                </a:solidFill>
                <a:latin typeface="Arial"/>
                <a:cs typeface="Arial"/>
              </a:rPr>
              <a:t>Cielos </a:t>
            </a:r>
            <a:r>
              <a:rPr sz="2400" b="1" spc="2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202429"/>
                </a:solidFill>
                <a:latin typeface="Arial"/>
                <a:cs typeface="Arial"/>
              </a:rPr>
              <a:t>Oscuros</a:t>
            </a:r>
            <a:r>
              <a:rPr sz="2400" b="1" spc="9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02429"/>
                </a:solidFill>
                <a:latin typeface="Arial"/>
                <a:cs typeface="Arial"/>
              </a:rPr>
              <a:t>(la</a:t>
            </a:r>
            <a:r>
              <a:rPr sz="2400" spc="-6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02429"/>
                </a:solidFill>
                <a:latin typeface="Arial"/>
                <a:cs typeface="Arial"/>
              </a:rPr>
              <a:t>IDA,</a:t>
            </a:r>
            <a:r>
              <a:rPr sz="2400" spc="1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202429"/>
                </a:solidFill>
                <a:latin typeface="Arial"/>
                <a:cs typeface="Arial"/>
              </a:rPr>
              <a:t>por</a:t>
            </a:r>
            <a:r>
              <a:rPr sz="2400" spc="10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02429"/>
                </a:solidFill>
                <a:latin typeface="Arial"/>
                <a:cs typeface="Arial"/>
              </a:rPr>
              <a:t>sus</a:t>
            </a:r>
            <a:r>
              <a:rPr sz="240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02429"/>
                </a:solidFill>
                <a:latin typeface="Arial"/>
                <a:cs typeface="Arial"/>
              </a:rPr>
              <a:t>siglas</a:t>
            </a:r>
            <a:r>
              <a:rPr sz="2400" spc="15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02429"/>
                </a:solidFill>
                <a:latin typeface="Arial"/>
                <a:cs typeface="Arial"/>
              </a:rPr>
              <a:t>en</a:t>
            </a:r>
            <a:r>
              <a:rPr sz="2400" spc="2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02429"/>
                </a:solidFill>
                <a:latin typeface="Arial"/>
                <a:cs typeface="Arial"/>
              </a:rPr>
              <a:t>inglés), </a:t>
            </a:r>
            <a:r>
              <a:rPr sz="2400" spc="-1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02429"/>
                </a:solidFill>
                <a:latin typeface="Arial"/>
                <a:cs typeface="Arial"/>
              </a:rPr>
              <a:t>declaró</a:t>
            </a:r>
            <a:r>
              <a:rPr sz="2400" spc="16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02429"/>
                </a:solidFill>
                <a:latin typeface="Arial"/>
                <a:cs typeface="Arial"/>
              </a:rPr>
              <a:t>la</a:t>
            </a:r>
            <a:r>
              <a:rPr sz="2400" spc="2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02429"/>
                </a:solidFill>
                <a:latin typeface="Arial"/>
                <a:cs typeface="Arial"/>
              </a:rPr>
              <a:t>esta</a:t>
            </a:r>
            <a:r>
              <a:rPr sz="2400" spc="2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02429"/>
                </a:solidFill>
                <a:latin typeface="Arial"/>
                <a:cs typeface="Arial"/>
              </a:rPr>
              <a:t>zona</a:t>
            </a:r>
            <a:r>
              <a:rPr sz="2400" spc="9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02429"/>
                </a:solidFill>
                <a:latin typeface="Arial"/>
                <a:cs typeface="Arial"/>
              </a:rPr>
              <a:t>como</a:t>
            </a:r>
            <a:r>
              <a:rPr sz="2400" spc="9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02429"/>
                </a:solidFill>
                <a:latin typeface="Arial"/>
                <a:cs typeface="Arial"/>
              </a:rPr>
              <a:t>la</a:t>
            </a:r>
            <a:r>
              <a:rPr sz="2400" spc="-5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02429"/>
                </a:solidFill>
                <a:latin typeface="Arial"/>
                <a:cs typeface="Arial"/>
              </a:rPr>
              <a:t>reserva </a:t>
            </a:r>
            <a:r>
              <a:rPr sz="2400" spc="-20" dirty="0">
                <a:solidFill>
                  <a:srgbClr val="202429"/>
                </a:solidFill>
                <a:latin typeface="Arial"/>
                <a:cs typeface="Arial"/>
              </a:rPr>
              <a:t> astronómica,</a:t>
            </a:r>
            <a:r>
              <a:rPr sz="2400" spc="17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02429"/>
                </a:solidFill>
                <a:latin typeface="Arial"/>
                <a:cs typeface="Arial"/>
              </a:rPr>
              <a:t>la</a:t>
            </a:r>
            <a:r>
              <a:rPr sz="2400" spc="3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rgbClr val="202429"/>
                </a:solidFill>
                <a:latin typeface="Arial"/>
                <a:cs typeface="Arial"/>
              </a:rPr>
              <a:t>Kerry</a:t>
            </a:r>
            <a:r>
              <a:rPr sz="2400" b="1" spc="-4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202429"/>
                </a:solidFill>
                <a:latin typeface="Arial"/>
                <a:cs typeface="Arial"/>
              </a:rPr>
              <a:t>Dark-Sky</a:t>
            </a:r>
            <a:r>
              <a:rPr sz="2400" b="1" spc="-13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02429"/>
                </a:solidFill>
                <a:latin typeface="Arial"/>
                <a:cs typeface="Arial"/>
              </a:rPr>
              <a:t>Reserve</a:t>
            </a:r>
            <a:r>
              <a:rPr sz="2400" spc="-10" dirty="0">
                <a:solidFill>
                  <a:srgbClr val="202429"/>
                </a:solidFill>
                <a:latin typeface="Arial"/>
                <a:cs typeface="Arial"/>
              </a:rPr>
              <a:t>.</a:t>
            </a:r>
            <a:r>
              <a:rPr sz="2400" spc="9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02429"/>
                </a:solidFill>
                <a:latin typeface="Arial"/>
                <a:cs typeface="Arial"/>
              </a:rPr>
              <a:t>La </a:t>
            </a:r>
            <a:r>
              <a:rPr sz="2400" spc="-65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02429"/>
                </a:solidFill>
                <a:latin typeface="Arial"/>
                <a:cs typeface="Arial"/>
              </a:rPr>
              <a:t>zona</a:t>
            </a:r>
            <a:r>
              <a:rPr sz="2400" spc="9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02429"/>
                </a:solidFill>
                <a:latin typeface="Arial"/>
                <a:cs typeface="Arial"/>
              </a:rPr>
              <a:t>está</a:t>
            </a:r>
            <a:r>
              <a:rPr sz="2400" spc="10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02429"/>
                </a:solidFill>
                <a:latin typeface="Arial"/>
                <a:cs typeface="Arial"/>
              </a:rPr>
              <a:t>recorrida</a:t>
            </a:r>
            <a:r>
              <a:rPr sz="2400" spc="11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202429"/>
                </a:solidFill>
                <a:latin typeface="Arial"/>
                <a:cs typeface="Arial"/>
              </a:rPr>
              <a:t>por</a:t>
            </a:r>
            <a:r>
              <a:rPr sz="2400" spc="10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202429"/>
                </a:solidFill>
                <a:latin typeface="Arial"/>
                <a:cs typeface="Arial"/>
              </a:rPr>
              <a:t>el</a:t>
            </a:r>
            <a:r>
              <a:rPr sz="2400" spc="7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02429"/>
                </a:solidFill>
                <a:latin typeface="Arial"/>
                <a:cs typeface="Arial"/>
              </a:rPr>
              <a:t>famoso</a:t>
            </a:r>
            <a:r>
              <a:rPr sz="2400" spc="-12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02429"/>
                </a:solidFill>
                <a:latin typeface="Arial"/>
                <a:cs typeface="Arial"/>
              </a:rPr>
              <a:t>Anillo</a:t>
            </a:r>
            <a:r>
              <a:rPr sz="2400" spc="1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02429"/>
                </a:solidFill>
                <a:latin typeface="Arial"/>
                <a:cs typeface="Arial"/>
              </a:rPr>
              <a:t>de </a:t>
            </a:r>
            <a:r>
              <a:rPr sz="2400" spc="-2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02429"/>
                </a:solidFill>
                <a:latin typeface="Arial"/>
                <a:cs typeface="Arial"/>
              </a:rPr>
              <a:t>Kerry </a:t>
            </a:r>
            <a:r>
              <a:rPr sz="2400" spc="10" dirty="0">
                <a:solidFill>
                  <a:srgbClr val="202429"/>
                </a:solidFill>
                <a:latin typeface="Arial"/>
                <a:cs typeface="Arial"/>
              </a:rPr>
              <a:t>(una </a:t>
            </a:r>
            <a:r>
              <a:rPr sz="2400" dirty="0">
                <a:solidFill>
                  <a:srgbClr val="202429"/>
                </a:solidFill>
                <a:latin typeface="Arial"/>
                <a:cs typeface="Arial"/>
              </a:rPr>
              <a:t>mítica </a:t>
            </a:r>
            <a:r>
              <a:rPr sz="2400" spc="5" dirty="0">
                <a:solidFill>
                  <a:srgbClr val="202429"/>
                </a:solidFill>
                <a:latin typeface="Arial"/>
                <a:cs typeface="Arial"/>
              </a:rPr>
              <a:t>ruta </a:t>
            </a:r>
            <a:r>
              <a:rPr sz="2400" dirty="0">
                <a:solidFill>
                  <a:srgbClr val="202429"/>
                </a:solidFill>
                <a:latin typeface="Arial"/>
                <a:cs typeface="Arial"/>
              </a:rPr>
              <a:t>turística), a </a:t>
            </a:r>
            <a:r>
              <a:rPr sz="2400" spc="-5" dirty="0">
                <a:solidFill>
                  <a:srgbClr val="202429"/>
                </a:solidFill>
                <a:latin typeface="Arial"/>
                <a:cs typeface="Arial"/>
              </a:rPr>
              <a:t>lo </a:t>
            </a:r>
            <a:r>
              <a:rPr sz="2400" spc="-20" dirty="0">
                <a:solidFill>
                  <a:srgbClr val="202429"/>
                </a:solidFill>
                <a:latin typeface="Arial"/>
                <a:cs typeface="Arial"/>
              </a:rPr>
              <a:t>que </a:t>
            </a:r>
            <a:r>
              <a:rPr sz="2400" dirty="0">
                <a:solidFill>
                  <a:srgbClr val="202429"/>
                </a:solidFill>
                <a:latin typeface="Arial"/>
                <a:cs typeface="Arial"/>
              </a:rPr>
              <a:t>se </a:t>
            </a:r>
            <a:r>
              <a:rPr sz="2400" spc="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202429"/>
                </a:solidFill>
                <a:latin typeface="Arial"/>
                <a:cs typeface="Arial"/>
              </a:rPr>
              <a:t>suma</a:t>
            </a:r>
            <a:r>
              <a:rPr sz="2400" spc="-5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02429"/>
                </a:solidFill>
                <a:latin typeface="Arial"/>
                <a:cs typeface="Arial"/>
              </a:rPr>
              <a:t>su</a:t>
            </a:r>
            <a:r>
              <a:rPr sz="2400" spc="20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02429"/>
                </a:solidFill>
                <a:latin typeface="Arial"/>
                <a:cs typeface="Arial"/>
              </a:rPr>
              <a:t>importancia</a:t>
            </a:r>
            <a:r>
              <a:rPr sz="2400" spc="9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02429"/>
                </a:solidFill>
                <a:latin typeface="Arial"/>
                <a:cs typeface="Arial"/>
              </a:rPr>
              <a:t>astronómica.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55"/>
              </a:lnSpc>
            </a:pPr>
            <a:r>
              <a:rPr sz="2400" i="1" spc="-5" dirty="0">
                <a:solidFill>
                  <a:srgbClr val="202429"/>
                </a:solidFill>
                <a:latin typeface="Arial"/>
                <a:cs typeface="Arial"/>
              </a:rPr>
              <a:t>Fotografía:</a:t>
            </a:r>
            <a:r>
              <a:rPr sz="2400" i="1" spc="-6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i="1" spc="5" dirty="0">
                <a:solidFill>
                  <a:srgbClr val="202429"/>
                </a:solidFill>
                <a:latin typeface="Arial"/>
                <a:cs typeface="Arial"/>
              </a:rPr>
              <a:t>Dark</a:t>
            </a:r>
            <a:r>
              <a:rPr sz="2400" i="1" spc="-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202429"/>
                </a:solidFill>
                <a:latin typeface="Arial"/>
                <a:cs typeface="Arial"/>
              </a:rPr>
              <a:t>Sky</a:t>
            </a:r>
            <a:r>
              <a:rPr sz="2400" i="1" spc="-75" dirty="0">
                <a:solidFill>
                  <a:srgbClr val="202429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202429"/>
                </a:solidFill>
                <a:latin typeface="Arial"/>
                <a:cs typeface="Arial"/>
              </a:rPr>
              <a:t>Association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787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997695" y="1243647"/>
            <a:ext cx="2827655" cy="48520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240665" algn="l"/>
                <a:tab pos="241300" algn="l"/>
              </a:tabLst>
            </a:pPr>
            <a:r>
              <a:rPr sz="1700" spc="-30" dirty="0">
                <a:latin typeface="Arial"/>
                <a:cs typeface="Arial"/>
              </a:rPr>
              <a:t>I</a:t>
            </a:r>
            <a:r>
              <a:rPr sz="1700" spc="40" dirty="0">
                <a:latin typeface="Arial"/>
                <a:cs typeface="Arial"/>
              </a:rPr>
              <a:t>s</a:t>
            </a:r>
            <a:r>
              <a:rPr sz="1700" spc="-80" dirty="0">
                <a:latin typeface="Arial"/>
                <a:cs typeface="Arial"/>
              </a:rPr>
              <a:t>l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10" dirty="0">
                <a:latin typeface="Arial"/>
                <a:cs typeface="Arial"/>
              </a:rPr>
              <a:t>s </a:t>
            </a:r>
            <a:r>
              <a:rPr sz="1700" spc="40" dirty="0">
                <a:latin typeface="Arial"/>
                <a:cs typeface="Arial"/>
              </a:rPr>
              <a:t>C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-50" dirty="0">
                <a:latin typeface="Arial"/>
                <a:cs typeface="Arial"/>
              </a:rPr>
              <a:t>n</a:t>
            </a:r>
            <a:r>
              <a:rPr sz="1700" spc="25" dirty="0">
                <a:latin typeface="Arial"/>
                <a:cs typeface="Arial"/>
              </a:rPr>
              <a:t>ar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40" dirty="0">
                <a:latin typeface="Arial"/>
                <a:cs typeface="Arial"/>
              </a:rPr>
              <a:t>s</a:t>
            </a:r>
            <a:r>
              <a:rPr sz="1700" spc="5" dirty="0">
                <a:latin typeface="Arial"/>
                <a:cs typeface="Arial"/>
              </a:rPr>
              <a:t>,</a:t>
            </a:r>
            <a:r>
              <a:rPr sz="1700" spc="-204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E</a:t>
            </a:r>
            <a:r>
              <a:rPr sz="1700" spc="40" dirty="0">
                <a:latin typeface="Arial"/>
                <a:cs typeface="Arial"/>
              </a:rPr>
              <a:t>s</a:t>
            </a:r>
            <a:r>
              <a:rPr sz="1700" spc="-50" dirty="0">
                <a:latin typeface="Arial"/>
                <a:cs typeface="Arial"/>
              </a:rPr>
              <a:t>p</a:t>
            </a:r>
            <a:r>
              <a:rPr sz="1700" spc="25" dirty="0">
                <a:latin typeface="Arial"/>
                <a:cs typeface="Arial"/>
              </a:rPr>
              <a:t>añ</a:t>
            </a:r>
            <a:r>
              <a:rPr sz="1700" spc="15" dirty="0">
                <a:latin typeface="Arial"/>
                <a:cs typeface="Arial"/>
              </a:rPr>
              <a:t>a</a:t>
            </a:r>
            <a:endParaRPr sz="1700">
              <a:latin typeface="Arial"/>
              <a:cs typeface="Arial"/>
            </a:endParaRPr>
          </a:p>
          <a:p>
            <a:pPr marL="12700" marR="38100">
              <a:lnSpc>
                <a:spcPct val="90000"/>
              </a:lnSpc>
              <a:spcBef>
                <a:spcPts val="645"/>
              </a:spcBef>
              <a:buChar char="•"/>
              <a:tabLst>
                <a:tab pos="240665" algn="l"/>
                <a:tab pos="241300" algn="l"/>
              </a:tabLst>
            </a:pPr>
            <a:r>
              <a:rPr sz="1700" spc="-5" dirty="0">
                <a:latin typeface="Arial"/>
                <a:cs typeface="Arial"/>
              </a:rPr>
              <a:t>El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Observatorio</a:t>
            </a:r>
            <a:r>
              <a:rPr sz="1700" spc="-6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del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Roque </a:t>
            </a:r>
            <a:r>
              <a:rPr sz="1700" spc="-459" dirty="0">
                <a:latin typeface="Arial"/>
                <a:cs typeface="Arial"/>
              </a:rPr>
              <a:t> </a:t>
            </a:r>
            <a:r>
              <a:rPr sz="1700" spc="-20" dirty="0">
                <a:latin typeface="Arial"/>
                <a:cs typeface="Arial"/>
              </a:rPr>
              <a:t>de</a:t>
            </a:r>
            <a:r>
              <a:rPr sz="1700" spc="50" dirty="0">
                <a:latin typeface="Arial"/>
                <a:cs typeface="Arial"/>
              </a:rPr>
              <a:t> </a:t>
            </a:r>
            <a:r>
              <a:rPr sz="1700" spc="-15" dirty="0">
                <a:latin typeface="Arial"/>
                <a:cs typeface="Arial"/>
              </a:rPr>
              <a:t>los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Muchachos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se </a:t>
            </a:r>
            <a:r>
              <a:rPr sz="1700" spc="30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encuentra </a:t>
            </a:r>
            <a:r>
              <a:rPr sz="1700" spc="20" dirty="0">
                <a:latin typeface="Arial"/>
                <a:cs typeface="Arial"/>
              </a:rPr>
              <a:t>en </a:t>
            </a:r>
            <a:r>
              <a:rPr sz="1700" spc="15" dirty="0">
                <a:latin typeface="Arial"/>
                <a:cs typeface="Arial"/>
              </a:rPr>
              <a:t>el </a:t>
            </a:r>
            <a:r>
              <a:rPr sz="1700" spc="-5" dirty="0">
                <a:latin typeface="Arial"/>
                <a:cs typeface="Arial"/>
              </a:rPr>
              <a:t>Parque 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10" dirty="0">
                <a:latin typeface="Arial"/>
                <a:cs typeface="Arial"/>
              </a:rPr>
              <a:t>Nacional </a:t>
            </a:r>
            <a:r>
              <a:rPr sz="1700" spc="-20" dirty="0">
                <a:latin typeface="Arial"/>
                <a:cs typeface="Arial"/>
              </a:rPr>
              <a:t>de </a:t>
            </a:r>
            <a:r>
              <a:rPr sz="1700" spc="-35" dirty="0">
                <a:latin typeface="Arial"/>
                <a:cs typeface="Arial"/>
              </a:rPr>
              <a:t>la </a:t>
            </a:r>
            <a:r>
              <a:rPr sz="1700" dirty="0">
                <a:latin typeface="Arial"/>
                <a:cs typeface="Arial"/>
              </a:rPr>
              <a:t>Caldera </a:t>
            </a:r>
            <a:r>
              <a:rPr sz="1700" spc="-20" dirty="0">
                <a:latin typeface="Arial"/>
                <a:cs typeface="Arial"/>
              </a:rPr>
              <a:t>de 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spc="-30" dirty="0">
                <a:latin typeface="Arial"/>
                <a:cs typeface="Arial"/>
              </a:rPr>
              <a:t>Taburiente</a:t>
            </a:r>
            <a:r>
              <a:rPr sz="1700" spc="50" dirty="0">
                <a:latin typeface="Arial"/>
                <a:cs typeface="Arial"/>
              </a:rPr>
              <a:t> </a:t>
            </a:r>
            <a:r>
              <a:rPr sz="1700" spc="20" dirty="0">
                <a:latin typeface="Arial"/>
                <a:cs typeface="Arial"/>
              </a:rPr>
              <a:t>(La</a:t>
            </a:r>
            <a:r>
              <a:rPr sz="1700" spc="-15" dirty="0">
                <a:latin typeface="Arial"/>
                <a:cs typeface="Arial"/>
              </a:rPr>
              <a:t> Palma), 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spc="45" dirty="0">
                <a:latin typeface="Arial"/>
                <a:cs typeface="Arial"/>
              </a:rPr>
              <a:t>c</a:t>
            </a:r>
            <a:r>
              <a:rPr sz="1700" spc="-50" dirty="0">
                <a:latin typeface="Arial"/>
                <a:cs typeface="Arial"/>
              </a:rPr>
              <a:t>u</a:t>
            </a:r>
            <a:r>
              <a:rPr sz="1700" spc="20" dirty="0">
                <a:latin typeface="Arial"/>
                <a:cs typeface="Arial"/>
              </a:rPr>
              <a:t>e</a:t>
            </a:r>
            <a:r>
              <a:rPr sz="1700" spc="-50" dirty="0">
                <a:latin typeface="Arial"/>
                <a:cs typeface="Arial"/>
              </a:rPr>
              <a:t>n</a:t>
            </a:r>
            <a:r>
              <a:rPr sz="1700" spc="-25" dirty="0">
                <a:latin typeface="Arial"/>
                <a:cs typeface="Arial"/>
              </a:rPr>
              <a:t>t</a:t>
            </a:r>
            <a:r>
              <a:rPr sz="1700" spc="10" dirty="0">
                <a:latin typeface="Arial"/>
                <a:cs typeface="Arial"/>
              </a:rPr>
              <a:t>a</a:t>
            </a:r>
            <a:r>
              <a:rPr sz="1700" spc="70" dirty="0">
                <a:latin typeface="Arial"/>
                <a:cs typeface="Arial"/>
              </a:rPr>
              <a:t> </a:t>
            </a:r>
            <a:r>
              <a:rPr sz="1700" spc="45" dirty="0">
                <a:latin typeface="Arial"/>
                <a:cs typeface="Arial"/>
              </a:rPr>
              <a:t>c</a:t>
            </a:r>
            <a:r>
              <a:rPr sz="1700" spc="25" dirty="0">
                <a:latin typeface="Arial"/>
                <a:cs typeface="Arial"/>
              </a:rPr>
              <a:t>o</a:t>
            </a:r>
            <a:r>
              <a:rPr sz="1700" spc="10" dirty="0">
                <a:latin typeface="Arial"/>
                <a:cs typeface="Arial"/>
              </a:rPr>
              <a:t>n</a:t>
            </a:r>
            <a:r>
              <a:rPr sz="1700" spc="-85" dirty="0">
                <a:latin typeface="Arial"/>
                <a:cs typeface="Arial"/>
              </a:rPr>
              <a:t> </a:t>
            </a:r>
            <a:r>
              <a:rPr sz="1700" b="1" spc="85" dirty="0">
                <a:latin typeface="Arial"/>
                <a:cs typeface="Arial"/>
              </a:rPr>
              <a:t>un</a:t>
            </a:r>
            <a:r>
              <a:rPr sz="1700" b="1" spc="10" dirty="0">
                <a:latin typeface="Arial"/>
                <a:cs typeface="Arial"/>
              </a:rPr>
              <a:t>a</a:t>
            </a:r>
            <a:r>
              <a:rPr sz="1700" b="1" spc="-16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de</a:t>
            </a:r>
            <a:r>
              <a:rPr sz="1700" b="1" spc="-85" dirty="0">
                <a:latin typeface="Arial"/>
                <a:cs typeface="Arial"/>
              </a:rPr>
              <a:t> </a:t>
            </a:r>
            <a:r>
              <a:rPr sz="1700" b="1" spc="45" dirty="0">
                <a:latin typeface="Arial"/>
                <a:cs typeface="Arial"/>
              </a:rPr>
              <a:t>l</a:t>
            </a:r>
            <a:r>
              <a:rPr sz="1700" b="1" spc="25" dirty="0">
                <a:latin typeface="Arial"/>
                <a:cs typeface="Arial"/>
              </a:rPr>
              <a:t>a</a:t>
            </a:r>
            <a:r>
              <a:rPr sz="1700" b="1" spc="10" dirty="0">
                <a:latin typeface="Arial"/>
                <a:cs typeface="Arial"/>
              </a:rPr>
              <a:t>s  b</a:t>
            </a:r>
            <a:r>
              <a:rPr sz="1700" b="1" spc="20" dirty="0">
                <a:latin typeface="Arial"/>
                <a:cs typeface="Arial"/>
              </a:rPr>
              <a:t>a</a:t>
            </a:r>
            <a:r>
              <a:rPr sz="1700" b="1" spc="25" dirty="0">
                <a:latin typeface="Arial"/>
                <a:cs typeface="Arial"/>
              </a:rPr>
              <a:t>t</a:t>
            </a:r>
            <a:r>
              <a:rPr sz="1700" b="1" spc="20" dirty="0">
                <a:latin typeface="Arial"/>
                <a:cs typeface="Arial"/>
              </a:rPr>
              <a:t>e</a:t>
            </a:r>
            <a:r>
              <a:rPr sz="1700" b="1" dirty="0">
                <a:latin typeface="Arial"/>
                <a:cs typeface="Arial"/>
              </a:rPr>
              <a:t>r</a:t>
            </a:r>
            <a:r>
              <a:rPr sz="1700" b="1" spc="-25" dirty="0">
                <a:latin typeface="Arial"/>
                <a:cs typeface="Arial"/>
              </a:rPr>
              <a:t>í</a:t>
            </a:r>
            <a:r>
              <a:rPr sz="1700" b="1" spc="20" dirty="0">
                <a:latin typeface="Arial"/>
                <a:cs typeface="Arial"/>
              </a:rPr>
              <a:t>a</a:t>
            </a:r>
            <a:r>
              <a:rPr sz="1700" b="1" spc="10" dirty="0">
                <a:latin typeface="Arial"/>
                <a:cs typeface="Arial"/>
              </a:rPr>
              <a:t>s</a:t>
            </a:r>
            <a:r>
              <a:rPr sz="1700" b="1" spc="-145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de</a:t>
            </a:r>
            <a:r>
              <a:rPr sz="1700" b="1" spc="-15" dirty="0">
                <a:latin typeface="Arial"/>
                <a:cs typeface="Arial"/>
              </a:rPr>
              <a:t> </a:t>
            </a:r>
            <a:r>
              <a:rPr sz="1700" b="1" spc="30" dirty="0">
                <a:latin typeface="Arial"/>
                <a:cs typeface="Arial"/>
              </a:rPr>
              <a:t>t</a:t>
            </a:r>
            <a:r>
              <a:rPr sz="1700" b="1" spc="25" dirty="0">
                <a:latin typeface="Arial"/>
                <a:cs typeface="Arial"/>
              </a:rPr>
              <a:t>e</a:t>
            </a:r>
            <a:r>
              <a:rPr sz="1700" b="1" spc="50" dirty="0">
                <a:latin typeface="Arial"/>
                <a:cs typeface="Arial"/>
              </a:rPr>
              <a:t>l</a:t>
            </a:r>
            <a:r>
              <a:rPr sz="1700" b="1" spc="25" dirty="0">
                <a:latin typeface="Arial"/>
                <a:cs typeface="Arial"/>
              </a:rPr>
              <a:t>esc</a:t>
            </a:r>
            <a:r>
              <a:rPr sz="1700" b="1" spc="15" dirty="0">
                <a:latin typeface="Arial"/>
                <a:cs typeface="Arial"/>
              </a:rPr>
              <a:t>op</a:t>
            </a:r>
            <a:r>
              <a:rPr sz="1700" b="1" spc="45" dirty="0">
                <a:latin typeface="Arial"/>
                <a:cs typeface="Arial"/>
              </a:rPr>
              <a:t>i</a:t>
            </a:r>
            <a:r>
              <a:rPr sz="1700" b="1" spc="10" dirty="0">
                <a:latin typeface="Arial"/>
                <a:cs typeface="Arial"/>
              </a:rPr>
              <a:t>os  </a:t>
            </a:r>
            <a:r>
              <a:rPr sz="1700" b="1" spc="-20" dirty="0">
                <a:latin typeface="Arial"/>
                <a:cs typeface="Arial"/>
              </a:rPr>
              <a:t>más</a:t>
            </a:r>
            <a:r>
              <a:rPr sz="1700" b="1" spc="55" dirty="0">
                <a:latin typeface="Arial"/>
                <a:cs typeface="Arial"/>
              </a:rPr>
              <a:t> </a:t>
            </a:r>
            <a:r>
              <a:rPr sz="1700" b="1" spc="5" dirty="0">
                <a:latin typeface="Arial"/>
                <a:cs typeface="Arial"/>
              </a:rPr>
              <a:t>completa</a:t>
            </a:r>
            <a:r>
              <a:rPr sz="1700" b="1" spc="-80" dirty="0">
                <a:latin typeface="Arial"/>
                <a:cs typeface="Arial"/>
              </a:rPr>
              <a:t> </a:t>
            </a:r>
            <a:r>
              <a:rPr sz="1700" b="1" spc="15" dirty="0">
                <a:latin typeface="Arial"/>
                <a:cs typeface="Arial"/>
              </a:rPr>
              <a:t>del</a:t>
            </a:r>
            <a:r>
              <a:rPr sz="1700" b="1" spc="-65" dirty="0">
                <a:latin typeface="Arial"/>
                <a:cs typeface="Arial"/>
              </a:rPr>
              <a:t> </a:t>
            </a:r>
            <a:r>
              <a:rPr sz="1700" b="1" spc="20" dirty="0">
                <a:latin typeface="Arial"/>
                <a:cs typeface="Arial"/>
              </a:rPr>
              <a:t>mundo</a:t>
            </a:r>
            <a:r>
              <a:rPr sz="1700" b="1" spc="-114" dirty="0">
                <a:latin typeface="Arial"/>
                <a:cs typeface="Arial"/>
              </a:rPr>
              <a:t> </a:t>
            </a:r>
            <a:r>
              <a:rPr sz="1700" spc="10" dirty="0">
                <a:latin typeface="Arial"/>
                <a:cs typeface="Arial"/>
              </a:rPr>
              <a:t>y </a:t>
            </a:r>
            <a:r>
              <a:rPr sz="1700" spc="-455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o</a:t>
            </a:r>
            <a:r>
              <a:rPr sz="1700" spc="45" dirty="0">
                <a:latin typeface="Arial"/>
                <a:cs typeface="Arial"/>
              </a:rPr>
              <a:t>f</a:t>
            </a:r>
            <a:r>
              <a:rPr sz="1700" spc="25" dirty="0">
                <a:latin typeface="Arial"/>
                <a:cs typeface="Arial"/>
              </a:rPr>
              <a:t>re</a:t>
            </a:r>
            <a:r>
              <a:rPr sz="1700" spc="40" dirty="0">
                <a:latin typeface="Arial"/>
                <a:cs typeface="Arial"/>
              </a:rPr>
              <a:t>c</a:t>
            </a:r>
            <a:r>
              <a:rPr sz="1700" spc="15" dirty="0">
                <a:latin typeface="Arial"/>
                <a:cs typeface="Arial"/>
              </a:rPr>
              <a:t>e</a:t>
            </a:r>
            <a:r>
              <a:rPr sz="1700" spc="-150" dirty="0">
                <a:latin typeface="Arial"/>
                <a:cs typeface="Arial"/>
              </a:rPr>
              <a:t> </a:t>
            </a:r>
            <a:r>
              <a:rPr sz="1700" spc="-30" dirty="0">
                <a:latin typeface="Arial"/>
                <a:cs typeface="Arial"/>
              </a:rPr>
              <a:t>v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40" dirty="0">
                <a:latin typeface="Arial"/>
                <a:cs typeface="Arial"/>
              </a:rPr>
              <a:t>s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-30" dirty="0">
                <a:latin typeface="Arial"/>
                <a:cs typeface="Arial"/>
              </a:rPr>
              <a:t>t</a:t>
            </a:r>
            <a:r>
              <a:rPr sz="1700" spc="30" dirty="0">
                <a:latin typeface="Arial"/>
                <a:cs typeface="Arial"/>
              </a:rPr>
              <a:t>a</a:t>
            </a:r>
            <a:r>
              <a:rPr sz="1700" spc="10" dirty="0">
                <a:latin typeface="Arial"/>
                <a:cs typeface="Arial"/>
              </a:rPr>
              <a:t>s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spc="-50" dirty="0">
                <a:latin typeface="Arial"/>
                <a:cs typeface="Arial"/>
              </a:rPr>
              <a:t>gu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-50" dirty="0">
                <a:latin typeface="Arial"/>
                <a:cs typeface="Arial"/>
              </a:rPr>
              <a:t>d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5" dirty="0">
                <a:latin typeface="Arial"/>
                <a:cs typeface="Arial"/>
              </a:rPr>
              <a:t>s  </a:t>
            </a:r>
            <a:r>
              <a:rPr sz="1700" spc="-20" dirty="0">
                <a:latin typeface="Arial"/>
                <a:cs typeface="Arial"/>
              </a:rPr>
              <a:t>durante </a:t>
            </a:r>
            <a:r>
              <a:rPr sz="1700" spc="-10" dirty="0">
                <a:latin typeface="Arial"/>
                <a:cs typeface="Arial"/>
              </a:rPr>
              <a:t>todo </a:t>
            </a:r>
            <a:r>
              <a:rPr sz="1700" spc="15" dirty="0">
                <a:latin typeface="Arial"/>
                <a:cs typeface="Arial"/>
              </a:rPr>
              <a:t>el </a:t>
            </a:r>
            <a:r>
              <a:rPr sz="1700" spc="20" dirty="0">
                <a:latin typeface="Arial"/>
                <a:cs typeface="Arial"/>
              </a:rPr>
              <a:t>año. </a:t>
            </a:r>
            <a:r>
              <a:rPr sz="1700" spc="5" dirty="0">
                <a:latin typeface="Arial"/>
                <a:cs typeface="Arial"/>
              </a:rPr>
              <a:t>Por </a:t>
            </a:r>
            <a:r>
              <a:rPr sz="1700" spc="45" dirty="0">
                <a:latin typeface="Arial"/>
                <a:cs typeface="Arial"/>
              </a:rPr>
              <a:t>su </a:t>
            </a:r>
            <a:r>
              <a:rPr sz="1700" spc="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parte, </a:t>
            </a:r>
            <a:r>
              <a:rPr sz="1700" spc="20" dirty="0">
                <a:latin typeface="Arial"/>
                <a:cs typeface="Arial"/>
              </a:rPr>
              <a:t>en </a:t>
            </a:r>
            <a:r>
              <a:rPr sz="1700" spc="-20" dirty="0">
                <a:latin typeface="Arial"/>
                <a:cs typeface="Arial"/>
              </a:rPr>
              <a:t>Tenerife </a:t>
            </a:r>
            <a:r>
              <a:rPr sz="1700" spc="10" dirty="0">
                <a:latin typeface="Arial"/>
                <a:cs typeface="Arial"/>
              </a:rPr>
              <a:t>está 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spc="-15" dirty="0">
                <a:latin typeface="Arial"/>
                <a:cs typeface="Arial"/>
                <a:hlinkClick r:id="rId4"/>
              </a:rPr>
              <a:t>instalado</a:t>
            </a:r>
            <a:r>
              <a:rPr sz="1700" spc="65" dirty="0">
                <a:latin typeface="Arial"/>
                <a:cs typeface="Arial"/>
                <a:hlinkClick r:id="rId4"/>
              </a:rPr>
              <a:t> </a:t>
            </a:r>
            <a:r>
              <a:rPr sz="1700" spc="15" dirty="0">
                <a:latin typeface="Arial"/>
                <a:cs typeface="Arial"/>
                <a:hlinkClick r:id="rId4"/>
              </a:rPr>
              <a:t>el</a:t>
            </a:r>
            <a:r>
              <a:rPr sz="1700" spc="-35" dirty="0">
                <a:solidFill>
                  <a:srgbClr val="0462C1"/>
                </a:solidFill>
                <a:latin typeface="Arial"/>
                <a:cs typeface="Arial"/>
                <a:hlinkClick r:id="rId4"/>
              </a:rPr>
              <a:t> </a:t>
            </a:r>
            <a:r>
              <a:rPr sz="17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telescopio</a:t>
            </a:r>
            <a:endParaRPr sz="1700">
              <a:latin typeface="Arial"/>
              <a:cs typeface="Arial"/>
            </a:endParaRPr>
          </a:p>
          <a:p>
            <a:pPr marL="12700" marR="253365">
              <a:lnSpc>
                <a:spcPct val="90200"/>
              </a:lnSpc>
              <a:spcBef>
                <a:spcPts val="35"/>
              </a:spcBef>
            </a:pPr>
            <a:r>
              <a:rPr sz="1700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s</a:t>
            </a:r>
            <a:r>
              <a:rPr sz="1700" u="sng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o</a:t>
            </a:r>
            <a:r>
              <a:rPr sz="1700" u="sng" spc="-8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l</a:t>
            </a:r>
            <a:r>
              <a:rPr sz="1700" u="sng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a</a:t>
            </a:r>
            <a:r>
              <a:rPr sz="17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r</a:t>
            </a:r>
            <a:r>
              <a:rPr sz="1700" spc="-65" dirty="0">
                <a:solidFill>
                  <a:srgbClr val="0462C1"/>
                </a:solidFill>
                <a:latin typeface="Arial"/>
                <a:cs typeface="Arial"/>
                <a:hlinkClick r:id="rId4"/>
              </a:rPr>
              <a:t> </a:t>
            </a:r>
            <a:r>
              <a:rPr sz="1700" spc="20" dirty="0">
                <a:latin typeface="Arial"/>
                <a:cs typeface="Arial"/>
                <a:hlinkClick r:id="rId4"/>
              </a:rPr>
              <a:t>G</a:t>
            </a:r>
            <a:r>
              <a:rPr sz="1700" spc="40" dirty="0">
                <a:latin typeface="Arial"/>
                <a:cs typeface="Arial"/>
                <a:hlinkClick r:id="rId4"/>
              </a:rPr>
              <a:t>R</a:t>
            </a:r>
            <a:r>
              <a:rPr sz="1700" spc="-15" dirty="0">
                <a:latin typeface="Arial"/>
                <a:cs typeface="Arial"/>
                <a:hlinkClick r:id="rId4"/>
              </a:rPr>
              <a:t>E</a:t>
            </a:r>
            <a:r>
              <a:rPr sz="1700" spc="20" dirty="0">
                <a:latin typeface="Arial"/>
                <a:cs typeface="Arial"/>
                <a:hlinkClick r:id="rId4"/>
              </a:rPr>
              <a:t>GO</a:t>
            </a:r>
            <a:r>
              <a:rPr sz="1700" spc="40" dirty="0">
                <a:latin typeface="Arial"/>
                <a:cs typeface="Arial"/>
                <a:hlinkClick r:id="rId4"/>
              </a:rPr>
              <a:t>R</a:t>
            </a:r>
            <a:r>
              <a:rPr sz="1700" spc="5" dirty="0">
                <a:latin typeface="Arial"/>
                <a:cs typeface="Arial"/>
                <a:hlinkClick r:id="rId4"/>
              </a:rPr>
              <a:t>,</a:t>
            </a:r>
            <a:r>
              <a:rPr sz="1700" spc="-114" dirty="0">
                <a:latin typeface="Arial"/>
                <a:cs typeface="Arial"/>
                <a:hlinkClick r:id="rId4"/>
              </a:rPr>
              <a:t> </a:t>
            </a:r>
            <a:r>
              <a:rPr sz="1700" spc="30" dirty="0">
                <a:latin typeface="Arial"/>
                <a:cs typeface="Arial"/>
                <a:hlinkClick r:id="rId4"/>
              </a:rPr>
              <a:t>e</a:t>
            </a:r>
            <a:r>
              <a:rPr sz="1700" spc="5" dirty="0">
                <a:latin typeface="Arial"/>
                <a:cs typeface="Arial"/>
                <a:hlinkClick r:id="rId4"/>
              </a:rPr>
              <a:t>l</a:t>
            </a:r>
            <a:r>
              <a:rPr sz="1700" spc="-35" dirty="0">
                <a:latin typeface="Arial"/>
                <a:cs typeface="Arial"/>
                <a:hlinkClick r:id="rId4"/>
              </a:rPr>
              <a:t> </a:t>
            </a:r>
            <a:r>
              <a:rPr sz="1700" spc="-70" dirty="0">
                <a:latin typeface="Arial"/>
                <a:cs typeface="Arial"/>
                <a:hlinkClick r:id="rId4"/>
              </a:rPr>
              <a:t>m</a:t>
            </a:r>
            <a:r>
              <a:rPr sz="1700" spc="25" dirty="0">
                <a:latin typeface="Arial"/>
                <a:cs typeface="Arial"/>
                <a:hlinkClick r:id="rId4"/>
              </a:rPr>
              <a:t>á</a:t>
            </a:r>
            <a:r>
              <a:rPr sz="1700" spc="5" dirty="0">
                <a:latin typeface="Arial"/>
                <a:cs typeface="Arial"/>
              </a:rPr>
              <a:t>s  </a:t>
            </a:r>
            <a:r>
              <a:rPr sz="1700" spc="-15" dirty="0">
                <a:latin typeface="Arial"/>
                <a:cs typeface="Arial"/>
              </a:rPr>
              <a:t>grande de </a:t>
            </a:r>
            <a:r>
              <a:rPr sz="1700" spc="-5" dirty="0">
                <a:latin typeface="Arial"/>
                <a:cs typeface="Arial"/>
              </a:rPr>
              <a:t>Europa </a:t>
            </a:r>
            <a:r>
              <a:rPr sz="1700" spc="30" dirty="0">
                <a:latin typeface="Arial"/>
                <a:cs typeface="Arial"/>
              </a:rPr>
              <a:t>con </a:t>
            </a:r>
            <a:r>
              <a:rPr sz="1700" spc="-25" dirty="0">
                <a:latin typeface="Arial"/>
                <a:cs typeface="Arial"/>
              </a:rPr>
              <a:t>una </a:t>
            </a:r>
            <a:r>
              <a:rPr sz="1700" spc="-459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apertura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0" dirty="0">
                <a:latin typeface="Arial"/>
                <a:cs typeface="Arial"/>
              </a:rPr>
              <a:t>de</a:t>
            </a:r>
            <a:r>
              <a:rPr sz="1700" spc="5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1,5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spc="-30" dirty="0">
                <a:latin typeface="Arial"/>
                <a:cs typeface="Arial"/>
              </a:rPr>
              <a:t>m.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20"/>
              </a:spcBef>
            </a:pPr>
            <a:r>
              <a:rPr sz="1700" spc="-10" dirty="0">
                <a:latin typeface="Arial"/>
                <a:cs typeface="Arial"/>
              </a:rPr>
              <a:t>Exactamente</a:t>
            </a:r>
            <a:r>
              <a:rPr sz="1700" spc="75" dirty="0">
                <a:latin typeface="Arial"/>
                <a:cs typeface="Arial"/>
              </a:rPr>
              <a:t> </a:t>
            </a:r>
            <a:r>
              <a:rPr sz="1700" spc="10" dirty="0">
                <a:latin typeface="Arial"/>
                <a:cs typeface="Arial"/>
              </a:rPr>
              <a:t>está</a:t>
            </a:r>
            <a:r>
              <a:rPr sz="1700" spc="-8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situado</a:t>
            </a:r>
            <a:r>
              <a:rPr sz="1700" spc="65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en </a:t>
            </a:r>
            <a:r>
              <a:rPr sz="1700" spc="-455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e</a:t>
            </a:r>
            <a:r>
              <a:rPr sz="1700" spc="5" dirty="0">
                <a:latin typeface="Arial"/>
                <a:cs typeface="Arial"/>
              </a:rPr>
              <a:t>l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O</a:t>
            </a:r>
            <a:r>
              <a:rPr sz="1700" spc="-50" dirty="0">
                <a:latin typeface="Arial"/>
                <a:cs typeface="Arial"/>
              </a:rPr>
              <a:t>b</a:t>
            </a:r>
            <a:r>
              <a:rPr sz="1700" spc="40" dirty="0">
                <a:latin typeface="Arial"/>
                <a:cs typeface="Arial"/>
              </a:rPr>
              <a:t>s</a:t>
            </a:r>
            <a:r>
              <a:rPr sz="1700" spc="25" dirty="0">
                <a:latin typeface="Arial"/>
                <a:cs typeface="Arial"/>
              </a:rPr>
              <a:t>er</a:t>
            </a:r>
            <a:r>
              <a:rPr sz="1700" spc="-30" dirty="0">
                <a:latin typeface="Arial"/>
                <a:cs typeface="Arial"/>
              </a:rPr>
              <a:t>v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-30" dirty="0">
                <a:latin typeface="Arial"/>
                <a:cs typeface="Arial"/>
              </a:rPr>
              <a:t>t</a:t>
            </a:r>
            <a:r>
              <a:rPr sz="1700" spc="25" dirty="0">
                <a:latin typeface="Arial"/>
                <a:cs typeface="Arial"/>
              </a:rPr>
              <a:t>or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15" dirty="0">
                <a:latin typeface="Arial"/>
                <a:cs typeface="Arial"/>
              </a:rPr>
              <a:t>o</a:t>
            </a:r>
            <a:r>
              <a:rPr sz="1700" spc="-140" dirty="0">
                <a:latin typeface="Arial"/>
                <a:cs typeface="Arial"/>
              </a:rPr>
              <a:t> </a:t>
            </a:r>
            <a:r>
              <a:rPr sz="1700" spc="-45" dirty="0">
                <a:latin typeface="Arial"/>
                <a:cs typeface="Arial"/>
              </a:rPr>
              <a:t>d</a:t>
            </a:r>
            <a:r>
              <a:rPr sz="1700" spc="30" dirty="0">
                <a:latin typeface="Arial"/>
                <a:cs typeface="Arial"/>
              </a:rPr>
              <a:t>e</a:t>
            </a:r>
            <a:r>
              <a:rPr sz="1700" spc="5" dirty="0">
                <a:latin typeface="Arial"/>
                <a:cs typeface="Arial"/>
              </a:rPr>
              <a:t>l</a:t>
            </a:r>
            <a:r>
              <a:rPr sz="1700" spc="4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</a:t>
            </a:r>
            <a:r>
              <a:rPr sz="1700" spc="30" dirty="0">
                <a:latin typeface="Arial"/>
                <a:cs typeface="Arial"/>
              </a:rPr>
              <a:t>a</a:t>
            </a:r>
            <a:r>
              <a:rPr sz="1700" spc="25" dirty="0">
                <a:latin typeface="Arial"/>
                <a:cs typeface="Arial"/>
              </a:rPr>
              <a:t>r</a:t>
            </a:r>
            <a:r>
              <a:rPr sz="1700" spc="-45" dirty="0">
                <a:latin typeface="Arial"/>
                <a:cs typeface="Arial"/>
              </a:rPr>
              <a:t>qu</a:t>
            </a:r>
            <a:r>
              <a:rPr sz="1700" spc="15" dirty="0">
                <a:latin typeface="Arial"/>
                <a:cs typeface="Arial"/>
              </a:rPr>
              <a:t>e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739"/>
              </a:lnSpc>
            </a:pPr>
            <a:r>
              <a:rPr sz="1700" spc="40" dirty="0">
                <a:latin typeface="Arial"/>
                <a:cs typeface="Arial"/>
              </a:rPr>
              <a:t>N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40" dirty="0">
                <a:latin typeface="Arial"/>
                <a:cs typeface="Arial"/>
              </a:rPr>
              <a:t>c</a:t>
            </a:r>
            <a:r>
              <a:rPr sz="1700" spc="-5" dirty="0">
                <a:latin typeface="Arial"/>
                <a:cs typeface="Arial"/>
              </a:rPr>
              <a:t>i</a:t>
            </a:r>
            <a:r>
              <a:rPr sz="1700" spc="25" dirty="0">
                <a:latin typeface="Arial"/>
                <a:cs typeface="Arial"/>
              </a:rPr>
              <a:t>o</a:t>
            </a:r>
            <a:r>
              <a:rPr sz="1700" spc="-50" dirty="0">
                <a:latin typeface="Arial"/>
                <a:cs typeface="Arial"/>
              </a:rPr>
              <a:t>n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5" dirty="0">
                <a:latin typeface="Arial"/>
                <a:cs typeface="Arial"/>
              </a:rPr>
              <a:t>l</a:t>
            </a:r>
            <a:r>
              <a:rPr sz="1700" spc="-110" dirty="0">
                <a:latin typeface="Arial"/>
                <a:cs typeface="Arial"/>
              </a:rPr>
              <a:t> </a:t>
            </a:r>
            <a:r>
              <a:rPr sz="1700" spc="-50" dirty="0">
                <a:latin typeface="Arial"/>
                <a:cs typeface="Arial"/>
              </a:rPr>
              <a:t>d</a:t>
            </a:r>
            <a:r>
              <a:rPr sz="1700" spc="25" dirty="0">
                <a:latin typeface="Arial"/>
                <a:cs typeface="Arial"/>
              </a:rPr>
              <a:t>e</a:t>
            </a:r>
            <a:r>
              <a:rPr sz="1700" spc="5" dirty="0">
                <a:latin typeface="Arial"/>
                <a:cs typeface="Arial"/>
              </a:rPr>
              <a:t>l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u="sng" spc="-2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T</a:t>
            </a:r>
            <a:r>
              <a:rPr sz="1700" u="sng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e</a:t>
            </a:r>
            <a:r>
              <a:rPr sz="17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i</a:t>
            </a:r>
            <a:r>
              <a:rPr sz="1700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d</a:t>
            </a:r>
            <a:r>
              <a:rPr sz="1700" u="sng" spc="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e</a:t>
            </a:r>
            <a:r>
              <a:rPr sz="1700" spc="5" dirty="0"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920"/>
              </a:lnSpc>
            </a:pPr>
            <a:r>
              <a:rPr sz="1700" i="1" spc="5" dirty="0">
                <a:latin typeface="Arial"/>
                <a:cs typeface="Arial"/>
              </a:rPr>
              <a:t>F</a:t>
            </a:r>
            <a:r>
              <a:rPr sz="1700" i="1" spc="25" dirty="0">
                <a:latin typeface="Arial"/>
                <a:cs typeface="Arial"/>
              </a:rPr>
              <a:t>o</a:t>
            </a:r>
            <a:r>
              <a:rPr sz="1700" i="1" spc="-30" dirty="0">
                <a:latin typeface="Arial"/>
                <a:cs typeface="Arial"/>
              </a:rPr>
              <a:t>t</a:t>
            </a:r>
            <a:r>
              <a:rPr sz="1700" i="1" spc="25" dirty="0">
                <a:latin typeface="Arial"/>
                <a:cs typeface="Arial"/>
              </a:rPr>
              <a:t>ogra</a:t>
            </a:r>
            <a:r>
              <a:rPr sz="1700" i="1" spc="-30" dirty="0">
                <a:latin typeface="Arial"/>
                <a:cs typeface="Arial"/>
              </a:rPr>
              <a:t>fí</a:t>
            </a:r>
            <a:r>
              <a:rPr sz="1700" i="1" spc="45" dirty="0">
                <a:latin typeface="Arial"/>
                <a:cs typeface="Arial"/>
              </a:rPr>
              <a:t>a</a:t>
            </a:r>
            <a:r>
              <a:rPr sz="1700" i="1" spc="5" dirty="0">
                <a:latin typeface="Arial"/>
                <a:cs typeface="Arial"/>
              </a:rPr>
              <a:t>:</a:t>
            </a:r>
            <a:r>
              <a:rPr sz="1700" i="1" spc="-130" dirty="0">
                <a:latin typeface="Arial"/>
                <a:cs typeface="Arial"/>
              </a:rPr>
              <a:t> </a:t>
            </a:r>
            <a:r>
              <a:rPr sz="1700" i="1" spc="40" dirty="0">
                <a:latin typeface="Arial"/>
                <a:cs typeface="Arial"/>
              </a:rPr>
              <a:t>D</a:t>
            </a:r>
            <a:r>
              <a:rPr sz="1700" i="1" spc="25" dirty="0">
                <a:latin typeface="Arial"/>
                <a:cs typeface="Arial"/>
              </a:rPr>
              <a:t>an</a:t>
            </a:r>
            <a:r>
              <a:rPr sz="1700" i="1" spc="-5" dirty="0">
                <a:latin typeface="Arial"/>
                <a:cs typeface="Arial"/>
              </a:rPr>
              <a:t>i</a:t>
            </a:r>
            <a:r>
              <a:rPr sz="1700" i="1" spc="25" dirty="0">
                <a:latin typeface="Arial"/>
                <a:cs typeface="Arial"/>
              </a:rPr>
              <a:t>e</a:t>
            </a:r>
            <a:r>
              <a:rPr sz="1700" i="1" spc="5" dirty="0">
                <a:latin typeface="Arial"/>
                <a:cs typeface="Arial"/>
              </a:rPr>
              <a:t>l</a:t>
            </a:r>
            <a:r>
              <a:rPr sz="1700" i="1" spc="-110" dirty="0">
                <a:latin typeface="Arial"/>
                <a:cs typeface="Arial"/>
              </a:rPr>
              <a:t> </a:t>
            </a:r>
            <a:r>
              <a:rPr sz="1700" i="1" spc="25" dirty="0">
                <a:latin typeface="Arial"/>
                <a:cs typeface="Arial"/>
              </a:rPr>
              <a:t>Lópe</a:t>
            </a:r>
            <a:r>
              <a:rPr sz="1700" i="1" spc="10" dirty="0">
                <a:latin typeface="Arial"/>
                <a:cs typeface="Arial"/>
              </a:rPr>
              <a:t>z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787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947025" y="464248"/>
            <a:ext cx="3305810" cy="612076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450"/>
              </a:spcBef>
              <a:buChar char="•"/>
              <a:tabLst>
                <a:tab pos="241935" algn="l"/>
              </a:tabLst>
            </a:pPr>
            <a:r>
              <a:rPr sz="2400" spc="-10" dirty="0">
                <a:latin typeface="Arial"/>
                <a:cs typeface="Arial"/>
              </a:rPr>
              <a:t>Gran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Karoo,</a:t>
            </a:r>
            <a:r>
              <a:rPr sz="2400" spc="1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Sudáfrica</a:t>
            </a:r>
            <a:endParaRPr sz="2400">
              <a:latin typeface="Arial"/>
              <a:cs typeface="Arial"/>
            </a:endParaRPr>
          </a:p>
          <a:p>
            <a:pPr marL="12700" marR="75565">
              <a:lnSpc>
                <a:spcPct val="90400"/>
              </a:lnSpc>
              <a:spcBef>
                <a:spcPts val="625"/>
              </a:spcBef>
              <a:buChar char="•"/>
              <a:tabLst>
                <a:tab pos="241935" algn="l"/>
              </a:tabLst>
            </a:pPr>
            <a:r>
              <a:rPr sz="2400" spc="-15" dirty="0">
                <a:latin typeface="Arial"/>
                <a:cs typeface="Arial"/>
              </a:rPr>
              <a:t>En </a:t>
            </a:r>
            <a:r>
              <a:rPr sz="2400" spc="-35" dirty="0">
                <a:latin typeface="Arial"/>
                <a:cs typeface="Arial"/>
              </a:rPr>
              <a:t>el pequeño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pueblo </a:t>
            </a:r>
            <a:r>
              <a:rPr sz="2400" spc="-65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de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Sutherland,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en</a:t>
            </a:r>
            <a:r>
              <a:rPr sz="2400" spc="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 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meseta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del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Gran </a:t>
            </a:r>
            <a:r>
              <a:rPr sz="2400" spc="-30" dirty="0">
                <a:latin typeface="Arial"/>
                <a:cs typeface="Arial"/>
              </a:rPr>
              <a:t>Karoo, </a:t>
            </a:r>
            <a:r>
              <a:rPr sz="2400" spc="-65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han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instalado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425"/>
              </a:lnSpc>
            </a:pPr>
            <a:r>
              <a:rPr sz="2400" spc="-35" dirty="0">
                <a:latin typeface="Arial"/>
                <a:cs typeface="Arial"/>
              </a:rPr>
              <a:t>el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Southern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20" dirty="0">
                <a:latin typeface="Arial"/>
                <a:cs typeface="Arial"/>
              </a:rPr>
              <a:t>African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90100"/>
              </a:lnSpc>
              <a:spcBef>
                <a:spcPts val="160"/>
              </a:spcBef>
              <a:tabLst>
                <a:tab pos="2576830" algn="l"/>
              </a:tabLst>
            </a:pPr>
            <a:r>
              <a:rPr sz="2400" b="1" spc="5" dirty="0">
                <a:latin typeface="Arial"/>
                <a:cs typeface="Arial"/>
              </a:rPr>
              <a:t>Large </a:t>
            </a:r>
            <a:r>
              <a:rPr sz="2400" b="1" spc="-10" dirty="0">
                <a:latin typeface="Arial"/>
                <a:cs typeface="Arial"/>
              </a:rPr>
              <a:t>Telescope</a:t>
            </a:r>
            <a:r>
              <a:rPr sz="2400" spc="-10" dirty="0">
                <a:latin typeface="Arial"/>
                <a:cs typeface="Arial"/>
              </a:rPr>
              <a:t>, </a:t>
            </a:r>
            <a:r>
              <a:rPr sz="2400" spc="5" dirty="0">
                <a:latin typeface="Arial"/>
                <a:cs typeface="Arial"/>
              </a:rPr>
              <a:t>un 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telescopio</a:t>
            </a:r>
            <a:r>
              <a:rPr sz="2400" spc="204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óptico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con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un </a:t>
            </a:r>
            <a:r>
              <a:rPr sz="2400" spc="-65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espejo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de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11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metros.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El 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aparato</a:t>
            </a:r>
            <a:r>
              <a:rPr sz="2400" spc="15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permite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los 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científicos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el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estudio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del </a:t>
            </a:r>
            <a:r>
              <a:rPr sz="2400" spc="-65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espacio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profundo, 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visualizar</a:t>
            </a:r>
            <a:r>
              <a:rPr sz="2400" spc="254" dirty="0">
                <a:latin typeface="Arial"/>
                <a:cs typeface="Arial"/>
              </a:rPr>
              <a:t> </a:t>
            </a:r>
            <a:r>
              <a:rPr sz="24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galaxias</a:t>
            </a:r>
            <a:r>
              <a:rPr sz="2400" spc="-45" dirty="0">
                <a:solidFill>
                  <a:srgbClr val="0462C1"/>
                </a:solidFill>
                <a:latin typeface="Arial"/>
                <a:cs typeface="Arial"/>
              </a:rPr>
              <a:t>	</a:t>
            </a:r>
            <a:r>
              <a:rPr sz="2400" spc="-15" dirty="0">
                <a:latin typeface="Arial"/>
                <a:cs typeface="Arial"/>
              </a:rPr>
              <a:t>dista </a:t>
            </a:r>
            <a:r>
              <a:rPr sz="2400" spc="-65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ntes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analizar</a:t>
            </a:r>
            <a:r>
              <a:rPr sz="2400" spc="229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quásares </a:t>
            </a:r>
            <a:r>
              <a:rPr sz="2400" spc="-65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situados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millones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de 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años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luz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de</a:t>
            </a:r>
            <a:r>
              <a:rPr sz="2400" spc="8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distancia.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425"/>
              </a:lnSpc>
            </a:pPr>
            <a:r>
              <a:rPr sz="2400" i="1" spc="-5" dirty="0">
                <a:latin typeface="Arial"/>
                <a:cs typeface="Arial"/>
              </a:rPr>
              <a:t>Fotografía:</a:t>
            </a:r>
            <a:r>
              <a:rPr sz="2400" i="1" spc="-8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Bruno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55"/>
              </a:lnSpc>
            </a:pPr>
            <a:r>
              <a:rPr sz="2400" i="1" spc="10" dirty="0">
                <a:latin typeface="Arial"/>
                <a:cs typeface="Arial"/>
              </a:rPr>
              <a:t>Letarte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63080"/>
            <a:chOff x="0" y="0"/>
            <a:chExt cx="12192000" cy="686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2825" y="0"/>
              <a:ext cx="4829175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4675" y="12698"/>
              <a:ext cx="4972050" cy="684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05295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63" y="4825"/>
              <a:ext cx="3943985" cy="6853555"/>
            </a:xfrm>
            <a:custGeom>
              <a:avLst/>
              <a:gdLst/>
              <a:ahLst/>
              <a:cxnLst/>
              <a:rect l="l" t="t" r="r" b="b"/>
              <a:pathLst>
                <a:path w="3943985" h="6853555">
                  <a:moveTo>
                    <a:pt x="3136708" y="0"/>
                  </a:moveTo>
                  <a:lnTo>
                    <a:pt x="0" y="0"/>
                  </a:lnTo>
                  <a:lnTo>
                    <a:pt x="0" y="6853171"/>
                  </a:lnTo>
                  <a:lnTo>
                    <a:pt x="3192608" y="6853171"/>
                  </a:lnTo>
                  <a:lnTo>
                    <a:pt x="3273233" y="6695274"/>
                  </a:lnTo>
                  <a:lnTo>
                    <a:pt x="3292341" y="6653443"/>
                  </a:lnTo>
                  <a:lnTo>
                    <a:pt x="3311205" y="6611355"/>
                  </a:lnTo>
                  <a:lnTo>
                    <a:pt x="3329823" y="6569010"/>
                  </a:lnTo>
                  <a:lnTo>
                    <a:pt x="3348195" y="6526413"/>
                  </a:lnTo>
                  <a:lnTo>
                    <a:pt x="3366319" y="6483565"/>
                  </a:lnTo>
                  <a:lnTo>
                    <a:pt x="3384193" y="6440467"/>
                  </a:lnTo>
                  <a:lnTo>
                    <a:pt x="3401815" y="6397123"/>
                  </a:lnTo>
                  <a:lnTo>
                    <a:pt x="3419185" y="6353535"/>
                  </a:lnTo>
                  <a:lnTo>
                    <a:pt x="3436301" y="6309704"/>
                  </a:lnTo>
                  <a:lnTo>
                    <a:pt x="3453161" y="6265633"/>
                  </a:lnTo>
                  <a:lnTo>
                    <a:pt x="3469764" y="6221324"/>
                  </a:lnTo>
                  <a:lnTo>
                    <a:pt x="3486109" y="6176778"/>
                  </a:lnTo>
                  <a:lnTo>
                    <a:pt x="3502193" y="6132000"/>
                  </a:lnTo>
                  <a:lnTo>
                    <a:pt x="3518015" y="6086990"/>
                  </a:lnTo>
                  <a:lnTo>
                    <a:pt x="3533575" y="6041750"/>
                  </a:lnTo>
                  <a:lnTo>
                    <a:pt x="3548870" y="5996283"/>
                  </a:lnTo>
                  <a:lnTo>
                    <a:pt x="3563899" y="5950591"/>
                  </a:lnTo>
                  <a:lnTo>
                    <a:pt x="3578660" y="5904677"/>
                  </a:lnTo>
                  <a:lnTo>
                    <a:pt x="3593152" y="5858542"/>
                  </a:lnTo>
                  <a:lnTo>
                    <a:pt x="3607374" y="5812188"/>
                  </a:lnTo>
                  <a:lnTo>
                    <a:pt x="3621324" y="5765618"/>
                  </a:lnTo>
                  <a:lnTo>
                    <a:pt x="3635000" y="5718834"/>
                  </a:lnTo>
                  <a:lnTo>
                    <a:pt x="3648401" y="5671838"/>
                  </a:lnTo>
                  <a:lnTo>
                    <a:pt x="3661526" y="5624632"/>
                  </a:lnTo>
                  <a:lnTo>
                    <a:pt x="3674373" y="5577219"/>
                  </a:lnTo>
                  <a:lnTo>
                    <a:pt x="3686940" y="5529600"/>
                  </a:lnTo>
                  <a:lnTo>
                    <a:pt x="3699227" y="5481777"/>
                  </a:lnTo>
                  <a:lnTo>
                    <a:pt x="3711230" y="5433754"/>
                  </a:lnTo>
                  <a:lnTo>
                    <a:pt x="3722951" y="5385532"/>
                  </a:lnTo>
                  <a:lnTo>
                    <a:pt x="3734385" y="5337113"/>
                  </a:lnTo>
                  <a:lnTo>
                    <a:pt x="3745533" y="5288500"/>
                  </a:lnTo>
                  <a:lnTo>
                    <a:pt x="3756392" y="5239694"/>
                  </a:lnTo>
                  <a:lnTo>
                    <a:pt x="3766962" y="5190697"/>
                  </a:lnTo>
                  <a:lnTo>
                    <a:pt x="3777240" y="5141513"/>
                  </a:lnTo>
                  <a:lnTo>
                    <a:pt x="3787225" y="5092143"/>
                  </a:lnTo>
                  <a:lnTo>
                    <a:pt x="3796916" y="5042589"/>
                  </a:lnTo>
                  <a:lnTo>
                    <a:pt x="3806312" y="4992854"/>
                  </a:lnTo>
                  <a:lnTo>
                    <a:pt x="3815410" y="4942939"/>
                  </a:lnTo>
                  <a:lnTo>
                    <a:pt x="3824209" y="4892847"/>
                  </a:lnTo>
                  <a:lnTo>
                    <a:pt x="3832708" y="4842580"/>
                  </a:lnTo>
                  <a:lnTo>
                    <a:pt x="3840905" y="4792141"/>
                  </a:lnTo>
                  <a:lnTo>
                    <a:pt x="3848799" y="4741530"/>
                  </a:lnTo>
                  <a:lnTo>
                    <a:pt x="3856388" y="4690751"/>
                  </a:lnTo>
                  <a:lnTo>
                    <a:pt x="3863671" y="4639806"/>
                  </a:lnTo>
                  <a:lnTo>
                    <a:pt x="3870646" y="4588696"/>
                  </a:lnTo>
                  <a:lnTo>
                    <a:pt x="3877312" y="4537425"/>
                  </a:lnTo>
                  <a:lnTo>
                    <a:pt x="3883667" y="4485993"/>
                  </a:lnTo>
                  <a:lnTo>
                    <a:pt x="3889710" y="4434405"/>
                  </a:lnTo>
                  <a:lnTo>
                    <a:pt x="3895440" y="4382660"/>
                  </a:lnTo>
                  <a:lnTo>
                    <a:pt x="3900854" y="4330762"/>
                  </a:lnTo>
                  <a:lnTo>
                    <a:pt x="3905952" y="4278714"/>
                  </a:lnTo>
                  <a:lnTo>
                    <a:pt x="3910732" y="4226516"/>
                  </a:lnTo>
                  <a:lnTo>
                    <a:pt x="3915192" y="4174171"/>
                  </a:lnTo>
                  <a:lnTo>
                    <a:pt x="3919331" y="4121682"/>
                  </a:lnTo>
                  <a:lnTo>
                    <a:pt x="3923147" y="4069051"/>
                  </a:lnTo>
                  <a:lnTo>
                    <a:pt x="3926640" y="4016279"/>
                  </a:lnTo>
                  <a:lnTo>
                    <a:pt x="3929806" y="3963369"/>
                  </a:lnTo>
                  <a:lnTo>
                    <a:pt x="3932646" y="3910323"/>
                  </a:lnTo>
                  <a:lnTo>
                    <a:pt x="3935157" y="3857143"/>
                  </a:lnTo>
                  <a:lnTo>
                    <a:pt x="3937339" y="3803832"/>
                  </a:lnTo>
                  <a:lnTo>
                    <a:pt x="3939188" y="3750391"/>
                  </a:lnTo>
                  <a:lnTo>
                    <a:pt x="3940705" y="3696824"/>
                  </a:lnTo>
                  <a:lnTo>
                    <a:pt x="3941887" y="3643131"/>
                  </a:lnTo>
                  <a:lnTo>
                    <a:pt x="3942734" y="3589315"/>
                  </a:lnTo>
                  <a:lnTo>
                    <a:pt x="3943243" y="3535379"/>
                  </a:lnTo>
                  <a:lnTo>
                    <a:pt x="3943412" y="3481324"/>
                  </a:lnTo>
                  <a:lnTo>
                    <a:pt x="3943243" y="3427268"/>
                  </a:lnTo>
                  <a:lnTo>
                    <a:pt x="3942734" y="3373332"/>
                  </a:lnTo>
                  <a:lnTo>
                    <a:pt x="3941887" y="3319516"/>
                  </a:lnTo>
                  <a:lnTo>
                    <a:pt x="3940705" y="3265823"/>
                  </a:lnTo>
                  <a:lnTo>
                    <a:pt x="3939188" y="3212255"/>
                  </a:lnTo>
                  <a:lnTo>
                    <a:pt x="3937339" y="3158814"/>
                  </a:lnTo>
                  <a:lnTo>
                    <a:pt x="3935157" y="3105503"/>
                  </a:lnTo>
                  <a:lnTo>
                    <a:pt x="3932646" y="3052323"/>
                  </a:lnTo>
                  <a:lnTo>
                    <a:pt x="3929806" y="2999277"/>
                  </a:lnTo>
                  <a:lnTo>
                    <a:pt x="3926640" y="2946367"/>
                  </a:lnTo>
                  <a:lnTo>
                    <a:pt x="3923147" y="2893595"/>
                  </a:lnTo>
                  <a:lnTo>
                    <a:pt x="3919331" y="2840963"/>
                  </a:lnTo>
                  <a:lnTo>
                    <a:pt x="3915192" y="2788473"/>
                  </a:lnTo>
                  <a:lnTo>
                    <a:pt x="3910732" y="2736128"/>
                  </a:lnTo>
                  <a:lnTo>
                    <a:pt x="3905952" y="2683930"/>
                  </a:lnTo>
                  <a:lnTo>
                    <a:pt x="3900854" y="2631881"/>
                  </a:lnTo>
                  <a:lnTo>
                    <a:pt x="3895440" y="2579982"/>
                  </a:lnTo>
                  <a:lnTo>
                    <a:pt x="3889710" y="2528238"/>
                  </a:lnTo>
                  <a:lnTo>
                    <a:pt x="3883667" y="2476648"/>
                  </a:lnTo>
                  <a:lnTo>
                    <a:pt x="3877312" y="2425216"/>
                  </a:lnTo>
                  <a:lnTo>
                    <a:pt x="3870646" y="2373944"/>
                  </a:lnTo>
                  <a:lnTo>
                    <a:pt x="3863671" y="2322834"/>
                  </a:lnTo>
                  <a:lnTo>
                    <a:pt x="3856388" y="2271888"/>
                  </a:lnTo>
                  <a:lnTo>
                    <a:pt x="3848799" y="2221109"/>
                  </a:lnTo>
                  <a:lnTo>
                    <a:pt x="3840905" y="2170498"/>
                  </a:lnTo>
                  <a:lnTo>
                    <a:pt x="3832708" y="2120057"/>
                  </a:lnTo>
                  <a:lnTo>
                    <a:pt x="3824209" y="2069790"/>
                  </a:lnTo>
                  <a:lnTo>
                    <a:pt x="3815410" y="2019697"/>
                  </a:lnTo>
                  <a:lnTo>
                    <a:pt x="3806312" y="1969782"/>
                  </a:lnTo>
                  <a:lnTo>
                    <a:pt x="3796916" y="1920046"/>
                  </a:lnTo>
                  <a:lnTo>
                    <a:pt x="3787225" y="1870491"/>
                  </a:lnTo>
                  <a:lnTo>
                    <a:pt x="3777240" y="1821120"/>
                  </a:lnTo>
                  <a:lnTo>
                    <a:pt x="3766962" y="1771935"/>
                  </a:lnTo>
                  <a:lnTo>
                    <a:pt x="3756392" y="1722938"/>
                  </a:lnTo>
                  <a:lnTo>
                    <a:pt x="3745533" y="1674132"/>
                  </a:lnTo>
                  <a:lnTo>
                    <a:pt x="3734385" y="1625517"/>
                  </a:lnTo>
                  <a:lnTo>
                    <a:pt x="3722951" y="1577098"/>
                  </a:lnTo>
                  <a:lnTo>
                    <a:pt x="3711230" y="1528875"/>
                  </a:lnTo>
                  <a:lnTo>
                    <a:pt x="3699227" y="1480851"/>
                  </a:lnTo>
                  <a:lnTo>
                    <a:pt x="3686940" y="1433028"/>
                  </a:lnTo>
                  <a:lnTo>
                    <a:pt x="3674373" y="1385408"/>
                  </a:lnTo>
                  <a:lnTo>
                    <a:pt x="3661526" y="1337994"/>
                  </a:lnTo>
                  <a:lnTo>
                    <a:pt x="3648401" y="1290787"/>
                  </a:lnTo>
                  <a:lnTo>
                    <a:pt x="3635000" y="1243790"/>
                  </a:lnTo>
                  <a:lnTo>
                    <a:pt x="3621324" y="1197006"/>
                  </a:lnTo>
                  <a:lnTo>
                    <a:pt x="3607374" y="1150435"/>
                  </a:lnTo>
                  <a:lnTo>
                    <a:pt x="3593152" y="1104080"/>
                  </a:lnTo>
                  <a:lnTo>
                    <a:pt x="3578660" y="1057944"/>
                  </a:lnTo>
                  <a:lnTo>
                    <a:pt x="3563899" y="1012029"/>
                  </a:lnTo>
                  <a:lnTo>
                    <a:pt x="3548870" y="966337"/>
                  </a:lnTo>
                  <a:lnTo>
                    <a:pt x="3533575" y="920869"/>
                  </a:lnTo>
                  <a:lnTo>
                    <a:pt x="3518015" y="875629"/>
                  </a:lnTo>
                  <a:lnTo>
                    <a:pt x="3502193" y="830618"/>
                  </a:lnTo>
                  <a:lnTo>
                    <a:pt x="3486109" y="785838"/>
                  </a:lnTo>
                  <a:lnTo>
                    <a:pt x="3469764" y="741293"/>
                  </a:lnTo>
                  <a:lnTo>
                    <a:pt x="3453161" y="696983"/>
                  </a:lnTo>
                  <a:lnTo>
                    <a:pt x="3436301" y="652911"/>
                  </a:lnTo>
                  <a:lnTo>
                    <a:pt x="3419185" y="609079"/>
                  </a:lnTo>
                  <a:lnTo>
                    <a:pt x="3401815" y="565490"/>
                  </a:lnTo>
                  <a:lnTo>
                    <a:pt x="3384193" y="522145"/>
                  </a:lnTo>
                  <a:lnTo>
                    <a:pt x="3366319" y="479047"/>
                  </a:lnTo>
                  <a:lnTo>
                    <a:pt x="3348195" y="436198"/>
                  </a:lnTo>
                  <a:lnTo>
                    <a:pt x="3329823" y="393600"/>
                  </a:lnTo>
                  <a:lnTo>
                    <a:pt x="3311205" y="351256"/>
                  </a:lnTo>
                  <a:lnTo>
                    <a:pt x="3292341" y="309166"/>
                  </a:lnTo>
                  <a:lnTo>
                    <a:pt x="3273233" y="267334"/>
                  </a:lnTo>
                  <a:lnTo>
                    <a:pt x="3136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63" y="4825"/>
              <a:ext cx="3943985" cy="6853555"/>
            </a:xfrm>
            <a:custGeom>
              <a:avLst/>
              <a:gdLst/>
              <a:ahLst/>
              <a:cxnLst/>
              <a:rect l="l" t="t" r="r" b="b"/>
              <a:pathLst>
                <a:path w="3943985" h="6853555">
                  <a:moveTo>
                    <a:pt x="0" y="0"/>
                  </a:moveTo>
                  <a:lnTo>
                    <a:pt x="3136708" y="0"/>
                  </a:lnTo>
                  <a:lnTo>
                    <a:pt x="3273233" y="267334"/>
                  </a:lnTo>
                  <a:lnTo>
                    <a:pt x="3292341" y="309166"/>
                  </a:lnTo>
                  <a:lnTo>
                    <a:pt x="3311205" y="351256"/>
                  </a:lnTo>
                  <a:lnTo>
                    <a:pt x="3329823" y="393600"/>
                  </a:lnTo>
                  <a:lnTo>
                    <a:pt x="3348195" y="436198"/>
                  </a:lnTo>
                  <a:lnTo>
                    <a:pt x="3366319" y="479047"/>
                  </a:lnTo>
                  <a:lnTo>
                    <a:pt x="3384193" y="522145"/>
                  </a:lnTo>
                  <a:lnTo>
                    <a:pt x="3401815" y="565490"/>
                  </a:lnTo>
                  <a:lnTo>
                    <a:pt x="3419185" y="609079"/>
                  </a:lnTo>
                  <a:lnTo>
                    <a:pt x="3436301" y="652911"/>
                  </a:lnTo>
                  <a:lnTo>
                    <a:pt x="3453161" y="696983"/>
                  </a:lnTo>
                  <a:lnTo>
                    <a:pt x="3469764" y="741293"/>
                  </a:lnTo>
                  <a:lnTo>
                    <a:pt x="3486109" y="785838"/>
                  </a:lnTo>
                  <a:lnTo>
                    <a:pt x="3502193" y="830618"/>
                  </a:lnTo>
                  <a:lnTo>
                    <a:pt x="3518015" y="875629"/>
                  </a:lnTo>
                  <a:lnTo>
                    <a:pt x="3533575" y="920869"/>
                  </a:lnTo>
                  <a:lnTo>
                    <a:pt x="3548870" y="966337"/>
                  </a:lnTo>
                  <a:lnTo>
                    <a:pt x="3563899" y="1012029"/>
                  </a:lnTo>
                  <a:lnTo>
                    <a:pt x="3578660" y="1057944"/>
                  </a:lnTo>
                  <a:lnTo>
                    <a:pt x="3593152" y="1104080"/>
                  </a:lnTo>
                  <a:lnTo>
                    <a:pt x="3607374" y="1150435"/>
                  </a:lnTo>
                  <a:lnTo>
                    <a:pt x="3621324" y="1197006"/>
                  </a:lnTo>
                  <a:lnTo>
                    <a:pt x="3635000" y="1243790"/>
                  </a:lnTo>
                  <a:lnTo>
                    <a:pt x="3648401" y="1290787"/>
                  </a:lnTo>
                  <a:lnTo>
                    <a:pt x="3661526" y="1337994"/>
                  </a:lnTo>
                  <a:lnTo>
                    <a:pt x="3674373" y="1385408"/>
                  </a:lnTo>
                  <a:lnTo>
                    <a:pt x="3686940" y="1433028"/>
                  </a:lnTo>
                  <a:lnTo>
                    <a:pt x="3699227" y="1480851"/>
                  </a:lnTo>
                  <a:lnTo>
                    <a:pt x="3711230" y="1528875"/>
                  </a:lnTo>
                  <a:lnTo>
                    <a:pt x="3722951" y="1577098"/>
                  </a:lnTo>
                  <a:lnTo>
                    <a:pt x="3734385" y="1625517"/>
                  </a:lnTo>
                  <a:lnTo>
                    <a:pt x="3745533" y="1674132"/>
                  </a:lnTo>
                  <a:lnTo>
                    <a:pt x="3756392" y="1722938"/>
                  </a:lnTo>
                  <a:lnTo>
                    <a:pt x="3766962" y="1771935"/>
                  </a:lnTo>
                  <a:lnTo>
                    <a:pt x="3777240" y="1821120"/>
                  </a:lnTo>
                  <a:lnTo>
                    <a:pt x="3787225" y="1870491"/>
                  </a:lnTo>
                  <a:lnTo>
                    <a:pt x="3796916" y="1920046"/>
                  </a:lnTo>
                  <a:lnTo>
                    <a:pt x="3806312" y="1969782"/>
                  </a:lnTo>
                  <a:lnTo>
                    <a:pt x="3815410" y="2019697"/>
                  </a:lnTo>
                  <a:lnTo>
                    <a:pt x="3824209" y="2069790"/>
                  </a:lnTo>
                  <a:lnTo>
                    <a:pt x="3832708" y="2120057"/>
                  </a:lnTo>
                  <a:lnTo>
                    <a:pt x="3840905" y="2170498"/>
                  </a:lnTo>
                  <a:lnTo>
                    <a:pt x="3848799" y="2221109"/>
                  </a:lnTo>
                  <a:lnTo>
                    <a:pt x="3856388" y="2271888"/>
                  </a:lnTo>
                  <a:lnTo>
                    <a:pt x="3863671" y="2322834"/>
                  </a:lnTo>
                  <a:lnTo>
                    <a:pt x="3870646" y="2373944"/>
                  </a:lnTo>
                  <a:lnTo>
                    <a:pt x="3877312" y="2425216"/>
                  </a:lnTo>
                  <a:lnTo>
                    <a:pt x="3883667" y="2476648"/>
                  </a:lnTo>
                  <a:lnTo>
                    <a:pt x="3889710" y="2528238"/>
                  </a:lnTo>
                  <a:lnTo>
                    <a:pt x="3895440" y="2579982"/>
                  </a:lnTo>
                  <a:lnTo>
                    <a:pt x="3900854" y="2631881"/>
                  </a:lnTo>
                  <a:lnTo>
                    <a:pt x="3905952" y="2683930"/>
                  </a:lnTo>
                  <a:lnTo>
                    <a:pt x="3910732" y="2736128"/>
                  </a:lnTo>
                  <a:lnTo>
                    <a:pt x="3915192" y="2788473"/>
                  </a:lnTo>
                  <a:lnTo>
                    <a:pt x="3919331" y="2840963"/>
                  </a:lnTo>
                  <a:lnTo>
                    <a:pt x="3923147" y="2893595"/>
                  </a:lnTo>
                  <a:lnTo>
                    <a:pt x="3926640" y="2946367"/>
                  </a:lnTo>
                  <a:lnTo>
                    <a:pt x="3929806" y="2999277"/>
                  </a:lnTo>
                  <a:lnTo>
                    <a:pt x="3932646" y="3052323"/>
                  </a:lnTo>
                  <a:lnTo>
                    <a:pt x="3935157" y="3105503"/>
                  </a:lnTo>
                  <a:lnTo>
                    <a:pt x="3937339" y="3158814"/>
                  </a:lnTo>
                  <a:lnTo>
                    <a:pt x="3939188" y="3212255"/>
                  </a:lnTo>
                  <a:lnTo>
                    <a:pt x="3940705" y="3265823"/>
                  </a:lnTo>
                  <a:lnTo>
                    <a:pt x="3941887" y="3319516"/>
                  </a:lnTo>
                  <a:lnTo>
                    <a:pt x="3942734" y="3373332"/>
                  </a:lnTo>
                  <a:lnTo>
                    <a:pt x="3943243" y="3427268"/>
                  </a:lnTo>
                  <a:lnTo>
                    <a:pt x="3943412" y="3481324"/>
                  </a:lnTo>
                  <a:lnTo>
                    <a:pt x="3943243" y="3535379"/>
                  </a:lnTo>
                  <a:lnTo>
                    <a:pt x="3942734" y="3589315"/>
                  </a:lnTo>
                  <a:lnTo>
                    <a:pt x="3941887" y="3643131"/>
                  </a:lnTo>
                  <a:lnTo>
                    <a:pt x="3940705" y="3696824"/>
                  </a:lnTo>
                  <a:lnTo>
                    <a:pt x="3939188" y="3750391"/>
                  </a:lnTo>
                  <a:lnTo>
                    <a:pt x="3937339" y="3803832"/>
                  </a:lnTo>
                  <a:lnTo>
                    <a:pt x="3935157" y="3857143"/>
                  </a:lnTo>
                  <a:lnTo>
                    <a:pt x="3932646" y="3910323"/>
                  </a:lnTo>
                  <a:lnTo>
                    <a:pt x="3929806" y="3963369"/>
                  </a:lnTo>
                  <a:lnTo>
                    <a:pt x="3926640" y="4016279"/>
                  </a:lnTo>
                  <a:lnTo>
                    <a:pt x="3923147" y="4069051"/>
                  </a:lnTo>
                  <a:lnTo>
                    <a:pt x="3919331" y="4121682"/>
                  </a:lnTo>
                  <a:lnTo>
                    <a:pt x="3915192" y="4174171"/>
                  </a:lnTo>
                  <a:lnTo>
                    <a:pt x="3910732" y="4226516"/>
                  </a:lnTo>
                  <a:lnTo>
                    <a:pt x="3905952" y="4278714"/>
                  </a:lnTo>
                  <a:lnTo>
                    <a:pt x="3900854" y="4330762"/>
                  </a:lnTo>
                  <a:lnTo>
                    <a:pt x="3895440" y="4382660"/>
                  </a:lnTo>
                  <a:lnTo>
                    <a:pt x="3889710" y="4434405"/>
                  </a:lnTo>
                  <a:lnTo>
                    <a:pt x="3883667" y="4485993"/>
                  </a:lnTo>
                  <a:lnTo>
                    <a:pt x="3877312" y="4537425"/>
                  </a:lnTo>
                  <a:lnTo>
                    <a:pt x="3870646" y="4588696"/>
                  </a:lnTo>
                  <a:lnTo>
                    <a:pt x="3863671" y="4639806"/>
                  </a:lnTo>
                  <a:lnTo>
                    <a:pt x="3856388" y="4690751"/>
                  </a:lnTo>
                  <a:lnTo>
                    <a:pt x="3848799" y="4741530"/>
                  </a:lnTo>
                  <a:lnTo>
                    <a:pt x="3840905" y="4792141"/>
                  </a:lnTo>
                  <a:lnTo>
                    <a:pt x="3832708" y="4842580"/>
                  </a:lnTo>
                  <a:lnTo>
                    <a:pt x="3824209" y="4892847"/>
                  </a:lnTo>
                  <a:lnTo>
                    <a:pt x="3815410" y="4942939"/>
                  </a:lnTo>
                  <a:lnTo>
                    <a:pt x="3806312" y="4992854"/>
                  </a:lnTo>
                  <a:lnTo>
                    <a:pt x="3796916" y="5042589"/>
                  </a:lnTo>
                  <a:lnTo>
                    <a:pt x="3787225" y="5092143"/>
                  </a:lnTo>
                  <a:lnTo>
                    <a:pt x="3777240" y="5141513"/>
                  </a:lnTo>
                  <a:lnTo>
                    <a:pt x="3766962" y="5190697"/>
                  </a:lnTo>
                  <a:lnTo>
                    <a:pt x="3756392" y="5239694"/>
                  </a:lnTo>
                  <a:lnTo>
                    <a:pt x="3745533" y="5288500"/>
                  </a:lnTo>
                  <a:lnTo>
                    <a:pt x="3734385" y="5337113"/>
                  </a:lnTo>
                  <a:lnTo>
                    <a:pt x="3722951" y="5385532"/>
                  </a:lnTo>
                  <a:lnTo>
                    <a:pt x="3711230" y="5433754"/>
                  </a:lnTo>
                  <a:lnTo>
                    <a:pt x="3699227" y="5481777"/>
                  </a:lnTo>
                  <a:lnTo>
                    <a:pt x="3686940" y="5529600"/>
                  </a:lnTo>
                  <a:lnTo>
                    <a:pt x="3674373" y="5577219"/>
                  </a:lnTo>
                  <a:lnTo>
                    <a:pt x="3661526" y="5624632"/>
                  </a:lnTo>
                  <a:lnTo>
                    <a:pt x="3648401" y="5671838"/>
                  </a:lnTo>
                  <a:lnTo>
                    <a:pt x="3635000" y="5718834"/>
                  </a:lnTo>
                  <a:lnTo>
                    <a:pt x="3621324" y="5765618"/>
                  </a:lnTo>
                  <a:lnTo>
                    <a:pt x="3607374" y="5812188"/>
                  </a:lnTo>
                  <a:lnTo>
                    <a:pt x="3593152" y="5858542"/>
                  </a:lnTo>
                  <a:lnTo>
                    <a:pt x="3578660" y="5904677"/>
                  </a:lnTo>
                  <a:lnTo>
                    <a:pt x="3563899" y="5950591"/>
                  </a:lnTo>
                  <a:lnTo>
                    <a:pt x="3548870" y="5996283"/>
                  </a:lnTo>
                  <a:lnTo>
                    <a:pt x="3533575" y="6041750"/>
                  </a:lnTo>
                  <a:lnTo>
                    <a:pt x="3518015" y="6086990"/>
                  </a:lnTo>
                  <a:lnTo>
                    <a:pt x="3502193" y="6132000"/>
                  </a:lnTo>
                  <a:lnTo>
                    <a:pt x="3486109" y="6176778"/>
                  </a:lnTo>
                  <a:lnTo>
                    <a:pt x="3469764" y="6221324"/>
                  </a:lnTo>
                  <a:lnTo>
                    <a:pt x="3453161" y="6265633"/>
                  </a:lnTo>
                  <a:lnTo>
                    <a:pt x="3436301" y="6309704"/>
                  </a:lnTo>
                  <a:lnTo>
                    <a:pt x="3419185" y="6353535"/>
                  </a:lnTo>
                  <a:lnTo>
                    <a:pt x="3401815" y="6397123"/>
                  </a:lnTo>
                  <a:lnTo>
                    <a:pt x="3384193" y="6440467"/>
                  </a:lnTo>
                  <a:lnTo>
                    <a:pt x="3366319" y="6483565"/>
                  </a:lnTo>
                  <a:lnTo>
                    <a:pt x="3348195" y="6526413"/>
                  </a:lnTo>
                  <a:lnTo>
                    <a:pt x="3329823" y="6569010"/>
                  </a:lnTo>
                  <a:lnTo>
                    <a:pt x="3311205" y="6611355"/>
                  </a:lnTo>
                  <a:lnTo>
                    <a:pt x="3292341" y="6653443"/>
                  </a:lnTo>
                  <a:lnTo>
                    <a:pt x="3273233" y="6695274"/>
                  </a:lnTo>
                  <a:lnTo>
                    <a:pt x="3192608" y="6853171"/>
                  </a:lnTo>
                </a:path>
                <a:path w="3943985" h="6853555">
                  <a:moveTo>
                    <a:pt x="0" y="685317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3933825" cy="6858000"/>
            </a:xfrm>
            <a:custGeom>
              <a:avLst/>
              <a:gdLst/>
              <a:ahLst/>
              <a:cxnLst/>
              <a:rect l="l" t="t" r="r" b="b"/>
              <a:pathLst>
                <a:path w="3933825" h="6858000">
                  <a:moveTo>
                    <a:pt x="3127248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180715" y="6857999"/>
                  </a:lnTo>
                  <a:lnTo>
                    <a:pt x="3263773" y="6695338"/>
                  </a:lnTo>
                  <a:lnTo>
                    <a:pt x="3282880" y="6653507"/>
                  </a:lnTo>
                  <a:lnTo>
                    <a:pt x="3301744" y="6611418"/>
                  </a:lnTo>
                  <a:lnTo>
                    <a:pt x="3320362" y="6569074"/>
                  </a:lnTo>
                  <a:lnTo>
                    <a:pt x="3338733" y="6526477"/>
                  </a:lnTo>
                  <a:lnTo>
                    <a:pt x="3356856" y="6483629"/>
                  </a:lnTo>
                  <a:lnTo>
                    <a:pt x="3374729" y="6440532"/>
                  </a:lnTo>
                  <a:lnTo>
                    <a:pt x="3392350" y="6397189"/>
                  </a:lnTo>
                  <a:lnTo>
                    <a:pt x="3409719" y="6353601"/>
                  </a:lnTo>
                  <a:lnTo>
                    <a:pt x="3426834" y="6309771"/>
                  </a:lnTo>
                  <a:lnTo>
                    <a:pt x="3443692" y="6265700"/>
                  </a:lnTo>
                  <a:lnTo>
                    <a:pt x="3460294" y="6221392"/>
                  </a:lnTo>
                  <a:lnTo>
                    <a:pt x="3476637" y="6176848"/>
                  </a:lnTo>
                  <a:lnTo>
                    <a:pt x="3492719" y="6132070"/>
                  </a:lnTo>
                  <a:lnTo>
                    <a:pt x="3508540" y="6087060"/>
                  </a:lnTo>
                  <a:lnTo>
                    <a:pt x="3524097" y="6041822"/>
                  </a:lnTo>
                  <a:lnTo>
                    <a:pt x="3539390" y="5996356"/>
                  </a:lnTo>
                  <a:lnTo>
                    <a:pt x="3554417" y="5950665"/>
                  </a:lnTo>
                  <a:lnTo>
                    <a:pt x="3569176" y="5904752"/>
                  </a:lnTo>
                  <a:lnTo>
                    <a:pt x="3583666" y="5858618"/>
                  </a:lnTo>
                  <a:lnTo>
                    <a:pt x="3597885" y="5812266"/>
                  </a:lnTo>
                  <a:lnTo>
                    <a:pt x="3611832" y="5765697"/>
                  </a:lnTo>
                  <a:lnTo>
                    <a:pt x="3625506" y="5718914"/>
                  </a:lnTo>
                  <a:lnTo>
                    <a:pt x="3638905" y="5671919"/>
                  </a:lnTo>
                  <a:lnTo>
                    <a:pt x="3652027" y="5624715"/>
                  </a:lnTo>
                  <a:lnTo>
                    <a:pt x="3664871" y="5577302"/>
                  </a:lnTo>
                  <a:lnTo>
                    <a:pt x="3677436" y="5529685"/>
                  </a:lnTo>
                  <a:lnTo>
                    <a:pt x="3689719" y="5481864"/>
                  </a:lnTo>
                  <a:lnTo>
                    <a:pt x="3701720" y="5433842"/>
                  </a:lnTo>
                  <a:lnTo>
                    <a:pt x="3713438" y="5385622"/>
                  </a:lnTo>
                  <a:lnTo>
                    <a:pt x="3724869" y="5337204"/>
                  </a:lnTo>
                  <a:lnTo>
                    <a:pt x="3736014" y="5288592"/>
                  </a:lnTo>
                  <a:lnTo>
                    <a:pt x="3746871" y="5239787"/>
                  </a:lnTo>
                  <a:lnTo>
                    <a:pt x="3757437" y="5190793"/>
                  </a:lnTo>
                  <a:lnTo>
                    <a:pt x="3767713" y="5141610"/>
                  </a:lnTo>
                  <a:lnTo>
                    <a:pt x="3777695" y="5092241"/>
                  </a:lnTo>
                  <a:lnTo>
                    <a:pt x="3787383" y="5042689"/>
                  </a:lnTo>
                  <a:lnTo>
                    <a:pt x="3796776" y="4992955"/>
                  </a:lnTo>
                  <a:lnTo>
                    <a:pt x="3805871" y="4943042"/>
                  </a:lnTo>
                  <a:lnTo>
                    <a:pt x="3814667" y="4892951"/>
                  </a:lnTo>
                  <a:lnTo>
                    <a:pt x="3823163" y="4842686"/>
                  </a:lnTo>
                  <a:lnTo>
                    <a:pt x="3831358" y="4792247"/>
                  </a:lnTo>
                  <a:lnTo>
                    <a:pt x="3839249" y="4741638"/>
                  </a:lnTo>
                  <a:lnTo>
                    <a:pt x="3846835" y="4690860"/>
                  </a:lnTo>
                  <a:lnTo>
                    <a:pt x="3854116" y="4639916"/>
                  </a:lnTo>
                  <a:lnTo>
                    <a:pt x="3861088" y="4588808"/>
                  </a:lnTo>
                  <a:lnTo>
                    <a:pt x="3867752" y="4537538"/>
                  </a:lnTo>
                  <a:lnTo>
                    <a:pt x="3874105" y="4486108"/>
                  </a:lnTo>
                  <a:lnTo>
                    <a:pt x="3880146" y="4434520"/>
                  </a:lnTo>
                  <a:lnTo>
                    <a:pt x="3885873" y="4382777"/>
                  </a:lnTo>
                  <a:lnTo>
                    <a:pt x="3891285" y="4330880"/>
                  </a:lnTo>
                  <a:lnTo>
                    <a:pt x="3896381" y="4278832"/>
                  </a:lnTo>
                  <a:lnTo>
                    <a:pt x="3901158" y="4226635"/>
                  </a:lnTo>
                  <a:lnTo>
                    <a:pt x="3905617" y="4174292"/>
                  </a:lnTo>
                  <a:lnTo>
                    <a:pt x="3909754" y="4121804"/>
                  </a:lnTo>
                  <a:lnTo>
                    <a:pt x="3913569" y="4069173"/>
                  </a:lnTo>
                  <a:lnTo>
                    <a:pt x="3917059" y="4016402"/>
                  </a:lnTo>
                  <a:lnTo>
                    <a:pt x="3920225" y="3963492"/>
                  </a:lnTo>
                  <a:lnTo>
                    <a:pt x="3923063" y="3910447"/>
                  </a:lnTo>
                  <a:lnTo>
                    <a:pt x="3925573" y="3857268"/>
                  </a:lnTo>
                  <a:lnTo>
                    <a:pt x="3927753" y="3803958"/>
                  </a:lnTo>
                  <a:lnTo>
                    <a:pt x="3929602" y="3750517"/>
                  </a:lnTo>
                  <a:lnTo>
                    <a:pt x="3931118" y="3696950"/>
                  </a:lnTo>
                  <a:lnTo>
                    <a:pt x="3932300" y="3643257"/>
                  </a:lnTo>
                  <a:lnTo>
                    <a:pt x="3933146" y="3589442"/>
                  </a:lnTo>
                  <a:lnTo>
                    <a:pt x="3933655" y="3535505"/>
                  </a:lnTo>
                  <a:lnTo>
                    <a:pt x="3933825" y="3481451"/>
                  </a:lnTo>
                  <a:lnTo>
                    <a:pt x="3933655" y="3427390"/>
                  </a:lnTo>
                  <a:lnTo>
                    <a:pt x="3933146" y="3373448"/>
                  </a:lnTo>
                  <a:lnTo>
                    <a:pt x="3932300" y="3319627"/>
                  </a:lnTo>
                  <a:lnTo>
                    <a:pt x="3931118" y="3265930"/>
                  </a:lnTo>
                  <a:lnTo>
                    <a:pt x="3929602" y="3212358"/>
                  </a:lnTo>
                  <a:lnTo>
                    <a:pt x="3927753" y="3158913"/>
                  </a:lnTo>
                  <a:lnTo>
                    <a:pt x="3925573" y="3105598"/>
                  </a:lnTo>
                  <a:lnTo>
                    <a:pt x="3923063" y="3052414"/>
                  </a:lnTo>
                  <a:lnTo>
                    <a:pt x="3920225" y="2999365"/>
                  </a:lnTo>
                  <a:lnTo>
                    <a:pt x="3917059" y="2946452"/>
                  </a:lnTo>
                  <a:lnTo>
                    <a:pt x="3913569" y="2893677"/>
                  </a:lnTo>
                  <a:lnTo>
                    <a:pt x="3909754" y="2841043"/>
                  </a:lnTo>
                  <a:lnTo>
                    <a:pt x="3905617" y="2788552"/>
                  </a:lnTo>
                  <a:lnTo>
                    <a:pt x="3901158" y="2736205"/>
                  </a:lnTo>
                  <a:lnTo>
                    <a:pt x="3896381" y="2684005"/>
                  </a:lnTo>
                  <a:lnTo>
                    <a:pt x="3891285" y="2631955"/>
                  </a:lnTo>
                  <a:lnTo>
                    <a:pt x="3885873" y="2580055"/>
                  </a:lnTo>
                  <a:lnTo>
                    <a:pt x="3880146" y="2528310"/>
                  </a:lnTo>
                  <a:lnTo>
                    <a:pt x="3874105" y="2476719"/>
                  </a:lnTo>
                  <a:lnTo>
                    <a:pt x="3867752" y="2425287"/>
                  </a:lnTo>
                  <a:lnTo>
                    <a:pt x="3861088" y="2374015"/>
                  </a:lnTo>
                  <a:lnTo>
                    <a:pt x="3854116" y="2322905"/>
                  </a:lnTo>
                  <a:lnTo>
                    <a:pt x="3846835" y="2271959"/>
                  </a:lnTo>
                  <a:lnTo>
                    <a:pt x="3839249" y="2221180"/>
                  </a:lnTo>
                  <a:lnTo>
                    <a:pt x="3831358" y="2170569"/>
                  </a:lnTo>
                  <a:lnTo>
                    <a:pt x="3823163" y="2120129"/>
                  </a:lnTo>
                  <a:lnTo>
                    <a:pt x="3814667" y="2069862"/>
                  </a:lnTo>
                  <a:lnTo>
                    <a:pt x="3805871" y="2019770"/>
                  </a:lnTo>
                  <a:lnTo>
                    <a:pt x="3796776" y="1969856"/>
                  </a:lnTo>
                  <a:lnTo>
                    <a:pt x="3787383" y="1920121"/>
                  </a:lnTo>
                  <a:lnTo>
                    <a:pt x="3777695" y="1870568"/>
                  </a:lnTo>
                  <a:lnTo>
                    <a:pt x="3767713" y="1821198"/>
                  </a:lnTo>
                  <a:lnTo>
                    <a:pt x="3757437" y="1772015"/>
                  </a:lnTo>
                  <a:lnTo>
                    <a:pt x="3746871" y="1723019"/>
                  </a:lnTo>
                  <a:lnTo>
                    <a:pt x="3736014" y="1674214"/>
                  </a:lnTo>
                  <a:lnTo>
                    <a:pt x="3724869" y="1625602"/>
                  </a:lnTo>
                  <a:lnTo>
                    <a:pt x="3713438" y="1577184"/>
                  </a:lnTo>
                  <a:lnTo>
                    <a:pt x="3701720" y="1528962"/>
                  </a:lnTo>
                  <a:lnTo>
                    <a:pt x="3689719" y="1480940"/>
                  </a:lnTo>
                  <a:lnTo>
                    <a:pt x="3677436" y="1433119"/>
                  </a:lnTo>
                  <a:lnTo>
                    <a:pt x="3664871" y="1385501"/>
                  </a:lnTo>
                  <a:lnTo>
                    <a:pt x="3652027" y="1338089"/>
                  </a:lnTo>
                  <a:lnTo>
                    <a:pt x="3638905" y="1290884"/>
                  </a:lnTo>
                  <a:lnTo>
                    <a:pt x="3625506" y="1243889"/>
                  </a:lnTo>
                  <a:lnTo>
                    <a:pt x="3611832" y="1197106"/>
                  </a:lnTo>
                  <a:lnTo>
                    <a:pt x="3597885" y="1150537"/>
                  </a:lnTo>
                  <a:lnTo>
                    <a:pt x="3583666" y="1104185"/>
                  </a:lnTo>
                  <a:lnTo>
                    <a:pt x="3569176" y="1058051"/>
                  </a:lnTo>
                  <a:lnTo>
                    <a:pt x="3554417" y="1012137"/>
                  </a:lnTo>
                  <a:lnTo>
                    <a:pt x="3539390" y="966447"/>
                  </a:lnTo>
                  <a:lnTo>
                    <a:pt x="3524097" y="920981"/>
                  </a:lnTo>
                  <a:lnTo>
                    <a:pt x="3508540" y="875742"/>
                  </a:lnTo>
                  <a:lnTo>
                    <a:pt x="3492719" y="830733"/>
                  </a:lnTo>
                  <a:lnTo>
                    <a:pt x="3476637" y="785955"/>
                  </a:lnTo>
                  <a:lnTo>
                    <a:pt x="3460294" y="741411"/>
                  </a:lnTo>
                  <a:lnTo>
                    <a:pt x="3443692" y="697102"/>
                  </a:lnTo>
                  <a:lnTo>
                    <a:pt x="3426834" y="653032"/>
                  </a:lnTo>
                  <a:lnTo>
                    <a:pt x="3409719" y="609201"/>
                  </a:lnTo>
                  <a:lnTo>
                    <a:pt x="3392350" y="565613"/>
                  </a:lnTo>
                  <a:lnTo>
                    <a:pt x="3374729" y="522269"/>
                  </a:lnTo>
                  <a:lnTo>
                    <a:pt x="3356856" y="479172"/>
                  </a:lnTo>
                  <a:lnTo>
                    <a:pt x="3338733" y="436324"/>
                  </a:lnTo>
                  <a:lnTo>
                    <a:pt x="3320362" y="393726"/>
                  </a:lnTo>
                  <a:lnTo>
                    <a:pt x="3301744" y="351382"/>
                  </a:lnTo>
                  <a:lnTo>
                    <a:pt x="3282880" y="309293"/>
                  </a:lnTo>
                  <a:lnTo>
                    <a:pt x="3263773" y="267461"/>
                  </a:lnTo>
                  <a:lnTo>
                    <a:pt x="3127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019175"/>
              <a:ext cx="123825" cy="647700"/>
            </a:xfrm>
            <a:custGeom>
              <a:avLst/>
              <a:gdLst/>
              <a:ahLst/>
              <a:cxnLst/>
              <a:rect l="l" t="t" r="r" b="b"/>
              <a:pathLst>
                <a:path w="123825" h="647700">
                  <a:moveTo>
                    <a:pt x="123825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23825" y="647700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8150" y="2085975"/>
              <a:ext cx="2838450" cy="19050"/>
            </a:xfrm>
            <a:custGeom>
              <a:avLst/>
              <a:gdLst/>
              <a:ahLst/>
              <a:cxnLst/>
              <a:rect l="l" t="t" r="r" b="b"/>
              <a:pathLst>
                <a:path w="2838450" h="19050">
                  <a:moveTo>
                    <a:pt x="28384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2838450" y="19050"/>
                  </a:lnTo>
                  <a:lnTo>
                    <a:pt x="283845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27367" y="2256091"/>
            <a:ext cx="2640965" cy="45834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373380">
              <a:lnSpc>
                <a:spcPts val="1950"/>
              </a:lnSpc>
              <a:spcBef>
                <a:spcPts val="3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Arial"/>
                <a:cs typeface="Arial"/>
              </a:rPr>
              <a:t>Gran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Lago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Alqueva,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Portugal</a:t>
            </a:r>
            <a:endParaRPr sz="1800">
              <a:latin typeface="Arial"/>
              <a:cs typeface="Arial"/>
            </a:endParaRPr>
          </a:p>
          <a:p>
            <a:pPr marL="12700" marR="70485">
              <a:lnSpc>
                <a:spcPts val="1950"/>
              </a:lnSpc>
              <a:spcBef>
                <a:spcPts val="61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5" dirty="0">
                <a:latin typeface="Arial"/>
                <a:cs typeface="Arial"/>
              </a:rPr>
              <a:t>Situado </a:t>
            </a:r>
            <a:r>
              <a:rPr sz="1800" spc="-15" dirty="0">
                <a:latin typeface="Arial"/>
                <a:cs typeface="Arial"/>
              </a:rPr>
              <a:t>en el </a:t>
            </a:r>
            <a:r>
              <a:rPr sz="1800" spc="5" dirty="0">
                <a:latin typeface="Arial"/>
                <a:cs typeface="Arial"/>
              </a:rPr>
              <a:t>Alentejo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lug</a:t>
            </a:r>
            <a:r>
              <a:rPr sz="1800" spc="-3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p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25" dirty="0">
                <a:latin typeface="Arial"/>
                <a:cs typeface="Arial"/>
              </a:rPr>
              <a:t>f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2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o </a:t>
            </a:r>
            <a:r>
              <a:rPr sz="1800" spc="45" dirty="0">
                <a:latin typeface="Arial"/>
                <a:cs typeface="Arial"/>
              </a:rPr>
              <a:t>p</a:t>
            </a:r>
            <a:r>
              <a:rPr sz="1800" spc="-3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ra  </a:t>
            </a:r>
            <a:r>
              <a:rPr sz="1800" spc="-15" dirty="0">
                <a:latin typeface="Arial"/>
                <a:cs typeface="Arial"/>
              </a:rPr>
              <a:t>observar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950"/>
              </a:lnSpc>
              <a:spcBef>
                <a:spcPts val="5"/>
              </a:spcBef>
            </a:pPr>
            <a:r>
              <a:rPr sz="1800" spc="-3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spc="45" dirty="0">
                <a:latin typeface="Arial"/>
                <a:cs typeface="Arial"/>
              </a:rPr>
              <a:t>ll</a:t>
            </a:r>
            <a:r>
              <a:rPr sz="1800" spc="-30" dirty="0">
                <a:latin typeface="Arial"/>
                <a:cs typeface="Arial"/>
              </a:rPr>
              <a:t>a</a:t>
            </a:r>
            <a:r>
              <a:rPr sz="1800" spc="5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spc="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n</a:t>
            </a:r>
            <a:r>
              <a:rPr sz="1800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e</a:t>
            </a:r>
            <a:r>
              <a:rPr sz="1800" u="sng" spc="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bul</a:t>
            </a:r>
            <a:r>
              <a:rPr sz="1800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o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s</a:t>
            </a:r>
            <a:r>
              <a:rPr sz="1800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a</a:t>
            </a:r>
            <a:r>
              <a:rPr sz="18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s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175" dirty="0">
                <a:latin typeface="Arial"/>
                <a:cs typeface="Arial"/>
              </a:rPr>
              <a:t> </a:t>
            </a:r>
            <a:r>
              <a:rPr sz="1800" spc="5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a  </a:t>
            </a:r>
            <a:r>
              <a:rPr sz="1800" spc="-30" dirty="0">
                <a:latin typeface="Arial"/>
                <a:cs typeface="Arial"/>
              </a:rPr>
              <a:t>L</a:t>
            </a:r>
            <a:r>
              <a:rPr sz="1800" spc="45" dirty="0">
                <a:latin typeface="Arial"/>
                <a:cs typeface="Arial"/>
              </a:rPr>
              <a:t>un</a:t>
            </a:r>
            <a:r>
              <a:rPr sz="1800" spc="-30" dirty="0">
                <a:latin typeface="Arial"/>
                <a:cs typeface="Arial"/>
              </a:rPr>
              <a:t>a</a:t>
            </a:r>
            <a:r>
              <a:rPr sz="1800" spc="20" dirty="0">
                <a:latin typeface="Arial"/>
                <a:cs typeface="Arial"/>
              </a:rPr>
              <a:t>..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du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25" dirty="0">
                <a:latin typeface="Arial"/>
                <a:cs typeface="Arial"/>
              </a:rPr>
              <a:t>a</a:t>
            </a:r>
            <a:r>
              <a:rPr sz="1800" spc="45" dirty="0">
                <a:latin typeface="Arial"/>
                <a:cs typeface="Arial"/>
              </a:rPr>
              <a:t>n</a:t>
            </a:r>
            <a:r>
              <a:rPr sz="1800" spc="2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2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  </a:t>
            </a:r>
            <a:r>
              <a:rPr sz="1800" spc="5" dirty="0">
                <a:latin typeface="Arial"/>
                <a:cs typeface="Arial"/>
              </a:rPr>
              <a:t>parte del año </a:t>
            </a:r>
            <a:r>
              <a:rPr sz="1800" spc="-10" dirty="0">
                <a:latin typeface="Arial"/>
                <a:cs typeface="Arial"/>
              </a:rPr>
              <a:t>gracias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sus </a:t>
            </a:r>
            <a:r>
              <a:rPr sz="1800" spc="10" dirty="0">
                <a:latin typeface="Arial"/>
                <a:cs typeface="Arial"/>
              </a:rPr>
              <a:t>buenas </a:t>
            </a:r>
            <a:r>
              <a:rPr sz="1800" spc="-5" dirty="0">
                <a:latin typeface="Arial"/>
                <a:cs typeface="Arial"/>
              </a:rPr>
              <a:t>condiciones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meteorológicas.</a:t>
            </a:r>
            <a:r>
              <a:rPr sz="1800" spc="48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De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hecho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es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30" dirty="0">
                <a:latin typeface="Arial"/>
                <a:cs typeface="Arial"/>
              </a:rPr>
              <a:t>una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Reserva</a:t>
            </a:r>
            <a:r>
              <a:rPr sz="1800" spc="13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de</a:t>
            </a:r>
            <a:endParaRPr sz="1800">
              <a:latin typeface="Arial"/>
              <a:cs typeface="Arial"/>
            </a:endParaRPr>
          </a:p>
          <a:p>
            <a:pPr marL="12700" marR="46355">
              <a:lnSpc>
                <a:spcPct val="89500"/>
              </a:lnSpc>
              <a:spcBef>
                <a:spcPts val="5"/>
              </a:spcBef>
            </a:pPr>
            <a:r>
              <a:rPr sz="1800" spc="-10" dirty="0">
                <a:latin typeface="Arial"/>
                <a:cs typeface="Arial"/>
              </a:rPr>
              <a:t>Cielo </a:t>
            </a:r>
            <a:r>
              <a:rPr sz="1800" spc="10" dirty="0">
                <a:latin typeface="Arial"/>
                <a:cs typeface="Arial"/>
              </a:rPr>
              <a:t>Oscuro 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15" dirty="0">
                <a:latin typeface="Arial"/>
                <a:cs typeface="Arial"/>
              </a:rPr>
              <a:t>allí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5" dirty="0">
                <a:latin typeface="Arial"/>
                <a:cs typeface="Arial"/>
              </a:rPr>
              <a:t> celebra </a:t>
            </a:r>
            <a:r>
              <a:rPr sz="1800" spc="25" dirty="0">
                <a:latin typeface="Arial"/>
                <a:cs typeface="Arial"/>
              </a:rPr>
              <a:t>la </a:t>
            </a:r>
            <a:r>
              <a:rPr sz="1800" i="1" spc="-5" dirty="0">
                <a:latin typeface="Arial"/>
                <a:cs typeface="Arial"/>
              </a:rPr>
              <a:t>Star Party </a:t>
            </a:r>
            <a:r>
              <a:rPr sz="1800" i="1" dirty="0">
                <a:latin typeface="Arial"/>
                <a:cs typeface="Arial"/>
              </a:rPr>
              <a:t> A</a:t>
            </a:r>
            <a:r>
              <a:rPr sz="1800" i="1" spc="45" dirty="0">
                <a:latin typeface="Arial"/>
                <a:cs typeface="Arial"/>
              </a:rPr>
              <a:t>l</a:t>
            </a:r>
            <a:r>
              <a:rPr sz="1800" i="1" spc="-105" dirty="0">
                <a:latin typeface="Arial"/>
                <a:cs typeface="Arial"/>
              </a:rPr>
              <a:t>q</a:t>
            </a:r>
            <a:r>
              <a:rPr sz="1800" i="1" spc="-30" dirty="0">
                <a:latin typeface="Arial"/>
                <a:cs typeface="Arial"/>
              </a:rPr>
              <a:t>ue</a:t>
            </a:r>
            <a:r>
              <a:rPr sz="1800" i="1" dirty="0">
                <a:latin typeface="Arial"/>
                <a:cs typeface="Arial"/>
              </a:rPr>
              <a:t>v</a:t>
            </a:r>
            <a:r>
              <a:rPr sz="1800" i="1" spc="-2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d</a:t>
            </a:r>
            <a:r>
              <a:rPr sz="1800" spc="-30" dirty="0">
                <a:latin typeface="Arial"/>
                <a:cs typeface="Arial"/>
              </a:rPr>
              <a:t>o</a:t>
            </a:r>
            <a:r>
              <a:rPr sz="1800" spc="45" dirty="0">
                <a:latin typeface="Arial"/>
                <a:cs typeface="Arial"/>
              </a:rPr>
              <a:t>nd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t</a:t>
            </a:r>
            <a:r>
              <a:rPr sz="1800" spc="-30" dirty="0">
                <a:latin typeface="Arial"/>
                <a:cs typeface="Arial"/>
              </a:rPr>
              <a:t>o</a:t>
            </a:r>
            <a:r>
              <a:rPr sz="1800" spc="45" dirty="0">
                <a:latin typeface="Arial"/>
                <a:cs typeface="Arial"/>
              </a:rPr>
              <a:t>d</a:t>
            </a:r>
            <a:r>
              <a:rPr sz="1800" spc="-3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l</a:t>
            </a:r>
            <a:r>
              <a:rPr sz="1800" spc="-3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s  </a:t>
            </a:r>
            <a:r>
              <a:rPr sz="1800" spc="-15" dirty="0">
                <a:latin typeface="Arial"/>
                <a:cs typeface="Arial"/>
              </a:rPr>
              <a:t>eventos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van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enfocado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la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observación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</a:pPr>
            <a:r>
              <a:rPr sz="1800" spc="-5" dirty="0">
                <a:latin typeface="Arial"/>
                <a:cs typeface="Arial"/>
              </a:rPr>
              <a:t>astronómica.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55"/>
              </a:lnSpc>
            </a:pPr>
            <a:r>
              <a:rPr sz="1800" i="1" spc="-15" dirty="0">
                <a:latin typeface="Arial"/>
                <a:cs typeface="Arial"/>
              </a:rPr>
              <a:t>Fotografía:</a:t>
            </a:r>
            <a:r>
              <a:rPr sz="1800" i="1" spc="100" dirty="0">
                <a:latin typeface="Arial"/>
                <a:cs typeface="Arial"/>
              </a:rPr>
              <a:t> </a:t>
            </a:r>
            <a:r>
              <a:rPr sz="1800" i="1" spc="-15" dirty="0">
                <a:latin typeface="Arial"/>
                <a:cs typeface="Arial"/>
              </a:rPr>
              <a:t>Dark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Sky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787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616190" y="2432748"/>
            <a:ext cx="3629025" cy="343407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218440">
              <a:lnSpc>
                <a:spcPts val="2180"/>
              </a:lnSpc>
              <a:spcBef>
                <a:spcPts val="380"/>
              </a:spcBef>
              <a:buChar char="•"/>
              <a:tabLst>
                <a:tab pos="241300" algn="l"/>
                <a:tab pos="241935" algn="l"/>
              </a:tabLst>
            </a:pPr>
            <a:r>
              <a:rPr sz="2000" spc="35" dirty="0">
                <a:latin typeface="Arial"/>
                <a:cs typeface="Arial"/>
              </a:rPr>
              <a:t>I</a:t>
            </a:r>
            <a:r>
              <a:rPr sz="2000" spc="4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landia,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para</a:t>
            </a:r>
            <a:r>
              <a:rPr sz="2000" spc="-110" dirty="0">
                <a:latin typeface="Arial"/>
                <a:cs typeface="Arial"/>
              </a:rPr>
              <a:t>í</a:t>
            </a:r>
            <a:r>
              <a:rPr sz="2000" spc="40" dirty="0">
                <a:latin typeface="Arial"/>
                <a:cs typeface="Arial"/>
              </a:rPr>
              <a:t>s</a:t>
            </a:r>
            <a:r>
              <a:rPr sz="2000" spc="15" dirty="0">
                <a:latin typeface="Arial"/>
                <a:cs typeface="Arial"/>
              </a:rPr>
              <a:t>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auroras  boreales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90400"/>
              </a:lnSpc>
              <a:spcBef>
                <a:spcPts val="495"/>
              </a:spcBef>
              <a:buChar char="•"/>
              <a:tabLst>
                <a:tab pos="241300" algn="l"/>
                <a:tab pos="241935" algn="l"/>
              </a:tabLst>
            </a:pPr>
            <a:r>
              <a:rPr sz="2000" spc="10" dirty="0">
                <a:latin typeface="Arial"/>
                <a:cs typeface="Arial"/>
              </a:rPr>
              <a:t>Sin duda </a:t>
            </a:r>
            <a:r>
              <a:rPr sz="2000" spc="20" dirty="0">
                <a:latin typeface="Arial"/>
                <a:cs typeface="Arial"/>
              </a:rPr>
              <a:t>son </a:t>
            </a:r>
            <a:r>
              <a:rPr sz="2000" spc="5" dirty="0">
                <a:latin typeface="Arial"/>
                <a:cs typeface="Arial"/>
              </a:rPr>
              <a:t>las</a:t>
            </a:r>
            <a:r>
              <a:rPr sz="2000" spc="5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auroras </a:t>
            </a:r>
            <a:r>
              <a:rPr sz="2000" spc="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20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b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o</a:t>
            </a:r>
            <a:r>
              <a:rPr sz="20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re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ale</a:t>
            </a:r>
            <a:r>
              <a:rPr sz="20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s</a:t>
            </a:r>
            <a:r>
              <a:rPr sz="2000" spc="-70" dirty="0">
                <a:solidFill>
                  <a:srgbClr val="0462C1"/>
                </a:solidFill>
                <a:latin typeface="Arial"/>
                <a:cs typeface="Arial"/>
                <a:hlinkClick r:id="rId4"/>
              </a:rPr>
              <a:t> </a:t>
            </a:r>
            <a:r>
              <a:rPr sz="2000" spc="5" dirty="0">
                <a:latin typeface="Arial"/>
                <a:cs typeface="Arial"/>
                <a:hlinkClick r:id="rId4"/>
              </a:rPr>
              <a:t>la</a:t>
            </a:r>
            <a:r>
              <a:rPr sz="2000" spc="15" dirty="0">
                <a:latin typeface="Arial"/>
                <a:cs typeface="Arial"/>
                <a:hlinkClick r:id="rId4"/>
              </a:rPr>
              <a:t>s</a:t>
            </a:r>
            <a:r>
              <a:rPr sz="2000" spc="-75" dirty="0">
                <a:latin typeface="Arial"/>
                <a:cs typeface="Arial"/>
                <a:hlinkClick r:id="rId4"/>
              </a:rPr>
              <a:t> </a:t>
            </a:r>
            <a:r>
              <a:rPr sz="2000" spc="10" dirty="0">
                <a:latin typeface="Arial"/>
                <a:cs typeface="Arial"/>
                <a:hlinkClick r:id="rId4"/>
              </a:rPr>
              <a:t>e</a:t>
            </a:r>
            <a:r>
              <a:rPr sz="2000" spc="40" dirty="0">
                <a:latin typeface="Arial"/>
                <a:cs typeface="Arial"/>
                <a:hlinkClick r:id="rId4"/>
              </a:rPr>
              <a:t>s</a:t>
            </a:r>
            <a:r>
              <a:rPr sz="2000" spc="35" dirty="0">
                <a:latin typeface="Arial"/>
                <a:cs typeface="Arial"/>
                <a:hlinkClick r:id="rId4"/>
              </a:rPr>
              <a:t>t</a:t>
            </a:r>
            <a:r>
              <a:rPr sz="2000" spc="10" dirty="0">
                <a:latin typeface="Arial"/>
                <a:cs typeface="Arial"/>
                <a:hlinkClick r:id="rId4"/>
              </a:rPr>
              <a:t>rell</a:t>
            </a:r>
            <a:r>
              <a:rPr sz="2000" dirty="0">
                <a:latin typeface="Arial"/>
                <a:cs typeface="Arial"/>
                <a:hlinkClick r:id="rId4"/>
              </a:rPr>
              <a:t>a</a:t>
            </a:r>
            <a:r>
              <a:rPr sz="2000" spc="15" dirty="0">
                <a:latin typeface="Arial"/>
                <a:cs typeface="Arial"/>
                <a:hlinkClick r:id="rId4"/>
              </a:rPr>
              <a:t>s</a:t>
            </a:r>
            <a:r>
              <a:rPr sz="2000" spc="-140" dirty="0">
                <a:latin typeface="Arial"/>
                <a:cs typeface="Arial"/>
                <a:hlinkClick r:id="rId4"/>
              </a:rPr>
              <a:t> </a:t>
            </a:r>
            <a:r>
              <a:rPr sz="2000" spc="10" dirty="0">
                <a:latin typeface="Arial"/>
                <a:cs typeface="Arial"/>
                <a:hlinkClick r:id="rId4"/>
              </a:rPr>
              <a:t>d</a:t>
            </a:r>
            <a:r>
              <a:rPr sz="2000" spc="5" dirty="0">
                <a:latin typeface="Arial"/>
                <a:cs typeface="Arial"/>
                <a:hlinkClick r:id="rId4"/>
              </a:rPr>
              <a:t>el 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turismo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del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país.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Todo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el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mundo </a:t>
            </a:r>
            <a:r>
              <a:rPr sz="2000" spc="-54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bu</a:t>
            </a:r>
            <a:r>
              <a:rPr sz="2000" spc="40" dirty="0">
                <a:latin typeface="Arial"/>
                <a:cs typeface="Arial"/>
              </a:rPr>
              <a:t>sc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v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s</a:t>
            </a:r>
            <a:r>
              <a:rPr sz="2000" spc="10" dirty="0">
                <a:latin typeface="Arial"/>
                <a:cs typeface="Arial"/>
              </a:rPr>
              <a:t>ho</a:t>
            </a:r>
            <a:r>
              <a:rPr sz="2000" spc="15" dirty="0">
                <a:latin typeface="Arial"/>
                <a:cs typeface="Arial"/>
              </a:rPr>
              <a:t>w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olores  </a:t>
            </a:r>
            <a:r>
              <a:rPr sz="2000" spc="10" dirty="0">
                <a:latin typeface="Arial"/>
                <a:cs typeface="Arial"/>
              </a:rPr>
              <a:t>que </a:t>
            </a:r>
            <a:r>
              <a:rPr sz="2000" spc="25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forman </a:t>
            </a:r>
            <a:r>
              <a:rPr sz="2000" spc="10" dirty="0">
                <a:latin typeface="Arial"/>
                <a:cs typeface="Arial"/>
              </a:rPr>
              <a:t>en </a:t>
            </a:r>
            <a:r>
              <a:rPr sz="2000" spc="5" dirty="0">
                <a:latin typeface="Arial"/>
                <a:cs typeface="Arial"/>
              </a:rPr>
              <a:t>los </a:t>
            </a:r>
            <a:r>
              <a:rPr sz="2000" spc="10" dirty="0">
                <a:latin typeface="Arial"/>
                <a:cs typeface="Arial"/>
              </a:rPr>
              <a:t>cielos de 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35" dirty="0">
                <a:latin typeface="Arial"/>
                <a:cs typeface="Arial"/>
              </a:rPr>
              <a:t>I</a:t>
            </a:r>
            <a:r>
              <a:rPr sz="2000" spc="4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landia,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ah</a:t>
            </a:r>
            <a:r>
              <a:rPr sz="2000" spc="5" dirty="0">
                <a:latin typeface="Arial"/>
                <a:cs typeface="Arial"/>
              </a:rPr>
              <a:t>í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qu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s</a:t>
            </a:r>
            <a:r>
              <a:rPr sz="2000" spc="10" dirty="0">
                <a:latin typeface="Arial"/>
                <a:cs typeface="Arial"/>
              </a:rPr>
              <a:t>e  </a:t>
            </a:r>
            <a:r>
              <a:rPr sz="2000" spc="5" dirty="0">
                <a:latin typeface="Arial"/>
                <a:cs typeface="Arial"/>
              </a:rPr>
              <a:t>org</a:t>
            </a:r>
            <a:r>
              <a:rPr sz="2000" spc="1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15" dirty="0">
                <a:latin typeface="Arial"/>
                <a:cs typeface="Arial"/>
              </a:rPr>
              <a:t>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ien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spc="10" dirty="0">
                <a:latin typeface="Arial"/>
                <a:cs typeface="Arial"/>
              </a:rPr>
              <a:t>o</a:t>
            </a:r>
            <a:r>
              <a:rPr sz="2000" spc="15" dirty="0">
                <a:latin typeface="Arial"/>
                <a:cs typeface="Arial"/>
              </a:rPr>
              <a:t>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alidas  turísticas al </a:t>
            </a:r>
            <a:r>
              <a:rPr sz="2000" dirty="0">
                <a:latin typeface="Arial"/>
                <a:cs typeface="Arial"/>
              </a:rPr>
              <a:t>mes </a:t>
            </a:r>
            <a:r>
              <a:rPr sz="2000" spc="5" dirty="0">
                <a:latin typeface="Arial"/>
                <a:cs typeface="Arial"/>
              </a:rPr>
              <a:t>para </a:t>
            </a:r>
            <a:r>
              <a:rPr sz="2000" spc="10" dirty="0">
                <a:latin typeface="Arial"/>
                <a:cs typeface="Arial"/>
              </a:rPr>
              <a:t> observarlas.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75"/>
              </a:lnSpc>
            </a:pPr>
            <a:r>
              <a:rPr sz="2000" i="1" spc="10" dirty="0">
                <a:latin typeface="Arial"/>
                <a:cs typeface="Arial"/>
              </a:rPr>
              <a:t>Fotografía:</a:t>
            </a:r>
            <a:r>
              <a:rPr sz="2000" i="1" spc="-150" dirty="0">
                <a:latin typeface="Arial"/>
                <a:cs typeface="Arial"/>
              </a:rPr>
              <a:t> </a:t>
            </a:r>
            <a:r>
              <a:rPr sz="2000" i="1" spc="5" dirty="0">
                <a:latin typeface="Arial"/>
                <a:cs typeface="Arial"/>
              </a:rPr>
              <a:t>Íslandsstofa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2CA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62000"/>
            <a:ext cx="3448050" cy="5324475"/>
          </a:xfrm>
          <a:custGeom>
            <a:avLst/>
            <a:gdLst/>
            <a:ahLst/>
            <a:cxnLst/>
            <a:rect l="l" t="t" r="r" b="b"/>
            <a:pathLst>
              <a:path w="3448050" h="5324475">
                <a:moveTo>
                  <a:pt x="3448050" y="0"/>
                </a:moveTo>
                <a:lnTo>
                  <a:pt x="0" y="0"/>
                </a:lnTo>
                <a:lnTo>
                  <a:pt x="0" y="5324475"/>
                </a:lnTo>
                <a:lnTo>
                  <a:pt x="3448050" y="5324475"/>
                </a:lnTo>
                <a:lnTo>
                  <a:pt x="3448050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219" y="3120389"/>
            <a:ext cx="240665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0" dirty="0">
                <a:solidFill>
                  <a:srgbClr val="FFFFFF"/>
                </a:solidFill>
                <a:latin typeface="Arial Black"/>
                <a:cs typeface="Arial Black"/>
              </a:rPr>
              <a:t>Evaluaciòn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0970" y="3312223"/>
            <a:ext cx="7747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5" dirty="0">
                <a:solidFill>
                  <a:srgbClr val="A9A47B"/>
                </a:solidFill>
                <a:latin typeface="Wingdings 2"/>
                <a:cs typeface="Wingdings 2"/>
              </a:rPr>
              <a:t></a:t>
            </a:r>
            <a:endParaRPr sz="1100">
              <a:latin typeface="Wingdings 2"/>
              <a:cs typeface="Wingdings 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5219" y="1725866"/>
            <a:ext cx="6559550" cy="75438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5"/>
              </a:spcBef>
              <a:tabLst>
                <a:tab pos="1289685" algn="l"/>
                <a:tab pos="2614930" algn="l"/>
                <a:tab pos="3549015" algn="l"/>
                <a:tab pos="4816475" algn="l"/>
                <a:tab pos="5569585" algn="l"/>
              </a:tabLst>
            </a:pPr>
            <a:r>
              <a:rPr sz="2400" b="1" spc="-10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400" b="1" spc="-45" dirty="0">
                <a:solidFill>
                  <a:srgbClr val="2E2B1F"/>
                </a:solidFill>
                <a:latin typeface="Arial"/>
                <a:cs typeface="Arial"/>
              </a:rPr>
              <a:t>u</a:t>
            </a:r>
            <a:r>
              <a:rPr sz="2400" b="1" spc="35" dirty="0">
                <a:solidFill>
                  <a:srgbClr val="2E2B1F"/>
                </a:solidFill>
                <a:latin typeface="Arial"/>
                <a:cs typeface="Arial"/>
              </a:rPr>
              <a:t>r</a:t>
            </a:r>
            <a:r>
              <a:rPr sz="2400" b="1" spc="1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2E2B1F"/>
                </a:solidFill>
                <a:latin typeface="Arial"/>
                <a:cs typeface="Arial"/>
              </a:rPr>
              <a:t>o	</a:t>
            </a:r>
            <a:r>
              <a:rPr sz="2400" b="1" spc="-65" dirty="0">
                <a:solidFill>
                  <a:srgbClr val="2E2B1F"/>
                </a:solidFill>
                <a:latin typeface="Arial"/>
                <a:cs typeface="Arial"/>
              </a:rPr>
              <a:t>v</a:t>
            </a:r>
            <a:r>
              <a:rPr sz="2400" b="1" spc="75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b="1" spc="35" dirty="0">
                <a:solidFill>
                  <a:srgbClr val="2E2B1F"/>
                </a:solidFill>
                <a:latin typeface="Arial"/>
                <a:cs typeface="Arial"/>
              </a:rPr>
              <a:t>r</a:t>
            </a:r>
            <a:r>
              <a:rPr sz="2400" b="1" spc="20" dirty="0">
                <a:solidFill>
                  <a:srgbClr val="2E2B1F"/>
                </a:solidFill>
                <a:latin typeface="Arial"/>
                <a:cs typeface="Arial"/>
              </a:rPr>
              <a:t>t</a:t>
            </a:r>
            <a:r>
              <a:rPr sz="2400" b="1" spc="-45" dirty="0">
                <a:solidFill>
                  <a:srgbClr val="2E2B1F"/>
                </a:solidFill>
                <a:latin typeface="Arial"/>
                <a:cs typeface="Arial"/>
              </a:rPr>
              <a:t>u</a:t>
            </a:r>
            <a:r>
              <a:rPr sz="2400" b="1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2E2B1F"/>
                </a:solidFill>
                <a:latin typeface="Arial"/>
                <a:cs typeface="Arial"/>
              </a:rPr>
              <a:t>l	</a:t>
            </a:r>
            <a:r>
              <a:rPr sz="2400" b="1" spc="10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400" b="1" spc="-45" dirty="0">
                <a:solidFill>
                  <a:srgbClr val="2E2B1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2E2B1F"/>
                </a:solidFill>
                <a:latin typeface="Arial"/>
                <a:cs typeface="Arial"/>
              </a:rPr>
              <a:t>n	</a:t>
            </a:r>
            <a:r>
              <a:rPr sz="2400" b="1" spc="1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400" b="1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2E2B1F"/>
                </a:solidFill>
                <a:latin typeface="Arial"/>
                <a:cs typeface="Arial"/>
              </a:rPr>
              <a:t>l</a:t>
            </a:r>
            <a:r>
              <a:rPr sz="2400" b="1" spc="85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b="1" spc="-45" dirty="0">
                <a:solidFill>
                  <a:srgbClr val="2E2B1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b="1" spc="-40" dirty="0">
                <a:solidFill>
                  <a:srgbClr val="2E2B1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2E2B1F"/>
                </a:solidFill>
                <a:latin typeface="Arial"/>
                <a:cs typeface="Arial"/>
              </a:rPr>
              <a:t>e	</a:t>
            </a:r>
            <a:r>
              <a:rPr sz="2400" b="1" spc="10" dirty="0">
                <a:solidFill>
                  <a:srgbClr val="2E2B1F"/>
                </a:solidFill>
                <a:latin typeface="Arial"/>
                <a:cs typeface="Arial"/>
              </a:rPr>
              <a:t>ca</a:t>
            </a:r>
            <a:r>
              <a:rPr sz="2400" b="1" spc="-35" dirty="0">
                <a:solidFill>
                  <a:srgbClr val="2E2B1F"/>
                </a:solidFill>
                <a:latin typeface="Arial"/>
                <a:cs typeface="Arial"/>
              </a:rPr>
              <a:t>m</a:t>
            </a:r>
            <a:r>
              <a:rPr sz="2400" b="1" spc="-45" dirty="0">
                <a:solidFill>
                  <a:srgbClr val="2E2B1F"/>
                </a:solidFill>
                <a:latin typeface="Arial"/>
                <a:cs typeface="Arial"/>
              </a:rPr>
              <a:t>p</a:t>
            </a:r>
            <a:r>
              <a:rPr sz="2400" b="1" dirty="0">
                <a:solidFill>
                  <a:srgbClr val="2E2B1F"/>
                </a:solidFill>
                <a:latin typeface="Arial"/>
                <a:cs typeface="Arial"/>
              </a:rPr>
              <a:t>o  </a:t>
            </a:r>
            <a:r>
              <a:rPr sz="2400" b="1" spc="5" dirty="0">
                <a:solidFill>
                  <a:srgbClr val="2E2B1F"/>
                </a:solidFill>
                <a:latin typeface="Arial"/>
                <a:cs typeface="Arial"/>
              </a:rPr>
              <a:t>presencial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56126" y="2822892"/>
            <a:ext cx="6695440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995">
              <a:lnSpc>
                <a:spcPts val="2865"/>
              </a:lnSpc>
              <a:spcBef>
                <a:spcPts val="100"/>
              </a:spcBef>
              <a:tabLst>
                <a:tab pos="1198245" algn="l"/>
                <a:tab pos="1665605" algn="l"/>
                <a:tab pos="3400425" algn="l"/>
                <a:tab pos="4020185" algn="l"/>
                <a:tab pos="4982845" algn="l"/>
                <a:tab pos="5526405" algn="l"/>
              </a:tabLst>
            </a:pP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Para	</a:t>
            </a:r>
            <a:r>
              <a:rPr sz="2400" spc="30" dirty="0">
                <a:solidFill>
                  <a:srgbClr val="2E2B1F"/>
                </a:solidFill>
                <a:latin typeface="Arial"/>
                <a:cs typeface="Arial"/>
              </a:rPr>
              <a:t>la	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aprobación	</a:t>
            </a:r>
            <a:r>
              <a:rPr sz="2400" spc="-20" dirty="0">
                <a:solidFill>
                  <a:srgbClr val="2E2B1F"/>
                </a:solidFill>
                <a:latin typeface="Arial"/>
                <a:cs typeface="Arial"/>
              </a:rPr>
              <a:t>del	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curso	</a:t>
            </a:r>
            <a:r>
              <a:rPr sz="2400" spc="35" dirty="0">
                <a:solidFill>
                  <a:srgbClr val="2E2B1F"/>
                </a:solidFill>
                <a:latin typeface="Arial"/>
                <a:cs typeface="Arial"/>
              </a:rPr>
              <a:t>se	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requiere</a:t>
            </a:r>
            <a:endParaRPr sz="2400">
              <a:latin typeface="Arial"/>
              <a:cs typeface="Arial"/>
            </a:endParaRPr>
          </a:p>
          <a:p>
            <a:pPr marL="88900">
              <a:lnSpc>
                <a:spcPts val="2865"/>
              </a:lnSpc>
              <a:tabLst>
                <a:tab pos="1684655" algn="l"/>
              </a:tabLst>
            </a:pPr>
            <a:r>
              <a:rPr sz="1650" spc="-487" baseline="12626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400" spc="75" dirty="0">
                <a:solidFill>
                  <a:srgbClr val="2E2B1F"/>
                </a:solidFill>
                <a:latin typeface="Arial"/>
                <a:cs typeface="Arial"/>
              </a:rPr>
              <a:t>t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400" spc="-15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o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l</a:t>
            </a:r>
            <a:r>
              <a:rPr sz="2400" spc="6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ga</a:t>
            </a:r>
            <a:r>
              <a:rPr sz="2400" spc="80" dirty="0">
                <a:solidFill>
                  <a:srgbClr val="2E2B1F"/>
                </a:solidFill>
                <a:latin typeface="Arial"/>
                <a:cs typeface="Arial"/>
              </a:rPr>
              <a:t>t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o</a:t>
            </a:r>
            <a:r>
              <a:rPr sz="2400" spc="20" dirty="0">
                <a:solidFill>
                  <a:srgbClr val="2E2B1F"/>
                </a:solidFill>
                <a:latin typeface="Arial"/>
                <a:cs typeface="Arial"/>
              </a:rPr>
              <a:t>r</a:t>
            </a:r>
            <a:r>
              <a:rPr sz="2400" spc="6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9330" y="3184905"/>
            <a:ext cx="339725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4650" algn="l"/>
                <a:tab pos="975360" algn="l"/>
                <a:tab pos="2404745" algn="l"/>
                <a:tab pos="2757805" algn="l"/>
                <a:tab pos="3129280" algn="l"/>
              </a:tabLst>
            </a:pP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spc="60" dirty="0">
                <a:solidFill>
                  <a:srgbClr val="2E2B1F"/>
                </a:solidFill>
                <a:latin typeface="Arial"/>
                <a:cs typeface="Arial"/>
              </a:rPr>
              <a:t>l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	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p</a:t>
            </a:r>
            <a:r>
              <a:rPr sz="2400" spc="95" dirty="0">
                <a:solidFill>
                  <a:srgbClr val="2E2B1F"/>
                </a:solidFill>
                <a:latin typeface="Arial"/>
                <a:cs typeface="Arial"/>
              </a:rPr>
              <a:t>r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á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cti</a:t>
            </a:r>
            <a:r>
              <a:rPr sz="2400" spc="60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	y	a	</a:t>
            </a:r>
            <a:r>
              <a:rPr sz="2400" spc="65" dirty="0">
                <a:solidFill>
                  <a:srgbClr val="2E2B1F"/>
                </a:solidFill>
                <a:latin typeface="Arial"/>
                <a:cs typeface="Arial"/>
              </a:rPr>
              <a:t>la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65219" y="3557206"/>
            <a:ext cx="65614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2035" algn="l"/>
                <a:tab pos="1604010" algn="l"/>
                <a:tab pos="2834005" algn="l"/>
                <a:tab pos="3463290" algn="l"/>
                <a:tab pos="4445000" algn="l"/>
                <a:tab pos="5188585" algn="l"/>
              </a:tabLst>
            </a:pP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l</a:t>
            </a:r>
            <a:r>
              <a:rPr sz="2400" spc="6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e	c</a:t>
            </a:r>
            <a:r>
              <a:rPr sz="2400" spc="-60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spc="95" dirty="0">
                <a:solidFill>
                  <a:srgbClr val="2E2B1F"/>
                </a:solidFill>
                <a:latin typeface="Arial"/>
                <a:cs typeface="Arial"/>
              </a:rPr>
              <a:t>m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p</a:t>
            </a:r>
            <a:r>
              <a:rPr sz="2400" spc="-60" dirty="0">
                <a:solidFill>
                  <a:srgbClr val="2E2B1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,	</a:t>
            </a:r>
            <a:r>
              <a:rPr sz="2400" spc="-60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sí	</a:t>
            </a:r>
            <a:r>
              <a:rPr sz="2400" spc="70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o</a:t>
            </a:r>
            <a:r>
              <a:rPr sz="2400" spc="95" dirty="0">
                <a:solidFill>
                  <a:srgbClr val="2E2B1F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o	</a:t>
            </a:r>
            <a:r>
              <a:rPr sz="2400" spc="15" dirty="0">
                <a:solidFill>
                  <a:srgbClr val="2E2B1F"/>
                </a:solidFill>
                <a:latin typeface="Arial"/>
                <a:cs typeface="Arial"/>
              </a:rPr>
              <a:t>un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400" spc="75" dirty="0">
                <a:solidFill>
                  <a:srgbClr val="2E2B1F"/>
                </a:solidFill>
                <a:latin typeface="Arial"/>
                <a:cs typeface="Arial"/>
              </a:rPr>
              <a:t>t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400" spc="6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65219" y="3919918"/>
            <a:ext cx="34575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1900" algn="l"/>
                <a:tab pos="1842770" algn="l"/>
                <a:tab pos="2681605" algn="l"/>
                <a:tab pos="3062605" algn="l"/>
              </a:tabLst>
            </a:pPr>
            <a:r>
              <a:rPr sz="2400" spc="20" dirty="0">
                <a:solidFill>
                  <a:srgbClr val="2E2B1F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í</a:t>
            </a:r>
            <a:r>
              <a:rPr sz="2400" spc="15" dirty="0">
                <a:solidFill>
                  <a:srgbClr val="2E2B1F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spc="20" dirty="0">
                <a:solidFill>
                  <a:srgbClr val="2E2B1F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spc="-60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l	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7</a:t>
            </a:r>
            <a:r>
              <a:rPr sz="2400" spc="15" dirty="0">
                <a:solidFill>
                  <a:srgbClr val="2E2B1F"/>
                </a:solidFill>
                <a:latin typeface="Arial"/>
                <a:cs typeface="Arial"/>
              </a:rPr>
              <a:t>5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%	a	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l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15960" y="3919918"/>
            <a:ext cx="29102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4910" algn="l"/>
                <a:tab pos="1766570" algn="l"/>
              </a:tabLst>
            </a:pP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clases.	</a:t>
            </a:r>
            <a:r>
              <a:rPr sz="2400" spc="-15" dirty="0">
                <a:solidFill>
                  <a:srgbClr val="2E2B1F"/>
                </a:solidFill>
                <a:latin typeface="Arial"/>
                <a:cs typeface="Arial"/>
              </a:rPr>
              <a:t>Se	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requiere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65219" y="4282122"/>
            <a:ext cx="58388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9685" algn="l"/>
                <a:tab pos="1737360" algn="l"/>
                <a:tab pos="2976880" algn="l"/>
                <a:tab pos="3510279" algn="l"/>
                <a:tab pos="4053840" algn="l"/>
                <a:tab pos="5179060" algn="l"/>
              </a:tabLst>
            </a:pP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t</a:t>
            </a:r>
            <a:r>
              <a:rPr sz="2400" spc="-5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spc="20" dirty="0">
                <a:solidFill>
                  <a:srgbClr val="2E2B1F"/>
                </a:solidFill>
                <a:latin typeface="Arial"/>
                <a:cs typeface="Arial"/>
              </a:rPr>
              <a:t>m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b</a:t>
            </a:r>
            <a:r>
              <a:rPr sz="2400" spc="6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é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n	</a:t>
            </a:r>
            <a:r>
              <a:rPr sz="2400" spc="65" dirty="0">
                <a:solidFill>
                  <a:srgbClr val="2E2B1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t</a:t>
            </a:r>
            <a:r>
              <a:rPr sz="2400" spc="25" dirty="0">
                <a:solidFill>
                  <a:srgbClr val="2E2B1F"/>
                </a:solidFill>
                <a:latin typeface="Arial"/>
                <a:cs typeface="Arial"/>
              </a:rPr>
              <a:t>r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eg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a	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e	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n	t</a:t>
            </a:r>
            <a:r>
              <a:rPr sz="2400" spc="30" dirty="0">
                <a:solidFill>
                  <a:srgbClr val="2E2B1F"/>
                </a:solidFill>
                <a:latin typeface="Arial"/>
                <a:cs typeface="Arial"/>
              </a:rPr>
              <a:t>r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spc="-60" dirty="0">
                <a:solidFill>
                  <a:srgbClr val="2E2B1F"/>
                </a:solidFill>
                <a:latin typeface="Arial"/>
                <a:cs typeface="Arial"/>
              </a:rPr>
              <a:t>b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j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o	</a:t>
            </a:r>
            <a:r>
              <a:rPr sz="2400" spc="75" dirty="0">
                <a:solidFill>
                  <a:srgbClr val="2E2B1F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n</a:t>
            </a: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,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89464" y="4282122"/>
            <a:ext cx="5384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5" dirty="0">
                <a:solidFill>
                  <a:srgbClr val="2E2B1F"/>
                </a:solidFill>
                <a:latin typeface="Arial"/>
                <a:cs typeface="Arial"/>
              </a:rPr>
              <a:t>q</a:t>
            </a:r>
            <a:r>
              <a:rPr sz="2400" spc="85" dirty="0">
                <a:solidFill>
                  <a:srgbClr val="2E2B1F"/>
                </a:solidFill>
                <a:latin typeface="Arial"/>
                <a:cs typeface="Arial"/>
              </a:rPr>
              <a:t>u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65219" y="4654232"/>
            <a:ext cx="6571615" cy="2223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100"/>
              </a:spcBef>
            </a:pPr>
            <a:r>
              <a:rPr sz="2400" spc="-5" dirty="0">
                <a:solidFill>
                  <a:srgbClr val="2E2B1F"/>
                </a:solidFill>
                <a:latin typeface="Arial"/>
                <a:cs typeface="Arial"/>
              </a:rPr>
              <a:t>podrá </a:t>
            </a:r>
            <a:r>
              <a:rPr sz="2400" spc="-25" dirty="0">
                <a:solidFill>
                  <a:srgbClr val="2E2B1F"/>
                </a:solidFill>
                <a:latin typeface="Arial"/>
                <a:cs typeface="Arial"/>
              </a:rPr>
              <a:t>ser </a:t>
            </a:r>
            <a:r>
              <a:rPr sz="2400" spc="-15" dirty="0">
                <a:solidFill>
                  <a:srgbClr val="2E2B1F"/>
                </a:solidFill>
                <a:latin typeface="Arial"/>
                <a:cs typeface="Arial"/>
              </a:rPr>
              <a:t>grupal, 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sobre </a:t>
            </a:r>
            <a:r>
              <a:rPr sz="2400" spc="-5" dirty="0">
                <a:solidFill>
                  <a:srgbClr val="2E2B1F"/>
                </a:solidFill>
                <a:latin typeface="Arial"/>
                <a:cs typeface="Arial"/>
              </a:rPr>
              <a:t>la creación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de un </a:t>
            </a:r>
            <a:r>
              <a:rPr sz="2400" spc="-15" dirty="0">
                <a:solidFill>
                  <a:srgbClr val="2E2B1F"/>
                </a:solidFill>
                <a:latin typeface="Arial"/>
                <a:cs typeface="Arial"/>
              </a:rPr>
              <a:t>guión 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 relato</a:t>
            </a:r>
            <a:r>
              <a:rPr sz="2400" spc="-5" dirty="0">
                <a:solidFill>
                  <a:srgbClr val="2E2B1F"/>
                </a:solidFill>
                <a:latin typeface="Arial"/>
                <a:cs typeface="Arial"/>
              </a:rPr>
              <a:t> acerca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400" spc="-2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un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circuito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incorporando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2E2B1F"/>
                </a:solidFill>
                <a:latin typeface="Arial"/>
                <a:cs typeface="Arial"/>
              </a:rPr>
              <a:t>la </a:t>
            </a:r>
            <a:r>
              <a:rPr sz="2400" spc="7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interpretación</a:t>
            </a:r>
            <a:r>
              <a:rPr sz="2400" spc="254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400" spc="9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cielo</a:t>
            </a:r>
            <a:r>
              <a:rPr sz="2400" spc="17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2E2B1F"/>
                </a:solidFill>
                <a:latin typeface="Arial"/>
                <a:cs typeface="Arial"/>
              </a:rPr>
              <a:t>en</a:t>
            </a:r>
            <a:r>
              <a:rPr sz="2400" spc="24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E2B1F"/>
                </a:solidFill>
                <a:latin typeface="Arial"/>
                <a:cs typeface="Arial"/>
              </a:rPr>
              <a:t>el</a:t>
            </a:r>
            <a:r>
              <a:rPr sz="2400" spc="22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área</a:t>
            </a:r>
            <a:r>
              <a:rPr sz="2400" spc="17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400" spc="9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referencia, </a:t>
            </a:r>
            <a:r>
              <a:rPr sz="2400" spc="-65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y </a:t>
            </a:r>
            <a:r>
              <a:rPr sz="2400" spc="-15" dirty="0">
                <a:solidFill>
                  <a:srgbClr val="2E2B1F"/>
                </a:solidFill>
                <a:latin typeface="Arial"/>
                <a:cs typeface="Arial"/>
              </a:rPr>
              <a:t>obtener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un </a:t>
            </a:r>
            <a:r>
              <a:rPr sz="2400" spc="-5" dirty="0">
                <a:solidFill>
                  <a:srgbClr val="2E2B1F"/>
                </a:solidFill>
                <a:latin typeface="Arial"/>
                <a:cs typeface="Arial"/>
              </a:rPr>
              <a:t>puntaje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mínimo </a:t>
            </a:r>
            <a:r>
              <a:rPr sz="2400" spc="-40" dirty="0">
                <a:solidFill>
                  <a:srgbClr val="2E2B1F"/>
                </a:solidFill>
                <a:latin typeface="Arial"/>
                <a:cs typeface="Arial"/>
              </a:rPr>
              <a:t>del </a:t>
            </a:r>
            <a:r>
              <a:rPr sz="2400" spc="-5" dirty="0">
                <a:solidFill>
                  <a:srgbClr val="2E2B1F"/>
                </a:solidFill>
                <a:latin typeface="Arial"/>
                <a:cs typeface="Arial"/>
              </a:rPr>
              <a:t>50%. Quienes 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aprueben</a:t>
            </a:r>
            <a:r>
              <a:rPr sz="2400" spc="-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E2B1F"/>
                </a:solidFill>
                <a:latin typeface="Arial"/>
                <a:cs typeface="Arial"/>
              </a:rPr>
              <a:t>el</a:t>
            </a:r>
            <a:r>
              <a:rPr sz="2400" spc="-2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curso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E2B1F"/>
                </a:solidFill>
                <a:latin typeface="Arial"/>
                <a:cs typeface="Arial"/>
              </a:rPr>
              <a:t>recibirán</a:t>
            </a:r>
            <a:r>
              <a:rPr sz="2400" spc="64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un</a:t>
            </a:r>
            <a:r>
              <a:rPr sz="2400" spc="1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Diploma</a:t>
            </a:r>
            <a:r>
              <a:rPr sz="2400" spc="-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E2B1F"/>
                </a:solidFill>
                <a:latin typeface="Arial"/>
                <a:cs typeface="Arial"/>
              </a:rPr>
              <a:t>o </a:t>
            </a:r>
            <a:r>
              <a:rPr sz="2400" spc="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E2B1F"/>
                </a:solidFill>
                <a:latin typeface="Arial"/>
                <a:cs typeface="Arial"/>
              </a:rPr>
              <a:t>Certificado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"/>
            <a:ext cx="3552824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787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321293" y="2231072"/>
            <a:ext cx="3637915" cy="35775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2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10" dirty="0">
                <a:latin typeface="Arial"/>
                <a:cs typeface="Arial"/>
              </a:rPr>
              <a:t>Ari</a:t>
            </a:r>
            <a:r>
              <a:rPr sz="2000" spc="-30" dirty="0">
                <a:latin typeface="Arial"/>
                <a:cs typeface="Arial"/>
              </a:rPr>
              <a:t>z</a:t>
            </a:r>
            <a:r>
              <a:rPr sz="2000" spc="10" dirty="0">
                <a:latin typeface="Arial"/>
                <a:cs typeface="Arial"/>
              </a:rPr>
              <a:t>ona</a:t>
            </a:r>
            <a:r>
              <a:rPr sz="2000" spc="5" dirty="0">
                <a:latin typeface="Arial"/>
                <a:cs typeface="Arial"/>
              </a:rPr>
              <a:t>,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40" dirty="0">
                <a:latin typeface="Arial"/>
                <a:cs typeface="Arial"/>
              </a:rPr>
              <a:t>st</a:t>
            </a:r>
            <a:r>
              <a:rPr sz="2000" spc="10" dirty="0">
                <a:latin typeface="Arial"/>
                <a:cs typeface="Arial"/>
              </a:rPr>
              <a:t>ad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spc="10" dirty="0">
                <a:latin typeface="Arial"/>
                <a:cs typeface="Arial"/>
              </a:rPr>
              <a:t>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U</a:t>
            </a:r>
            <a:r>
              <a:rPr sz="2000" spc="5" dirty="0">
                <a:latin typeface="Arial"/>
                <a:cs typeface="Arial"/>
              </a:rPr>
              <a:t>nido</a:t>
            </a:r>
            <a:r>
              <a:rPr sz="2000" spc="10" dirty="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80200"/>
              </a:lnSpc>
              <a:spcBef>
                <a:spcPts val="55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15" dirty="0">
                <a:latin typeface="Arial"/>
                <a:cs typeface="Arial"/>
              </a:rPr>
              <a:t>Gra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ia</a:t>
            </a:r>
            <a:r>
              <a:rPr sz="2000" spc="10" dirty="0">
                <a:latin typeface="Arial"/>
                <a:cs typeface="Arial"/>
              </a:rPr>
              <a:t>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in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t</a:t>
            </a:r>
            <a:r>
              <a:rPr sz="2000" spc="5" dirty="0">
                <a:latin typeface="Arial"/>
                <a:cs typeface="Arial"/>
              </a:rPr>
              <a:t>odos  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10" dirty="0">
                <a:latin typeface="Arial"/>
                <a:cs typeface="Arial"/>
              </a:rPr>
              <a:t>on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-25" dirty="0">
                <a:latin typeface="Arial"/>
                <a:cs typeface="Arial"/>
              </a:rPr>
              <a:t>m</a:t>
            </a:r>
            <a:r>
              <a:rPr sz="2000" spc="10" dirty="0">
                <a:latin typeface="Arial"/>
                <a:cs typeface="Arial"/>
              </a:rPr>
              <a:t>os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40" dirty="0">
                <a:latin typeface="Arial"/>
                <a:cs typeface="Arial"/>
              </a:rPr>
              <a:t>st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pre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io</a:t>
            </a:r>
            <a:r>
              <a:rPr sz="2000" spc="45" dirty="0">
                <a:latin typeface="Arial"/>
                <a:cs typeface="Arial"/>
              </a:rPr>
              <a:t>s</a:t>
            </a:r>
            <a:r>
              <a:rPr sz="2000" spc="10" dirty="0">
                <a:latin typeface="Arial"/>
                <a:cs typeface="Arial"/>
              </a:rPr>
              <a:t>a  regi</a:t>
            </a:r>
            <a:r>
              <a:rPr sz="2000" spc="5" dirty="0">
                <a:latin typeface="Arial"/>
                <a:cs typeface="Arial"/>
              </a:rPr>
              <a:t>ó</a:t>
            </a:r>
            <a:r>
              <a:rPr sz="2000" spc="15" dirty="0">
                <a:latin typeface="Arial"/>
                <a:cs typeface="Arial"/>
              </a:rPr>
              <a:t>n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45" dirty="0">
                <a:latin typeface="Arial"/>
                <a:cs typeface="Arial"/>
              </a:rPr>
              <a:t>st</a:t>
            </a:r>
            <a:r>
              <a:rPr sz="2000" spc="10" dirty="0">
                <a:latin typeface="Arial"/>
                <a:cs typeface="Arial"/>
              </a:rPr>
              <a:t>ados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U</a:t>
            </a:r>
            <a:r>
              <a:rPr sz="2000" spc="5" dirty="0">
                <a:latin typeface="Arial"/>
                <a:cs typeface="Arial"/>
              </a:rPr>
              <a:t>nido</a:t>
            </a:r>
            <a:r>
              <a:rPr sz="2000" spc="4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.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Sin  e</a:t>
            </a:r>
            <a:r>
              <a:rPr sz="2000" spc="-25" dirty="0">
                <a:latin typeface="Arial"/>
                <a:cs typeface="Arial"/>
              </a:rPr>
              <a:t>m</a:t>
            </a:r>
            <a:r>
              <a:rPr sz="2000" spc="5" dirty="0">
                <a:latin typeface="Arial"/>
                <a:cs typeface="Arial"/>
              </a:rPr>
              <a:t>barg</a:t>
            </a:r>
            <a:r>
              <a:rPr sz="2000" spc="15" dirty="0">
                <a:latin typeface="Arial"/>
                <a:cs typeface="Arial"/>
              </a:rPr>
              <a:t>o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po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10" dirty="0">
                <a:latin typeface="Arial"/>
                <a:cs typeface="Arial"/>
              </a:rPr>
              <a:t>os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10" dirty="0">
                <a:latin typeface="Arial"/>
                <a:cs typeface="Arial"/>
              </a:rPr>
              <a:t>on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15" dirty="0">
                <a:latin typeface="Arial"/>
                <a:cs typeface="Arial"/>
              </a:rPr>
              <a:t>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las  posibilidades </a:t>
            </a:r>
            <a:r>
              <a:rPr sz="2000" spc="15" dirty="0">
                <a:latin typeface="Arial"/>
                <a:cs typeface="Arial"/>
              </a:rPr>
              <a:t>astronómicas </a:t>
            </a:r>
            <a:r>
              <a:rPr sz="2000" spc="10" dirty="0">
                <a:latin typeface="Arial"/>
                <a:cs typeface="Arial"/>
              </a:rPr>
              <a:t>de 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40" dirty="0">
                <a:latin typeface="Arial"/>
                <a:cs typeface="Arial"/>
              </a:rPr>
              <a:t>st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en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la</a:t>
            </a:r>
            <a:r>
              <a:rPr sz="2000" spc="-35" dirty="0">
                <a:latin typeface="Arial"/>
                <a:cs typeface="Arial"/>
              </a:rPr>
              <a:t>v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5" dirty="0">
                <a:latin typeface="Arial"/>
                <a:cs typeface="Arial"/>
              </a:rPr>
              <a:t>.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Lo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45" dirty="0">
                <a:latin typeface="Arial"/>
                <a:cs typeface="Arial"/>
              </a:rPr>
              <a:t>s</a:t>
            </a:r>
            <a:r>
              <a:rPr sz="2000" spc="10" dirty="0">
                <a:latin typeface="Arial"/>
                <a:cs typeface="Arial"/>
              </a:rPr>
              <a:t>pe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spc="10" dirty="0">
                <a:latin typeface="Arial"/>
                <a:cs typeface="Arial"/>
              </a:rPr>
              <a:t>a</a:t>
            </a:r>
            <a:r>
              <a:rPr sz="2000" spc="45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ular  d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40" dirty="0">
                <a:latin typeface="Arial"/>
                <a:cs typeface="Arial"/>
              </a:rPr>
              <a:t>st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z</a:t>
            </a:r>
            <a:r>
              <a:rPr sz="20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on</a:t>
            </a:r>
            <a:r>
              <a:rPr sz="20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a</a:t>
            </a:r>
            <a:r>
              <a:rPr sz="2000" u="sng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0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de</a:t>
            </a:r>
            <a:r>
              <a:rPr sz="2000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s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ér</a:t>
            </a:r>
            <a:r>
              <a:rPr sz="2000" u="sng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t</a:t>
            </a:r>
            <a:r>
              <a:rPr sz="20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i</a:t>
            </a:r>
            <a:r>
              <a:rPr sz="2000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c</a:t>
            </a:r>
            <a:r>
              <a:rPr sz="20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a</a:t>
            </a:r>
            <a:r>
              <a:rPr sz="2000" spc="-170" dirty="0">
                <a:solidFill>
                  <a:srgbClr val="0462C1"/>
                </a:solidFill>
                <a:latin typeface="Arial"/>
                <a:cs typeface="Arial"/>
                <a:hlinkClick r:id="rId4"/>
              </a:rPr>
              <a:t> </a:t>
            </a:r>
            <a:r>
              <a:rPr sz="2000" spc="5" dirty="0">
                <a:latin typeface="Arial"/>
                <a:cs typeface="Arial"/>
              </a:rPr>
              <a:t>unid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a  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o</a:t>
            </a:r>
            <a:r>
              <a:rPr sz="2000" spc="45" dirty="0">
                <a:latin typeface="Arial"/>
                <a:cs typeface="Arial"/>
              </a:rPr>
              <a:t>sc</a:t>
            </a:r>
            <a:r>
              <a:rPr sz="2000" spc="5" dirty="0">
                <a:latin typeface="Arial"/>
                <a:cs typeface="Arial"/>
              </a:rPr>
              <a:t>urida</a:t>
            </a:r>
            <a:r>
              <a:rPr sz="2000" spc="15" dirty="0">
                <a:latin typeface="Arial"/>
                <a:cs typeface="Arial"/>
              </a:rPr>
              <a:t>d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d</a:t>
            </a:r>
            <a:r>
              <a:rPr sz="2000" spc="15" dirty="0">
                <a:latin typeface="Arial"/>
                <a:cs typeface="Arial"/>
              </a:rPr>
              <a:t>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s</a:t>
            </a:r>
            <a:r>
              <a:rPr sz="2000" spc="10" dirty="0">
                <a:latin typeface="Arial"/>
                <a:cs typeface="Arial"/>
              </a:rPr>
              <a:t>us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ielo</a:t>
            </a:r>
            <a:r>
              <a:rPr sz="2000" spc="10" dirty="0">
                <a:latin typeface="Arial"/>
                <a:cs typeface="Arial"/>
              </a:rPr>
              <a:t>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po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  </a:t>
            </a:r>
            <a:r>
              <a:rPr sz="2000" spc="10" dirty="0">
                <a:latin typeface="Arial"/>
                <a:cs typeface="Arial"/>
                <a:hlinkClick r:id="rId5"/>
              </a:rPr>
              <a:t>au</a:t>
            </a:r>
            <a:r>
              <a:rPr sz="2000" spc="40" dirty="0">
                <a:latin typeface="Arial"/>
                <a:cs typeface="Arial"/>
                <a:hlinkClick r:id="rId5"/>
              </a:rPr>
              <a:t>s</a:t>
            </a:r>
            <a:r>
              <a:rPr sz="2000" spc="10" dirty="0">
                <a:latin typeface="Arial"/>
                <a:cs typeface="Arial"/>
                <a:hlinkClick r:id="rId5"/>
              </a:rPr>
              <a:t>en</a:t>
            </a:r>
            <a:r>
              <a:rPr sz="2000" spc="40" dirty="0">
                <a:latin typeface="Arial"/>
                <a:cs typeface="Arial"/>
                <a:hlinkClick r:id="rId5"/>
              </a:rPr>
              <a:t>c</a:t>
            </a:r>
            <a:r>
              <a:rPr sz="2000" dirty="0">
                <a:latin typeface="Arial"/>
                <a:cs typeface="Arial"/>
                <a:hlinkClick r:id="rId5"/>
              </a:rPr>
              <a:t>i</a:t>
            </a:r>
            <a:r>
              <a:rPr sz="2000" spc="15" dirty="0">
                <a:latin typeface="Arial"/>
                <a:cs typeface="Arial"/>
                <a:hlinkClick r:id="rId5"/>
              </a:rPr>
              <a:t>a</a:t>
            </a:r>
            <a:r>
              <a:rPr sz="2000" spc="-180" dirty="0">
                <a:latin typeface="Arial"/>
                <a:cs typeface="Arial"/>
                <a:hlinkClick r:id="rId5"/>
              </a:rPr>
              <a:t> </a:t>
            </a:r>
            <a:r>
              <a:rPr sz="2000" spc="10" dirty="0">
                <a:latin typeface="Arial"/>
                <a:cs typeface="Arial"/>
                <a:hlinkClick r:id="rId5"/>
              </a:rPr>
              <a:t>d</a:t>
            </a:r>
            <a:r>
              <a:rPr sz="2000" spc="15" dirty="0">
                <a:latin typeface="Arial"/>
                <a:cs typeface="Arial"/>
                <a:hlinkClick r:id="rId5"/>
              </a:rPr>
              <a:t>e</a:t>
            </a:r>
            <a:r>
              <a:rPr sz="2000" spc="-35" dirty="0">
                <a:latin typeface="Arial"/>
                <a:cs typeface="Arial"/>
                <a:hlinkClick r:id="rId5"/>
              </a:rPr>
              <a:t> </a:t>
            </a:r>
            <a:r>
              <a:rPr sz="2000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c</a:t>
            </a:r>
            <a:r>
              <a:rPr sz="20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on</a:t>
            </a:r>
            <a:r>
              <a:rPr sz="2000" u="sng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t</a:t>
            </a:r>
            <a:r>
              <a:rPr sz="20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a</a:t>
            </a:r>
            <a:r>
              <a:rPr sz="20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m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ina</a:t>
            </a:r>
            <a:r>
              <a:rPr sz="2000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c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ión </a:t>
            </a:r>
            <a:r>
              <a:rPr sz="2000" dirty="0">
                <a:solidFill>
                  <a:srgbClr val="0462C1"/>
                </a:solidFill>
                <a:latin typeface="Arial"/>
                <a:cs typeface="Arial"/>
                <a:hlinkClick r:id="rId5"/>
              </a:rPr>
              <a:t> 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lu</a:t>
            </a:r>
            <a:r>
              <a:rPr sz="2000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m</a:t>
            </a:r>
            <a:r>
              <a:rPr sz="2000" u="sng" spc="-1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í</a:t>
            </a:r>
            <a:r>
              <a:rPr sz="20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ni</a:t>
            </a:r>
            <a:r>
              <a:rPr sz="2000" u="sng" spc="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c</a:t>
            </a:r>
            <a:r>
              <a:rPr sz="20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5"/>
              </a:rPr>
              <a:t>a</a:t>
            </a:r>
            <a:r>
              <a:rPr sz="2000" spc="45" dirty="0">
                <a:solidFill>
                  <a:srgbClr val="0462C1"/>
                </a:solidFill>
                <a:latin typeface="Arial"/>
                <a:cs typeface="Arial"/>
                <a:hlinkClick r:id="rId5"/>
              </a:rPr>
              <a:t> </a:t>
            </a:r>
            <a:r>
              <a:rPr sz="2000" dirty="0">
                <a:latin typeface="Arial"/>
                <a:cs typeface="Arial"/>
                <a:hlinkClick r:id="rId5"/>
              </a:rPr>
              <a:t>l</a:t>
            </a:r>
            <a:r>
              <a:rPr sz="2000" spc="15" dirty="0">
                <a:latin typeface="Arial"/>
                <a:cs typeface="Arial"/>
                <a:hlinkClick r:id="rId5"/>
              </a:rPr>
              <a:t>a</a:t>
            </a:r>
            <a:r>
              <a:rPr sz="2000" spc="-35" dirty="0">
                <a:latin typeface="Arial"/>
                <a:cs typeface="Arial"/>
                <a:hlinkClick r:id="rId5"/>
              </a:rPr>
              <a:t> </a:t>
            </a:r>
            <a:r>
              <a:rPr sz="2000" spc="40" dirty="0">
                <a:latin typeface="Arial"/>
                <a:cs typeface="Arial"/>
                <a:hlinkClick r:id="rId5"/>
              </a:rPr>
              <a:t>c</a:t>
            </a:r>
            <a:r>
              <a:rPr sz="2000" spc="10" dirty="0">
                <a:latin typeface="Arial"/>
                <a:cs typeface="Arial"/>
                <a:hlinkClick r:id="rId5"/>
              </a:rPr>
              <a:t>on</a:t>
            </a:r>
            <a:r>
              <a:rPr sz="2000" spc="-35" dirty="0">
                <a:latin typeface="Arial"/>
                <a:cs typeface="Arial"/>
                <a:hlinkClick r:id="rId5"/>
              </a:rPr>
              <a:t>v</a:t>
            </a:r>
            <a:r>
              <a:rPr sz="2000" spc="5" dirty="0">
                <a:latin typeface="Arial"/>
                <a:cs typeface="Arial"/>
                <a:hlinkClick r:id="rId5"/>
              </a:rPr>
              <a:t>ier</a:t>
            </a:r>
            <a:r>
              <a:rPr sz="2000" spc="35" dirty="0">
                <a:latin typeface="Arial"/>
                <a:cs typeface="Arial"/>
                <a:hlinkClick r:id="rId5"/>
              </a:rPr>
              <a:t>t</a:t>
            </a:r>
            <a:r>
              <a:rPr sz="2000" spc="15" dirty="0">
                <a:latin typeface="Arial"/>
                <a:cs typeface="Arial"/>
                <a:hlinkClick r:id="rId5"/>
              </a:rPr>
              <a:t>e</a:t>
            </a:r>
            <a:r>
              <a:rPr sz="2000" spc="-175" dirty="0">
                <a:latin typeface="Arial"/>
                <a:cs typeface="Arial"/>
                <a:hlinkClick r:id="rId5"/>
              </a:rPr>
              <a:t> </a:t>
            </a:r>
            <a:r>
              <a:rPr sz="2000" spc="10" dirty="0">
                <a:latin typeface="Arial"/>
                <a:cs typeface="Arial"/>
                <a:hlinkClick r:id="rId5"/>
              </a:rPr>
              <a:t>e</a:t>
            </a:r>
            <a:r>
              <a:rPr sz="2000" spc="15" dirty="0">
                <a:latin typeface="Arial"/>
                <a:cs typeface="Arial"/>
                <a:hlinkClick r:id="rId5"/>
              </a:rPr>
              <a:t>n</a:t>
            </a:r>
            <a:r>
              <a:rPr sz="2000" spc="-35" dirty="0">
                <a:latin typeface="Arial"/>
                <a:cs typeface="Arial"/>
                <a:hlinkClick r:id="rId5"/>
              </a:rPr>
              <a:t> </a:t>
            </a:r>
            <a:r>
              <a:rPr sz="2000" spc="5" dirty="0">
                <a:latin typeface="Arial"/>
                <a:cs typeface="Arial"/>
                <a:hlinkClick r:id="rId5"/>
              </a:rPr>
              <a:t>un </a:t>
            </a:r>
            <a:r>
              <a:rPr sz="2000" spc="5" dirty="0">
                <a:latin typeface="Arial"/>
                <a:cs typeface="Arial"/>
              </a:rPr>
              <a:t> lugar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45" dirty="0">
                <a:latin typeface="Arial"/>
                <a:cs typeface="Arial"/>
              </a:rPr>
              <a:t>s</a:t>
            </a:r>
            <a:r>
              <a:rPr sz="2000" spc="35" dirty="0">
                <a:latin typeface="Arial"/>
                <a:cs typeface="Arial"/>
              </a:rPr>
              <a:t>t</a:t>
            </a:r>
            <a:r>
              <a:rPr sz="2000" spc="10" dirty="0">
                <a:latin typeface="Arial"/>
                <a:cs typeface="Arial"/>
              </a:rPr>
              <a:t>upend</a:t>
            </a:r>
            <a:r>
              <a:rPr sz="2000" spc="15" dirty="0">
                <a:latin typeface="Arial"/>
                <a:cs typeface="Arial"/>
              </a:rPr>
              <a:t>o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par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la  ob</a:t>
            </a:r>
            <a:r>
              <a:rPr sz="2000" spc="4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er</a:t>
            </a:r>
            <a:r>
              <a:rPr sz="2000" spc="-35" dirty="0">
                <a:latin typeface="Arial"/>
                <a:cs typeface="Arial"/>
              </a:rPr>
              <a:t>v</a:t>
            </a:r>
            <a:r>
              <a:rPr sz="2000" spc="10" dirty="0">
                <a:latin typeface="Arial"/>
                <a:cs typeface="Arial"/>
              </a:rPr>
              <a:t>a</a:t>
            </a:r>
            <a:r>
              <a:rPr sz="2000" spc="4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ió</a:t>
            </a:r>
            <a:r>
              <a:rPr sz="2000" spc="15" dirty="0">
                <a:latin typeface="Arial"/>
                <a:cs typeface="Arial"/>
              </a:rPr>
              <a:t>n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10" dirty="0">
                <a:latin typeface="Arial"/>
                <a:cs typeface="Arial"/>
              </a:rPr>
              <a:t>e</a:t>
            </a:r>
            <a:r>
              <a:rPr sz="2000" spc="40" dirty="0">
                <a:latin typeface="Arial"/>
                <a:cs typeface="Arial"/>
              </a:rPr>
              <a:t>st</a:t>
            </a:r>
            <a:r>
              <a:rPr sz="2000" spc="5" dirty="0">
                <a:latin typeface="Arial"/>
                <a:cs typeface="Arial"/>
              </a:rPr>
              <a:t>ela</a:t>
            </a:r>
            <a:r>
              <a:rPr sz="2000" spc="-70" dirty="0">
                <a:latin typeface="Arial"/>
                <a:cs typeface="Arial"/>
              </a:rPr>
              <a:t>r</a:t>
            </a:r>
            <a:r>
              <a:rPr sz="2000" spc="5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sz="2000" i="1" spc="45" dirty="0">
                <a:latin typeface="Arial"/>
                <a:cs typeface="Arial"/>
              </a:rPr>
              <a:t>F</a:t>
            </a:r>
            <a:r>
              <a:rPr sz="2000" i="1" spc="10" dirty="0">
                <a:latin typeface="Arial"/>
                <a:cs typeface="Arial"/>
              </a:rPr>
              <a:t>o</a:t>
            </a:r>
            <a:r>
              <a:rPr sz="2000" i="1" spc="35" dirty="0">
                <a:latin typeface="Arial"/>
                <a:cs typeface="Arial"/>
              </a:rPr>
              <a:t>t</a:t>
            </a:r>
            <a:r>
              <a:rPr sz="2000" i="1" spc="5" dirty="0">
                <a:latin typeface="Arial"/>
                <a:cs typeface="Arial"/>
              </a:rPr>
              <a:t>ogra</a:t>
            </a:r>
            <a:r>
              <a:rPr sz="2000" i="1" spc="35" dirty="0">
                <a:latin typeface="Arial"/>
                <a:cs typeface="Arial"/>
              </a:rPr>
              <a:t>f</a:t>
            </a:r>
            <a:r>
              <a:rPr sz="2000" i="1" spc="-35" dirty="0">
                <a:latin typeface="Arial"/>
                <a:cs typeface="Arial"/>
              </a:rPr>
              <a:t>í</a:t>
            </a:r>
            <a:r>
              <a:rPr sz="2000" i="1" spc="25" dirty="0">
                <a:latin typeface="Arial"/>
                <a:cs typeface="Arial"/>
              </a:rPr>
              <a:t>a</a:t>
            </a:r>
            <a:r>
              <a:rPr sz="2000" i="1" spc="5" dirty="0">
                <a:latin typeface="Arial"/>
                <a:cs typeface="Arial"/>
              </a:rPr>
              <a:t>:</a:t>
            </a:r>
            <a:r>
              <a:rPr sz="2000" i="1" spc="-145" dirty="0">
                <a:latin typeface="Arial"/>
                <a:cs typeface="Arial"/>
              </a:rPr>
              <a:t> </a:t>
            </a:r>
            <a:r>
              <a:rPr sz="2000" i="1" spc="40" dirty="0">
                <a:latin typeface="Arial"/>
                <a:cs typeface="Arial"/>
              </a:rPr>
              <a:t>s</a:t>
            </a:r>
            <a:r>
              <a:rPr sz="2000" i="1" spc="10" dirty="0">
                <a:latin typeface="Arial"/>
                <a:cs typeface="Arial"/>
              </a:rPr>
              <a:t>ed</a:t>
            </a:r>
            <a:r>
              <a:rPr sz="2000" i="1" spc="5" dirty="0">
                <a:latin typeface="Arial"/>
                <a:cs typeface="Arial"/>
              </a:rPr>
              <a:t>o</a:t>
            </a:r>
            <a:r>
              <a:rPr sz="2000" i="1" spc="10" dirty="0">
                <a:latin typeface="Arial"/>
                <a:cs typeface="Arial"/>
              </a:rPr>
              <a:t>na</a:t>
            </a:r>
            <a:r>
              <a:rPr sz="2000" i="1" spc="40" dirty="0">
                <a:latin typeface="Arial"/>
                <a:cs typeface="Arial"/>
              </a:rPr>
              <a:t>v</a:t>
            </a:r>
            <a:r>
              <a:rPr sz="2000" i="1" spc="10" dirty="0">
                <a:latin typeface="Arial"/>
                <a:cs typeface="Arial"/>
              </a:rPr>
              <a:t>e</a:t>
            </a:r>
            <a:r>
              <a:rPr sz="2000" i="1" spc="-75" dirty="0">
                <a:latin typeface="Arial"/>
                <a:cs typeface="Arial"/>
              </a:rPr>
              <a:t>r</a:t>
            </a:r>
            <a:r>
              <a:rPr sz="2000" i="1" spc="10" dirty="0">
                <a:latin typeface="Arial"/>
                <a:cs typeface="Arial"/>
              </a:rPr>
              <a:t>de</a:t>
            </a:r>
            <a:r>
              <a:rPr sz="2000" i="1" spc="-35" dirty="0">
                <a:latin typeface="Arial"/>
                <a:cs typeface="Arial"/>
              </a:rPr>
              <a:t>v</a:t>
            </a:r>
            <a:r>
              <a:rPr sz="2000" i="1" spc="5" dirty="0">
                <a:latin typeface="Arial"/>
                <a:cs typeface="Arial"/>
              </a:rPr>
              <a:t>alley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50" y="0"/>
              <a:ext cx="12134850" cy="68389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00125"/>
              <a:ext cx="6019800" cy="5857875"/>
            </a:xfrm>
            <a:custGeom>
              <a:avLst/>
              <a:gdLst/>
              <a:ahLst/>
              <a:cxnLst/>
              <a:rect l="l" t="t" r="r" b="b"/>
              <a:pathLst>
                <a:path w="6019800" h="5857875">
                  <a:moveTo>
                    <a:pt x="2831465" y="0"/>
                  </a:moveTo>
                  <a:lnTo>
                    <a:pt x="2780196" y="401"/>
                  </a:lnTo>
                  <a:lnTo>
                    <a:pt x="2729126" y="1600"/>
                  </a:lnTo>
                  <a:lnTo>
                    <a:pt x="2678262" y="3592"/>
                  </a:lnTo>
                  <a:lnTo>
                    <a:pt x="2627609" y="6371"/>
                  </a:lnTo>
                  <a:lnTo>
                    <a:pt x="2577172" y="9930"/>
                  </a:lnTo>
                  <a:lnTo>
                    <a:pt x="2526958" y="14263"/>
                  </a:lnTo>
                  <a:lnTo>
                    <a:pt x="2476973" y="19366"/>
                  </a:lnTo>
                  <a:lnTo>
                    <a:pt x="2427222" y="25231"/>
                  </a:lnTo>
                  <a:lnTo>
                    <a:pt x="2377711" y="31852"/>
                  </a:lnTo>
                  <a:lnTo>
                    <a:pt x="2328447" y="39225"/>
                  </a:lnTo>
                  <a:lnTo>
                    <a:pt x="2279434" y="47342"/>
                  </a:lnTo>
                  <a:lnTo>
                    <a:pt x="2230680" y="56199"/>
                  </a:lnTo>
                  <a:lnTo>
                    <a:pt x="2182190" y="65788"/>
                  </a:lnTo>
                  <a:lnTo>
                    <a:pt x="2133969" y="76104"/>
                  </a:lnTo>
                  <a:lnTo>
                    <a:pt x="2086024" y="87142"/>
                  </a:lnTo>
                  <a:lnTo>
                    <a:pt x="2038360" y="98894"/>
                  </a:lnTo>
                  <a:lnTo>
                    <a:pt x="1990984" y="111356"/>
                  </a:lnTo>
                  <a:lnTo>
                    <a:pt x="1943901" y="124521"/>
                  </a:lnTo>
                  <a:lnTo>
                    <a:pt x="1897118" y="138383"/>
                  </a:lnTo>
                  <a:lnTo>
                    <a:pt x="1850639" y="152937"/>
                  </a:lnTo>
                  <a:lnTo>
                    <a:pt x="1804471" y="168176"/>
                  </a:lnTo>
                  <a:lnTo>
                    <a:pt x="1758620" y="184094"/>
                  </a:lnTo>
                  <a:lnTo>
                    <a:pt x="1713092" y="200686"/>
                  </a:lnTo>
                  <a:lnTo>
                    <a:pt x="1667892" y="217946"/>
                  </a:lnTo>
                  <a:lnTo>
                    <a:pt x="1623027" y="235867"/>
                  </a:lnTo>
                  <a:lnTo>
                    <a:pt x="1578502" y="254443"/>
                  </a:lnTo>
                  <a:lnTo>
                    <a:pt x="1534324" y="273670"/>
                  </a:lnTo>
                  <a:lnTo>
                    <a:pt x="1490497" y="293540"/>
                  </a:lnTo>
                  <a:lnTo>
                    <a:pt x="1447028" y="314048"/>
                  </a:lnTo>
                  <a:lnTo>
                    <a:pt x="1403924" y="335188"/>
                  </a:lnTo>
                  <a:lnTo>
                    <a:pt x="1361189" y="356954"/>
                  </a:lnTo>
                  <a:lnTo>
                    <a:pt x="1318829" y="379340"/>
                  </a:lnTo>
                  <a:lnTo>
                    <a:pt x="1276852" y="402339"/>
                  </a:lnTo>
                  <a:lnTo>
                    <a:pt x="1235261" y="425947"/>
                  </a:lnTo>
                  <a:lnTo>
                    <a:pt x="1194064" y="450157"/>
                  </a:lnTo>
                  <a:lnTo>
                    <a:pt x="1153266" y="474964"/>
                  </a:lnTo>
                  <a:lnTo>
                    <a:pt x="1112873" y="500360"/>
                  </a:lnTo>
                  <a:lnTo>
                    <a:pt x="1072891" y="526341"/>
                  </a:lnTo>
                  <a:lnTo>
                    <a:pt x="1033326" y="552900"/>
                  </a:lnTo>
                  <a:lnTo>
                    <a:pt x="994183" y="580031"/>
                  </a:lnTo>
                  <a:lnTo>
                    <a:pt x="955469" y="607729"/>
                  </a:lnTo>
                  <a:lnTo>
                    <a:pt x="917189" y="635988"/>
                  </a:lnTo>
                  <a:lnTo>
                    <a:pt x="879350" y="664801"/>
                  </a:lnTo>
                  <a:lnTo>
                    <a:pt x="841957" y="694163"/>
                  </a:lnTo>
                  <a:lnTo>
                    <a:pt x="805016" y="724067"/>
                  </a:lnTo>
                  <a:lnTo>
                    <a:pt x="768533" y="754508"/>
                  </a:lnTo>
                  <a:lnTo>
                    <a:pt x="732514" y="785480"/>
                  </a:lnTo>
                  <a:lnTo>
                    <a:pt x="696965" y="816976"/>
                  </a:lnTo>
                  <a:lnTo>
                    <a:pt x="661891" y="848992"/>
                  </a:lnTo>
                  <a:lnTo>
                    <a:pt x="627299" y="881520"/>
                  </a:lnTo>
                  <a:lnTo>
                    <a:pt x="593195" y="914556"/>
                  </a:lnTo>
                  <a:lnTo>
                    <a:pt x="559583" y="948092"/>
                  </a:lnTo>
                  <a:lnTo>
                    <a:pt x="526471" y="982124"/>
                  </a:lnTo>
                  <a:lnTo>
                    <a:pt x="493863" y="1016644"/>
                  </a:lnTo>
                  <a:lnTo>
                    <a:pt x="461767" y="1051648"/>
                  </a:lnTo>
                  <a:lnTo>
                    <a:pt x="430187" y="1087129"/>
                  </a:lnTo>
                  <a:lnTo>
                    <a:pt x="399131" y="1123082"/>
                  </a:lnTo>
                  <a:lnTo>
                    <a:pt x="368602" y="1159500"/>
                  </a:lnTo>
                  <a:lnTo>
                    <a:pt x="338608" y="1196377"/>
                  </a:lnTo>
                  <a:lnTo>
                    <a:pt x="309155" y="1233707"/>
                  </a:lnTo>
                  <a:lnTo>
                    <a:pt x="280248" y="1271486"/>
                  </a:lnTo>
                  <a:lnTo>
                    <a:pt x="251892" y="1309705"/>
                  </a:lnTo>
                  <a:lnTo>
                    <a:pt x="224095" y="1348361"/>
                  </a:lnTo>
                  <a:lnTo>
                    <a:pt x="196862" y="1387446"/>
                  </a:lnTo>
                  <a:lnTo>
                    <a:pt x="170198" y="1426955"/>
                  </a:lnTo>
                  <a:lnTo>
                    <a:pt x="144110" y="1466881"/>
                  </a:lnTo>
                  <a:lnTo>
                    <a:pt x="118604" y="1507219"/>
                  </a:lnTo>
                  <a:lnTo>
                    <a:pt x="93684" y="1547964"/>
                  </a:lnTo>
                  <a:lnTo>
                    <a:pt x="69359" y="1589108"/>
                  </a:lnTo>
                  <a:lnTo>
                    <a:pt x="45632" y="1630646"/>
                  </a:lnTo>
                  <a:lnTo>
                    <a:pt x="22510" y="1672572"/>
                  </a:lnTo>
                  <a:lnTo>
                    <a:pt x="0" y="1714880"/>
                  </a:lnTo>
                  <a:lnTo>
                    <a:pt x="0" y="4652899"/>
                  </a:lnTo>
                  <a:lnTo>
                    <a:pt x="23724" y="4697406"/>
                  </a:lnTo>
                  <a:lnTo>
                    <a:pt x="48090" y="4741484"/>
                  </a:lnTo>
                  <a:lnTo>
                    <a:pt x="73094" y="4785126"/>
                  </a:lnTo>
                  <a:lnTo>
                    <a:pt x="98732" y="4828325"/>
                  </a:lnTo>
                  <a:lnTo>
                    <a:pt x="124998" y="4871074"/>
                  </a:lnTo>
                  <a:lnTo>
                    <a:pt x="151889" y="4913367"/>
                  </a:lnTo>
                  <a:lnTo>
                    <a:pt x="179399" y="4955196"/>
                  </a:lnTo>
                  <a:lnTo>
                    <a:pt x="207524" y="4996554"/>
                  </a:lnTo>
                  <a:lnTo>
                    <a:pt x="236260" y="5037436"/>
                  </a:lnTo>
                  <a:lnTo>
                    <a:pt x="265602" y="5077834"/>
                  </a:lnTo>
                  <a:lnTo>
                    <a:pt x="295546" y="5117742"/>
                  </a:lnTo>
                  <a:lnTo>
                    <a:pt x="326087" y="5157152"/>
                  </a:lnTo>
                  <a:lnTo>
                    <a:pt x="357221" y="5196058"/>
                  </a:lnTo>
                  <a:lnTo>
                    <a:pt x="388943" y="5234454"/>
                  </a:lnTo>
                  <a:lnTo>
                    <a:pt x="421248" y="5272331"/>
                  </a:lnTo>
                  <a:lnTo>
                    <a:pt x="454132" y="5309684"/>
                  </a:lnTo>
                  <a:lnTo>
                    <a:pt x="487591" y="5346506"/>
                  </a:lnTo>
                  <a:lnTo>
                    <a:pt x="521620" y="5382790"/>
                  </a:lnTo>
                  <a:lnTo>
                    <a:pt x="556214" y="5418529"/>
                  </a:lnTo>
                  <a:lnTo>
                    <a:pt x="591370" y="5453717"/>
                  </a:lnTo>
                  <a:lnTo>
                    <a:pt x="627081" y="5488346"/>
                  </a:lnTo>
                  <a:lnTo>
                    <a:pt x="663345" y="5522410"/>
                  </a:lnTo>
                  <a:lnTo>
                    <a:pt x="700156" y="5555902"/>
                  </a:lnTo>
                  <a:lnTo>
                    <a:pt x="737510" y="5588816"/>
                  </a:lnTo>
                  <a:lnTo>
                    <a:pt x="775402" y="5621143"/>
                  </a:lnTo>
                  <a:lnTo>
                    <a:pt x="813829" y="5652879"/>
                  </a:lnTo>
                  <a:lnTo>
                    <a:pt x="852784" y="5684016"/>
                  </a:lnTo>
                  <a:lnTo>
                    <a:pt x="892265" y="5714546"/>
                  </a:lnTo>
                  <a:lnTo>
                    <a:pt x="932265" y="5744464"/>
                  </a:lnTo>
                  <a:lnTo>
                    <a:pt x="972782" y="5773763"/>
                  </a:lnTo>
                  <a:lnTo>
                    <a:pt x="1013810" y="5802435"/>
                  </a:lnTo>
                  <a:lnTo>
                    <a:pt x="1055344" y="5830475"/>
                  </a:lnTo>
                  <a:lnTo>
                    <a:pt x="1097381" y="5857875"/>
                  </a:lnTo>
                  <a:lnTo>
                    <a:pt x="4561078" y="5857875"/>
                  </a:lnTo>
                  <a:lnTo>
                    <a:pt x="4601307" y="5831336"/>
                  </a:lnTo>
                  <a:lnTo>
                    <a:pt x="4641113" y="5804213"/>
                  </a:lnTo>
                  <a:lnTo>
                    <a:pt x="4680489" y="5776514"/>
                  </a:lnTo>
                  <a:lnTo>
                    <a:pt x="4719429" y="5748243"/>
                  </a:lnTo>
                  <a:lnTo>
                    <a:pt x="4757928" y="5719407"/>
                  </a:lnTo>
                  <a:lnTo>
                    <a:pt x="4795977" y="5690012"/>
                  </a:lnTo>
                  <a:lnTo>
                    <a:pt x="4833572" y="5660064"/>
                  </a:lnTo>
                  <a:lnTo>
                    <a:pt x="4870705" y="5629569"/>
                  </a:lnTo>
                  <a:lnTo>
                    <a:pt x="4907372" y="5598534"/>
                  </a:lnTo>
                  <a:lnTo>
                    <a:pt x="4943564" y="5566964"/>
                  </a:lnTo>
                  <a:lnTo>
                    <a:pt x="4979276" y="5534865"/>
                  </a:lnTo>
                  <a:lnTo>
                    <a:pt x="5014502" y="5502244"/>
                  </a:lnTo>
                  <a:lnTo>
                    <a:pt x="5049235" y="5469107"/>
                  </a:lnTo>
                  <a:lnTo>
                    <a:pt x="5083469" y="5435460"/>
                  </a:lnTo>
                  <a:lnTo>
                    <a:pt x="5117198" y="5401309"/>
                  </a:lnTo>
                  <a:lnTo>
                    <a:pt x="5150415" y="5366660"/>
                  </a:lnTo>
                  <a:lnTo>
                    <a:pt x="5183114" y="5331519"/>
                  </a:lnTo>
                  <a:lnTo>
                    <a:pt x="5215288" y="5295892"/>
                  </a:lnTo>
                  <a:lnTo>
                    <a:pt x="5246933" y="5259786"/>
                  </a:lnTo>
                  <a:lnTo>
                    <a:pt x="5278040" y="5223206"/>
                  </a:lnTo>
                  <a:lnTo>
                    <a:pt x="5308604" y="5186159"/>
                  </a:lnTo>
                  <a:lnTo>
                    <a:pt x="5338618" y="5148651"/>
                  </a:lnTo>
                  <a:lnTo>
                    <a:pt x="5368077" y="5110687"/>
                  </a:lnTo>
                  <a:lnTo>
                    <a:pt x="5396973" y="5072275"/>
                  </a:lnTo>
                  <a:lnTo>
                    <a:pt x="5425301" y="5033419"/>
                  </a:lnTo>
                  <a:lnTo>
                    <a:pt x="5453054" y="4994127"/>
                  </a:lnTo>
                  <a:lnTo>
                    <a:pt x="5480226" y="4954404"/>
                  </a:lnTo>
                  <a:lnTo>
                    <a:pt x="5506811" y="4914257"/>
                  </a:lnTo>
                  <a:lnTo>
                    <a:pt x="5532802" y="4873691"/>
                  </a:lnTo>
                  <a:lnTo>
                    <a:pt x="5558193" y="4832713"/>
                  </a:lnTo>
                  <a:lnTo>
                    <a:pt x="5582977" y="4791328"/>
                  </a:lnTo>
                  <a:lnTo>
                    <a:pt x="5607149" y="4749544"/>
                  </a:lnTo>
                  <a:lnTo>
                    <a:pt x="5630702" y="4707365"/>
                  </a:lnTo>
                  <a:lnTo>
                    <a:pt x="5653630" y="4664798"/>
                  </a:lnTo>
                  <a:lnTo>
                    <a:pt x="5675926" y="4621850"/>
                  </a:lnTo>
                  <a:lnTo>
                    <a:pt x="5697584" y="4578526"/>
                  </a:lnTo>
                  <a:lnTo>
                    <a:pt x="5718597" y="4534832"/>
                  </a:lnTo>
                  <a:lnTo>
                    <a:pt x="5738961" y="4490775"/>
                  </a:lnTo>
                  <a:lnTo>
                    <a:pt x="5758667" y="4446361"/>
                  </a:lnTo>
                  <a:lnTo>
                    <a:pt x="5777710" y="4401595"/>
                  </a:lnTo>
                  <a:lnTo>
                    <a:pt x="5796084" y="4356484"/>
                  </a:lnTo>
                  <a:lnTo>
                    <a:pt x="5813782" y="4311035"/>
                  </a:lnTo>
                  <a:lnTo>
                    <a:pt x="5830798" y="4265252"/>
                  </a:lnTo>
                  <a:lnTo>
                    <a:pt x="5847126" y="4219142"/>
                  </a:lnTo>
                  <a:lnTo>
                    <a:pt x="5862758" y="4172712"/>
                  </a:lnTo>
                  <a:lnTo>
                    <a:pt x="5877690" y="4125967"/>
                  </a:lnTo>
                  <a:lnTo>
                    <a:pt x="5891914" y="4078914"/>
                  </a:lnTo>
                  <a:lnTo>
                    <a:pt x="5905425" y="4031559"/>
                  </a:lnTo>
                  <a:lnTo>
                    <a:pt x="5918216" y="3983907"/>
                  </a:lnTo>
                  <a:lnTo>
                    <a:pt x="5930280" y="3935965"/>
                  </a:lnTo>
                  <a:lnTo>
                    <a:pt x="5941612" y="3887739"/>
                  </a:lnTo>
                  <a:lnTo>
                    <a:pt x="5952205" y="3839235"/>
                  </a:lnTo>
                  <a:lnTo>
                    <a:pt x="5962053" y="3790459"/>
                  </a:lnTo>
                  <a:lnTo>
                    <a:pt x="5971149" y="3741418"/>
                  </a:lnTo>
                  <a:lnTo>
                    <a:pt x="5979487" y="3692117"/>
                  </a:lnTo>
                  <a:lnTo>
                    <a:pt x="5987061" y="3642563"/>
                  </a:lnTo>
                  <a:lnTo>
                    <a:pt x="5993865" y="3592761"/>
                  </a:lnTo>
                  <a:lnTo>
                    <a:pt x="5999892" y="3542718"/>
                  </a:lnTo>
                  <a:lnTo>
                    <a:pt x="6005136" y="3492440"/>
                  </a:lnTo>
                  <a:lnTo>
                    <a:pt x="6009590" y="3441933"/>
                  </a:lnTo>
                  <a:lnTo>
                    <a:pt x="6013249" y="3391202"/>
                  </a:lnTo>
                  <a:lnTo>
                    <a:pt x="6016105" y="3340256"/>
                  </a:lnTo>
                  <a:lnTo>
                    <a:pt x="6018153" y="3289098"/>
                  </a:lnTo>
                  <a:lnTo>
                    <a:pt x="6019387" y="3237736"/>
                  </a:lnTo>
                  <a:lnTo>
                    <a:pt x="6019800" y="3186176"/>
                  </a:lnTo>
                  <a:lnTo>
                    <a:pt x="6019439" y="3137818"/>
                  </a:lnTo>
                  <a:lnTo>
                    <a:pt x="6018360" y="3089634"/>
                  </a:lnTo>
                  <a:lnTo>
                    <a:pt x="6016569" y="3041629"/>
                  </a:lnTo>
                  <a:lnTo>
                    <a:pt x="6014071" y="2993807"/>
                  </a:lnTo>
                  <a:lnTo>
                    <a:pt x="6010870" y="2946175"/>
                  </a:lnTo>
                  <a:lnTo>
                    <a:pt x="6006971" y="2898736"/>
                  </a:lnTo>
                  <a:lnTo>
                    <a:pt x="6002380" y="2851497"/>
                  </a:lnTo>
                  <a:lnTo>
                    <a:pt x="5997103" y="2804462"/>
                  </a:lnTo>
                  <a:lnTo>
                    <a:pt x="5991143" y="2757635"/>
                  </a:lnTo>
                  <a:lnTo>
                    <a:pt x="5984507" y="2711023"/>
                  </a:lnTo>
                  <a:lnTo>
                    <a:pt x="5977199" y="2664631"/>
                  </a:lnTo>
                  <a:lnTo>
                    <a:pt x="5969224" y="2618462"/>
                  </a:lnTo>
                  <a:lnTo>
                    <a:pt x="5960588" y="2572523"/>
                  </a:lnTo>
                  <a:lnTo>
                    <a:pt x="5951295" y="2526819"/>
                  </a:lnTo>
                  <a:lnTo>
                    <a:pt x="5941352" y="2481354"/>
                  </a:lnTo>
                  <a:lnTo>
                    <a:pt x="5930762" y="2436134"/>
                  </a:lnTo>
                  <a:lnTo>
                    <a:pt x="5919532" y="2391163"/>
                  </a:lnTo>
                  <a:lnTo>
                    <a:pt x="5907665" y="2346447"/>
                  </a:lnTo>
                  <a:lnTo>
                    <a:pt x="5895168" y="2301990"/>
                  </a:lnTo>
                  <a:lnTo>
                    <a:pt x="5882045" y="2257799"/>
                  </a:lnTo>
                  <a:lnTo>
                    <a:pt x="5868302" y="2213877"/>
                  </a:lnTo>
                  <a:lnTo>
                    <a:pt x="5853944" y="2170230"/>
                  </a:lnTo>
                  <a:lnTo>
                    <a:pt x="5838975" y="2126864"/>
                  </a:lnTo>
                  <a:lnTo>
                    <a:pt x="5823402" y="2083782"/>
                  </a:lnTo>
                  <a:lnTo>
                    <a:pt x="5807228" y="2040990"/>
                  </a:lnTo>
                  <a:lnTo>
                    <a:pt x="5790460" y="1998494"/>
                  </a:lnTo>
                  <a:lnTo>
                    <a:pt x="5773102" y="1956298"/>
                  </a:lnTo>
                  <a:lnTo>
                    <a:pt x="5755159" y="1914407"/>
                  </a:lnTo>
                  <a:lnTo>
                    <a:pt x="5736637" y="1872826"/>
                  </a:lnTo>
                  <a:lnTo>
                    <a:pt x="5717541" y="1831561"/>
                  </a:lnTo>
                  <a:lnTo>
                    <a:pt x="5697876" y="1790617"/>
                  </a:lnTo>
                  <a:lnTo>
                    <a:pt x="5677646" y="1749997"/>
                  </a:lnTo>
                  <a:lnTo>
                    <a:pt x="5656858" y="1709709"/>
                  </a:lnTo>
                  <a:lnTo>
                    <a:pt x="5635516" y="1669756"/>
                  </a:lnTo>
                  <a:lnTo>
                    <a:pt x="5613625" y="1630144"/>
                  </a:lnTo>
                  <a:lnTo>
                    <a:pt x="5591190" y="1590877"/>
                  </a:lnTo>
                  <a:lnTo>
                    <a:pt x="5568217" y="1551962"/>
                  </a:lnTo>
                  <a:lnTo>
                    <a:pt x="5544711" y="1513402"/>
                  </a:lnTo>
                  <a:lnTo>
                    <a:pt x="5520677" y="1475203"/>
                  </a:lnTo>
                  <a:lnTo>
                    <a:pt x="5496119" y="1437371"/>
                  </a:lnTo>
                  <a:lnTo>
                    <a:pt x="5471044" y="1399909"/>
                  </a:lnTo>
                  <a:lnTo>
                    <a:pt x="5445456" y="1362823"/>
                  </a:lnTo>
                  <a:lnTo>
                    <a:pt x="5419360" y="1326119"/>
                  </a:lnTo>
                  <a:lnTo>
                    <a:pt x="5392762" y="1289801"/>
                  </a:lnTo>
                  <a:lnTo>
                    <a:pt x="5365666" y="1253874"/>
                  </a:lnTo>
                  <a:lnTo>
                    <a:pt x="5338078" y="1218343"/>
                  </a:lnTo>
                  <a:lnTo>
                    <a:pt x="5310003" y="1183214"/>
                  </a:lnTo>
                  <a:lnTo>
                    <a:pt x="5281446" y="1148492"/>
                  </a:lnTo>
                  <a:lnTo>
                    <a:pt x="5252412" y="1114181"/>
                  </a:lnTo>
                  <a:lnTo>
                    <a:pt x="5222906" y="1080286"/>
                  </a:lnTo>
                  <a:lnTo>
                    <a:pt x="5192934" y="1046814"/>
                  </a:lnTo>
                  <a:lnTo>
                    <a:pt x="5162499" y="1013768"/>
                  </a:lnTo>
                  <a:lnTo>
                    <a:pt x="5131609" y="981153"/>
                  </a:lnTo>
                  <a:lnTo>
                    <a:pt x="5100267" y="948976"/>
                  </a:lnTo>
                  <a:lnTo>
                    <a:pt x="5068479" y="917240"/>
                  </a:lnTo>
                  <a:lnTo>
                    <a:pt x="5036250" y="885952"/>
                  </a:lnTo>
                  <a:lnTo>
                    <a:pt x="5003585" y="855115"/>
                  </a:lnTo>
                  <a:lnTo>
                    <a:pt x="4970490" y="824736"/>
                  </a:lnTo>
                  <a:lnTo>
                    <a:pt x="4936968" y="794819"/>
                  </a:lnTo>
                  <a:lnTo>
                    <a:pt x="4903026" y="765368"/>
                  </a:lnTo>
                  <a:lnTo>
                    <a:pt x="4868669" y="736391"/>
                  </a:lnTo>
                  <a:lnTo>
                    <a:pt x="4833902" y="707890"/>
                  </a:lnTo>
                  <a:lnTo>
                    <a:pt x="4798729" y="679872"/>
                  </a:lnTo>
                  <a:lnTo>
                    <a:pt x="4763156" y="652341"/>
                  </a:lnTo>
                  <a:lnTo>
                    <a:pt x="4727189" y="625303"/>
                  </a:lnTo>
                  <a:lnTo>
                    <a:pt x="4690831" y="598762"/>
                  </a:lnTo>
                  <a:lnTo>
                    <a:pt x="4654089" y="572724"/>
                  </a:lnTo>
                  <a:lnTo>
                    <a:pt x="4616968" y="547194"/>
                  </a:lnTo>
                  <a:lnTo>
                    <a:pt x="4579472" y="522176"/>
                  </a:lnTo>
                  <a:lnTo>
                    <a:pt x="4541606" y="497676"/>
                  </a:lnTo>
                  <a:lnTo>
                    <a:pt x="4503377" y="473699"/>
                  </a:lnTo>
                  <a:lnTo>
                    <a:pt x="4464788" y="450250"/>
                  </a:lnTo>
                  <a:lnTo>
                    <a:pt x="4425846" y="427334"/>
                  </a:lnTo>
                  <a:lnTo>
                    <a:pt x="4386555" y="404956"/>
                  </a:lnTo>
                  <a:lnTo>
                    <a:pt x="4346920" y="383121"/>
                  </a:lnTo>
                  <a:lnTo>
                    <a:pt x="4306947" y="361834"/>
                  </a:lnTo>
                  <a:lnTo>
                    <a:pt x="4266640" y="341101"/>
                  </a:lnTo>
                  <a:lnTo>
                    <a:pt x="4226005" y="320925"/>
                  </a:lnTo>
                  <a:lnTo>
                    <a:pt x="4185047" y="301313"/>
                  </a:lnTo>
                  <a:lnTo>
                    <a:pt x="4143771" y="282270"/>
                  </a:lnTo>
                  <a:lnTo>
                    <a:pt x="4102182" y="263800"/>
                  </a:lnTo>
                  <a:lnTo>
                    <a:pt x="4060285" y="245908"/>
                  </a:lnTo>
                  <a:lnTo>
                    <a:pt x="4018086" y="228600"/>
                  </a:lnTo>
                  <a:lnTo>
                    <a:pt x="3975589" y="211881"/>
                  </a:lnTo>
                  <a:lnTo>
                    <a:pt x="3932800" y="195755"/>
                  </a:lnTo>
                  <a:lnTo>
                    <a:pt x="3889723" y="180228"/>
                  </a:lnTo>
                  <a:lnTo>
                    <a:pt x="3846364" y="165305"/>
                  </a:lnTo>
                  <a:lnTo>
                    <a:pt x="3802728" y="150990"/>
                  </a:lnTo>
                  <a:lnTo>
                    <a:pt x="3758821" y="137290"/>
                  </a:lnTo>
                  <a:lnTo>
                    <a:pt x="3714646" y="124209"/>
                  </a:lnTo>
                  <a:lnTo>
                    <a:pt x="3670210" y="111751"/>
                  </a:lnTo>
                  <a:lnTo>
                    <a:pt x="3625518" y="99923"/>
                  </a:lnTo>
                  <a:lnTo>
                    <a:pt x="3580574" y="88729"/>
                  </a:lnTo>
                  <a:lnTo>
                    <a:pt x="3535384" y="78174"/>
                  </a:lnTo>
                  <a:lnTo>
                    <a:pt x="3489952" y="68264"/>
                  </a:lnTo>
                  <a:lnTo>
                    <a:pt x="3444285" y="59002"/>
                  </a:lnTo>
                  <a:lnTo>
                    <a:pt x="3398387" y="50396"/>
                  </a:lnTo>
                  <a:lnTo>
                    <a:pt x="3352263" y="42448"/>
                  </a:lnTo>
                  <a:lnTo>
                    <a:pt x="3305918" y="35165"/>
                  </a:lnTo>
                  <a:lnTo>
                    <a:pt x="3259358" y="28552"/>
                  </a:lnTo>
                  <a:lnTo>
                    <a:pt x="3212587" y="22614"/>
                  </a:lnTo>
                  <a:lnTo>
                    <a:pt x="3165612" y="17355"/>
                  </a:lnTo>
                  <a:lnTo>
                    <a:pt x="3118436" y="12781"/>
                  </a:lnTo>
                  <a:lnTo>
                    <a:pt x="3071065" y="8896"/>
                  </a:lnTo>
                  <a:lnTo>
                    <a:pt x="3023504" y="5707"/>
                  </a:lnTo>
                  <a:lnTo>
                    <a:pt x="2975758" y="3218"/>
                  </a:lnTo>
                  <a:lnTo>
                    <a:pt x="2927833" y="1433"/>
                  </a:lnTo>
                  <a:lnTo>
                    <a:pt x="2879734" y="359"/>
                  </a:lnTo>
                  <a:lnTo>
                    <a:pt x="2831465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90826" y="3338576"/>
              <a:ext cx="935355" cy="0"/>
            </a:xfrm>
            <a:custGeom>
              <a:avLst/>
              <a:gdLst/>
              <a:ahLst/>
              <a:cxnLst/>
              <a:rect l="l" t="t" r="r" b="b"/>
              <a:pathLst>
                <a:path w="935355">
                  <a:moveTo>
                    <a:pt x="0" y="0"/>
                  </a:moveTo>
                  <a:lnTo>
                    <a:pt x="935355" y="0"/>
                  </a:lnTo>
                </a:path>
              </a:pathLst>
            </a:custGeom>
            <a:ln w="2540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6592" y="3076721"/>
            <a:ext cx="4435475" cy="254381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355"/>
              </a:spcBef>
              <a:buChar char="•"/>
              <a:tabLst>
                <a:tab pos="241300" algn="l"/>
                <a:tab pos="241935" algn="l"/>
              </a:tabLst>
            </a:pPr>
            <a:r>
              <a:rPr sz="1400" spc="30" dirty="0">
                <a:latin typeface="Arial"/>
                <a:cs typeface="Arial"/>
              </a:rPr>
              <a:t>D</a:t>
            </a:r>
            <a:r>
              <a:rPr sz="1400" spc="40" dirty="0">
                <a:latin typeface="Arial"/>
                <a:cs typeface="Arial"/>
              </a:rPr>
              <a:t>e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40" dirty="0">
                <a:latin typeface="Arial"/>
                <a:cs typeface="Arial"/>
              </a:rPr>
              <a:t>e</a:t>
            </a:r>
            <a:r>
              <a:rPr sz="1400" spc="-20" dirty="0">
                <a:latin typeface="Arial"/>
                <a:cs typeface="Arial"/>
              </a:rPr>
              <a:t>rt</a:t>
            </a:r>
            <a:r>
              <a:rPr sz="1400" spc="10" dirty="0">
                <a:latin typeface="Arial"/>
                <a:cs typeface="Arial"/>
              </a:rPr>
              <a:t>o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d</a:t>
            </a:r>
            <a:r>
              <a:rPr sz="1400" spc="10" dirty="0">
                <a:latin typeface="Arial"/>
                <a:cs typeface="Arial"/>
              </a:rPr>
              <a:t>e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spc="35" dirty="0">
                <a:latin typeface="Arial"/>
                <a:cs typeface="Arial"/>
              </a:rPr>
              <a:t>A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-35" dirty="0">
                <a:latin typeface="Arial"/>
                <a:cs typeface="Arial"/>
              </a:rPr>
              <a:t>a</a:t>
            </a:r>
            <a:r>
              <a:rPr sz="1400" spc="45" dirty="0">
                <a:latin typeface="Arial"/>
                <a:cs typeface="Arial"/>
              </a:rPr>
              <a:t>c</a:t>
            </a:r>
            <a:r>
              <a:rPr sz="1400" spc="-35" dirty="0">
                <a:latin typeface="Arial"/>
                <a:cs typeface="Arial"/>
              </a:rPr>
              <a:t>a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-35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,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C</a:t>
            </a:r>
            <a:r>
              <a:rPr sz="1400" spc="-35" dirty="0">
                <a:latin typeface="Arial"/>
                <a:cs typeface="Arial"/>
              </a:rPr>
              <a:t>h</a:t>
            </a:r>
            <a:r>
              <a:rPr sz="1400" spc="-15" dirty="0">
                <a:latin typeface="Arial"/>
                <a:cs typeface="Arial"/>
              </a:rPr>
              <a:t>il</a:t>
            </a:r>
            <a:r>
              <a:rPr sz="1400" spc="10" dirty="0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  <a:p>
            <a:pPr marL="12700" marR="100965">
              <a:lnSpc>
                <a:spcPct val="79200"/>
              </a:lnSpc>
              <a:spcBef>
                <a:spcPts val="620"/>
              </a:spcBef>
              <a:buChar char="•"/>
              <a:tabLst>
                <a:tab pos="241300" algn="l"/>
                <a:tab pos="241935" algn="l"/>
              </a:tabLst>
            </a:pPr>
            <a:r>
              <a:rPr sz="1400" spc="35" dirty="0">
                <a:latin typeface="Arial"/>
                <a:cs typeface="Arial"/>
              </a:rPr>
              <a:t>E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5" dirty="0">
                <a:latin typeface="Arial"/>
                <a:cs typeface="Arial"/>
              </a:rPr>
              <a:t>,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45" dirty="0">
                <a:latin typeface="Arial"/>
                <a:cs typeface="Arial"/>
              </a:rPr>
              <a:t>s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d</a:t>
            </a:r>
            <a:r>
              <a:rPr sz="1400" spc="-35" dirty="0">
                <a:latin typeface="Arial"/>
                <a:cs typeface="Arial"/>
              </a:rPr>
              <a:t>u</a:t>
            </a:r>
            <a:r>
              <a:rPr sz="1400" spc="40" dirty="0">
                <a:latin typeface="Arial"/>
                <a:cs typeface="Arial"/>
              </a:rPr>
              <a:t>d</a:t>
            </a:r>
            <a:r>
              <a:rPr sz="1400" spc="10" dirty="0">
                <a:latin typeface="Arial"/>
                <a:cs typeface="Arial"/>
              </a:rPr>
              <a:t>a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a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40" dirty="0">
                <a:latin typeface="Arial"/>
                <a:cs typeface="Arial"/>
              </a:rPr>
              <a:t>g</a:t>
            </a:r>
            <a:r>
              <a:rPr sz="1400" spc="-35" dirty="0">
                <a:latin typeface="Arial"/>
                <a:cs typeface="Arial"/>
              </a:rPr>
              <a:t>un</a:t>
            </a:r>
            <a:r>
              <a:rPr sz="1400" spc="-4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un</a:t>
            </a:r>
            <a:r>
              <a:rPr sz="1400" spc="10" dirty="0">
                <a:latin typeface="Arial"/>
                <a:cs typeface="Arial"/>
              </a:rPr>
              <a:t>o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d</a:t>
            </a:r>
            <a:r>
              <a:rPr sz="1400" spc="10" dirty="0">
                <a:latin typeface="Arial"/>
                <a:cs typeface="Arial"/>
              </a:rPr>
              <a:t>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40" dirty="0">
                <a:latin typeface="Arial"/>
                <a:cs typeface="Arial"/>
              </a:rPr>
              <a:t>o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40" dirty="0">
                <a:latin typeface="Arial"/>
                <a:cs typeface="Arial"/>
              </a:rPr>
              <a:t>e</a:t>
            </a:r>
            <a:r>
              <a:rPr sz="1400" spc="-15" dirty="0">
                <a:latin typeface="Arial"/>
                <a:cs typeface="Arial"/>
              </a:rPr>
              <a:t>j</a:t>
            </a:r>
            <a:r>
              <a:rPr sz="1400" spc="40" dirty="0">
                <a:latin typeface="Arial"/>
                <a:cs typeface="Arial"/>
              </a:rPr>
              <a:t>o</a:t>
            </a:r>
            <a:r>
              <a:rPr sz="1400" spc="-20" dirty="0">
                <a:latin typeface="Arial"/>
                <a:cs typeface="Arial"/>
              </a:rPr>
              <a:t>r</a:t>
            </a:r>
            <a:r>
              <a:rPr sz="1400" spc="40" dirty="0">
                <a:latin typeface="Arial"/>
                <a:cs typeface="Arial"/>
              </a:rPr>
              <a:t>e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l</a:t>
            </a:r>
            <a:r>
              <a:rPr sz="1400" spc="-35" dirty="0">
                <a:latin typeface="Arial"/>
                <a:cs typeface="Arial"/>
              </a:rPr>
              <a:t>u</a:t>
            </a:r>
            <a:r>
              <a:rPr sz="1400" spc="40" dirty="0">
                <a:latin typeface="Arial"/>
                <a:cs typeface="Arial"/>
              </a:rPr>
              <a:t>g</a:t>
            </a:r>
            <a:r>
              <a:rPr sz="1400" spc="-35" dirty="0">
                <a:latin typeface="Arial"/>
                <a:cs typeface="Arial"/>
              </a:rPr>
              <a:t>a</a:t>
            </a:r>
            <a:r>
              <a:rPr sz="1400" spc="-20" dirty="0">
                <a:latin typeface="Arial"/>
                <a:cs typeface="Arial"/>
              </a:rPr>
              <a:t>r</a:t>
            </a:r>
            <a:r>
              <a:rPr sz="1400" spc="40" dirty="0">
                <a:latin typeface="Arial"/>
                <a:cs typeface="Arial"/>
              </a:rPr>
              <a:t>e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de</a:t>
            </a:r>
            <a:r>
              <a:rPr sz="1500" dirty="0">
                <a:latin typeface="Arial"/>
                <a:cs typeface="Arial"/>
              </a:rPr>
              <a:t>l  </a:t>
            </a:r>
            <a:r>
              <a:rPr sz="1500" spc="-20" dirty="0">
                <a:latin typeface="Arial"/>
                <a:cs typeface="Arial"/>
              </a:rPr>
              <a:t>planeta </a:t>
            </a:r>
            <a:r>
              <a:rPr sz="1500" spc="-30" dirty="0">
                <a:latin typeface="Arial"/>
                <a:cs typeface="Arial"/>
              </a:rPr>
              <a:t>donde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observar </a:t>
            </a:r>
            <a:r>
              <a:rPr sz="1500" spc="-5" dirty="0">
                <a:latin typeface="Arial"/>
                <a:cs typeface="Arial"/>
              </a:rPr>
              <a:t>el</a:t>
            </a:r>
            <a:r>
              <a:rPr sz="1500" spc="-5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5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universo</a:t>
            </a:r>
            <a:r>
              <a:rPr sz="1500" spc="-35" dirty="0">
                <a:latin typeface="Arial"/>
                <a:cs typeface="Arial"/>
              </a:rPr>
              <a:t>.</a:t>
            </a:r>
            <a:r>
              <a:rPr sz="1500" spc="345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Allí </a:t>
            </a:r>
            <a:r>
              <a:rPr sz="1500" dirty="0">
                <a:latin typeface="Arial"/>
                <a:cs typeface="Arial"/>
              </a:rPr>
              <a:t>se </a:t>
            </a:r>
            <a:r>
              <a:rPr sz="1500" spc="5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encuentra</a:t>
            </a:r>
            <a:r>
              <a:rPr sz="1500" spc="229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el Observatorio</a:t>
            </a:r>
            <a:r>
              <a:rPr sz="1500" spc="3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de</a:t>
            </a:r>
            <a:r>
              <a:rPr sz="1500" spc="2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Paranal,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240"/>
              </a:lnSpc>
            </a:pPr>
            <a:r>
              <a:rPr sz="1500" spc="-15" dirty="0">
                <a:latin typeface="Arial"/>
                <a:cs typeface="Arial"/>
              </a:rPr>
              <a:t>perteneciente</a:t>
            </a:r>
            <a:r>
              <a:rPr sz="1500" spc="15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al</a:t>
            </a:r>
            <a:r>
              <a:rPr sz="1500" spc="-5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European</a:t>
            </a:r>
            <a:r>
              <a:rPr sz="1500" b="1" spc="8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Southern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Observatory</a:t>
            </a:r>
            <a:r>
              <a:rPr sz="1500" dirty="0">
                <a:latin typeface="Arial"/>
                <a:cs typeface="Arial"/>
              </a:rPr>
              <a:t>,</a:t>
            </a:r>
            <a:endParaRPr sz="1500">
              <a:latin typeface="Arial"/>
              <a:cs typeface="Arial"/>
            </a:endParaRPr>
          </a:p>
          <a:p>
            <a:pPr marL="12700" marR="103505">
              <a:lnSpc>
                <a:spcPct val="80700"/>
              </a:lnSpc>
              <a:spcBef>
                <a:spcPts val="165"/>
              </a:spcBef>
            </a:pPr>
            <a:r>
              <a:rPr sz="1500" spc="-5" dirty="0">
                <a:latin typeface="Arial"/>
                <a:cs typeface="Arial"/>
              </a:rPr>
              <a:t>ESO, </a:t>
            </a:r>
            <a:r>
              <a:rPr sz="1500" dirty="0">
                <a:latin typeface="Arial"/>
                <a:cs typeface="Arial"/>
              </a:rPr>
              <a:t>y </a:t>
            </a:r>
            <a:r>
              <a:rPr sz="1500" spc="-30" dirty="0">
                <a:latin typeface="Arial"/>
                <a:cs typeface="Arial"/>
              </a:rPr>
              <a:t>donde</a:t>
            </a:r>
            <a:r>
              <a:rPr sz="1500" spc="3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se </a:t>
            </a:r>
            <a:r>
              <a:rPr sz="1500" spc="-10" dirty="0">
                <a:latin typeface="Arial"/>
                <a:cs typeface="Arial"/>
              </a:rPr>
              <a:t>desarrolla el </a:t>
            </a:r>
            <a:r>
              <a:rPr sz="1500" dirty="0">
                <a:latin typeface="Arial"/>
                <a:cs typeface="Arial"/>
              </a:rPr>
              <a:t>proyecto </a:t>
            </a:r>
            <a:r>
              <a:rPr sz="1500" spc="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a</a:t>
            </a:r>
            <a:r>
              <a:rPr sz="1500" dirty="0">
                <a:latin typeface="Arial"/>
                <a:cs typeface="Arial"/>
              </a:rPr>
              <a:t>s</a:t>
            </a:r>
            <a:r>
              <a:rPr sz="1500" spc="30" dirty="0">
                <a:latin typeface="Arial"/>
                <a:cs typeface="Arial"/>
              </a:rPr>
              <a:t>t</a:t>
            </a:r>
            <a:r>
              <a:rPr sz="1500" spc="20" dirty="0">
                <a:latin typeface="Arial"/>
                <a:cs typeface="Arial"/>
              </a:rPr>
              <a:t>r</a:t>
            </a:r>
            <a:r>
              <a:rPr sz="1500" spc="-10" dirty="0">
                <a:latin typeface="Arial"/>
                <a:cs typeface="Arial"/>
              </a:rPr>
              <a:t>o</a:t>
            </a:r>
            <a:r>
              <a:rPr sz="1500" spc="-85" dirty="0">
                <a:latin typeface="Arial"/>
                <a:cs typeface="Arial"/>
              </a:rPr>
              <a:t>n</a:t>
            </a:r>
            <a:r>
              <a:rPr sz="1500" spc="-10" dirty="0">
                <a:latin typeface="Arial"/>
                <a:cs typeface="Arial"/>
              </a:rPr>
              <a:t>ó</a:t>
            </a:r>
            <a:r>
              <a:rPr sz="1500" spc="-50" dirty="0">
                <a:latin typeface="Arial"/>
                <a:cs typeface="Arial"/>
              </a:rPr>
              <a:t>m</a:t>
            </a:r>
            <a:r>
              <a:rPr sz="1500" spc="-35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co</a:t>
            </a:r>
            <a:r>
              <a:rPr sz="1500" spc="90" dirty="0">
                <a:latin typeface="Arial"/>
                <a:cs typeface="Arial"/>
              </a:rPr>
              <a:t> </a:t>
            </a:r>
            <a:r>
              <a:rPr sz="1500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A</a:t>
            </a:r>
            <a:r>
              <a:rPr sz="15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L</a:t>
            </a:r>
            <a:r>
              <a:rPr sz="1500" u="sng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M</a:t>
            </a:r>
            <a:r>
              <a:rPr sz="1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A</a:t>
            </a:r>
            <a:r>
              <a:rPr sz="1500" spc="-140" dirty="0">
                <a:solidFill>
                  <a:srgbClr val="0462C1"/>
                </a:solidFill>
                <a:latin typeface="Arial"/>
                <a:cs typeface="Arial"/>
                <a:hlinkClick r:id="rId4"/>
              </a:rPr>
              <a:t> </a:t>
            </a:r>
            <a:r>
              <a:rPr sz="1500" spc="20" dirty="0">
                <a:latin typeface="Arial"/>
                <a:cs typeface="Arial"/>
              </a:rPr>
              <a:t>(</a:t>
            </a:r>
            <a:r>
              <a:rPr sz="1500" spc="-25" dirty="0">
                <a:latin typeface="Arial"/>
                <a:cs typeface="Arial"/>
              </a:rPr>
              <a:t>A</a:t>
            </a:r>
            <a:r>
              <a:rPr sz="1500" spc="30" dirty="0">
                <a:latin typeface="Arial"/>
                <a:cs typeface="Arial"/>
              </a:rPr>
              <a:t>t</a:t>
            </a:r>
            <a:r>
              <a:rPr sz="1500" spc="-10" dirty="0">
                <a:latin typeface="Arial"/>
                <a:cs typeface="Arial"/>
              </a:rPr>
              <a:t>a</a:t>
            </a:r>
            <a:r>
              <a:rPr sz="1500" dirty="0">
                <a:latin typeface="Arial"/>
                <a:cs typeface="Arial"/>
              </a:rPr>
              <a:t>c</a:t>
            </a:r>
            <a:r>
              <a:rPr sz="1500" spc="-10" dirty="0">
                <a:latin typeface="Arial"/>
                <a:cs typeface="Arial"/>
              </a:rPr>
              <a:t>a</a:t>
            </a:r>
            <a:r>
              <a:rPr sz="1500" spc="-50" dirty="0">
                <a:latin typeface="Arial"/>
                <a:cs typeface="Arial"/>
              </a:rPr>
              <a:t>m</a:t>
            </a:r>
            <a:r>
              <a:rPr sz="1500" dirty="0">
                <a:latin typeface="Arial"/>
                <a:cs typeface="Arial"/>
              </a:rPr>
              <a:t>a</a:t>
            </a:r>
            <a:r>
              <a:rPr sz="1500" spc="95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L</a:t>
            </a:r>
            <a:r>
              <a:rPr sz="1500" spc="-10" dirty="0">
                <a:latin typeface="Arial"/>
                <a:cs typeface="Arial"/>
              </a:rPr>
              <a:t>a</a:t>
            </a:r>
            <a:r>
              <a:rPr sz="1500" spc="20" dirty="0">
                <a:latin typeface="Arial"/>
                <a:cs typeface="Arial"/>
              </a:rPr>
              <a:t>r</a:t>
            </a:r>
            <a:r>
              <a:rPr sz="1500" spc="-10" dirty="0">
                <a:latin typeface="Arial"/>
                <a:cs typeface="Arial"/>
              </a:rPr>
              <a:t>g</a:t>
            </a:r>
            <a:r>
              <a:rPr sz="1500" dirty="0">
                <a:latin typeface="Arial"/>
                <a:cs typeface="Arial"/>
              </a:rPr>
              <a:t>e  </a:t>
            </a:r>
            <a:r>
              <a:rPr sz="1500" spc="-15" dirty="0">
                <a:latin typeface="Arial"/>
                <a:cs typeface="Arial"/>
              </a:rPr>
              <a:t>Millimeter/submillimeter</a:t>
            </a:r>
            <a:r>
              <a:rPr sz="1500" spc="27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Array)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35" dirty="0">
                <a:latin typeface="Arial"/>
                <a:cs typeface="Arial"/>
              </a:rPr>
              <a:t>que</a:t>
            </a:r>
            <a:r>
              <a:rPr sz="1500" spc="85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estudia</a:t>
            </a:r>
            <a:r>
              <a:rPr sz="1500" spc="80" dirty="0">
                <a:latin typeface="Arial"/>
                <a:cs typeface="Arial"/>
              </a:rPr>
              <a:t> </a:t>
            </a:r>
            <a:r>
              <a:rPr sz="1500" spc="-40" dirty="0">
                <a:latin typeface="Arial"/>
                <a:cs typeface="Arial"/>
              </a:rPr>
              <a:t>algunos </a:t>
            </a:r>
            <a:r>
              <a:rPr sz="1500" spc="-40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de </a:t>
            </a:r>
            <a:r>
              <a:rPr sz="1500" spc="-15" dirty="0">
                <a:latin typeface="Arial"/>
                <a:cs typeface="Arial"/>
              </a:rPr>
              <a:t>los </a:t>
            </a:r>
            <a:r>
              <a:rPr sz="1500" spc="-10" dirty="0">
                <a:latin typeface="Arial"/>
                <a:cs typeface="Arial"/>
              </a:rPr>
              <a:t>objetos </a:t>
            </a:r>
            <a:r>
              <a:rPr sz="1500" spc="-20" dirty="0">
                <a:latin typeface="Arial"/>
                <a:cs typeface="Arial"/>
              </a:rPr>
              <a:t>más </a:t>
            </a:r>
            <a:r>
              <a:rPr sz="1500" spc="10" dirty="0">
                <a:latin typeface="Arial"/>
                <a:cs typeface="Arial"/>
              </a:rPr>
              <a:t>fríos </a:t>
            </a:r>
            <a:r>
              <a:rPr sz="1500" spc="-10" dirty="0">
                <a:latin typeface="Arial"/>
                <a:cs typeface="Arial"/>
              </a:rPr>
              <a:t>del </a:t>
            </a:r>
            <a:r>
              <a:rPr sz="1500" spc="-35" dirty="0">
                <a:latin typeface="Arial"/>
                <a:cs typeface="Arial"/>
              </a:rPr>
              <a:t>universo.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ALMA </a:t>
            </a:r>
            <a:r>
              <a:rPr sz="1500" spc="5" dirty="0">
                <a:latin typeface="Arial"/>
                <a:cs typeface="Arial"/>
              </a:rPr>
              <a:t>está </a:t>
            </a:r>
            <a:r>
              <a:rPr sz="1500" spc="10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compuesto</a:t>
            </a:r>
            <a:r>
              <a:rPr sz="1500" spc="8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por</a:t>
            </a:r>
            <a:r>
              <a:rPr sz="1500" spc="5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66</a:t>
            </a:r>
            <a:r>
              <a:rPr sz="1500" spc="25" dirty="0">
                <a:latin typeface="Arial"/>
                <a:cs typeface="Arial"/>
              </a:rPr>
              <a:t> </a:t>
            </a:r>
            <a:r>
              <a:rPr sz="1500" spc="-30" dirty="0">
                <a:latin typeface="Arial"/>
                <a:cs typeface="Arial"/>
              </a:rPr>
              <a:t>antenas</a:t>
            </a:r>
            <a:r>
              <a:rPr sz="1500" spc="18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de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alta</a:t>
            </a:r>
            <a:r>
              <a:rPr sz="1500" spc="20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precisión, 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repartidas</a:t>
            </a:r>
            <a:r>
              <a:rPr sz="1500" spc="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distancias</a:t>
            </a:r>
            <a:r>
              <a:rPr sz="1500" spc="195" dirty="0">
                <a:latin typeface="Arial"/>
                <a:cs typeface="Arial"/>
              </a:rPr>
              <a:t> </a:t>
            </a:r>
            <a:r>
              <a:rPr sz="1500" spc="-35" dirty="0">
                <a:latin typeface="Arial"/>
                <a:cs typeface="Arial"/>
              </a:rPr>
              <a:t>que</a:t>
            </a:r>
            <a:r>
              <a:rPr sz="1500" spc="105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pueden</a:t>
            </a:r>
            <a:r>
              <a:rPr sz="1500" spc="105" dirty="0">
                <a:latin typeface="Arial"/>
                <a:cs typeface="Arial"/>
              </a:rPr>
              <a:t> </a:t>
            </a:r>
            <a:r>
              <a:rPr sz="1500" spc="-35" dirty="0">
                <a:latin typeface="Arial"/>
                <a:cs typeface="Arial"/>
              </a:rPr>
              <a:t>alcanzar</a:t>
            </a:r>
            <a:r>
              <a:rPr sz="1500" spc="290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los</a:t>
            </a:r>
            <a:r>
              <a:rPr sz="1500" spc="4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16 </a:t>
            </a:r>
            <a:r>
              <a:rPr sz="1500" spc="-40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kilómetros.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500" i="1" spc="-5" dirty="0">
                <a:latin typeface="Arial"/>
                <a:cs typeface="Arial"/>
              </a:rPr>
              <a:t>Fotografía:</a:t>
            </a:r>
            <a:r>
              <a:rPr sz="1500" i="1" spc="-45" dirty="0">
                <a:latin typeface="Arial"/>
                <a:cs typeface="Arial"/>
              </a:rPr>
              <a:t> </a:t>
            </a:r>
            <a:r>
              <a:rPr sz="1500" i="1" spc="-15" dirty="0">
                <a:latin typeface="Arial"/>
                <a:cs typeface="Arial"/>
              </a:rPr>
              <a:t>ESO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787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450" y="0"/>
              <a:ext cx="706755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745730" y="949642"/>
            <a:ext cx="3517265" cy="45827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87325">
              <a:lnSpc>
                <a:spcPts val="1950"/>
              </a:lnSpc>
              <a:spcBef>
                <a:spcPts val="3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10" dirty="0">
                <a:latin typeface="Arial"/>
                <a:cs typeface="Arial"/>
              </a:rPr>
              <a:t>Parque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Nacional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Aoraki/Mount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Cook,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Nueva</a:t>
            </a:r>
            <a:r>
              <a:rPr sz="1800" spc="7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Zelanda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90200"/>
              </a:lnSpc>
              <a:spcBef>
                <a:spcPts val="58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latin typeface="Arial"/>
                <a:cs typeface="Arial"/>
              </a:rPr>
              <a:t>El </a:t>
            </a:r>
            <a:r>
              <a:rPr sz="1800" spc="10" dirty="0">
                <a:latin typeface="Arial"/>
                <a:cs typeface="Arial"/>
              </a:rPr>
              <a:t>monte </a:t>
            </a:r>
            <a:r>
              <a:rPr sz="1800" spc="-20" dirty="0">
                <a:latin typeface="Arial"/>
                <a:cs typeface="Arial"/>
              </a:rPr>
              <a:t>Cook </a:t>
            </a:r>
            <a:r>
              <a:rPr sz="1800" spc="-15" dirty="0">
                <a:latin typeface="Arial"/>
                <a:cs typeface="Arial"/>
              </a:rPr>
              <a:t>es </a:t>
            </a:r>
            <a:r>
              <a:rPr sz="1800" spc="25" dirty="0">
                <a:latin typeface="Arial"/>
                <a:cs typeface="Arial"/>
              </a:rPr>
              <a:t>la </a:t>
            </a:r>
            <a:r>
              <a:rPr sz="1800" spc="5" dirty="0">
                <a:latin typeface="Arial"/>
                <a:cs typeface="Arial"/>
              </a:rPr>
              <a:t>montaña 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más </a:t>
            </a:r>
            <a:r>
              <a:rPr sz="1800" spc="5" dirty="0">
                <a:latin typeface="Arial"/>
                <a:cs typeface="Arial"/>
              </a:rPr>
              <a:t>alta </a:t>
            </a:r>
            <a:r>
              <a:rPr sz="1800" spc="20" dirty="0">
                <a:latin typeface="Arial"/>
                <a:cs typeface="Arial"/>
              </a:rPr>
              <a:t>de </a:t>
            </a:r>
            <a:r>
              <a:rPr sz="1800" spc="-20" dirty="0">
                <a:latin typeface="Arial"/>
                <a:cs typeface="Arial"/>
              </a:rPr>
              <a:t>Nueva </a:t>
            </a:r>
            <a:r>
              <a:rPr sz="1800" spc="10" dirty="0">
                <a:latin typeface="Arial"/>
                <a:cs typeface="Arial"/>
              </a:rPr>
              <a:t>Zelanda, 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20" dirty="0">
                <a:latin typeface="Arial"/>
                <a:cs typeface="Arial"/>
              </a:rPr>
              <a:t>la 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spc="45" dirty="0">
                <a:latin typeface="Arial"/>
                <a:cs typeface="Arial"/>
              </a:rPr>
              <a:t>g</a:t>
            </a:r>
            <a:r>
              <a:rPr sz="1800" spc="-30" dirty="0">
                <a:latin typeface="Arial"/>
                <a:cs typeface="Arial"/>
              </a:rPr>
              <a:t>ió</a:t>
            </a:r>
            <a:r>
              <a:rPr sz="1800" dirty="0">
                <a:latin typeface="Arial"/>
                <a:cs typeface="Arial"/>
              </a:rPr>
              <a:t>n </a:t>
            </a:r>
            <a:r>
              <a:rPr sz="1800" spc="45" dirty="0">
                <a:latin typeface="Arial"/>
                <a:cs typeface="Arial"/>
              </a:rPr>
              <a:t>d</a:t>
            </a:r>
            <a:r>
              <a:rPr sz="1800" spc="-30" dirty="0">
                <a:latin typeface="Arial"/>
                <a:cs typeface="Arial"/>
              </a:rPr>
              <a:t>o</a:t>
            </a:r>
            <a:r>
              <a:rPr sz="1800" spc="45" dirty="0">
                <a:latin typeface="Arial"/>
                <a:cs typeface="Arial"/>
              </a:rPr>
              <a:t>nd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spc="4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45" dirty="0">
                <a:latin typeface="Arial"/>
                <a:cs typeface="Arial"/>
              </a:rPr>
              <a:t>u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spc="45" dirty="0">
                <a:latin typeface="Arial"/>
                <a:cs typeface="Arial"/>
              </a:rPr>
              <a:t>n</a:t>
            </a:r>
            <a:r>
              <a:rPr sz="1800" spc="2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ra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el  </a:t>
            </a:r>
            <a:r>
              <a:rPr sz="1800" spc="45" dirty="0">
                <a:latin typeface="Arial"/>
                <a:cs typeface="Arial"/>
              </a:rPr>
              <a:t>p</a:t>
            </a:r>
            <a:r>
              <a:rPr sz="1800" spc="-3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45" dirty="0">
                <a:latin typeface="Arial"/>
                <a:cs typeface="Arial"/>
              </a:rPr>
              <a:t>qu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45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A</a:t>
            </a:r>
            <a:r>
              <a:rPr sz="1800" spc="-3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3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ki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M</a:t>
            </a:r>
            <a:r>
              <a:rPr sz="1800" spc="-3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ck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spc="4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z</a:t>
            </a:r>
            <a:r>
              <a:rPr sz="1800" spc="-3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  </a:t>
            </a:r>
            <a:r>
              <a:rPr sz="1800" spc="30" dirty="0">
                <a:latin typeface="Arial"/>
                <a:cs typeface="Arial"/>
              </a:rPr>
              <a:t>una </a:t>
            </a:r>
            <a:r>
              <a:rPr sz="1800" spc="20" dirty="0">
                <a:latin typeface="Arial"/>
                <a:cs typeface="Arial"/>
              </a:rPr>
              <a:t>de </a:t>
            </a:r>
            <a:r>
              <a:rPr sz="1800" b="1" spc="-25" dirty="0">
                <a:latin typeface="Arial"/>
                <a:cs typeface="Arial"/>
              </a:rPr>
              <a:t>Reserva </a:t>
            </a:r>
            <a:r>
              <a:rPr sz="1800" b="1" spc="-5" dirty="0">
                <a:latin typeface="Arial"/>
                <a:cs typeface="Arial"/>
              </a:rPr>
              <a:t>Internacional </a:t>
            </a:r>
            <a:r>
              <a:rPr sz="1800" b="1" spc="10" dirty="0">
                <a:latin typeface="Arial"/>
                <a:cs typeface="Arial"/>
              </a:rPr>
              <a:t>de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Cielos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Oscuros</a:t>
            </a:r>
            <a:r>
              <a:rPr sz="1800" b="1" spc="7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((IDSR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por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sus 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siglas </a:t>
            </a:r>
            <a:r>
              <a:rPr sz="1800" spc="-15" dirty="0">
                <a:latin typeface="Arial"/>
                <a:cs typeface="Arial"/>
              </a:rPr>
              <a:t>en </a:t>
            </a:r>
            <a:r>
              <a:rPr sz="1800" spc="10" dirty="0">
                <a:latin typeface="Arial"/>
                <a:cs typeface="Arial"/>
              </a:rPr>
              <a:t>inglés). </a:t>
            </a:r>
            <a:r>
              <a:rPr sz="1800" spc="-5" dirty="0">
                <a:latin typeface="Arial"/>
                <a:cs typeface="Arial"/>
              </a:rPr>
              <a:t>Desde </a:t>
            </a:r>
            <a:r>
              <a:rPr sz="1800" spc="-10" dirty="0">
                <a:latin typeface="Arial"/>
                <a:cs typeface="Arial"/>
              </a:rPr>
              <a:t>ese </a:t>
            </a:r>
            <a:r>
              <a:rPr sz="1800" spc="20" dirty="0">
                <a:latin typeface="Arial"/>
                <a:cs typeface="Arial"/>
              </a:rPr>
              <a:t>lugar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 </a:t>
            </a:r>
            <a:r>
              <a:rPr sz="1800" spc="10" dirty="0">
                <a:latin typeface="Arial"/>
                <a:cs typeface="Arial"/>
              </a:rPr>
              <a:t>pueden </a:t>
            </a:r>
            <a:r>
              <a:rPr sz="1800" spc="-15" dirty="0">
                <a:latin typeface="Arial"/>
                <a:cs typeface="Arial"/>
              </a:rPr>
              <a:t>observar </a:t>
            </a:r>
            <a:r>
              <a:rPr sz="1800" spc="10" dirty="0">
                <a:latin typeface="Arial"/>
                <a:cs typeface="Arial"/>
              </a:rPr>
              <a:t>desde </a:t>
            </a:r>
            <a:r>
              <a:rPr sz="1800" spc="20" dirty="0">
                <a:latin typeface="Arial"/>
                <a:cs typeface="Arial"/>
              </a:rPr>
              <a:t>la 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Aurora </a:t>
            </a:r>
            <a:r>
              <a:rPr sz="1800" spc="-5" dirty="0">
                <a:latin typeface="Arial"/>
                <a:cs typeface="Arial"/>
              </a:rPr>
              <a:t>Australis </a:t>
            </a:r>
            <a:r>
              <a:rPr sz="1800" spc="5" dirty="0">
                <a:latin typeface="Arial"/>
                <a:cs typeface="Arial"/>
              </a:rPr>
              <a:t>hasta </a:t>
            </a:r>
            <a:r>
              <a:rPr sz="1800" spc="20" dirty="0">
                <a:latin typeface="Arial"/>
                <a:cs typeface="Arial"/>
              </a:rPr>
              <a:t>la </a:t>
            </a:r>
            <a:r>
              <a:rPr sz="1800" spc="10" dirty="0">
                <a:latin typeface="Arial"/>
                <a:cs typeface="Arial"/>
              </a:rPr>
              <a:t>Estrella 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del </a:t>
            </a:r>
            <a:r>
              <a:rPr sz="1800" spc="10" dirty="0">
                <a:latin typeface="Arial"/>
                <a:cs typeface="Arial"/>
              </a:rPr>
              <a:t>Sur </a:t>
            </a:r>
            <a:r>
              <a:rPr sz="1800" dirty="0">
                <a:latin typeface="Arial"/>
                <a:cs typeface="Arial"/>
              </a:rPr>
              <a:t>o </a:t>
            </a:r>
            <a:r>
              <a:rPr sz="1800" spc="5" dirty="0">
                <a:latin typeface="Arial"/>
                <a:cs typeface="Arial"/>
              </a:rPr>
              <a:t>las Nubes </a:t>
            </a:r>
            <a:r>
              <a:rPr sz="1800" spc="20" dirty="0">
                <a:latin typeface="Arial"/>
                <a:cs typeface="Arial"/>
              </a:rPr>
              <a:t>de 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Magallanes. </a:t>
            </a:r>
            <a:r>
              <a:rPr sz="1800" spc="-15" dirty="0">
                <a:latin typeface="Arial"/>
                <a:cs typeface="Arial"/>
              </a:rPr>
              <a:t>De </a:t>
            </a:r>
            <a:r>
              <a:rPr sz="1800" spc="5" dirty="0">
                <a:latin typeface="Arial"/>
                <a:cs typeface="Arial"/>
              </a:rPr>
              <a:t>hecho, </a:t>
            </a:r>
            <a:r>
              <a:rPr sz="1800" spc="-15" dirty="0">
                <a:latin typeface="Arial"/>
                <a:cs typeface="Arial"/>
              </a:rPr>
              <a:t>en </a:t>
            </a:r>
            <a:r>
              <a:rPr sz="1800" spc="10" dirty="0">
                <a:latin typeface="Arial"/>
                <a:cs typeface="Arial"/>
              </a:rPr>
              <a:t>octubre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la </a:t>
            </a:r>
            <a:r>
              <a:rPr sz="1800" spc="-20" dirty="0">
                <a:latin typeface="Arial"/>
                <a:cs typeface="Arial"/>
              </a:rPr>
              <a:t>reserva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acoge </a:t>
            </a:r>
            <a:r>
              <a:rPr sz="1800" spc="-15" dirty="0">
                <a:latin typeface="Arial"/>
                <a:cs typeface="Arial"/>
              </a:rPr>
              <a:t>el </a:t>
            </a:r>
            <a:r>
              <a:rPr sz="1800" i="1" dirty="0">
                <a:latin typeface="Arial"/>
                <a:cs typeface="Arial"/>
              </a:rPr>
              <a:t>Starlight 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10" dirty="0">
                <a:latin typeface="Arial"/>
                <a:cs typeface="Arial"/>
              </a:rPr>
              <a:t>Festival</a:t>
            </a:r>
            <a:r>
              <a:rPr sz="1800" spc="10" dirty="0">
                <a:latin typeface="Arial"/>
                <a:cs typeface="Arial"/>
              </a:rPr>
              <a:t>,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cuyo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objetivo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principal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es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la </a:t>
            </a:r>
            <a:r>
              <a:rPr sz="1800" spc="-5" dirty="0">
                <a:latin typeface="Arial"/>
                <a:cs typeface="Arial"/>
              </a:rPr>
              <a:t>divulgación </a:t>
            </a:r>
            <a:r>
              <a:rPr sz="1800" spc="-10" dirty="0">
                <a:latin typeface="Arial"/>
                <a:cs typeface="Arial"/>
              </a:rPr>
              <a:t>astronómica.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i="1" spc="-15" dirty="0">
                <a:latin typeface="Arial"/>
                <a:cs typeface="Arial"/>
              </a:rPr>
              <a:t>Fotografía:</a:t>
            </a:r>
            <a:r>
              <a:rPr sz="1800" i="1" spc="12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Maki </a:t>
            </a:r>
            <a:r>
              <a:rPr sz="1800" i="1" spc="-20" dirty="0">
                <a:latin typeface="Arial"/>
                <a:cs typeface="Arial"/>
              </a:rPr>
              <a:t>Yanagimachi, 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Earth&amp;Sky</a:t>
            </a:r>
            <a:r>
              <a:rPr sz="1800" i="1" spc="2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Ltd.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86028" y="972659"/>
            <a:ext cx="2059939" cy="2066925"/>
            <a:chOff x="1686028" y="972659"/>
            <a:chExt cx="2059939" cy="2066925"/>
          </a:xfrm>
        </p:grpSpPr>
        <p:sp>
          <p:nvSpPr>
            <p:cNvPr id="4" name="object 4"/>
            <p:cNvSpPr/>
            <p:nvPr/>
          </p:nvSpPr>
          <p:spPr>
            <a:xfrm>
              <a:off x="1688590" y="979563"/>
              <a:ext cx="2054860" cy="2057400"/>
            </a:xfrm>
            <a:custGeom>
              <a:avLst/>
              <a:gdLst/>
              <a:ahLst/>
              <a:cxnLst/>
              <a:rect l="l" t="t" r="r" b="b"/>
              <a:pathLst>
                <a:path w="2054860" h="2057400">
                  <a:moveTo>
                    <a:pt x="1194648" y="2044700"/>
                  </a:moveTo>
                  <a:lnTo>
                    <a:pt x="860673" y="2044699"/>
                  </a:lnTo>
                  <a:lnTo>
                    <a:pt x="915244" y="2057399"/>
                  </a:lnTo>
                  <a:lnTo>
                    <a:pt x="1139863" y="2057400"/>
                  </a:lnTo>
                  <a:lnTo>
                    <a:pt x="1194648" y="2044700"/>
                  </a:lnTo>
                  <a:close/>
                </a:path>
                <a:path w="2054860" h="2057400">
                  <a:moveTo>
                    <a:pt x="1193754" y="12700"/>
                  </a:moveTo>
                  <a:lnTo>
                    <a:pt x="859787" y="12699"/>
                  </a:lnTo>
                  <a:lnTo>
                    <a:pt x="701718" y="50799"/>
                  </a:lnTo>
                  <a:lnTo>
                    <a:pt x="651428" y="76199"/>
                  </a:lnTo>
                  <a:lnTo>
                    <a:pt x="602423" y="88899"/>
                  </a:lnTo>
                  <a:lnTo>
                    <a:pt x="554702" y="114299"/>
                  </a:lnTo>
                  <a:lnTo>
                    <a:pt x="508261" y="139699"/>
                  </a:lnTo>
                  <a:lnTo>
                    <a:pt x="463276" y="165099"/>
                  </a:lnTo>
                  <a:lnTo>
                    <a:pt x="419920" y="203199"/>
                  </a:lnTo>
                  <a:lnTo>
                    <a:pt x="378191" y="228599"/>
                  </a:lnTo>
                  <a:lnTo>
                    <a:pt x="338086" y="266699"/>
                  </a:lnTo>
                  <a:lnTo>
                    <a:pt x="299605" y="304799"/>
                  </a:lnTo>
                  <a:lnTo>
                    <a:pt x="263049" y="342899"/>
                  </a:lnTo>
                  <a:lnTo>
                    <a:pt x="228718" y="380999"/>
                  </a:lnTo>
                  <a:lnTo>
                    <a:pt x="196615" y="419099"/>
                  </a:lnTo>
                  <a:lnTo>
                    <a:pt x="166737" y="469899"/>
                  </a:lnTo>
                  <a:lnTo>
                    <a:pt x="139087" y="507999"/>
                  </a:lnTo>
                  <a:lnTo>
                    <a:pt x="113749" y="558799"/>
                  </a:lnTo>
                  <a:lnTo>
                    <a:pt x="90811" y="609599"/>
                  </a:lnTo>
                  <a:lnTo>
                    <a:pt x="70270" y="660399"/>
                  </a:lnTo>
                  <a:lnTo>
                    <a:pt x="52126" y="711199"/>
                  </a:lnTo>
                  <a:lnTo>
                    <a:pt x="36376" y="761999"/>
                  </a:lnTo>
                  <a:lnTo>
                    <a:pt x="23281" y="812799"/>
                  </a:lnTo>
                  <a:lnTo>
                    <a:pt x="13095" y="863599"/>
                  </a:lnTo>
                  <a:lnTo>
                    <a:pt x="5820" y="914399"/>
                  </a:lnTo>
                  <a:lnTo>
                    <a:pt x="1455" y="977899"/>
                  </a:lnTo>
                  <a:lnTo>
                    <a:pt x="0" y="1028699"/>
                  </a:lnTo>
                  <a:lnTo>
                    <a:pt x="1796" y="1092199"/>
                  </a:lnTo>
                  <a:lnTo>
                    <a:pt x="6333" y="1142999"/>
                  </a:lnTo>
                  <a:lnTo>
                    <a:pt x="13608" y="1206499"/>
                  </a:lnTo>
                  <a:lnTo>
                    <a:pt x="23623" y="1257299"/>
                  </a:lnTo>
                  <a:lnTo>
                    <a:pt x="36376" y="1308099"/>
                  </a:lnTo>
                  <a:lnTo>
                    <a:pt x="51830" y="1358899"/>
                  </a:lnTo>
                  <a:lnTo>
                    <a:pt x="69938" y="1409699"/>
                  </a:lnTo>
                  <a:lnTo>
                    <a:pt x="90700" y="1460499"/>
                  </a:lnTo>
                  <a:lnTo>
                    <a:pt x="114116" y="1511299"/>
                  </a:lnTo>
                  <a:lnTo>
                    <a:pt x="140182" y="1549399"/>
                  </a:lnTo>
                  <a:lnTo>
                    <a:pt x="168513" y="1600199"/>
                  </a:lnTo>
                  <a:lnTo>
                    <a:pt x="198723" y="1638299"/>
                  </a:lnTo>
                  <a:lnTo>
                    <a:pt x="230816" y="1689099"/>
                  </a:lnTo>
                  <a:lnTo>
                    <a:pt x="264795" y="1727199"/>
                  </a:lnTo>
                  <a:lnTo>
                    <a:pt x="300665" y="1765299"/>
                  </a:lnTo>
                  <a:lnTo>
                    <a:pt x="338418" y="1803399"/>
                  </a:lnTo>
                  <a:lnTo>
                    <a:pt x="378051" y="1828799"/>
                  </a:lnTo>
                  <a:lnTo>
                    <a:pt x="419567" y="1866899"/>
                  </a:lnTo>
                  <a:lnTo>
                    <a:pt x="462969" y="1892299"/>
                  </a:lnTo>
                  <a:lnTo>
                    <a:pt x="508262" y="1930399"/>
                  </a:lnTo>
                  <a:lnTo>
                    <a:pt x="555078" y="1955799"/>
                  </a:lnTo>
                  <a:lnTo>
                    <a:pt x="603096" y="1968499"/>
                  </a:lnTo>
                  <a:lnTo>
                    <a:pt x="652314" y="1993899"/>
                  </a:lnTo>
                  <a:lnTo>
                    <a:pt x="702734" y="2006599"/>
                  </a:lnTo>
                  <a:lnTo>
                    <a:pt x="754354" y="2031999"/>
                  </a:lnTo>
                  <a:lnTo>
                    <a:pt x="807044" y="2044699"/>
                  </a:lnTo>
                  <a:lnTo>
                    <a:pt x="1248407" y="2044700"/>
                  </a:lnTo>
                  <a:lnTo>
                    <a:pt x="1301140" y="2032000"/>
                  </a:lnTo>
                  <a:lnTo>
                    <a:pt x="1352703" y="2006600"/>
                  </a:lnTo>
                  <a:lnTo>
                    <a:pt x="1402991" y="1993900"/>
                  </a:lnTo>
                  <a:lnTo>
                    <a:pt x="1452001" y="1968500"/>
                  </a:lnTo>
                  <a:lnTo>
                    <a:pt x="1499730" y="1943100"/>
                  </a:lnTo>
                  <a:lnTo>
                    <a:pt x="1522952" y="1930400"/>
                  </a:lnTo>
                  <a:lnTo>
                    <a:pt x="978717" y="1930399"/>
                  </a:lnTo>
                  <a:lnTo>
                    <a:pt x="930821" y="1917699"/>
                  </a:lnTo>
                  <a:lnTo>
                    <a:pt x="883525" y="1917699"/>
                  </a:lnTo>
                  <a:lnTo>
                    <a:pt x="745575" y="1879599"/>
                  </a:lnTo>
                  <a:lnTo>
                    <a:pt x="701706" y="1866899"/>
                  </a:lnTo>
                  <a:lnTo>
                    <a:pt x="659122" y="1841499"/>
                  </a:lnTo>
                  <a:lnTo>
                    <a:pt x="617821" y="1828799"/>
                  </a:lnTo>
                  <a:lnTo>
                    <a:pt x="577801" y="1803399"/>
                  </a:lnTo>
                  <a:lnTo>
                    <a:pt x="539110" y="1777999"/>
                  </a:lnTo>
                  <a:lnTo>
                    <a:pt x="501791" y="1752599"/>
                  </a:lnTo>
                  <a:lnTo>
                    <a:pt x="465841" y="1727199"/>
                  </a:lnTo>
                  <a:lnTo>
                    <a:pt x="431257" y="1701799"/>
                  </a:lnTo>
                  <a:lnTo>
                    <a:pt x="398035" y="1663699"/>
                  </a:lnTo>
                  <a:lnTo>
                    <a:pt x="366453" y="1625599"/>
                  </a:lnTo>
                  <a:lnTo>
                    <a:pt x="336751" y="1600199"/>
                  </a:lnTo>
                  <a:lnTo>
                    <a:pt x="308932" y="1562099"/>
                  </a:lnTo>
                  <a:lnTo>
                    <a:pt x="282998" y="1523999"/>
                  </a:lnTo>
                  <a:lnTo>
                    <a:pt x="258955" y="1485899"/>
                  </a:lnTo>
                  <a:lnTo>
                    <a:pt x="236866" y="1447799"/>
                  </a:lnTo>
                  <a:lnTo>
                    <a:pt x="216834" y="1396999"/>
                  </a:lnTo>
                  <a:lnTo>
                    <a:pt x="198860" y="1358899"/>
                  </a:lnTo>
                  <a:lnTo>
                    <a:pt x="182939" y="1308099"/>
                  </a:lnTo>
                  <a:lnTo>
                    <a:pt x="169072" y="1269999"/>
                  </a:lnTo>
                  <a:lnTo>
                    <a:pt x="157515" y="1219199"/>
                  </a:lnTo>
                  <a:lnTo>
                    <a:pt x="148526" y="1181099"/>
                  </a:lnTo>
                  <a:lnTo>
                    <a:pt x="142105" y="1130299"/>
                  </a:lnTo>
                  <a:lnTo>
                    <a:pt x="138252" y="1079499"/>
                  </a:lnTo>
                  <a:lnTo>
                    <a:pt x="136968" y="1028699"/>
                  </a:lnTo>
                  <a:lnTo>
                    <a:pt x="137902" y="977899"/>
                  </a:lnTo>
                  <a:lnTo>
                    <a:pt x="141579" y="939799"/>
                  </a:lnTo>
                  <a:lnTo>
                    <a:pt x="148000" y="888999"/>
                  </a:lnTo>
                  <a:lnTo>
                    <a:pt x="157164" y="838199"/>
                  </a:lnTo>
                  <a:lnTo>
                    <a:pt x="169072" y="800099"/>
                  </a:lnTo>
                  <a:lnTo>
                    <a:pt x="183272" y="749299"/>
                  </a:lnTo>
                  <a:lnTo>
                    <a:pt x="199359" y="711199"/>
                  </a:lnTo>
                  <a:lnTo>
                    <a:pt x="217334" y="660399"/>
                  </a:lnTo>
                  <a:lnTo>
                    <a:pt x="237199" y="622299"/>
                  </a:lnTo>
                  <a:lnTo>
                    <a:pt x="258955" y="584199"/>
                  </a:lnTo>
                  <a:lnTo>
                    <a:pt x="282662" y="546099"/>
                  </a:lnTo>
                  <a:lnTo>
                    <a:pt x="308421" y="507999"/>
                  </a:lnTo>
                  <a:lnTo>
                    <a:pt x="336236" y="469899"/>
                  </a:lnTo>
                  <a:lnTo>
                    <a:pt x="366106" y="431799"/>
                  </a:lnTo>
                  <a:lnTo>
                    <a:pt x="398035" y="406399"/>
                  </a:lnTo>
                  <a:lnTo>
                    <a:pt x="431633" y="368299"/>
                  </a:lnTo>
                  <a:lnTo>
                    <a:pt x="466514" y="342899"/>
                  </a:lnTo>
                  <a:lnTo>
                    <a:pt x="502677" y="317499"/>
                  </a:lnTo>
                  <a:lnTo>
                    <a:pt x="540125" y="292099"/>
                  </a:lnTo>
                  <a:lnTo>
                    <a:pt x="578861" y="266699"/>
                  </a:lnTo>
                  <a:lnTo>
                    <a:pt x="618840" y="241299"/>
                  </a:lnTo>
                  <a:lnTo>
                    <a:pt x="660018" y="215899"/>
                  </a:lnTo>
                  <a:lnTo>
                    <a:pt x="745965" y="190499"/>
                  </a:lnTo>
                  <a:lnTo>
                    <a:pt x="930310" y="139699"/>
                  </a:lnTo>
                  <a:lnTo>
                    <a:pt x="1546173" y="139700"/>
                  </a:lnTo>
                  <a:lnTo>
                    <a:pt x="1499339" y="114300"/>
                  </a:lnTo>
                  <a:lnTo>
                    <a:pt x="1451310" y="88900"/>
                  </a:lnTo>
                  <a:lnTo>
                    <a:pt x="1402086" y="76200"/>
                  </a:lnTo>
                  <a:lnTo>
                    <a:pt x="1351665" y="50800"/>
                  </a:lnTo>
                  <a:lnTo>
                    <a:pt x="1193754" y="12700"/>
                  </a:lnTo>
                  <a:close/>
                </a:path>
                <a:path w="2054860" h="2057400">
                  <a:moveTo>
                    <a:pt x="1546173" y="139700"/>
                  </a:moveTo>
                  <a:lnTo>
                    <a:pt x="1123596" y="139700"/>
                  </a:lnTo>
                  <a:lnTo>
                    <a:pt x="1308827" y="190500"/>
                  </a:lnTo>
                  <a:lnTo>
                    <a:pt x="1395293" y="215900"/>
                  </a:lnTo>
                  <a:lnTo>
                    <a:pt x="1436592" y="241300"/>
                  </a:lnTo>
                  <a:lnTo>
                    <a:pt x="1476597" y="266700"/>
                  </a:lnTo>
                  <a:lnTo>
                    <a:pt x="1515292" y="292100"/>
                  </a:lnTo>
                  <a:lnTo>
                    <a:pt x="1552618" y="317500"/>
                  </a:lnTo>
                  <a:lnTo>
                    <a:pt x="1588573" y="342900"/>
                  </a:lnTo>
                  <a:lnTo>
                    <a:pt x="1623155" y="368300"/>
                  </a:lnTo>
                  <a:lnTo>
                    <a:pt x="1656363" y="406400"/>
                  </a:lnTo>
                  <a:lnTo>
                    <a:pt x="1687959" y="431800"/>
                  </a:lnTo>
                  <a:lnTo>
                    <a:pt x="1717665" y="469900"/>
                  </a:lnTo>
                  <a:lnTo>
                    <a:pt x="1745485" y="508000"/>
                  </a:lnTo>
                  <a:lnTo>
                    <a:pt x="1771422" y="546100"/>
                  </a:lnTo>
                  <a:lnTo>
                    <a:pt x="1795480" y="584200"/>
                  </a:lnTo>
                  <a:lnTo>
                    <a:pt x="1817569" y="622300"/>
                  </a:lnTo>
                  <a:lnTo>
                    <a:pt x="1837600" y="660400"/>
                  </a:lnTo>
                  <a:lnTo>
                    <a:pt x="1855575" y="711200"/>
                  </a:lnTo>
                  <a:lnTo>
                    <a:pt x="1871496" y="749300"/>
                  </a:lnTo>
                  <a:lnTo>
                    <a:pt x="1885363" y="800100"/>
                  </a:lnTo>
                  <a:lnTo>
                    <a:pt x="1896920" y="838200"/>
                  </a:lnTo>
                  <a:lnTo>
                    <a:pt x="1905909" y="889000"/>
                  </a:lnTo>
                  <a:lnTo>
                    <a:pt x="1912330" y="939800"/>
                  </a:lnTo>
                  <a:lnTo>
                    <a:pt x="1916182" y="990600"/>
                  </a:lnTo>
                  <a:lnTo>
                    <a:pt x="1917467" y="1028700"/>
                  </a:lnTo>
                  <a:lnTo>
                    <a:pt x="1916182" y="1079500"/>
                  </a:lnTo>
                  <a:lnTo>
                    <a:pt x="1912330" y="1130300"/>
                  </a:lnTo>
                  <a:lnTo>
                    <a:pt x="1905909" y="1181100"/>
                  </a:lnTo>
                  <a:lnTo>
                    <a:pt x="1896920" y="1219200"/>
                  </a:lnTo>
                  <a:lnTo>
                    <a:pt x="1885363" y="1270000"/>
                  </a:lnTo>
                  <a:lnTo>
                    <a:pt x="1871496" y="1320800"/>
                  </a:lnTo>
                  <a:lnTo>
                    <a:pt x="1855575" y="1358900"/>
                  </a:lnTo>
                  <a:lnTo>
                    <a:pt x="1837600" y="1397000"/>
                  </a:lnTo>
                  <a:lnTo>
                    <a:pt x="1817569" y="1447800"/>
                  </a:lnTo>
                  <a:lnTo>
                    <a:pt x="1795480" y="1485900"/>
                  </a:lnTo>
                  <a:lnTo>
                    <a:pt x="1771422" y="1524000"/>
                  </a:lnTo>
                  <a:lnTo>
                    <a:pt x="1745485" y="1562100"/>
                  </a:lnTo>
                  <a:lnTo>
                    <a:pt x="1717665" y="1600200"/>
                  </a:lnTo>
                  <a:lnTo>
                    <a:pt x="1687959" y="1625600"/>
                  </a:lnTo>
                  <a:lnTo>
                    <a:pt x="1656363" y="1663700"/>
                  </a:lnTo>
                  <a:lnTo>
                    <a:pt x="1623115" y="1701800"/>
                  </a:lnTo>
                  <a:lnTo>
                    <a:pt x="1588411" y="1727200"/>
                  </a:lnTo>
                  <a:lnTo>
                    <a:pt x="1552247" y="1752600"/>
                  </a:lnTo>
                  <a:lnTo>
                    <a:pt x="1514624" y="1778000"/>
                  </a:lnTo>
                  <a:lnTo>
                    <a:pt x="1475538" y="1803400"/>
                  </a:lnTo>
                  <a:lnTo>
                    <a:pt x="1435182" y="1828800"/>
                  </a:lnTo>
                  <a:lnTo>
                    <a:pt x="1393708" y="1841500"/>
                  </a:lnTo>
                  <a:lnTo>
                    <a:pt x="1351118" y="1866900"/>
                  </a:lnTo>
                  <a:lnTo>
                    <a:pt x="1307417" y="1879600"/>
                  </a:lnTo>
                  <a:lnTo>
                    <a:pt x="1170505" y="1917700"/>
                  </a:lnTo>
                  <a:lnTo>
                    <a:pt x="1123423" y="1917700"/>
                  </a:lnTo>
                  <a:lnTo>
                    <a:pt x="1075660" y="1930400"/>
                  </a:lnTo>
                  <a:lnTo>
                    <a:pt x="1522952" y="1930400"/>
                  </a:lnTo>
                  <a:lnTo>
                    <a:pt x="1591144" y="1892300"/>
                  </a:lnTo>
                  <a:lnTo>
                    <a:pt x="1634499" y="1866900"/>
                  </a:lnTo>
                  <a:lnTo>
                    <a:pt x="1676234" y="1828800"/>
                  </a:lnTo>
                  <a:lnTo>
                    <a:pt x="1716345" y="1803400"/>
                  </a:lnTo>
                  <a:lnTo>
                    <a:pt x="1754830" y="1765300"/>
                  </a:lnTo>
                  <a:lnTo>
                    <a:pt x="1791368" y="1727200"/>
                  </a:lnTo>
                  <a:lnTo>
                    <a:pt x="1825688" y="1689100"/>
                  </a:lnTo>
                  <a:lnTo>
                    <a:pt x="1857786" y="1638300"/>
                  </a:lnTo>
                  <a:lnTo>
                    <a:pt x="1887661" y="1600200"/>
                  </a:lnTo>
                  <a:lnTo>
                    <a:pt x="1915312" y="1549400"/>
                  </a:lnTo>
                  <a:lnTo>
                    <a:pt x="1940649" y="1511300"/>
                  </a:lnTo>
                  <a:lnTo>
                    <a:pt x="1963588" y="1460500"/>
                  </a:lnTo>
                  <a:lnTo>
                    <a:pt x="1984133" y="1409700"/>
                  </a:lnTo>
                  <a:lnTo>
                    <a:pt x="2002286" y="1358900"/>
                  </a:lnTo>
                  <a:lnTo>
                    <a:pt x="2018051" y="1308100"/>
                  </a:lnTo>
                  <a:lnTo>
                    <a:pt x="2031147" y="1257300"/>
                  </a:lnTo>
                  <a:lnTo>
                    <a:pt x="2041332" y="1193800"/>
                  </a:lnTo>
                  <a:lnTo>
                    <a:pt x="2048608" y="1143000"/>
                  </a:lnTo>
                  <a:lnTo>
                    <a:pt x="2052973" y="1092200"/>
                  </a:lnTo>
                  <a:lnTo>
                    <a:pt x="2054428" y="1028700"/>
                  </a:lnTo>
                  <a:lnTo>
                    <a:pt x="2052622" y="977900"/>
                  </a:lnTo>
                  <a:lnTo>
                    <a:pt x="2048082" y="914400"/>
                  </a:lnTo>
                  <a:lnTo>
                    <a:pt x="2040806" y="863600"/>
                  </a:lnTo>
                  <a:lnTo>
                    <a:pt x="2030796" y="812800"/>
                  </a:lnTo>
                  <a:lnTo>
                    <a:pt x="2018051" y="762000"/>
                  </a:lnTo>
                  <a:lnTo>
                    <a:pt x="2002593" y="711200"/>
                  </a:lnTo>
                  <a:lnTo>
                    <a:pt x="1984486" y="660400"/>
                  </a:lnTo>
                  <a:lnTo>
                    <a:pt x="1963728" y="609600"/>
                  </a:lnTo>
                  <a:lnTo>
                    <a:pt x="1940317" y="558800"/>
                  </a:lnTo>
                  <a:lnTo>
                    <a:pt x="1914253" y="508000"/>
                  </a:lnTo>
                  <a:lnTo>
                    <a:pt x="1885918" y="469900"/>
                  </a:lnTo>
                  <a:lnTo>
                    <a:pt x="1855699" y="419100"/>
                  </a:lnTo>
                  <a:lnTo>
                    <a:pt x="1823595" y="381000"/>
                  </a:lnTo>
                  <a:lnTo>
                    <a:pt x="1789607" y="342900"/>
                  </a:lnTo>
                  <a:lnTo>
                    <a:pt x="1753734" y="304800"/>
                  </a:lnTo>
                  <a:lnTo>
                    <a:pt x="1715994" y="266700"/>
                  </a:lnTo>
                  <a:lnTo>
                    <a:pt x="1676365" y="228600"/>
                  </a:lnTo>
                  <a:lnTo>
                    <a:pt x="1634850" y="203200"/>
                  </a:lnTo>
                  <a:lnTo>
                    <a:pt x="1591451" y="165100"/>
                  </a:lnTo>
                  <a:lnTo>
                    <a:pt x="1546173" y="139700"/>
                  </a:lnTo>
                  <a:close/>
                </a:path>
                <a:path w="2054860" h="2057400">
                  <a:moveTo>
                    <a:pt x="1095698" y="1371600"/>
                  </a:moveTo>
                  <a:lnTo>
                    <a:pt x="958737" y="1371599"/>
                  </a:lnTo>
                  <a:lnTo>
                    <a:pt x="958737" y="1511299"/>
                  </a:lnTo>
                  <a:lnTo>
                    <a:pt x="1095698" y="1511300"/>
                  </a:lnTo>
                  <a:lnTo>
                    <a:pt x="1095698" y="1371600"/>
                  </a:lnTo>
                  <a:close/>
                </a:path>
                <a:path w="2054860" h="2057400">
                  <a:moveTo>
                    <a:pt x="1095698" y="546100"/>
                  </a:moveTo>
                  <a:lnTo>
                    <a:pt x="958737" y="546099"/>
                  </a:lnTo>
                  <a:lnTo>
                    <a:pt x="958737" y="1244599"/>
                  </a:lnTo>
                  <a:lnTo>
                    <a:pt x="1095698" y="1244600"/>
                  </a:lnTo>
                  <a:lnTo>
                    <a:pt x="1095698" y="546100"/>
                  </a:lnTo>
                  <a:close/>
                </a:path>
                <a:path w="2054860" h="2057400">
                  <a:moveTo>
                    <a:pt x="1083676" y="0"/>
                  </a:moveTo>
                  <a:lnTo>
                    <a:pt x="970382" y="0"/>
                  </a:lnTo>
                  <a:lnTo>
                    <a:pt x="914572" y="12699"/>
                  </a:lnTo>
                  <a:lnTo>
                    <a:pt x="1139188" y="12700"/>
                  </a:lnTo>
                  <a:lnTo>
                    <a:pt x="108367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88590" y="975220"/>
              <a:ext cx="2054860" cy="2061845"/>
            </a:xfrm>
            <a:custGeom>
              <a:avLst/>
              <a:gdLst/>
              <a:ahLst/>
              <a:cxnLst/>
              <a:rect l="l" t="t" r="r" b="b"/>
              <a:pathLst>
                <a:path w="2054860" h="2061845">
                  <a:moveTo>
                    <a:pt x="1027217" y="0"/>
                  </a:moveTo>
                  <a:lnTo>
                    <a:pt x="1083676" y="1460"/>
                  </a:lnTo>
                  <a:lnTo>
                    <a:pt x="1139188" y="5841"/>
                  </a:lnTo>
                  <a:lnTo>
                    <a:pt x="1193754" y="13142"/>
                  </a:lnTo>
                  <a:lnTo>
                    <a:pt x="1247372" y="23364"/>
                  </a:lnTo>
                  <a:lnTo>
                    <a:pt x="1300044" y="36506"/>
                  </a:lnTo>
                  <a:lnTo>
                    <a:pt x="1351665" y="52314"/>
                  </a:lnTo>
                  <a:lnTo>
                    <a:pt x="1402086" y="70530"/>
                  </a:lnTo>
                  <a:lnTo>
                    <a:pt x="1451310" y="91152"/>
                  </a:lnTo>
                  <a:lnTo>
                    <a:pt x="1499339" y="114180"/>
                  </a:lnTo>
                  <a:lnTo>
                    <a:pt x="1546173" y="139611"/>
                  </a:lnTo>
                  <a:lnTo>
                    <a:pt x="1591451" y="167357"/>
                  </a:lnTo>
                  <a:lnTo>
                    <a:pt x="1634849" y="197332"/>
                  </a:lnTo>
                  <a:lnTo>
                    <a:pt x="1676365" y="229539"/>
                  </a:lnTo>
                  <a:lnTo>
                    <a:pt x="1715994" y="263982"/>
                  </a:lnTo>
                  <a:lnTo>
                    <a:pt x="1753734" y="300665"/>
                  </a:lnTo>
                  <a:lnTo>
                    <a:pt x="1789607" y="339283"/>
                  </a:lnTo>
                  <a:lnTo>
                    <a:pt x="1823595" y="379531"/>
                  </a:lnTo>
                  <a:lnTo>
                    <a:pt x="1855699" y="421409"/>
                  </a:lnTo>
                  <a:lnTo>
                    <a:pt x="1885918" y="464920"/>
                  </a:lnTo>
                  <a:lnTo>
                    <a:pt x="1914253" y="510065"/>
                  </a:lnTo>
                  <a:lnTo>
                    <a:pt x="1940317" y="556670"/>
                  </a:lnTo>
                  <a:lnTo>
                    <a:pt x="1963728" y="604562"/>
                  </a:lnTo>
                  <a:lnTo>
                    <a:pt x="1984485" y="653741"/>
                  </a:lnTo>
                  <a:lnTo>
                    <a:pt x="2002593" y="704210"/>
                  </a:lnTo>
                  <a:lnTo>
                    <a:pt x="2018051" y="755971"/>
                  </a:lnTo>
                  <a:lnTo>
                    <a:pt x="2030796" y="808892"/>
                  </a:lnTo>
                  <a:lnTo>
                    <a:pt x="2040806" y="862843"/>
                  </a:lnTo>
                  <a:lnTo>
                    <a:pt x="2048082" y="917822"/>
                  </a:lnTo>
                  <a:lnTo>
                    <a:pt x="2052622" y="973831"/>
                  </a:lnTo>
                  <a:lnTo>
                    <a:pt x="2054428" y="1030869"/>
                  </a:lnTo>
                  <a:lnTo>
                    <a:pt x="2052973" y="1087530"/>
                  </a:lnTo>
                  <a:lnTo>
                    <a:pt x="2048608" y="1143241"/>
                  </a:lnTo>
                  <a:lnTo>
                    <a:pt x="2041332" y="1198007"/>
                  </a:lnTo>
                  <a:lnTo>
                    <a:pt x="2031147" y="1251827"/>
                  </a:lnTo>
                  <a:lnTo>
                    <a:pt x="2018051" y="1304705"/>
                  </a:lnTo>
                  <a:lnTo>
                    <a:pt x="2002286" y="1356495"/>
                  </a:lnTo>
                  <a:lnTo>
                    <a:pt x="1984133" y="1407092"/>
                  </a:lnTo>
                  <a:lnTo>
                    <a:pt x="1963588" y="1456491"/>
                  </a:lnTo>
                  <a:lnTo>
                    <a:pt x="1940649" y="1504687"/>
                  </a:lnTo>
                  <a:lnTo>
                    <a:pt x="1915312" y="1551674"/>
                  </a:lnTo>
                  <a:lnTo>
                    <a:pt x="1887661" y="1597113"/>
                  </a:lnTo>
                  <a:lnTo>
                    <a:pt x="1857786" y="1640668"/>
                  </a:lnTo>
                  <a:lnTo>
                    <a:pt x="1825688" y="1682337"/>
                  </a:lnTo>
                  <a:lnTo>
                    <a:pt x="1791368" y="1722119"/>
                  </a:lnTo>
                  <a:lnTo>
                    <a:pt x="1754829" y="1760010"/>
                  </a:lnTo>
                  <a:lnTo>
                    <a:pt x="1716345" y="1795993"/>
                  </a:lnTo>
                  <a:lnTo>
                    <a:pt x="1676234" y="1830092"/>
                  </a:lnTo>
                  <a:lnTo>
                    <a:pt x="1634499" y="1862304"/>
                  </a:lnTo>
                  <a:lnTo>
                    <a:pt x="1591144" y="1892629"/>
                  </a:lnTo>
                  <a:lnTo>
                    <a:pt x="1546173" y="1921064"/>
                  </a:lnTo>
                  <a:lnTo>
                    <a:pt x="1499730" y="1947222"/>
                  </a:lnTo>
                  <a:lnTo>
                    <a:pt x="1452001" y="1970716"/>
                  </a:lnTo>
                  <a:lnTo>
                    <a:pt x="1402991" y="1991547"/>
                  </a:lnTo>
                  <a:lnTo>
                    <a:pt x="1352703" y="2009719"/>
                  </a:lnTo>
                  <a:lnTo>
                    <a:pt x="1301140" y="2025233"/>
                  </a:lnTo>
                  <a:lnTo>
                    <a:pt x="1248407" y="2038031"/>
                  </a:lnTo>
                  <a:lnTo>
                    <a:pt x="1194648" y="2048081"/>
                  </a:lnTo>
                  <a:lnTo>
                    <a:pt x="1139863" y="2055383"/>
                  </a:lnTo>
                  <a:lnTo>
                    <a:pt x="1084053" y="2059936"/>
                  </a:lnTo>
                  <a:lnTo>
                    <a:pt x="1027217" y="2061743"/>
                  </a:lnTo>
                  <a:lnTo>
                    <a:pt x="970758" y="2060282"/>
                  </a:lnTo>
                  <a:lnTo>
                    <a:pt x="915244" y="2055901"/>
                  </a:lnTo>
                  <a:lnTo>
                    <a:pt x="860673" y="2048600"/>
                  </a:lnTo>
                  <a:lnTo>
                    <a:pt x="807044" y="2038377"/>
                  </a:lnTo>
                  <a:lnTo>
                    <a:pt x="754354" y="2025232"/>
                  </a:lnTo>
                  <a:lnTo>
                    <a:pt x="702734" y="2009425"/>
                  </a:lnTo>
                  <a:lnTo>
                    <a:pt x="652314" y="1991209"/>
                  </a:lnTo>
                  <a:lnTo>
                    <a:pt x="603096" y="1970586"/>
                  </a:lnTo>
                  <a:lnTo>
                    <a:pt x="555078" y="1947558"/>
                  </a:lnTo>
                  <a:lnTo>
                    <a:pt x="508262" y="1922127"/>
                  </a:lnTo>
                  <a:lnTo>
                    <a:pt x="462969" y="1894396"/>
                  </a:lnTo>
                  <a:lnTo>
                    <a:pt x="419567" y="1864423"/>
                  </a:lnTo>
                  <a:lnTo>
                    <a:pt x="378051" y="1832210"/>
                  </a:lnTo>
                  <a:lnTo>
                    <a:pt x="338418" y="1797760"/>
                  </a:lnTo>
                  <a:lnTo>
                    <a:pt x="300665" y="1761073"/>
                  </a:lnTo>
                  <a:lnTo>
                    <a:pt x="264795" y="1722455"/>
                  </a:lnTo>
                  <a:lnTo>
                    <a:pt x="230816" y="1682208"/>
                  </a:lnTo>
                  <a:lnTo>
                    <a:pt x="198723" y="1640330"/>
                  </a:lnTo>
                  <a:lnTo>
                    <a:pt x="168513" y="1596819"/>
                  </a:lnTo>
                  <a:lnTo>
                    <a:pt x="140182" y="1551674"/>
                  </a:lnTo>
                  <a:lnTo>
                    <a:pt x="114116" y="1505068"/>
                  </a:lnTo>
                  <a:lnTo>
                    <a:pt x="90700" y="1457177"/>
                  </a:lnTo>
                  <a:lnTo>
                    <a:pt x="69938" y="1407997"/>
                  </a:lnTo>
                  <a:lnTo>
                    <a:pt x="51830" y="1357528"/>
                  </a:lnTo>
                  <a:lnTo>
                    <a:pt x="36376" y="1305768"/>
                  </a:lnTo>
                  <a:lnTo>
                    <a:pt x="23623" y="1252846"/>
                  </a:lnTo>
                  <a:lnTo>
                    <a:pt x="13608" y="1198896"/>
                  </a:lnTo>
                  <a:lnTo>
                    <a:pt x="6333" y="1143916"/>
                  </a:lnTo>
                  <a:lnTo>
                    <a:pt x="1796" y="1087907"/>
                  </a:lnTo>
                  <a:lnTo>
                    <a:pt x="0" y="1030869"/>
                  </a:lnTo>
                  <a:lnTo>
                    <a:pt x="1455" y="974209"/>
                  </a:lnTo>
                  <a:lnTo>
                    <a:pt x="5820" y="918497"/>
                  </a:lnTo>
                  <a:lnTo>
                    <a:pt x="13095" y="863732"/>
                  </a:lnTo>
                  <a:lnTo>
                    <a:pt x="23281" y="809911"/>
                  </a:lnTo>
                  <a:lnTo>
                    <a:pt x="36376" y="757033"/>
                  </a:lnTo>
                  <a:lnTo>
                    <a:pt x="52126" y="705243"/>
                  </a:lnTo>
                  <a:lnTo>
                    <a:pt x="70270" y="654646"/>
                  </a:lnTo>
                  <a:lnTo>
                    <a:pt x="90811" y="605247"/>
                  </a:lnTo>
                  <a:lnTo>
                    <a:pt x="113749" y="557052"/>
                  </a:lnTo>
                  <a:lnTo>
                    <a:pt x="139087" y="510065"/>
                  </a:lnTo>
                  <a:lnTo>
                    <a:pt x="166737" y="464625"/>
                  </a:lnTo>
                  <a:lnTo>
                    <a:pt x="196615" y="421070"/>
                  </a:lnTo>
                  <a:lnTo>
                    <a:pt x="228718" y="379401"/>
                  </a:lnTo>
                  <a:lnTo>
                    <a:pt x="263049" y="339620"/>
                  </a:lnTo>
                  <a:lnTo>
                    <a:pt x="299605" y="301728"/>
                  </a:lnTo>
                  <a:lnTo>
                    <a:pt x="338086" y="265745"/>
                  </a:lnTo>
                  <a:lnTo>
                    <a:pt x="378191" y="231647"/>
                  </a:lnTo>
                  <a:lnTo>
                    <a:pt x="419920" y="199434"/>
                  </a:lnTo>
                  <a:lnTo>
                    <a:pt x="463276" y="169109"/>
                  </a:lnTo>
                  <a:lnTo>
                    <a:pt x="508261" y="140674"/>
                  </a:lnTo>
                  <a:lnTo>
                    <a:pt x="554702" y="114517"/>
                  </a:lnTo>
                  <a:lnTo>
                    <a:pt x="602423" y="91023"/>
                  </a:lnTo>
                  <a:lnTo>
                    <a:pt x="651428" y="70191"/>
                  </a:lnTo>
                  <a:lnTo>
                    <a:pt x="701718" y="52019"/>
                  </a:lnTo>
                  <a:lnTo>
                    <a:pt x="753295" y="36506"/>
                  </a:lnTo>
                  <a:lnTo>
                    <a:pt x="806028" y="23716"/>
                  </a:lnTo>
                  <a:lnTo>
                    <a:pt x="859787" y="13670"/>
                  </a:lnTo>
                  <a:lnTo>
                    <a:pt x="914572" y="6368"/>
                  </a:lnTo>
                  <a:lnTo>
                    <a:pt x="970382" y="1812"/>
                  </a:lnTo>
                  <a:lnTo>
                    <a:pt x="1027217" y="0"/>
                  </a:lnTo>
                  <a:close/>
                </a:path>
                <a:path w="2054860" h="2061845">
                  <a:moveTo>
                    <a:pt x="1027217" y="1924290"/>
                  </a:moveTo>
                  <a:lnTo>
                    <a:pt x="1075660" y="1923001"/>
                  </a:lnTo>
                  <a:lnTo>
                    <a:pt x="1123423" y="1919135"/>
                  </a:lnTo>
                  <a:lnTo>
                    <a:pt x="1170505" y="1912691"/>
                  </a:lnTo>
                  <a:lnTo>
                    <a:pt x="1216901" y="1903670"/>
                  </a:lnTo>
                  <a:lnTo>
                    <a:pt x="1262608" y="1892072"/>
                  </a:lnTo>
                  <a:lnTo>
                    <a:pt x="1307417" y="1878155"/>
                  </a:lnTo>
                  <a:lnTo>
                    <a:pt x="1351118" y="1862178"/>
                  </a:lnTo>
                  <a:lnTo>
                    <a:pt x="1393707" y="1844139"/>
                  </a:lnTo>
                  <a:lnTo>
                    <a:pt x="1435182" y="1824036"/>
                  </a:lnTo>
                  <a:lnTo>
                    <a:pt x="1475538" y="1801868"/>
                  </a:lnTo>
                  <a:lnTo>
                    <a:pt x="1514624" y="1777739"/>
                  </a:lnTo>
                  <a:lnTo>
                    <a:pt x="1552247" y="1751714"/>
                  </a:lnTo>
                  <a:lnTo>
                    <a:pt x="1588411" y="1723795"/>
                  </a:lnTo>
                  <a:lnTo>
                    <a:pt x="1623115" y="1693987"/>
                  </a:lnTo>
                  <a:lnTo>
                    <a:pt x="1656363" y="1662293"/>
                  </a:lnTo>
                  <a:lnTo>
                    <a:pt x="1687959" y="1628953"/>
                  </a:lnTo>
                  <a:lnTo>
                    <a:pt x="1717665" y="1594246"/>
                  </a:lnTo>
                  <a:lnTo>
                    <a:pt x="1745485" y="1558168"/>
                  </a:lnTo>
                  <a:lnTo>
                    <a:pt x="1771422" y="1520716"/>
                  </a:lnTo>
                  <a:lnTo>
                    <a:pt x="1795480" y="1481886"/>
                  </a:lnTo>
                  <a:lnTo>
                    <a:pt x="1817569" y="1441721"/>
                  </a:lnTo>
                  <a:lnTo>
                    <a:pt x="1837600" y="1400266"/>
                  </a:lnTo>
                  <a:lnTo>
                    <a:pt x="1855575" y="1357525"/>
                  </a:lnTo>
                  <a:lnTo>
                    <a:pt x="1871495" y="1313501"/>
                  </a:lnTo>
                  <a:lnTo>
                    <a:pt x="1885363" y="1268198"/>
                  </a:lnTo>
                  <a:lnTo>
                    <a:pt x="1896920" y="1221936"/>
                  </a:lnTo>
                  <a:lnTo>
                    <a:pt x="1905909" y="1175074"/>
                  </a:lnTo>
                  <a:lnTo>
                    <a:pt x="1912330" y="1127610"/>
                  </a:lnTo>
                  <a:lnTo>
                    <a:pt x="1916182" y="1079542"/>
                  </a:lnTo>
                  <a:lnTo>
                    <a:pt x="1917467" y="1030869"/>
                  </a:lnTo>
                  <a:lnTo>
                    <a:pt x="1916182" y="982255"/>
                  </a:lnTo>
                  <a:lnTo>
                    <a:pt x="1912330" y="934321"/>
                  </a:lnTo>
                  <a:lnTo>
                    <a:pt x="1905909" y="887071"/>
                  </a:lnTo>
                  <a:lnTo>
                    <a:pt x="1896920" y="840510"/>
                  </a:lnTo>
                  <a:lnTo>
                    <a:pt x="1885363" y="794640"/>
                  </a:lnTo>
                  <a:lnTo>
                    <a:pt x="1871495" y="749657"/>
                  </a:lnTo>
                  <a:lnTo>
                    <a:pt x="1855575" y="705799"/>
                  </a:lnTo>
                  <a:lnTo>
                    <a:pt x="1837600" y="663063"/>
                  </a:lnTo>
                  <a:lnTo>
                    <a:pt x="1817569" y="621448"/>
                  </a:lnTo>
                  <a:lnTo>
                    <a:pt x="1795480" y="580952"/>
                  </a:lnTo>
                  <a:lnTo>
                    <a:pt x="1771422" y="541727"/>
                  </a:lnTo>
                  <a:lnTo>
                    <a:pt x="1745485" y="503969"/>
                  </a:lnTo>
                  <a:lnTo>
                    <a:pt x="1717665" y="467677"/>
                  </a:lnTo>
                  <a:lnTo>
                    <a:pt x="1687959" y="432849"/>
                  </a:lnTo>
                  <a:lnTo>
                    <a:pt x="1656363" y="399482"/>
                  </a:lnTo>
                  <a:lnTo>
                    <a:pt x="1623155" y="367774"/>
                  </a:lnTo>
                  <a:lnTo>
                    <a:pt x="1588573" y="337962"/>
                  </a:lnTo>
                  <a:lnTo>
                    <a:pt x="1552618" y="310043"/>
                  </a:lnTo>
                  <a:lnTo>
                    <a:pt x="1515292" y="284014"/>
                  </a:lnTo>
                  <a:lnTo>
                    <a:pt x="1476597" y="259870"/>
                  </a:lnTo>
                  <a:lnTo>
                    <a:pt x="1436592" y="237702"/>
                  </a:lnTo>
                  <a:lnTo>
                    <a:pt x="1395293" y="217600"/>
                  </a:lnTo>
                  <a:lnTo>
                    <a:pt x="1352703" y="199561"/>
                  </a:lnTo>
                  <a:lnTo>
                    <a:pt x="1308827" y="183584"/>
                  </a:lnTo>
                  <a:lnTo>
                    <a:pt x="1263668" y="169667"/>
                  </a:lnTo>
                  <a:lnTo>
                    <a:pt x="1217584" y="158068"/>
                  </a:lnTo>
                  <a:lnTo>
                    <a:pt x="1170891" y="149047"/>
                  </a:lnTo>
                  <a:lnTo>
                    <a:pt x="1123596" y="142604"/>
                  </a:lnTo>
                  <a:lnTo>
                    <a:pt x="1075703" y="138738"/>
                  </a:lnTo>
                  <a:lnTo>
                    <a:pt x="1027217" y="137449"/>
                  </a:lnTo>
                  <a:lnTo>
                    <a:pt x="978381" y="138738"/>
                  </a:lnTo>
                  <a:lnTo>
                    <a:pt x="930310" y="142604"/>
                  </a:lnTo>
                  <a:lnTo>
                    <a:pt x="883009" y="149047"/>
                  </a:lnTo>
                  <a:lnTo>
                    <a:pt x="836482" y="158068"/>
                  </a:lnTo>
                  <a:lnTo>
                    <a:pt x="790731" y="169667"/>
                  </a:lnTo>
                  <a:lnTo>
                    <a:pt x="745965" y="183584"/>
                  </a:lnTo>
                  <a:lnTo>
                    <a:pt x="702394" y="199561"/>
                  </a:lnTo>
                  <a:lnTo>
                    <a:pt x="660018" y="217600"/>
                  </a:lnTo>
                  <a:lnTo>
                    <a:pt x="618840" y="237702"/>
                  </a:lnTo>
                  <a:lnTo>
                    <a:pt x="578860" y="259870"/>
                  </a:lnTo>
                  <a:lnTo>
                    <a:pt x="540125" y="284014"/>
                  </a:lnTo>
                  <a:lnTo>
                    <a:pt x="502677" y="310043"/>
                  </a:lnTo>
                  <a:lnTo>
                    <a:pt x="466514" y="337962"/>
                  </a:lnTo>
                  <a:lnTo>
                    <a:pt x="431633" y="367774"/>
                  </a:lnTo>
                  <a:lnTo>
                    <a:pt x="398035" y="399482"/>
                  </a:lnTo>
                  <a:lnTo>
                    <a:pt x="366106" y="432808"/>
                  </a:lnTo>
                  <a:lnTo>
                    <a:pt x="336236" y="467511"/>
                  </a:lnTo>
                  <a:lnTo>
                    <a:pt x="308421" y="503589"/>
                  </a:lnTo>
                  <a:lnTo>
                    <a:pt x="282662" y="541037"/>
                  </a:lnTo>
                  <a:lnTo>
                    <a:pt x="258955" y="579852"/>
                  </a:lnTo>
                  <a:lnTo>
                    <a:pt x="237199" y="620018"/>
                  </a:lnTo>
                  <a:lnTo>
                    <a:pt x="217334" y="661473"/>
                  </a:lnTo>
                  <a:lnTo>
                    <a:pt x="199359" y="704214"/>
                  </a:lnTo>
                  <a:lnTo>
                    <a:pt x="183272" y="748237"/>
                  </a:lnTo>
                  <a:lnTo>
                    <a:pt x="169072" y="793540"/>
                  </a:lnTo>
                  <a:lnTo>
                    <a:pt x="157164" y="839806"/>
                  </a:lnTo>
                  <a:lnTo>
                    <a:pt x="148000" y="886675"/>
                  </a:lnTo>
                  <a:lnTo>
                    <a:pt x="141579" y="934145"/>
                  </a:lnTo>
                  <a:lnTo>
                    <a:pt x="137902" y="982210"/>
                  </a:lnTo>
                  <a:lnTo>
                    <a:pt x="136968" y="1030869"/>
                  </a:lnTo>
                  <a:lnTo>
                    <a:pt x="138252" y="1079498"/>
                  </a:lnTo>
                  <a:lnTo>
                    <a:pt x="142105" y="1127433"/>
                  </a:lnTo>
                  <a:lnTo>
                    <a:pt x="148526" y="1174678"/>
                  </a:lnTo>
                  <a:lnTo>
                    <a:pt x="157515" y="1221232"/>
                  </a:lnTo>
                  <a:lnTo>
                    <a:pt x="169072" y="1267099"/>
                  </a:lnTo>
                  <a:lnTo>
                    <a:pt x="182939" y="1312081"/>
                  </a:lnTo>
                  <a:lnTo>
                    <a:pt x="198860" y="1355939"/>
                  </a:lnTo>
                  <a:lnTo>
                    <a:pt x="216834" y="1398675"/>
                  </a:lnTo>
                  <a:lnTo>
                    <a:pt x="236866" y="1440290"/>
                  </a:lnTo>
                  <a:lnTo>
                    <a:pt x="258955" y="1480787"/>
                  </a:lnTo>
                  <a:lnTo>
                    <a:pt x="282998" y="1520012"/>
                  </a:lnTo>
                  <a:lnTo>
                    <a:pt x="308932" y="1557772"/>
                  </a:lnTo>
                  <a:lnTo>
                    <a:pt x="336751" y="1594069"/>
                  </a:lnTo>
                  <a:lnTo>
                    <a:pt x="366453" y="1628909"/>
                  </a:lnTo>
                  <a:lnTo>
                    <a:pt x="398035" y="1662293"/>
                  </a:lnTo>
                  <a:lnTo>
                    <a:pt x="431257" y="1693987"/>
                  </a:lnTo>
                  <a:lnTo>
                    <a:pt x="465841" y="1723795"/>
                  </a:lnTo>
                  <a:lnTo>
                    <a:pt x="501791" y="1751714"/>
                  </a:lnTo>
                  <a:lnTo>
                    <a:pt x="539110" y="1777739"/>
                  </a:lnTo>
                  <a:lnTo>
                    <a:pt x="577801" y="1801868"/>
                  </a:lnTo>
                  <a:lnTo>
                    <a:pt x="617821" y="1824036"/>
                  </a:lnTo>
                  <a:lnTo>
                    <a:pt x="659122" y="1844139"/>
                  </a:lnTo>
                  <a:lnTo>
                    <a:pt x="701706" y="1862178"/>
                  </a:lnTo>
                  <a:lnTo>
                    <a:pt x="745575" y="1878155"/>
                  </a:lnTo>
                  <a:lnTo>
                    <a:pt x="790731" y="1892072"/>
                  </a:lnTo>
                  <a:lnTo>
                    <a:pt x="836829" y="1903670"/>
                  </a:lnTo>
                  <a:lnTo>
                    <a:pt x="883525" y="1912691"/>
                  </a:lnTo>
                  <a:lnTo>
                    <a:pt x="930821" y="1919135"/>
                  </a:lnTo>
                  <a:lnTo>
                    <a:pt x="978717" y="1923001"/>
                  </a:lnTo>
                  <a:lnTo>
                    <a:pt x="1027217" y="1924290"/>
                  </a:lnTo>
                  <a:close/>
                </a:path>
                <a:path w="2054860" h="2061845">
                  <a:moveTo>
                    <a:pt x="958737" y="549797"/>
                  </a:moveTo>
                  <a:lnTo>
                    <a:pt x="1095698" y="549797"/>
                  </a:lnTo>
                  <a:lnTo>
                    <a:pt x="1095698" y="1237043"/>
                  </a:lnTo>
                  <a:lnTo>
                    <a:pt x="958737" y="1237043"/>
                  </a:lnTo>
                  <a:lnTo>
                    <a:pt x="958737" y="549797"/>
                  </a:lnTo>
                  <a:close/>
                </a:path>
                <a:path w="2054860" h="2061845">
                  <a:moveTo>
                    <a:pt x="958737" y="1374492"/>
                  </a:moveTo>
                  <a:lnTo>
                    <a:pt x="1095698" y="1374493"/>
                  </a:lnTo>
                  <a:lnTo>
                    <a:pt x="1095698" y="1511942"/>
                  </a:lnTo>
                  <a:lnTo>
                    <a:pt x="958737" y="1511942"/>
                  </a:lnTo>
                  <a:lnTo>
                    <a:pt x="958737" y="1374492"/>
                  </a:lnTo>
                  <a:close/>
                </a:path>
              </a:pathLst>
            </a:custGeom>
            <a:ln w="512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425" y="3505200"/>
            <a:ext cx="3990975" cy="2667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448300" y="0"/>
            <a:ext cx="6743700" cy="6858000"/>
            <a:chOff x="5448300" y="0"/>
            <a:chExt cx="6743700" cy="6858000"/>
          </a:xfrm>
        </p:grpSpPr>
        <p:sp>
          <p:nvSpPr>
            <p:cNvPr id="8" name="object 8"/>
            <p:cNvSpPr/>
            <p:nvPr/>
          </p:nvSpPr>
          <p:spPr>
            <a:xfrm>
              <a:off x="5448300" y="0"/>
              <a:ext cx="6743700" cy="6858000"/>
            </a:xfrm>
            <a:custGeom>
              <a:avLst/>
              <a:gdLst/>
              <a:ahLst/>
              <a:cxnLst/>
              <a:rect l="l" t="t" r="r" b="b"/>
              <a:pathLst>
                <a:path w="6743700" h="6858000">
                  <a:moveTo>
                    <a:pt x="0" y="6857998"/>
                  </a:moveTo>
                  <a:lnTo>
                    <a:pt x="6743700" y="6857998"/>
                  </a:lnTo>
                  <a:lnTo>
                    <a:pt x="6743700" y="0"/>
                  </a:lnTo>
                  <a:lnTo>
                    <a:pt x="0" y="0"/>
                  </a:lnTo>
                  <a:lnTo>
                    <a:pt x="0" y="6857998"/>
                  </a:lnTo>
                  <a:close/>
                </a:path>
              </a:pathLst>
            </a:custGeom>
            <a:solidFill>
              <a:srgbClr val="44536A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09383" y="1952116"/>
              <a:ext cx="2302510" cy="706755"/>
            </a:xfrm>
            <a:custGeom>
              <a:avLst/>
              <a:gdLst/>
              <a:ahLst/>
              <a:cxnLst/>
              <a:rect l="l" t="t" r="r" b="b"/>
              <a:pathLst>
                <a:path w="2302509" h="706755">
                  <a:moveTo>
                    <a:pt x="128651" y="494665"/>
                  </a:moveTo>
                  <a:lnTo>
                    <a:pt x="107061" y="494665"/>
                  </a:lnTo>
                  <a:lnTo>
                    <a:pt x="107048" y="589153"/>
                  </a:lnTo>
                  <a:lnTo>
                    <a:pt x="106413" y="603199"/>
                  </a:lnTo>
                  <a:lnTo>
                    <a:pt x="83261" y="638860"/>
                  </a:lnTo>
                  <a:lnTo>
                    <a:pt x="62865" y="641604"/>
                  </a:lnTo>
                  <a:lnTo>
                    <a:pt x="53467" y="641604"/>
                  </a:lnTo>
                  <a:lnTo>
                    <a:pt x="45720" y="639699"/>
                  </a:lnTo>
                  <a:lnTo>
                    <a:pt x="39243" y="636016"/>
                  </a:lnTo>
                  <a:lnTo>
                    <a:pt x="32766" y="632460"/>
                  </a:lnTo>
                  <a:lnTo>
                    <a:pt x="21590" y="589153"/>
                  </a:lnTo>
                  <a:lnTo>
                    <a:pt x="21590" y="494665"/>
                  </a:lnTo>
                  <a:lnTo>
                    <a:pt x="0" y="494665"/>
                  </a:lnTo>
                  <a:lnTo>
                    <a:pt x="0" y="589153"/>
                  </a:lnTo>
                  <a:lnTo>
                    <a:pt x="381" y="601510"/>
                  </a:lnTo>
                  <a:lnTo>
                    <a:pt x="14579" y="643432"/>
                  </a:lnTo>
                  <a:lnTo>
                    <a:pt x="53759" y="660565"/>
                  </a:lnTo>
                  <a:lnTo>
                    <a:pt x="64770" y="661035"/>
                  </a:lnTo>
                  <a:lnTo>
                    <a:pt x="76009" y="660476"/>
                  </a:lnTo>
                  <a:lnTo>
                    <a:pt x="115201" y="641604"/>
                  </a:lnTo>
                  <a:lnTo>
                    <a:pt x="128244" y="601510"/>
                  </a:lnTo>
                  <a:lnTo>
                    <a:pt x="128651" y="589153"/>
                  </a:lnTo>
                  <a:lnTo>
                    <a:pt x="128651" y="494665"/>
                  </a:lnTo>
                  <a:close/>
                </a:path>
                <a:path w="2302509" h="706755">
                  <a:moveTo>
                    <a:pt x="255397" y="658241"/>
                  </a:moveTo>
                  <a:lnTo>
                    <a:pt x="255295" y="574446"/>
                  </a:lnTo>
                  <a:lnTo>
                    <a:pt x="250418" y="554482"/>
                  </a:lnTo>
                  <a:lnTo>
                    <a:pt x="248031" y="551053"/>
                  </a:lnTo>
                  <a:lnTo>
                    <a:pt x="244983" y="546862"/>
                  </a:lnTo>
                  <a:lnTo>
                    <a:pt x="240538" y="543433"/>
                  </a:lnTo>
                  <a:lnTo>
                    <a:pt x="228473" y="538353"/>
                  </a:lnTo>
                  <a:lnTo>
                    <a:pt x="221996" y="537083"/>
                  </a:lnTo>
                  <a:lnTo>
                    <a:pt x="214757" y="537083"/>
                  </a:lnTo>
                  <a:lnTo>
                    <a:pt x="203174" y="538302"/>
                  </a:lnTo>
                  <a:lnTo>
                    <a:pt x="193040" y="541959"/>
                  </a:lnTo>
                  <a:lnTo>
                    <a:pt x="184315" y="548068"/>
                  </a:lnTo>
                  <a:lnTo>
                    <a:pt x="177038" y="556641"/>
                  </a:lnTo>
                  <a:lnTo>
                    <a:pt x="177038" y="539750"/>
                  </a:lnTo>
                  <a:lnTo>
                    <a:pt x="159004" y="539750"/>
                  </a:lnTo>
                  <a:lnTo>
                    <a:pt x="159004" y="658241"/>
                  </a:lnTo>
                  <a:lnTo>
                    <a:pt x="179070" y="658241"/>
                  </a:lnTo>
                  <a:lnTo>
                    <a:pt x="179070" y="593598"/>
                  </a:lnTo>
                  <a:lnTo>
                    <a:pt x="179654" y="583095"/>
                  </a:lnTo>
                  <a:lnTo>
                    <a:pt x="202057" y="554482"/>
                  </a:lnTo>
                  <a:lnTo>
                    <a:pt x="215900" y="554482"/>
                  </a:lnTo>
                  <a:lnTo>
                    <a:pt x="220599" y="555752"/>
                  </a:lnTo>
                  <a:lnTo>
                    <a:pt x="224536" y="558165"/>
                  </a:lnTo>
                  <a:lnTo>
                    <a:pt x="228600" y="560578"/>
                  </a:lnTo>
                  <a:lnTo>
                    <a:pt x="231394" y="563753"/>
                  </a:lnTo>
                  <a:lnTo>
                    <a:pt x="234442" y="571881"/>
                  </a:lnTo>
                  <a:lnTo>
                    <a:pt x="235204" y="577977"/>
                  </a:lnTo>
                  <a:lnTo>
                    <a:pt x="235204" y="658241"/>
                  </a:lnTo>
                  <a:lnTo>
                    <a:pt x="255397" y="658241"/>
                  </a:lnTo>
                  <a:close/>
                </a:path>
                <a:path w="2302509" h="706755">
                  <a:moveTo>
                    <a:pt x="446278" y="539750"/>
                  </a:moveTo>
                  <a:lnTo>
                    <a:pt x="427736" y="539750"/>
                  </a:lnTo>
                  <a:lnTo>
                    <a:pt x="427736" y="554101"/>
                  </a:lnTo>
                  <a:lnTo>
                    <a:pt x="427443" y="553808"/>
                  </a:lnTo>
                  <a:lnTo>
                    <a:pt x="427443" y="596900"/>
                  </a:lnTo>
                  <a:lnTo>
                    <a:pt x="427431" y="598297"/>
                  </a:lnTo>
                  <a:lnTo>
                    <a:pt x="413181" y="635660"/>
                  </a:lnTo>
                  <a:lnTo>
                    <a:pt x="394970" y="641604"/>
                  </a:lnTo>
                  <a:lnTo>
                    <a:pt x="388302" y="640943"/>
                  </a:lnTo>
                  <a:lnTo>
                    <a:pt x="363029" y="607758"/>
                  </a:lnTo>
                  <a:lnTo>
                    <a:pt x="362458" y="596900"/>
                  </a:lnTo>
                  <a:lnTo>
                    <a:pt x="363042" y="586879"/>
                  </a:lnTo>
                  <a:lnTo>
                    <a:pt x="385699" y="553720"/>
                  </a:lnTo>
                  <a:lnTo>
                    <a:pt x="394589" y="553720"/>
                  </a:lnTo>
                  <a:lnTo>
                    <a:pt x="425081" y="578485"/>
                  </a:lnTo>
                  <a:lnTo>
                    <a:pt x="427443" y="596900"/>
                  </a:lnTo>
                  <a:lnTo>
                    <a:pt x="427443" y="553808"/>
                  </a:lnTo>
                  <a:lnTo>
                    <a:pt x="420497" y="546620"/>
                  </a:lnTo>
                  <a:lnTo>
                    <a:pt x="412318" y="541312"/>
                  </a:lnTo>
                  <a:lnTo>
                    <a:pt x="403212" y="538137"/>
                  </a:lnTo>
                  <a:lnTo>
                    <a:pt x="393192" y="537083"/>
                  </a:lnTo>
                  <a:lnTo>
                    <a:pt x="385546" y="537565"/>
                  </a:lnTo>
                  <a:lnTo>
                    <a:pt x="351370" y="560298"/>
                  </a:lnTo>
                  <a:lnTo>
                    <a:pt x="341757" y="598297"/>
                  </a:lnTo>
                  <a:lnTo>
                    <a:pt x="342607" y="610235"/>
                  </a:lnTo>
                  <a:lnTo>
                    <a:pt x="362572" y="648385"/>
                  </a:lnTo>
                  <a:lnTo>
                    <a:pt x="393065" y="658241"/>
                  </a:lnTo>
                  <a:lnTo>
                    <a:pt x="402463" y="657288"/>
                  </a:lnTo>
                  <a:lnTo>
                    <a:pt x="411060" y="654405"/>
                  </a:lnTo>
                  <a:lnTo>
                    <a:pt x="418846" y="649566"/>
                  </a:lnTo>
                  <a:lnTo>
                    <a:pt x="425831" y="642747"/>
                  </a:lnTo>
                  <a:lnTo>
                    <a:pt x="425729" y="653859"/>
                  </a:lnTo>
                  <a:lnTo>
                    <a:pt x="414147" y="684149"/>
                  </a:lnTo>
                  <a:lnTo>
                    <a:pt x="409067" y="687959"/>
                  </a:lnTo>
                  <a:lnTo>
                    <a:pt x="401955" y="689737"/>
                  </a:lnTo>
                  <a:lnTo>
                    <a:pt x="383921" y="689737"/>
                  </a:lnTo>
                  <a:lnTo>
                    <a:pt x="377190" y="687959"/>
                  </a:lnTo>
                  <a:lnTo>
                    <a:pt x="372110" y="684149"/>
                  </a:lnTo>
                  <a:lnTo>
                    <a:pt x="368427" y="681482"/>
                  </a:lnTo>
                  <a:lnTo>
                    <a:pt x="366141" y="677037"/>
                  </a:lnTo>
                  <a:lnTo>
                    <a:pt x="365379" y="671068"/>
                  </a:lnTo>
                  <a:lnTo>
                    <a:pt x="345821" y="668147"/>
                  </a:lnTo>
                  <a:lnTo>
                    <a:pt x="365455" y="701027"/>
                  </a:lnTo>
                  <a:lnTo>
                    <a:pt x="392684" y="706374"/>
                  </a:lnTo>
                  <a:lnTo>
                    <a:pt x="401269" y="705967"/>
                  </a:lnTo>
                  <a:lnTo>
                    <a:pt x="435038" y="689737"/>
                  </a:lnTo>
                  <a:lnTo>
                    <a:pt x="437426" y="686917"/>
                  </a:lnTo>
                  <a:lnTo>
                    <a:pt x="446252" y="642747"/>
                  </a:lnTo>
                  <a:lnTo>
                    <a:pt x="446278" y="641604"/>
                  </a:lnTo>
                  <a:lnTo>
                    <a:pt x="446278" y="554101"/>
                  </a:lnTo>
                  <a:lnTo>
                    <a:pt x="446278" y="539750"/>
                  </a:lnTo>
                  <a:close/>
                </a:path>
                <a:path w="2302509" h="706755">
                  <a:moveTo>
                    <a:pt x="546989" y="543560"/>
                  </a:moveTo>
                  <a:lnTo>
                    <a:pt x="540004" y="539242"/>
                  </a:lnTo>
                  <a:lnTo>
                    <a:pt x="533146" y="537083"/>
                  </a:lnTo>
                  <a:lnTo>
                    <a:pt x="521716" y="537083"/>
                  </a:lnTo>
                  <a:lnTo>
                    <a:pt x="517398" y="538353"/>
                  </a:lnTo>
                  <a:lnTo>
                    <a:pt x="509651" y="543814"/>
                  </a:lnTo>
                  <a:lnTo>
                    <a:pt x="505333" y="549275"/>
                  </a:lnTo>
                  <a:lnTo>
                    <a:pt x="500761" y="557784"/>
                  </a:lnTo>
                  <a:lnTo>
                    <a:pt x="500761" y="539750"/>
                  </a:lnTo>
                  <a:lnTo>
                    <a:pt x="482600" y="539750"/>
                  </a:lnTo>
                  <a:lnTo>
                    <a:pt x="482600" y="658241"/>
                  </a:lnTo>
                  <a:lnTo>
                    <a:pt x="502666" y="658241"/>
                  </a:lnTo>
                  <a:lnTo>
                    <a:pt x="502666" y="587756"/>
                  </a:lnTo>
                  <a:lnTo>
                    <a:pt x="503809" y="579882"/>
                  </a:lnTo>
                  <a:lnTo>
                    <a:pt x="507619" y="568071"/>
                  </a:lnTo>
                  <a:lnTo>
                    <a:pt x="510032" y="564388"/>
                  </a:lnTo>
                  <a:lnTo>
                    <a:pt x="513588" y="561848"/>
                  </a:lnTo>
                  <a:lnTo>
                    <a:pt x="517017" y="559181"/>
                  </a:lnTo>
                  <a:lnTo>
                    <a:pt x="520954" y="557784"/>
                  </a:lnTo>
                  <a:lnTo>
                    <a:pt x="530352" y="557784"/>
                  </a:lnTo>
                  <a:lnTo>
                    <a:pt x="535178" y="559308"/>
                  </a:lnTo>
                  <a:lnTo>
                    <a:pt x="540131" y="562229"/>
                  </a:lnTo>
                  <a:lnTo>
                    <a:pt x="546989" y="543560"/>
                  </a:lnTo>
                  <a:close/>
                </a:path>
                <a:path w="2302509" h="706755">
                  <a:moveTo>
                    <a:pt x="661416" y="658241"/>
                  </a:moveTo>
                  <a:lnTo>
                    <a:pt x="655066" y="598805"/>
                  </a:lnTo>
                  <a:lnTo>
                    <a:pt x="655066" y="572897"/>
                  </a:lnTo>
                  <a:lnTo>
                    <a:pt x="654685" y="566674"/>
                  </a:lnTo>
                  <a:lnTo>
                    <a:pt x="654050" y="563245"/>
                  </a:lnTo>
                  <a:lnTo>
                    <a:pt x="652907" y="557784"/>
                  </a:lnTo>
                  <a:lnTo>
                    <a:pt x="650976" y="553720"/>
                  </a:lnTo>
                  <a:lnTo>
                    <a:pt x="650748" y="553212"/>
                  </a:lnTo>
                  <a:lnTo>
                    <a:pt x="644779" y="545973"/>
                  </a:lnTo>
                  <a:lnTo>
                    <a:pt x="640207" y="543052"/>
                  </a:lnTo>
                  <a:lnTo>
                    <a:pt x="627507" y="538226"/>
                  </a:lnTo>
                  <a:lnTo>
                    <a:pt x="619252" y="537083"/>
                  </a:lnTo>
                  <a:lnTo>
                    <a:pt x="609219" y="537083"/>
                  </a:lnTo>
                  <a:lnTo>
                    <a:pt x="568579" y="548005"/>
                  </a:lnTo>
                  <a:lnTo>
                    <a:pt x="555752" y="573532"/>
                  </a:lnTo>
                  <a:lnTo>
                    <a:pt x="575310" y="576199"/>
                  </a:lnTo>
                  <a:lnTo>
                    <a:pt x="577469" y="567817"/>
                  </a:lnTo>
                  <a:lnTo>
                    <a:pt x="580898" y="561975"/>
                  </a:lnTo>
                  <a:lnTo>
                    <a:pt x="589788" y="555371"/>
                  </a:lnTo>
                  <a:lnTo>
                    <a:pt x="596773" y="553720"/>
                  </a:lnTo>
                  <a:lnTo>
                    <a:pt x="616458" y="553720"/>
                  </a:lnTo>
                  <a:lnTo>
                    <a:pt x="624078" y="556006"/>
                  </a:lnTo>
                  <a:lnTo>
                    <a:pt x="629158" y="560451"/>
                  </a:lnTo>
                  <a:lnTo>
                    <a:pt x="632968" y="563880"/>
                  </a:lnTo>
                  <a:lnTo>
                    <a:pt x="634873" y="569595"/>
                  </a:lnTo>
                  <a:lnTo>
                    <a:pt x="634746" y="583057"/>
                  </a:lnTo>
                  <a:lnTo>
                    <a:pt x="634746" y="598805"/>
                  </a:lnTo>
                  <a:lnTo>
                    <a:pt x="634746" y="615061"/>
                  </a:lnTo>
                  <a:lnTo>
                    <a:pt x="633603" y="621665"/>
                  </a:lnTo>
                  <a:lnTo>
                    <a:pt x="605282" y="645287"/>
                  </a:lnTo>
                  <a:lnTo>
                    <a:pt x="589788" y="645287"/>
                  </a:lnTo>
                  <a:lnTo>
                    <a:pt x="583819" y="643509"/>
                  </a:lnTo>
                  <a:lnTo>
                    <a:pt x="579755" y="639826"/>
                  </a:lnTo>
                  <a:lnTo>
                    <a:pt x="575691" y="636270"/>
                  </a:lnTo>
                  <a:lnTo>
                    <a:pt x="573773" y="632079"/>
                  </a:lnTo>
                  <a:lnTo>
                    <a:pt x="573659" y="622935"/>
                  </a:lnTo>
                  <a:lnTo>
                    <a:pt x="574675" y="619760"/>
                  </a:lnTo>
                  <a:lnTo>
                    <a:pt x="601980" y="606425"/>
                  </a:lnTo>
                  <a:lnTo>
                    <a:pt x="612178" y="604735"/>
                  </a:lnTo>
                  <a:lnTo>
                    <a:pt x="621068" y="602907"/>
                  </a:lnTo>
                  <a:lnTo>
                    <a:pt x="628599" y="600925"/>
                  </a:lnTo>
                  <a:lnTo>
                    <a:pt x="634746" y="598805"/>
                  </a:lnTo>
                  <a:lnTo>
                    <a:pt x="634746" y="583057"/>
                  </a:lnTo>
                  <a:lnTo>
                    <a:pt x="628218" y="585000"/>
                  </a:lnTo>
                  <a:lnTo>
                    <a:pt x="620077" y="586790"/>
                  </a:lnTo>
                  <a:lnTo>
                    <a:pt x="610311" y="588479"/>
                  </a:lnTo>
                  <a:lnTo>
                    <a:pt x="598932" y="590042"/>
                  </a:lnTo>
                  <a:lnTo>
                    <a:pt x="590931" y="590931"/>
                  </a:lnTo>
                  <a:lnTo>
                    <a:pt x="584962" y="591947"/>
                  </a:lnTo>
                  <a:lnTo>
                    <a:pt x="556260" y="611124"/>
                  </a:lnTo>
                  <a:lnTo>
                    <a:pt x="553593" y="615950"/>
                  </a:lnTo>
                  <a:lnTo>
                    <a:pt x="552196" y="621284"/>
                  </a:lnTo>
                  <a:lnTo>
                    <a:pt x="552196" y="626999"/>
                  </a:lnTo>
                  <a:lnTo>
                    <a:pt x="575475" y="658533"/>
                  </a:lnTo>
                  <a:lnTo>
                    <a:pt x="592709" y="660908"/>
                  </a:lnTo>
                  <a:lnTo>
                    <a:pt x="600710" y="660908"/>
                  </a:lnTo>
                  <a:lnTo>
                    <a:pt x="634479" y="645287"/>
                  </a:lnTo>
                  <a:lnTo>
                    <a:pt x="636397" y="643636"/>
                  </a:lnTo>
                  <a:lnTo>
                    <a:pt x="637032" y="649224"/>
                  </a:lnTo>
                  <a:lnTo>
                    <a:pt x="638302" y="654177"/>
                  </a:lnTo>
                  <a:lnTo>
                    <a:pt x="640461" y="658241"/>
                  </a:lnTo>
                  <a:lnTo>
                    <a:pt x="661416" y="658241"/>
                  </a:lnTo>
                  <a:close/>
                </a:path>
                <a:path w="2302509" h="706755">
                  <a:moveTo>
                    <a:pt x="779272" y="658241"/>
                  </a:moveTo>
                  <a:lnTo>
                    <a:pt x="779170" y="574446"/>
                  </a:lnTo>
                  <a:lnTo>
                    <a:pt x="774293" y="554482"/>
                  </a:lnTo>
                  <a:lnTo>
                    <a:pt x="771906" y="551053"/>
                  </a:lnTo>
                  <a:lnTo>
                    <a:pt x="768858" y="546862"/>
                  </a:lnTo>
                  <a:lnTo>
                    <a:pt x="764413" y="543433"/>
                  </a:lnTo>
                  <a:lnTo>
                    <a:pt x="752348" y="538353"/>
                  </a:lnTo>
                  <a:lnTo>
                    <a:pt x="745871" y="537083"/>
                  </a:lnTo>
                  <a:lnTo>
                    <a:pt x="738632" y="537083"/>
                  </a:lnTo>
                  <a:lnTo>
                    <a:pt x="727049" y="538302"/>
                  </a:lnTo>
                  <a:lnTo>
                    <a:pt x="716915" y="541959"/>
                  </a:lnTo>
                  <a:lnTo>
                    <a:pt x="708190" y="548068"/>
                  </a:lnTo>
                  <a:lnTo>
                    <a:pt x="700913" y="556641"/>
                  </a:lnTo>
                  <a:lnTo>
                    <a:pt x="700913" y="539750"/>
                  </a:lnTo>
                  <a:lnTo>
                    <a:pt x="682879" y="539750"/>
                  </a:lnTo>
                  <a:lnTo>
                    <a:pt x="682879" y="658241"/>
                  </a:lnTo>
                  <a:lnTo>
                    <a:pt x="702945" y="658241"/>
                  </a:lnTo>
                  <a:lnTo>
                    <a:pt x="702945" y="593598"/>
                  </a:lnTo>
                  <a:lnTo>
                    <a:pt x="703529" y="583095"/>
                  </a:lnTo>
                  <a:lnTo>
                    <a:pt x="725932" y="554482"/>
                  </a:lnTo>
                  <a:lnTo>
                    <a:pt x="739775" y="554482"/>
                  </a:lnTo>
                  <a:lnTo>
                    <a:pt x="744474" y="555752"/>
                  </a:lnTo>
                  <a:lnTo>
                    <a:pt x="748411" y="558165"/>
                  </a:lnTo>
                  <a:lnTo>
                    <a:pt x="752475" y="560578"/>
                  </a:lnTo>
                  <a:lnTo>
                    <a:pt x="755269" y="563753"/>
                  </a:lnTo>
                  <a:lnTo>
                    <a:pt x="758317" y="571881"/>
                  </a:lnTo>
                  <a:lnTo>
                    <a:pt x="759079" y="577977"/>
                  </a:lnTo>
                  <a:lnTo>
                    <a:pt x="759079" y="658241"/>
                  </a:lnTo>
                  <a:lnTo>
                    <a:pt x="779272" y="658241"/>
                  </a:lnTo>
                  <a:close/>
                </a:path>
                <a:path w="2302509" h="706755">
                  <a:moveTo>
                    <a:pt x="969772" y="658241"/>
                  </a:moveTo>
                  <a:lnTo>
                    <a:pt x="969670" y="574446"/>
                  </a:lnTo>
                  <a:lnTo>
                    <a:pt x="964793" y="554482"/>
                  </a:lnTo>
                  <a:lnTo>
                    <a:pt x="962406" y="551053"/>
                  </a:lnTo>
                  <a:lnTo>
                    <a:pt x="959358" y="546862"/>
                  </a:lnTo>
                  <a:lnTo>
                    <a:pt x="954913" y="543433"/>
                  </a:lnTo>
                  <a:lnTo>
                    <a:pt x="942848" y="538353"/>
                  </a:lnTo>
                  <a:lnTo>
                    <a:pt x="936371" y="537083"/>
                  </a:lnTo>
                  <a:lnTo>
                    <a:pt x="929132" y="537083"/>
                  </a:lnTo>
                  <a:lnTo>
                    <a:pt x="917549" y="538302"/>
                  </a:lnTo>
                  <a:lnTo>
                    <a:pt x="907415" y="541959"/>
                  </a:lnTo>
                  <a:lnTo>
                    <a:pt x="898690" y="548068"/>
                  </a:lnTo>
                  <a:lnTo>
                    <a:pt x="891413" y="556641"/>
                  </a:lnTo>
                  <a:lnTo>
                    <a:pt x="891413" y="539750"/>
                  </a:lnTo>
                  <a:lnTo>
                    <a:pt x="873379" y="539750"/>
                  </a:lnTo>
                  <a:lnTo>
                    <a:pt x="873379" y="658241"/>
                  </a:lnTo>
                  <a:lnTo>
                    <a:pt x="893445" y="658241"/>
                  </a:lnTo>
                  <a:lnTo>
                    <a:pt x="893445" y="593598"/>
                  </a:lnTo>
                  <a:lnTo>
                    <a:pt x="894029" y="583095"/>
                  </a:lnTo>
                  <a:lnTo>
                    <a:pt x="916432" y="554482"/>
                  </a:lnTo>
                  <a:lnTo>
                    <a:pt x="930275" y="554482"/>
                  </a:lnTo>
                  <a:lnTo>
                    <a:pt x="934974" y="555752"/>
                  </a:lnTo>
                  <a:lnTo>
                    <a:pt x="938911" y="558165"/>
                  </a:lnTo>
                  <a:lnTo>
                    <a:pt x="942975" y="560578"/>
                  </a:lnTo>
                  <a:lnTo>
                    <a:pt x="945769" y="563753"/>
                  </a:lnTo>
                  <a:lnTo>
                    <a:pt x="948817" y="571881"/>
                  </a:lnTo>
                  <a:lnTo>
                    <a:pt x="949579" y="577977"/>
                  </a:lnTo>
                  <a:lnTo>
                    <a:pt x="949579" y="658241"/>
                  </a:lnTo>
                  <a:lnTo>
                    <a:pt x="969772" y="658241"/>
                  </a:lnTo>
                  <a:close/>
                </a:path>
                <a:path w="2302509" h="706755">
                  <a:moveTo>
                    <a:pt x="1083437" y="493776"/>
                  </a:moveTo>
                  <a:lnTo>
                    <a:pt x="1057021" y="493776"/>
                  </a:lnTo>
                  <a:lnTo>
                    <a:pt x="1042289" y="525018"/>
                  </a:lnTo>
                  <a:lnTo>
                    <a:pt x="1058799" y="525018"/>
                  </a:lnTo>
                  <a:lnTo>
                    <a:pt x="1083437" y="493776"/>
                  </a:lnTo>
                  <a:close/>
                </a:path>
                <a:path w="2302509" h="706755">
                  <a:moveTo>
                    <a:pt x="1102360" y="539750"/>
                  </a:moveTo>
                  <a:lnTo>
                    <a:pt x="1082294" y="539750"/>
                  </a:lnTo>
                  <a:lnTo>
                    <a:pt x="1082294" y="613410"/>
                  </a:lnTo>
                  <a:lnTo>
                    <a:pt x="1081151" y="621157"/>
                  </a:lnTo>
                  <a:lnTo>
                    <a:pt x="1078992" y="626364"/>
                  </a:lnTo>
                  <a:lnTo>
                    <a:pt x="1076833" y="631698"/>
                  </a:lnTo>
                  <a:lnTo>
                    <a:pt x="1073023" y="635889"/>
                  </a:lnTo>
                  <a:lnTo>
                    <a:pt x="1067816" y="639064"/>
                  </a:lnTo>
                  <a:lnTo>
                    <a:pt x="1062482" y="642112"/>
                  </a:lnTo>
                  <a:lnTo>
                    <a:pt x="1056894" y="643636"/>
                  </a:lnTo>
                  <a:lnTo>
                    <a:pt x="1044829" y="643636"/>
                  </a:lnTo>
                  <a:lnTo>
                    <a:pt x="1026414" y="615950"/>
                  </a:lnTo>
                  <a:lnTo>
                    <a:pt x="1026414" y="539750"/>
                  </a:lnTo>
                  <a:lnTo>
                    <a:pt x="1006348" y="539750"/>
                  </a:lnTo>
                  <a:lnTo>
                    <a:pt x="1006424" y="623062"/>
                  </a:lnTo>
                  <a:lnTo>
                    <a:pt x="1033272" y="659638"/>
                  </a:lnTo>
                  <a:lnTo>
                    <a:pt x="1039749" y="660908"/>
                  </a:lnTo>
                  <a:lnTo>
                    <a:pt x="1046861" y="660908"/>
                  </a:lnTo>
                  <a:lnTo>
                    <a:pt x="1058062" y="659676"/>
                  </a:lnTo>
                  <a:lnTo>
                    <a:pt x="1068082" y="655929"/>
                  </a:lnTo>
                  <a:lnTo>
                    <a:pt x="1076871" y="649668"/>
                  </a:lnTo>
                  <a:lnTo>
                    <a:pt x="1082052" y="643636"/>
                  </a:lnTo>
                  <a:lnTo>
                    <a:pt x="1084453" y="640842"/>
                  </a:lnTo>
                  <a:lnTo>
                    <a:pt x="1084453" y="658241"/>
                  </a:lnTo>
                  <a:lnTo>
                    <a:pt x="1102360" y="658241"/>
                  </a:lnTo>
                  <a:lnTo>
                    <a:pt x="1102360" y="640842"/>
                  </a:lnTo>
                  <a:lnTo>
                    <a:pt x="1102360" y="539750"/>
                  </a:lnTo>
                  <a:close/>
                </a:path>
                <a:path w="2302509" h="706755">
                  <a:moveTo>
                    <a:pt x="1208024" y="64008"/>
                  </a:moveTo>
                  <a:lnTo>
                    <a:pt x="1191514" y="19177"/>
                  </a:lnTo>
                  <a:lnTo>
                    <a:pt x="1148461" y="3746"/>
                  </a:lnTo>
                  <a:lnTo>
                    <a:pt x="1148461" y="59563"/>
                  </a:lnTo>
                  <a:lnTo>
                    <a:pt x="1148461" y="72136"/>
                  </a:lnTo>
                  <a:lnTo>
                    <a:pt x="1116584" y="87630"/>
                  </a:lnTo>
                  <a:lnTo>
                    <a:pt x="1101598" y="87630"/>
                  </a:lnTo>
                  <a:lnTo>
                    <a:pt x="1101598" y="43561"/>
                  </a:lnTo>
                  <a:lnTo>
                    <a:pt x="1130427" y="43561"/>
                  </a:lnTo>
                  <a:lnTo>
                    <a:pt x="1138174" y="45720"/>
                  </a:lnTo>
                  <a:lnTo>
                    <a:pt x="1142365" y="50038"/>
                  </a:lnTo>
                  <a:lnTo>
                    <a:pt x="1146429" y="54356"/>
                  </a:lnTo>
                  <a:lnTo>
                    <a:pt x="1148461" y="59563"/>
                  </a:lnTo>
                  <a:lnTo>
                    <a:pt x="1148461" y="3746"/>
                  </a:lnTo>
                  <a:lnTo>
                    <a:pt x="1141730" y="3302"/>
                  </a:lnTo>
                  <a:lnTo>
                    <a:pt x="1040257" y="3302"/>
                  </a:lnTo>
                  <a:lnTo>
                    <a:pt x="1040257" y="201041"/>
                  </a:lnTo>
                  <a:lnTo>
                    <a:pt x="1101598" y="201041"/>
                  </a:lnTo>
                  <a:lnTo>
                    <a:pt x="1101598" y="127762"/>
                  </a:lnTo>
                  <a:lnTo>
                    <a:pt x="1134999" y="127762"/>
                  </a:lnTo>
                  <a:lnTo>
                    <a:pt x="1179766" y="118237"/>
                  </a:lnTo>
                  <a:lnTo>
                    <a:pt x="1204315" y="87630"/>
                  </a:lnTo>
                  <a:lnTo>
                    <a:pt x="1206881" y="78206"/>
                  </a:lnTo>
                  <a:lnTo>
                    <a:pt x="1208024" y="64008"/>
                  </a:lnTo>
                  <a:close/>
                </a:path>
                <a:path w="2302509" h="706755">
                  <a:moveTo>
                    <a:pt x="1300734" y="658241"/>
                  </a:moveTo>
                  <a:lnTo>
                    <a:pt x="1300645" y="575564"/>
                  </a:lnTo>
                  <a:lnTo>
                    <a:pt x="1300137" y="567436"/>
                  </a:lnTo>
                  <a:lnTo>
                    <a:pt x="1298346" y="559244"/>
                  </a:lnTo>
                  <a:lnTo>
                    <a:pt x="1296276" y="554482"/>
                  </a:lnTo>
                  <a:lnTo>
                    <a:pt x="1295374" y="552386"/>
                  </a:lnTo>
                  <a:lnTo>
                    <a:pt x="1264158" y="537083"/>
                  </a:lnTo>
                  <a:lnTo>
                    <a:pt x="1253363" y="538378"/>
                  </a:lnTo>
                  <a:lnTo>
                    <a:pt x="1243660" y="542251"/>
                  </a:lnTo>
                  <a:lnTo>
                    <a:pt x="1235024" y="548716"/>
                  </a:lnTo>
                  <a:lnTo>
                    <a:pt x="1227455" y="557784"/>
                  </a:lnTo>
                  <a:lnTo>
                    <a:pt x="1226286" y="554482"/>
                  </a:lnTo>
                  <a:lnTo>
                    <a:pt x="1202817" y="537083"/>
                  </a:lnTo>
                  <a:lnTo>
                    <a:pt x="1186053" y="537083"/>
                  </a:lnTo>
                  <a:lnTo>
                    <a:pt x="1179068" y="538861"/>
                  </a:lnTo>
                  <a:lnTo>
                    <a:pt x="1172514" y="542607"/>
                  </a:lnTo>
                  <a:lnTo>
                    <a:pt x="1166749" y="545846"/>
                  </a:lnTo>
                  <a:lnTo>
                    <a:pt x="1161796" y="550545"/>
                  </a:lnTo>
                  <a:lnTo>
                    <a:pt x="1158113" y="556387"/>
                  </a:lnTo>
                  <a:lnTo>
                    <a:pt x="1158113" y="539750"/>
                  </a:lnTo>
                  <a:lnTo>
                    <a:pt x="1140079" y="539750"/>
                  </a:lnTo>
                  <a:lnTo>
                    <a:pt x="1140079" y="658241"/>
                  </a:lnTo>
                  <a:lnTo>
                    <a:pt x="1160145" y="658241"/>
                  </a:lnTo>
                  <a:lnTo>
                    <a:pt x="1160145" y="585978"/>
                  </a:lnTo>
                  <a:lnTo>
                    <a:pt x="1161288" y="577723"/>
                  </a:lnTo>
                  <a:lnTo>
                    <a:pt x="1183894" y="554482"/>
                  </a:lnTo>
                  <a:lnTo>
                    <a:pt x="1196975" y="554482"/>
                  </a:lnTo>
                  <a:lnTo>
                    <a:pt x="1202309" y="556768"/>
                  </a:lnTo>
                  <a:lnTo>
                    <a:pt x="1208913" y="565658"/>
                  </a:lnTo>
                  <a:lnTo>
                    <a:pt x="1210564" y="572389"/>
                  </a:lnTo>
                  <a:lnTo>
                    <a:pt x="1210564" y="658241"/>
                  </a:lnTo>
                  <a:lnTo>
                    <a:pt x="1230630" y="658241"/>
                  </a:lnTo>
                  <a:lnTo>
                    <a:pt x="1230630" y="589407"/>
                  </a:lnTo>
                  <a:lnTo>
                    <a:pt x="1231150" y="580885"/>
                  </a:lnTo>
                  <a:lnTo>
                    <a:pt x="1232700" y="573595"/>
                  </a:lnTo>
                  <a:lnTo>
                    <a:pt x="1235290" y="567550"/>
                  </a:lnTo>
                  <a:lnTo>
                    <a:pt x="1238885" y="562737"/>
                  </a:lnTo>
                  <a:lnTo>
                    <a:pt x="1243838" y="557784"/>
                  </a:lnTo>
                  <a:lnTo>
                    <a:pt x="1244346" y="557276"/>
                  </a:lnTo>
                  <a:lnTo>
                    <a:pt x="1251331" y="554482"/>
                  </a:lnTo>
                  <a:lnTo>
                    <a:pt x="1264285" y="554482"/>
                  </a:lnTo>
                  <a:lnTo>
                    <a:pt x="1268222" y="555625"/>
                  </a:lnTo>
                  <a:lnTo>
                    <a:pt x="1271651" y="557784"/>
                  </a:lnTo>
                  <a:lnTo>
                    <a:pt x="1275080" y="559816"/>
                  </a:lnTo>
                  <a:lnTo>
                    <a:pt x="1277493" y="562737"/>
                  </a:lnTo>
                  <a:lnTo>
                    <a:pt x="1280033" y="569849"/>
                  </a:lnTo>
                  <a:lnTo>
                    <a:pt x="1280668" y="575564"/>
                  </a:lnTo>
                  <a:lnTo>
                    <a:pt x="1280668" y="658241"/>
                  </a:lnTo>
                  <a:lnTo>
                    <a:pt x="1300734" y="658241"/>
                  </a:lnTo>
                  <a:close/>
                </a:path>
                <a:path w="2302509" h="706755">
                  <a:moveTo>
                    <a:pt x="1433195" y="598805"/>
                  </a:moveTo>
                  <a:lnTo>
                    <a:pt x="1432420" y="587629"/>
                  </a:lnTo>
                  <a:lnTo>
                    <a:pt x="1432242" y="584949"/>
                  </a:lnTo>
                  <a:lnTo>
                    <a:pt x="1429397" y="572731"/>
                  </a:lnTo>
                  <a:lnTo>
                    <a:pt x="1424673" y="562140"/>
                  </a:lnTo>
                  <a:lnTo>
                    <a:pt x="1418361" y="553593"/>
                  </a:lnTo>
                  <a:lnTo>
                    <a:pt x="1418082" y="553212"/>
                  </a:lnTo>
                  <a:lnTo>
                    <a:pt x="1411986" y="547878"/>
                  </a:lnTo>
                  <a:lnTo>
                    <a:pt x="1411986" y="587629"/>
                  </a:lnTo>
                  <a:lnTo>
                    <a:pt x="1345819" y="587629"/>
                  </a:lnTo>
                  <a:lnTo>
                    <a:pt x="1370203" y="553593"/>
                  </a:lnTo>
                  <a:lnTo>
                    <a:pt x="1379474" y="553593"/>
                  </a:lnTo>
                  <a:lnTo>
                    <a:pt x="1411097" y="577723"/>
                  </a:lnTo>
                  <a:lnTo>
                    <a:pt x="1411986" y="587629"/>
                  </a:lnTo>
                  <a:lnTo>
                    <a:pt x="1411986" y="547878"/>
                  </a:lnTo>
                  <a:lnTo>
                    <a:pt x="1410004" y="546138"/>
                  </a:lnTo>
                  <a:lnTo>
                    <a:pt x="1400835" y="541108"/>
                  </a:lnTo>
                  <a:lnTo>
                    <a:pt x="1390573" y="538086"/>
                  </a:lnTo>
                  <a:lnTo>
                    <a:pt x="1379220" y="537083"/>
                  </a:lnTo>
                  <a:lnTo>
                    <a:pt x="1367497" y="538111"/>
                  </a:lnTo>
                  <a:lnTo>
                    <a:pt x="1332572" y="562724"/>
                  </a:lnTo>
                  <a:lnTo>
                    <a:pt x="1323924" y="598805"/>
                  </a:lnTo>
                  <a:lnTo>
                    <a:pt x="1323962" y="601726"/>
                  </a:lnTo>
                  <a:lnTo>
                    <a:pt x="1339088" y="644906"/>
                  </a:lnTo>
                  <a:lnTo>
                    <a:pt x="1380363" y="660908"/>
                  </a:lnTo>
                  <a:lnTo>
                    <a:pt x="1390192" y="660298"/>
                  </a:lnTo>
                  <a:lnTo>
                    <a:pt x="1421180" y="644398"/>
                  </a:lnTo>
                  <a:lnTo>
                    <a:pt x="1425486" y="638873"/>
                  </a:lnTo>
                  <a:lnTo>
                    <a:pt x="1429499" y="631304"/>
                  </a:lnTo>
                  <a:lnTo>
                    <a:pt x="1432433" y="622681"/>
                  </a:lnTo>
                  <a:lnTo>
                    <a:pt x="1411732" y="620141"/>
                  </a:lnTo>
                  <a:lnTo>
                    <a:pt x="1408684" y="628650"/>
                  </a:lnTo>
                  <a:lnTo>
                    <a:pt x="1404493" y="634746"/>
                  </a:lnTo>
                  <a:lnTo>
                    <a:pt x="1399286" y="638683"/>
                  </a:lnTo>
                  <a:lnTo>
                    <a:pt x="1394079" y="642493"/>
                  </a:lnTo>
                  <a:lnTo>
                    <a:pt x="1387856" y="644398"/>
                  </a:lnTo>
                  <a:lnTo>
                    <a:pt x="1380490" y="644398"/>
                  </a:lnTo>
                  <a:lnTo>
                    <a:pt x="1348003" y="621411"/>
                  </a:lnTo>
                  <a:lnTo>
                    <a:pt x="1344676" y="604139"/>
                  </a:lnTo>
                  <a:lnTo>
                    <a:pt x="1433068" y="604139"/>
                  </a:lnTo>
                  <a:lnTo>
                    <a:pt x="1433195" y="598805"/>
                  </a:lnTo>
                  <a:close/>
                </a:path>
                <a:path w="2302509" h="706755">
                  <a:moveTo>
                    <a:pt x="1437576" y="99949"/>
                  </a:moveTo>
                  <a:lnTo>
                    <a:pt x="1430972" y="58343"/>
                  </a:lnTo>
                  <a:lnTo>
                    <a:pt x="1396199" y="14960"/>
                  </a:lnTo>
                  <a:lnTo>
                    <a:pt x="1376553" y="6159"/>
                  </a:lnTo>
                  <a:lnTo>
                    <a:pt x="1376553" y="99949"/>
                  </a:lnTo>
                  <a:lnTo>
                    <a:pt x="1375879" y="115265"/>
                  </a:lnTo>
                  <a:lnTo>
                    <a:pt x="1359852" y="151523"/>
                  </a:lnTo>
                  <a:lnTo>
                    <a:pt x="1335278" y="158750"/>
                  </a:lnTo>
                  <a:lnTo>
                    <a:pt x="1326222" y="157949"/>
                  </a:lnTo>
                  <a:lnTo>
                    <a:pt x="1296644" y="128333"/>
                  </a:lnTo>
                  <a:lnTo>
                    <a:pt x="1293876" y="102616"/>
                  </a:lnTo>
                  <a:lnTo>
                    <a:pt x="1294574" y="88620"/>
                  </a:lnTo>
                  <a:lnTo>
                    <a:pt x="1311122" y="53632"/>
                  </a:lnTo>
                  <a:lnTo>
                    <a:pt x="1334770" y="46228"/>
                  </a:lnTo>
                  <a:lnTo>
                    <a:pt x="1343888" y="47040"/>
                  </a:lnTo>
                  <a:lnTo>
                    <a:pt x="1373771" y="75755"/>
                  </a:lnTo>
                  <a:lnTo>
                    <a:pt x="1376553" y="99949"/>
                  </a:lnTo>
                  <a:lnTo>
                    <a:pt x="1376553" y="6159"/>
                  </a:lnTo>
                  <a:lnTo>
                    <a:pt x="1358150" y="1676"/>
                  </a:lnTo>
                  <a:lnTo>
                    <a:pt x="1334897" y="0"/>
                  </a:lnTo>
                  <a:lnTo>
                    <a:pt x="1312125" y="1689"/>
                  </a:lnTo>
                  <a:lnTo>
                    <a:pt x="1274597" y="15163"/>
                  </a:lnTo>
                  <a:lnTo>
                    <a:pt x="1239545" y="59321"/>
                  </a:lnTo>
                  <a:lnTo>
                    <a:pt x="1232903" y="100711"/>
                  </a:lnTo>
                  <a:lnTo>
                    <a:pt x="1232801" y="102616"/>
                  </a:lnTo>
                  <a:lnTo>
                    <a:pt x="1233639" y="118973"/>
                  </a:lnTo>
                  <a:lnTo>
                    <a:pt x="1246378" y="160147"/>
                  </a:lnTo>
                  <a:lnTo>
                    <a:pt x="1281938" y="193802"/>
                  </a:lnTo>
                  <a:lnTo>
                    <a:pt x="1321333" y="203809"/>
                  </a:lnTo>
                  <a:lnTo>
                    <a:pt x="1337310" y="204470"/>
                  </a:lnTo>
                  <a:lnTo>
                    <a:pt x="1353096" y="203708"/>
                  </a:lnTo>
                  <a:lnTo>
                    <a:pt x="1392301" y="192151"/>
                  </a:lnTo>
                  <a:lnTo>
                    <a:pt x="1425244" y="158750"/>
                  </a:lnTo>
                  <a:lnTo>
                    <a:pt x="1425956" y="157607"/>
                  </a:lnTo>
                  <a:lnTo>
                    <a:pt x="1431099" y="145669"/>
                  </a:lnTo>
                  <a:lnTo>
                    <a:pt x="1434744" y="132257"/>
                  </a:lnTo>
                  <a:lnTo>
                    <a:pt x="1436916" y="117271"/>
                  </a:lnTo>
                  <a:lnTo>
                    <a:pt x="1437551" y="102616"/>
                  </a:lnTo>
                  <a:lnTo>
                    <a:pt x="1437576" y="99949"/>
                  </a:lnTo>
                  <a:close/>
                </a:path>
                <a:path w="2302509" h="706755">
                  <a:moveTo>
                    <a:pt x="1518539" y="543560"/>
                  </a:moveTo>
                  <a:lnTo>
                    <a:pt x="1511554" y="539242"/>
                  </a:lnTo>
                  <a:lnTo>
                    <a:pt x="1504696" y="537083"/>
                  </a:lnTo>
                  <a:lnTo>
                    <a:pt x="1493266" y="537083"/>
                  </a:lnTo>
                  <a:lnTo>
                    <a:pt x="1488948" y="538353"/>
                  </a:lnTo>
                  <a:lnTo>
                    <a:pt x="1481201" y="543814"/>
                  </a:lnTo>
                  <a:lnTo>
                    <a:pt x="1476883" y="549275"/>
                  </a:lnTo>
                  <a:lnTo>
                    <a:pt x="1472311" y="557784"/>
                  </a:lnTo>
                  <a:lnTo>
                    <a:pt x="1472311" y="539750"/>
                  </a:lnTo>
                  <a:lnTo>
                    <a:pt x="1454150" y="539750"/>
                  </a:lnTo>
                  <a:lnTo>
                    <a:pt x="1454150" y="658241"/>
                  </a:lnTo>
                  <a:lnTo>
                    <a:pt x="1474216" y="658241"/>
                  </a:lnTo>
                  <a:lnTo>
                    <a:pt x="1474216" y="587756"/>
                  </a:lnTo>
                  <a:lnTo>
                    <a:pt x="1475359" y="579882"/>
                  </a:lnTo>
                  <a:lnTo>
                    <a:pt x="1479169" y="568071"/>
                  </a:lnTo>
                  <a:lnTo>
                    <a:pt x="1481582" y="564388"/>
                  </a:lnTo>
                  <a:lnTo>
                    <a:pt x="1485138" y="561848"/>
                  </a:lnTo>
                  <a:lnTo>
                    <a:pt x="1488567" y="559181"/>
                  </a:lnTo>
                  <a:lnTo>
                    <a:pt x="1492504" y="557784"/>
                  </a:lnTo>
                  <a:lnTo>
                    <a:pt x="1501902" y="557784"/>
                  </a:lnTo>
                  <a:lnTo>
                    <a:pt x="1506728" y="559308"/>
                  </a:lnTo>
                  <a:lnTo>
                    <a:pt x="1511681" y="562229"/>
                  </a:lnTo>
                  <a:lnTo>
                    <a:pt x="1518539" y="543560"/>
                  </a:lnTo>
                  <a:close/>
                </a:path>
                <a:path w="2302509" h="706755">
                  <a:moveTo>
                    <a:pt x="1634236" y="597408"/>
                  </a:moveTo>
                  <a:lnTo>
                    <a:pt x="1633258" y="584009"/>
                  </a:lnTo>
                  <a:lnTo>
                    <a:pt x="1630337" y="572160"/>
                  </a:lnTo>
                  <a:lnTo>
                    <a:pt x="1625498" y="561860"/>
                  </a:lnTo>
                  <a:lnTo>
                    <a:pt x="1619224" y="553720"/>
                  </a:lnTo>
                  <a:lnTo>
                    <a:pt x="1618742" y="553085"/>
                  </a:lnTo>
                  <a:lnTo>
                    <a:pt x="1613484" y="548690"/>
                  </a:lnTo>
                  <a:lnTo>
                    <a:pt x="1613484" y="599059"/>
                  </a:lnTo>
                  <a:lnTo>
                    <a:pt x="1612912" y="609257"/>
                  </a:lnTo>
                  <a:lnTo>
                    <a:pt x="1592414" y="641604"/>
                  </a:lnTo>
                  <a:lnTo>
                    <a:pt x="1578737" y="644398"/>
                  </a:lnTo>
                  <a:lnTo>
                    <a:pt x="1571523" y="643712"/>
                  </a:lnTo>
                  <a:lnTo>
                    <a:pt x="1544421" y="609701"/>
                  </a:lnTo>
                  <a:lnTo>
                    <a:pt x="1543812" y="599059"/>
                  </a:lnTo>
                  <a:lnTo>
                    <a:pt x="1544421" y="588365"/>
                  </a:lnTo>
                  <a:lnTo>
                    <a:pt x="1571523" y="554418"/>
                  </a:lnTo>
                  <a:lnTo>
                    <a:pt x="1578737" y="553720"/>
                  </a:lnTo>
                  <a:lnTo>
                    <a:pt x="1585849" y="554443"/>
                  </a:lnTo>
                  <a:lnTo>
                    <a:pt x="1612912" y="588010"/>
                  </a:lnTo>
                  <a:lnTo>
                    <a:pt x="1613484" y="599059"/>
                  </a:lnTo>
                  <a:lnTo>
                    <a:pt x="1613484" y="548690"/>
                  </a:lnTo>
                  <a:lnTo>
                    <a:pt x="1610372" y="546087"/>
                  </a:lnTo>
                  <a:lnTo>
                    <a:pt x="1600923" y="541083"/>
                  </a:lnTo>
                  <a:lnTo>
                    <a:pt x="1590370" y="538086"/>
                  </a:lnTo>
                  <a:lnTo>
                    <a:pt x="1578737" y="537083"/>
                  </a:lnTo>
                  <a:lnTo>
                    <a:pt x="1568132" y="537908"/>
                  </a:lnTo>
                  <a:lnTo>
                    <a:pt x="1533398" y="559269"/>
                  </a:lnTo>
                  <a:lnTo>
                    <a:pt x="1523111" y="599059"/>
                  </a:lnTo>
                  <a:lnTo>
                    <a:pt x="1524063" y="613156"/>
                  </a:lnTo>
                  <a:lnTo>
                    <a:pt x="1546758" y="652018"/>
                  </a:lnTo>
                  <a:lnTo>
                    <a:pt x="1578737" y="660908"/>
                  </a:lnTo>
                  <a:lnTo>
                    <a:pt x="1586306" y="660463"/>
                  </a:lnTo>
                  <a:lnTo>
                    <a:pt x="1623542" y="639546"/>
                  </a:lnTo>
                  <a:lnTo>
                    <a:pt x="1633804" y="608228"/>
                  </a:lnTo>
                  <a:lnTo>
                    <a:pt x="1634236" y="597408"/>
                  </a:lnTo>
                  <a:close/>
                </a:path>
                <a:path w="2302509" h="706755">
                  <a:moveTo>
                    <a:pt x="1664335" y="201041"/>
                  </a:moveTo>
                  <a:lnTo>
                    <a:pt x="1634871" y="143764"/>
                  </a:lnTo>
                  <a:lnTo>
                    <a:pt x="1633347" y="140970"/>
                  </a:lnTo>
                  <a:lnTo>
                    <a:pt x="1630553" y="136779"/>
                  </a:lnTo>
                  <a:lnTo>
                    <a:pt x="1626235" y="131572"/>
                  </a:lnTo>
                  <a:lnTo>
                    <a:pt x="1622044" y="126238"/>
                  </a:lnTo>
                  <a:lnTo>
                    <a:pt x="1618742" y="122682"/>
                  </a:lnTo>
                  <a:lnTo>
                    <a:pt x="1616456" y="121158"/>
                  </a:lnTo>
                  <a:lnTo>
                    <a:pt x="1616100" y="120904"/>
                  </a:lnTo>
                  <a:lnTo>
                    <a:pt x="1613154" y="118745"/>
                  </a:lnTo>
                  <a:lnTo>
                    <a:pt x="1607820" y="116205"/>
                  </a:lnTo>
                  <a:lnTo>
                    <a:pt x="1600581" y="113792"/>
                  </a:lnTo>
                  <a:lnTo>
                    <a:pt x="1609598" y="111760"/>
                  </a:lnTo>
                  <a:lnTo>
                    <a:pt x="1641348" y="86614"/>
                  </a:lnTo>
                  <a:lnTo>
                    <a:pt x="1642910" y="83439"/>
                  </a:lnTo>
                  <a:lnTo>
                    <a:pt x="1644421" y="80403"/>
                  </a:lnTo>
                  <a:lnTo>
                    <a:pt x="1646593" y="73596"/>
                  </a:lnTo>
                  <a:lnTo>
                    <a:pt x="1647901" y="66230"/>
                  </a:lnTo>
                  <a:lnTo>
                    <a:pt x="1648333" y="58293"/>
                  </a:lnTo>
                  <a:lnTo>
                    <a:pt x="1647761" y="49225"/>
                  </a:lnTo>
                  <a:lnTo>
                    <a:pt x="1646542" y="43307"/>
                  </a:lnTo>
                  <a:lnTo>
                    <a:pt x="1646047" y="40868"/>
                  </a:lnTo>
                  <a:lnTo>
                    <a:pt x="1622145" y="11163"/>
                  </a:lnTo>
                  <a:lnTo>
                    <a:pt x="1586992" y="3771"/>
                  </a:lnTo>
                  <a:lnTo>
                    <a:pt x="1586992" y="56769"/>
                  </a:lnTo>
                  <a:lnTo>
                    <a:pt x="1586992" y="67437"/>
                  </a:lnTo>
                  <a:lnTo>
                    <a:pt x="1573276" y="80772"/>
                  </a:lnTo>
                  <a:lnTo>
                    <a:pt x="1565275" y="82550"/>
                  </a:lnTo>
                  <a:lnTo>
                    <a:pt x="1559814" y="83439"/>
                  </a:lnTo>
                  <a:lnTo>
                    <a:pt x="1531239" y="83439"/>
                  </a:lnTo>
                  <a:lnTo>
                    <a:pt x="1531239" y="43307"/>
                  </a:lnTo>
                  <a:lnTo>
                    <a:pt x="1569212" y="43307"/>
                  </a:lnTo>
                  <a:lnTo>
                    <a:pt x="1576832" y="44958"/>
                  </a:lnTo>
                  <a:lnTo>
                    <a:pt x="1584960" y="51816"/>
                  </a:lnTo>
                  <a:lnTo>
                    <a:pt x="1586992" y="56769"/>
                  </a:lnTo>
                  <a:lnTo>
                    <a:pt x="1586992" y="3771"/>
                  </a:lnTo>
                  <a:lnTo>
                    <a:pt x="1585087" y="3619"/>
                  </a:lnTo>
                  <a:lnTo>
                    <a:pt x="1571752" y="3302"/>
                  </a:lnTo>
                  <a:lnTo>
                    <a:pt x="1469898" y="3302"/>
                  </a:lnTo>
                  <a:lnTo>
                    <a:pt x="1469898" y="201041"/>
                  </a:lnTo>
                  <a:lnTo>
                    <a:pt x="1531239" y="201041"/>
                  </a:lnTo>
                  <a:lnTo>
                    <a:pt x="1531239" y="120904"/>
                  </a:lnTo>
                  <a:lnTo>
                    <a:pt x="1542288" y="120904"/>
                  </a:lnTo>
                  <a:lnTo>
                    <a:pt x="1562735" y="140716"/>
                  </a:lnTo>
                  <a:lnTo>
                    <a:pt x="1595374" y="201041"/>
                  </a:lnTo>
                  <a:lnTo>
                    <a:pt x="1664335" y="201041"/>
                  </a:lnTo>
                  <a:close/>
                </a:path>
                <a:path w="2302509" h="706755">
                  <a:moveTo>
                    <a:pt x="1883410" y="189103"/>
                  </a:moveTo>
                  <a:lnTo>
                    <a:pt x="1854200" y="172212"/>
                  </a:lnTo>
                  <a:lnTo>
                    <a:pt x="1863153" y="158750"/>
                  </a:lnTo>
                  <a:lnTo>
                    <a:pt x="1863686" y="157949"/>
                  </a:lnTo>
                  <a:lnTo>
                    <a:pt x="1870417" y="141541"/>
                  </a:lnTo>
                  <a:lnTo>
                    <a:pt x="1870544" y="140970"/>
                  </a:lnTo>
                  <a:lnTo>
                    <a:pt x="1874443" y="122923"/>
                  </a:lnTo>
                  <a:lnTo>
                    <a:pt x="1875739" y="102870"/>
                  </a:lnTo>
                  <a:lnTo>
                    <a:pt x="1875650" y="100203"/>
                  </a:lnTo>
                  <a:lnTo>
                    <a:pt x="1869122" y="58547"/>
                  </a:lnTo>
                  <a:lnTo>
                    <a:pt x="1834299" y="14846"/>
                  </a:lnTo>
                  <a:lnTo>
                    <a:pt x="1814664" y="6108"/>
                  </a:lnTo>
                  <a:lnTo>
                    <a:pt x="1814664" y="102870"/>
                  </a:lnTo>
                  <a:lnTo>
                    <a:pt x="1814245" y="114020"/>
                  </a:lnTo>
                  <a:lnTo>
                    <a:pt x="1812886" y="124612"/>
                  </a:lnTo>
                  <a:lnTo>
                    <a:pt x="1810626" y="133591"/>
                  </a:lnTo>
                  <a:lnTo>
                    <a:pt x="1807464" y="140970"/>
                  </a:lnTo>
                  <a:lnTo>
                    <a:pt x="1805051" y="139446"/>
                  </a:lnTo>
                  <a:lnTo>
                    <a:pt x="1802726" y="137909"/>
                  </a:lnTo>
                  <a:lnTo>
                    <a:pt x="1791970" y="130429"/>
                  </a:lnTo>
                  <a:lnTo>
                    <a:pt x="1786102" y="126619"/>
                  </a:lnTo>
                  <a:lnTo>
                    <a:pt x="1783080" y="125095"/>
                  </a:lnTo>
                  <a:lnTo>
                    <a:pt x="1780159" y="123698"/>
                  </a:lnTo>
                  <a:lnTo>
                    <a:pt x="1775841" y="122555"/>
                  </a:lnTo>
                  <a:lnTo>
                    <a:pt x="1770507" y="121539"/>
                  </a:lnTo>
                  <a:lnTo>
                    <a:pt x="1760982" y="143510"/>
                  </a:lnTo>
                  <a:lnTo>
                    <a:pt x="1768690" y="146875"/>
                  </a:lnTo>
                  <a:lnTo>
                    <a:pt x="1775294" y="150304"/>
                  </a:lnTo>
                  <a:lnTo>
                    <a:pt x="1780794" y="153835"/>
                  </a:lnTo>
                  <a:lnTo>
                    <a:pt x="1785239" y="157480"/>
                  </a:lnTo>
                  <a:lnTo>
                    <a:pt x="1781556" y="158369"/>
                  </a:lnTo>
                  <a:lnTo>
                    <a:pt x="1777619" y="158750"/>
                  </a:lnTo>
                  <a:lnTo>
                    <a:pt x="1773428" y="158750"/>
                  </a:lnTo>
                  <a:lnTo>
                    <a:pt x="1738236" y="137909"/>
                  </a:lnTo>
                  <a:lnTo>
                    <a:pt x="1732026" y="100203"/>
                  </a:lnTo>
                  <a:lnTo>
                    <a:pt x="1732737" y="87223"/>
                  </a:lnTo>
                  <a:lnTo>
                    <a:pt x="1756410" y="49530"/>
                  </a:lnTo>
                  <a:lnTo>
                    <a:pt x="1772920" y="46228"/>
                  </a:lnTo>
                  <a:lnTo>
                    <a:pt x="1782178" y="47040"/>
                  </a:lnTo>
                  <a:lnTo>
                    <a:pt x="1811934" y="76174"/>
                  </a:lnTo>
                  <a:lnTo>
                    <a:pt x="1814664" y="102870"/>
                  </a:lnTo>
                  <a:lnTo>
                    <a:pt x="1814664" y="6108"/>
                  </a:lnTo>
                  <a:lnTo>
                    <a:pt x="1796288" y="1651"/>
                  </a:lnTo>
                  <a:lnTo>
                    <a:pt x="1773047" y="0"/>
                  </a:lnTo>
                  <a:lnTo>
                    <a:pt x="1750250" y="1701"/>
                  </a:lnTo>
                  <a:lnTo>
                    <a:pt x="1712645" y="15227"/>
                  </a:lnTo>
                  <a:lnTo>
                    <a:pt x="1677682" y="59537"/>
                  </a:lnTo>
                  <a:lnTo>
                    <a:pt x="1670939" y="102870"/>
                  </a:lnTo>
                  <a:lnTo>
                    <a:pt x="1672856" y="126619"/>
                  </a:lnTo>
                  <a:lnTo>
                    <a:pt x="1688236" y="165671"/>
                  </a:lnTo>
                  <a:lnTo>
                    <a:pt x="1732508" y="198589"/>
                  </a:lnTo>
                  <a:lnTo>
                    <a:pt x="1772793" y="204470"/>
                  </a:lnTo>
                  <a:lnTo>
                    <a:pt x="1787385" y="203923"/>
                  </a:lnTo>
                  <a:lnTo>
                    <a:pt x="1800694" y="202285"/>
                  </a:lnTo>
                  <a:lnTo>
                    <a:pt x="1812721" y="199542"/>
                  </a:lnTo>
                  <a:lnTo>
                    <a:pt x="1823466" y="195707"/>
                  </a:lnTo>
                  <a:lnTo>
                    <a:pt x="1826768" y="198628"/>
                  </a:lnTo>
                  <a:lnTo>
                    <a:pt x="1860003" y="220116"/>
                  </a:lnTo>
                  <a:lnTo>
                    <a:pt x="1866392" y="223393"/>
                  </a:lnTo>
                  <a:lnTo>
                    <a:pt x="1880120" y="195707"/>
                  </a:lnTo>
                  <a:lnTo>
                    <a:pt x="1883410" y="189103"/>
                  </a:lnTo>
                  <a:close/>
                </a:path>
                <a:path w="2302509" h="706755">
                  <a:moveTo>
                    <a:pt x="2096897" y="3302"/>
                  </a:moveTo>
                  <a:lnTo>
                    <a:pt x="2035937" y="3302"/>
                  </a:lnTo>
                  <a:lnTo>
                    <a:pt x="2035937" y="123952"/>
                  </a:lnTo>
                  <a:lnTo>
                    <a:pt x="2035365" y="131699"/>
                  </a:lnTo>
                  <a:lnTo>
                    <a:pt x="2002155" y="158369"/>
                  </a:lnTo>
                  <a:lnTo>
                    <a:pt x="1994649" y="157797"/>
                  </a:lnTo>
                  <a:lnTo>
                    <a:pt x="1968373" y="123952"/>
                  </a:lnTo>
                  <a:lnTo>
                    <a:pt x="1968373" y="3302"/>
                  </a:lnTo>
                  <a:lnTo>
                    <a:pt x="1907413" y="3302"/>
                  </a:lnTo>
                  <a:lnTo>
                    <a:pt x="1907413" y="121158"/>
                  </a:lnTo>
                  <a:lnTo>
                    <a:pt x="1907755" y="128689"/>
                  </a:lnTo>
                  <a:lnTo>
                    <a:pt x="1918055" y="166179"/>
                  </a:lnTo>
                  <a:lnTo>
                    <a:pt x="1947037" y="194437"/>
                  </a:lnTo>
                  <a:lnTo>
                    <a:pt x="1991969" y="203987"/>
                  </a:lnTo>
                  <a:lnTo>
                    <a:pt x="2007108" y="204470"/>
                  </a:lnTo>
                  <a:lnTo>
                    <a:pt x="2019122" y="204063"/>
                  </a:lnTo>
                  <a:lnTo>
                    <a:pt x="2062314" y="191389"/>
                  </a:lnTo>
                  <a:lnTo>
                    <a:pt x="2088286" y="161810"/>
                  </a:lnTo>
                  <a:lnTo>
                    <a:pt x="2089721" y="158369"/>
                  </a:lnTo>
                  <a:lnTo>
                    <a:pt x="2091436" y="154305"/>
                  </a:lnTo>
                  <a:lnTo>
                    <a:pt x="2093836" y="146380"/>
                  </a:lnTo>
                  <a:lnTo>
                    <a:pt x="2095538" y="138214"/>
                  </a:lnTo>
                  <a:lnTo>
                    <a:pt x="2096554" y="129806"/>
                  </a:lnTo>
                  <a:lnTo>
                    <a:pt x="2096782" y="123952"/>
                  </a:lnTo>
                  <a:lnTo>
                    <a:pt x="2096897" y="3302"/>
                  </a:lnTo>
                  <a:close/>
                </a:path>
                <a:path w="2302509" h="706755">
                  <a:moveTo>
                    <a:pt x="2302383" y="156337"/>
                  </a:moveTo>
                  <a:lnTo>
                    <a:pt x="2196973" y="156337"/>
                  </a:lnTo>
                  <a:lnTo>
                    <a:pt x="2196973" y="117348"/>
                  </a:lnTo>
                  <a:lnTo>
                    <a:pt x="2292096" y="117348"/>
                  </a:lnTo>
                  <a:lnTo>
                    <a:pt x="2292096" y="76962"/>
                  </a:lnTo>
                  <a:lnTo>
                    <a:pt x="2196973" y="76962"/>
                  </a:lnTo>
                  <a:lnTo>
                    <a:pt x="2196973" y="45593"/>
                  </a:lnTo>
                  <a:lnTo>
                    <a:pt x="2299462" y="45593"/>
                  </a:lnTo>
                  <a:lnTo>
                    <a:pt x="2299462" y="3302"/>
                  </a:lnTo>
                  <a:lnTo>
                    <a:pt x="2135759" y="3302"/>
                  </a:lnTo>
                  <a:lnTo>
                    <a:pt x="2135759" y="201041"/>
                  </a:lnTo>
                  <a:lnTo>
                    <a:pt x="2302383" y="201041"/>
                  </a:lnTo>
                  <a:lnTo>
                    <a:pt x="2302383" y="15633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3722" y="2446782"/>
              <a:ext cx="243204" cy="1662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524238" y="2446782"/>
              <a:ext cx="730250" cy="166370"/>
            </a:xfrm>
            <a:custGeom>
              <a:avLst/>
              <a:gdLst/>
              <a:ahLst/>
              <a:cxnLst/>
              <a:rect l="l" t="t" r="r" b="b"/>
              <a:pathLst>
                <a:path w="730250" h="166369">
                  <a:moveTo>
                    <a:pt x="34670" y="60705"/>
                  </a:moveTo>
                  <a:lnTo>
                    <a:pt x="14731" y="60705"/>
                  </a:lnTo>
                  <a:lnTo>
                    <a:pt x="14744" y="141096"/>
                  </a:lnTo>
                  <a:lnTo>
                    <a:pt x="25653" y="161670"/>
                  </a:lnTo>
                  <a:lnTo>
                    <a:pt x="29717" y="164083"/>
                  </a:lnTo>
                  <a:lnTo>
                    <a:pt x="35305" y="165226"/>
                  </a:lnTo>
                  <a:lnTo>
                    <a:pt x="47116" y="165226"/>
                  </a:lnTo>
                  <a:lnTo>
                    <a:pt x="52196" y="164591"/>
                  </a:lnTo>
                  <a:lnTo>
                    <a:pt x="57784" y="163448"/>
                  </a:lnTo>
                  <a:lnTo>
                    <a:pt x="54989" y="146430"/>
                  </a:lnTo>
                  <a:lnTo>
                    <a:pt x="43179" y="146430"/>
                  </a:lnTo>
                  <a:lnTo>
                    <a:pt x="40893" y="145922"/>
                  </a:lnTo>
                  <a:lnTo>
                    <a:pt x="39242" y="145033"/>
                  </a:lnTo>
                  <a:lnTo>
                    <a:pt x="37591" y="144017"/>
                  </a:lnTo>
                  <a:lnTo>
                    <a:pt x="36448" y="142747"/>
                  </a:lnTo>
                  <a:lnTo>
                    <a:pt x="35755" y="140969"/>
                  </a:lnTo>
                  <a:lnTo>
                    <a:pt x="35051" y="139445"/>
                  </a:lnTo>
                  <a:lnTo>
                    <a:pt x="34670" y="135762"/>
                  </a:lnTo>
                  <a:lnTo>
                    <a:pt x="34670" y="60705"/>
                  </a:lnTo>
                  <a:close/>
                </a:path>
                <a:path w="730250" h="166369">
                  <a:moveTo>
                    <a:pt x="54863" y="145668"/>
                  </a:moveTo>
                  <a:lnTo>
                    <a:pt x="51307" y="146176"/>
                  </a:lnTo>
                  <a:lnTo>
                    <a:pt x="48386" y="146430"/>
                  </a:lnTo>
                  <a:lnTo>
                    <a:pt x="54989" y="146430"/>
                  </a:lnTo>
                  <a:lnTo>
                    <a:pt x="54863" y="145668"/>
                  </a:lnTo>
                  <a:close/>
                </a:path>
                <a:path w="730250" h="166369">
                  <a:moveTo>
                    <a:pt x="54863" y="45084"/>
                  </a:moveTo>
                  <a:lnTo>
                    <a:pt x="0" y="45084"/>
                  </a:lnTo>
                  <a:lnTo>
                    <a:pt x="0" y="60705"/>
                  </a:lnTo>
                  <a:lnTo>
                    <a:pt x="54863" y="60705"/>
                  </a:lnTo>
                  <a:lnTo>
                    <a:pt x="54863" y="45084"/>
                  </a:lnTo>
                  <a:close/>
                </a:path>
                <a:path w="730250" h="166369">
                  <a:moveTo>
                    <a:pt x="34670" y="3682"/>
                  </a:moveTo>
                  <a:lnTo>
                    <a:pt x="14731" y="15747"/>
                  </a:lnTo>
                  <a:lnTo>
                    <a:pt x="14731" y="45084"/>
                  </a:lnTo>
                  <a:lnTo>
                    <a:pt x="34670" y="45084"/>
                  </a:lnTo>
                  <a:lnTo>
                    <a:pt x="34670" y="3682"/>
                  </a:lnTo>
                  <a:close/>
                </a:path>
                <a:path w="730250" h="166369">
                  <a:moveTo>
                    <a:pt x="97408" y="45084"/>
                  </a:moveTo>
                  <a:lnTo>
                    <a:pt x="77342" y="45084"/>
                  </a:lnTo>
                  <a:lnTo>
                    <a:pt x="77420" y="128396"/>
                  </a:lnTo>
                  <a:lnTo>
                    <a:pt x="104266" y="164972"/>
                  </a:lnTo>
                  <a:lnTo>
                    <a:pt x="110743" y="166242"/>
                  </a:lnTo>
                  <a:lnTo>
                    <a:pt x="117855" y="166242"/>
                  </a:lnTo>
                  <a:lnTo>
                    <a:pt x="129069" y="165000"/>
                  </a:lnTo>
                  <a:lnTo>
                    <a:pt x="139080" y="161258"/>
                  </a:lnTo>
                  <a:lnTo>
                    <a:pt x="147877" y="154991"/>
                  </a:lnTo>
                  <a:lnTo>
                    <a:pt x="153048" y="148970"/>
                  </a:lnTo>
                  <a:lnTo>
                    <a:pt x="115823" y="148970"/>
                  </a:lnTo>
                  <a:lnTo>
                    <a:pt x="110743" y="147446"/>
                  </a:lnTo>
                  <a:lnTo>
                    <a:pt x="97408" y="121284"/>
                  </a:lnTo>
                  <a:lnTo>
                    <a:pt x="97408" y="45084"/>
                  </a:lnTo>
                  <a:close/>
                </a:path>
                <a:path w="730250" h="166369">
                  <a:moveTo>
                    <a:pt x="173354" y="146176"/>
                  </a:moveTo>
                  <a:lnTo>
                    <a:pt x="155447" y="146176"/>
                  </a:lnTo>
                  <a:lnTo>
                    <a:pt x="155447" y="163575"/>
                  </a:lnTo>
                  <a:lnTo>
                    <a:pt x="173354" y="163575"/>
                  </a:lnTo>
                  <a:lnTo>
                    <a:pt x="173354" y="146176"/>
                  </a:lnTo>
                  <a:close/>
                </a:path>
                <a:path w="730250" h="166369">
                  <a:moveTo>
                    <a:pt x="173354" y="45084"/>
                  </a:moveTo>
                  <a:lnTo>
                    <a:pt x="153288" y="45084"/>
                  </a:lnTo>
                  <a:lnTo>
                    <a:pt x="153288" y="118744"/>
                  </a:lnTo>
                  <a:lnTo>
                    <a:pt x="152145" y="126491"/>
                  </a:lnTo>
                  <a:lnTo>
                    <a:pt x="149986" y="131698"/>
                  </a:lnTo>
                  <a:lnTo>
                    <a:pt x="147827" y="137032"/>
                  </a:lnTo>
                  <a:lnTo>
                    <a:pt x="144017" y="141223"/>
                  </a:lnTo>
                  <a:lnTo>
                    <a:pt x="138810" y="144398"/>
                  </a:lnTo>
                  <a:lnTo>
                    <a:pt x="133476" y="147446"/>
                  </a:lnTo>
                  <a:lnTo>
                    <a:pt x="127888" y="148970"/>
                  </a:lnTo>
                  <a:lnTo>
                    <a:pt x="153048" y="148970"/>
                  </a:lnTo>
                  <a:lnTo>
                    <a:pt x="155447" y="146176"/>
                  </a:lnTo>
                  <a:lnTo>
                    <a:pt x="173354" y="146176"/>
                  </a:lnTo>
                  <a:lnTo>
                    <a:pt x="173354" y="45084"/>
                  </a:lnTo>
                  <a:close/>
                </a:path>
                <a:path w="730250" h="166369">
                  <a:moveTo>
                    <a:pt x="228980" y="45084"/>
                  </a:moveTo>
                  <a:lnTo>
                    <a:pt x="210819" y="45084"/>
                  </a:lnTo>
                  <a:lnTo>
                    <a:pt x="210819" y="163575"/>
                  </a:lnTo>
                  <a:lnTo>
                    <a:pt x="230885" y="163575"/>
                  </a:lnTo>
                  <a:lnTo>
                    <a:pt x="230885" y="93090"/>
                  </a:lnTo>
                  <a:lnTo>
                    <a:pt x="232028" y="85216"/>
                  </a:lnTo>
                  <a:lnTo>
                    <a:pt x="235838" y="73405"/>
                  </a:lnTo>
                  <a:lnTo>
                    <a:pt x="238251" y="69722"/>
                  </a:lnTo>
                  <a:lnTo>
                    <a:pt x="241807" y="67182"/>
                  </a:lnTo>
                  <a:lnTo>
                    <a:pt x="245236" y="64515"/>
                  </a:lnTo>
                  <a:lnTo>
                    <a:pt x="249173" y="63118"/>
                  </a:lnTo>
                  <a:lnTo>
                    <a:pt x="228980" y="63118"/>
                  </a:lnTo>
                  <a:lnTo>
                    <a:pt x="228980" y="45084"/>
                  </a:lnTo>
                  <a:close/>
                </a:path>
                <a:path w="730250" h="166369">
                  <a:moveTo>
                    <a:pt x="261365" y="42417"/>
                  </a:moveTo>
                  <a:lnTo>
                    <a:pt x="249935" y="42417"/>
                  </a:lnTo>
                  <a:lnTo>
                    <a:pt x="245617" y="43687"/>
                  </a:lnTo>
                  <a:lnTo>
                    <a:pt x="237870" y="49148"/>
                  </a:lnTo>
                  <a:lnTo>
                    <a:pt x="233552" y="54609"/>
                  </a:lnTo>
                  <a:lnTo>
                    <a:pt x="228980" y="63118"/>
                  </a:lnTo>
                  <a:lnTo>
                    <a:pt x="258571" y="63118"/>
                  </a:lnTo>
                  <a:lnTo>
                    <a:pt x="263397" y="64642"/>
                  </a:lnTo>
                  <a:lnTo>
                    <a:pt x="268350" y="67563"/>
                  </a:lnTo>
                  <a:lnTo>
                    <a:pt x="275208" y="48894"/>
                  </a:lnTo>
                  <a:lnTo>
                    <a:pt x="268223" y="44576"/>
                  </a:lnTo>
                  <a:lnTo>
                    <a:pt x="261365" y="42417"/>
                  </a:lnTo>
                  <a:close/>
                </a:path>
                <a:path w="730250" h="166369">
                  <a:moveTo>
                    <a:pt x="307466" y="0"/>
                  </a:moveTo>
                  <a:lnTo>
                    <a:pt x="287400" y="0"/>
                  </a:lnTo>
                  <a:lnTo>
                    <a:pt x="287400" y="23113"/>
                  </a:lnTo>
                  <a:lnTo>
                    <a:pt x="307466" y="23113"/>
                  </a:lnTo>
                  <a:lnTo>
                    <a:pt x="307466" y="0"/>
                  </a:lnTo>
                  <a:close/>
                </a:path>
                <a:path w="730250" h="166369">
                  <a:moveTo>
                    <a:pt x="307466" y="45084"/>
                  </a:moveTo>
                  <a:lnTo>
                    <a:pt x="287400" y="45084"/>
                  </a:lnTo>
                  <a:lnTo>
                    <a:pt x="287400" y="163575"/>
                  </a:lnTo>
                  <a:lnTo>
                    <a:pt x="307466" y="163575"/>
                  </a:lnTo>
                  <a:lnTo>
                    <a:pt x="307466" y="45084"/>
                  </a:lnTo>
                  <a:close/>
                </a:path>
                <a:path w="730250" h="166369">
                  <a:moveTo>
                    <a:pt x="346709" y="125094"/>
                  </a:moveTo>
                  <a:lnTo>
                    <a:pt x="326897" y="128269"/>
                  </a:lnTo>
                  <a:lnTo>
                    <a:pt x="329084" y="137126"/>
                  </a:lnTo>
                  <a:lnTo>
                    <a:pt x="332390" y="144827"/>
                  </a:lnTo>
                  <a:lnTo>
                    <a:pt x="366660" y="165647"/>
                  </a:lnTo>
                  <a:lnTo>
                    <a:pt x="377570" y="166242"/>
                  </a:lnTo>
                  <a:lnTo>
                    <a:pt x="384355" y="165953"/>
                  </a:lnTo>
                  <a:lnTo>
                    <a:pt x="418140" y="149732"/>
                  </a:lnTo>
                  <a:lnTo>
                    <a:pt x="368300" y="149732"/>
                  </a:lnTo>
                  <a:lnTo>
                    <a:pt x="361187" y="147700"/>
                  </a:lnTo>
                  <a:lnTo>
                    <a:pt x="356107" y="143382"/>
                  </a:lnTo>
                  <a:lnTo>
                    <a:pt x="350900" y="139191"/>
                  </a:lnTo>
                  <a:lnTo>
                    <a:pt x="347852" y="133095"/>
                  </a:lnTo>
                  <a:lnTo>
                    <a:pt x="346709" y="125094"/>
                  </a:lnTo>
                  <a:close/>
                </a:path>
                <a:path w="730250" h="166369">
                  <a:moveTo>
                    <a:pt x="383158" y="42417"/>
                  </a:moveTo>
                  <a:lnTo>
                    <a:pt x="367664" y="42417"/>
                  </a:lnTo>
                  <a:lnTo>
                    <a:pt x="361950" y="43179"/>
                  </a:lnTo>
                  <a:lnTo>
                    <a:pt x="356488" y="44830"/>
                  </a:lnTo>
                  <a:lnTo>
                    <a:pt x="351154" y="46354"/>
                  </a:lnTo>
                  <a:lnTo>
                    <a:pt x="330200" y="71246"/>
                  </a:lnTo>
                  <a:lnTo>
                    <a:pt x="330200" y="82422"/>
                  </a:lnTo>
                  <a:lnTo>
                    <a:pt x="359521" y="108203"/>
                  </a:lnTo>
                  <a:lnTo>
                    <a:pt x="389127" y="116204"/>
                  </a:lnTo>
                  <a:lnTo>
                    <a:pt x="395985" y="118363"/>
                  </a:lnTo>
                  <a:lnTo>
                    <a:pt x="398779" y="120268"/>
                  </a:lnTo>
                  <a:lnTo>
                    <a:pt x="402716" y="122808"/>
                  </a:lnTo>
                  <a:lnTo>
                    <a:pt x="404621" y="126364"/>
                  </a:lnTo>
                  <a:lnTo>
                    <a:pt x="404621" y="136016"/>
                  </a:lnTo>
                  <a:lnTo>
                    <a:pt x="402462" y="140334"/>
                  </a:lnTo>
                  <a:lnTo>
                    <a:pt x="398017" y="144144"/>
                  </a:lnTo>
                  <a:lnTo>
                    <a:pt x="393445" y="147954"/>
                  </a:lnTo>
                  <a:lnTo>
                    <a:pt x="386714" y="149732"/>
                  </a:lnTo>
                  <a:lnTo>
                    <a:pt x="418140" y="149732"/>
                  </a:lnTo>
                  <a:lnTo>
                    <a:pt x="419480" y="147700"/>
                  </a:lnTo>
                  <a:lnTo>
                    <a:pt x="423417" y="141858"/>
                  </a:lnTo>
                  <a:lnTo>
                    <a:pt x="425322" y="135508"/>
                  </a:lnTo>
                  <a:lnTo>
                    <a:pt x="425322" y="121919"/>
                  </a:lnTo>
                  <a:lnTo>
                    <a:pt x="423671" y="116204"/>
                  </a:lnTo>
                  <a:lnTo>
                    <a:pt x="387429" y="94430"/>
                  </a:lnTo>
                  <a:lnTo>
                    <a:pt x="361822" y="87375"/>
                  </a:lnTo>
                  <a:lnTo>
                    <a:pt x="359790" y="86613"/>
                  </a:lnTo>
                  <a:lnTo>
                    <a:pt x="349630" y="76834"/>
                  </a:lnTo>
                  <a:lnTo>
                    <a:pt x="349630" y="70103"/>
                  </a:lnTo>
                  <a:lnTo>
                    <a:pt x="351662" y="66547"/>
                  </a:lnTo>
                  <a:lnTo>
                    <a:pt x="359536" y="60451"/>
                  </a:lnTo>
                  <a:lnTo>
                    <a:pt x="366140" y="58927"/>
                  </a:lnTo>
                  <a:lnTo>
                    <a:pt x="415131" y="58927"/>
                  </a:lnTo>
                  <a:lnTo>
                    <a:pt x="413892" y="57276"/>
                  </a:lnTo>
                  <a:lnTo>
                    <a:pt x="410590" y="52704"/>
                  </a:lnTo>
                  <a:lnTo>
                    <a:pt x="405383" y="49148"/>
                  </a:lnTo>
                  <a:lnTo>
                    <a:pt x="398398" y="46481"/>
                  </a:lnTo>
                  <a:lnTo>
                    <a:pt x="391286" y="43687"/>
                  </a:lnTo>
                  <a:lnTo>
                    <a:pt x="383158" y="42417"/>
                  </a:lnTo>
                  <a:close/>
                </a:path>
                <a:path w="730250" h="166369">
                  <a:moveTo>
                    <a:pt x="415131" y="58927"/>
                  </a:moveTo>
                  <a:lnTo>
                    <a:pt x="383158" y="58927"/>
                  </a:lnTo>
                  <a:lnTo>
                    <a:pt x="389127" y="60578"/>
                  </a:lnTo>
                  <a:lnTo>
                    <a:pt x="397763" y="67437"/>
                  </a:lnTo>
                  <a:lnTo>
                    <a:pt x="400303" y="72262"/>
                  </a:lnTo>
                  <a:lnTo>
                    <a:pt x="401192" y="78358"/>
                  </a:lnTo>
                  <a:lnTo>
                    <a:pt x="420877" y="75691"/>
                  </a:lnTo>
                  <a:lnTo>
                    <a:pt x="419607" y="67944"/>
                  </a:lnTo>
                  <a:lnTo>
                    <a:pt x="417321" y="61848"/>
                  </a:lnTo>
                  <a:lnTo>
                    <a:pt x="415131" y="58927"/>
                  </a:lnTo>
                  <a:close/>
                </a:path>
                <a:path w="730250" h="166369">
                  <a:moveTo>
                    <a:pt x="472820" y="60705"/>
                  </a:moveTo>
                  <a:lnTo>
                    <a:pt x="452881" y="60705"/>
                  </a:lnTo>
                  <a:lnTo>
                    <a:pt x="452894" y="141096"/>
                  </a:lnTo>
                  <a:lnTo>
                    <a:pt x="463803" y="161670"/>
                  </a:lnTo>
                  <a:lnTo>
                    <a:pt x="467867" y="164083"/>
                  </a:lnTo>
                  <a:lnTo>
                    <a:pt x="473455" y="165226"/>
                  </a:lnTo>
                  <a:lnTo>
                    <a:pt x="485266" y="165226"/>
                  </a:lnTo>
                  <a:lnTo>
                    <a:pt x="490346" y="164591"/>
                  </a:lnTo>
                  <a:lnTo>
                    <a:pt x="495934" y="163448"/>
                  </a:lnTo>
                  <a:lnTo>
                    <a:pt x="493139" y="146430"/>
                  </a:lnTo>
                  <a:lnTo>
                    <a:pt x="481329" y="146430"/>
                  </a:lnTo>
                  <a:lnTo>
                    <a:pt x="479043" y="145922"/>
                  </a:lnTo>
                  <a:lnTo>
                    <a:pt x="477392" y="145033"/>
                  </a:lnTo>
                  <a:lnTo>
                    <a:pt x="475741" y="144017"/>
                  </a:lnTo>
                  <a:lnTo>
                    <a:pt x="474598" y="142747"/>
                  </a:lnTo>
                  <a:lnTo>
                    <a:pt x="473905" y="140969"/>
                  </a:lnTo>
                  <a:lnTo>
                    <a:pt x="473201" y="139445"/>
                  </a:lnTo>
                  <a:lnTo>
                    <a:pt x="472820" y="135762"/>
                  </a:lnTo>
                  <a:lnTo>
                    <a:pt x="472820" y="60705"/>
                  </a:lnTo>
                  <a:close/>
                </a:path>
                <a:path w="730250" h="166369">
                  <a:moveTo>
                    <a:pt x="493013" y="145668"/>
                  </a:moveTo>
                  <a:lnTo>
                    <a:pt x="489457" y="146176"/>
                  </a:lnTo>
                  <a:lnTo>
                    <a:pt x="486536" y="146430"/>
                  </a:lnTo>
                  <a:lnTo>
                    <a:pt x="493139" y="146430"/>
                  </a:lnTo>
                  <a:lnTo>
                    <a:pt x="493013" y="145668"/>
                  </a:lnTo>
                  <a:close/>
                </a:path>
                <a:path w="730250" h="166369">
                  <a:moveTo>
                    <a:pt x="493013" y="45084"/>
                  </a:moveTo>
                  <a:lnTo>
                    <a:pt x="438150" y="45084"/>
                  </a:lnTo>
                  <a:lnTo>
                    <a:pt x="438150" y="60705"/>
                  </a:lnTo>
                  <a:lnTo>
                    <a:pt x="493013" y="60705"/>
                  </a:lnTo>
                  <a:lnTo>
                    <a:pt x="493013" y="45084"/>
                  </a:lnTo>
                  <a:close/>
                </a:path>
                <a:path w="730250" h="166369">
                  <a:moveTo>
                    <a:pt x="472820" y="3682"/>
                  </a:moveTo>
                  <a:lnTo>
                    <a:pt x="452881" y="15747"/>
                  </a:lnTo>
                  <a:lnTo>
                    <a:pt x="452881" y="45084"/>
                  </a:lnTo>
                  <a:lnTo>
                    <a:pt x="472820" y="45084"/>
                  </a:lnTo>
                  <a:lnTo>
                    <a:pt x="472820" y="3682"/>
                  </a:lnTo>
                  <a:close/>
                </a:path>
                <a:path w="730250" h="166369">
                  <a:moveTo>
                    <a:pt x="607807" y="59054"/>
                  </a:moveTo>
                  <a:lnTo>
                    <a:pt x="573277" y="59054"/>
                  </a:lnTo>
                  <a:lnTo>
                    <a:pt x="580897" y="61340"/>
                  </a:lnTo>
                  <a:lnTo>
                    <a:pt x="585977" y="65785"/>
                  </a:lnTo>
                  <a:lnTo>
                    <a:pt x="589787" y="69214"/>
                  </a:lnTo>
                  <a:lnTo>
                    <a:pt x="591692" y="74929"/>
                  </a:lnTo>
                  <a:lnTo>
                    <a:pt x="591565" y="88391"/>
                  </a:lnTo>
                  <a:lnTo>
                    <a:pt x="547751" y="96265"/>
                  </a:lnTo>
                  <a:lnTo>
                    <a:pt x="541781" y="97281"/>
                  </a:lnTo>
                  <a:lnTo>
                    <a:pt x="513079" y="116458"/>
                  </a:lnTo>
                  <a:lnTo>
                    <a:pt x="510412" y="121284"/>
                  </a:lnTo>
                  <a:lnTo>
                    <a:pt x="509015" y="126618"/>
                  </a:lnTo>
                  <a:lnTo>
                    <a:pt x="509015" y="132333"/>
                  </a:lnTo>
                  <a:lnTo>
                    <a:pt x="532304" y="163861"/>
                  </a:lnTo>
                  <a:lnTo>
                    <a:pt x="549528" y="166242"/>
                  </a:lnTo>
                  <a:lnTo>
                    <a:pt x="557529" y="166242"/>
                  </a:lnTo>
                  <a:lnTo>
                    <a:pt x="591301" y="150621"/>
                  </a:lnTo>
                  <a:lnTo>
                    <a:pt x="546607" y="150621"/>
                  </a:lnTo>
                  <a:lnTo>
                    <a:pt x="540638" y="148843"/>
                  </a:lnTo>
                  <a:lnTo>
                    <a:pt x="536575" y="145160"/>
                  </a:lnTo>
                  <a:lnTo>
                    <a:pt x="532510" y="141604"/>
                  </a:lnTo>
                  <a:lnTo>
                    <a:pt x="530595" y="137413"/>
                  </a:lnTo>
                  <a:lnTo>
                    <a:pt x="558800" y="111759"/>
                  </a:lnTo>
                  <a:lnTo>
                    <a:pt x="569009" y="110069"/>
                  </a:lnTo>
                  <a:lnTo>
                    <a:pt x="577897" y="108235"/>
                  </a:lnTo>
                  <a:lnTo>
                    <a:pt x="585428" y="106259"/>
                  </a:lnTo>
                  <a:lnTo>
                    <a:pt x="591565" y="104139"/>
                  </a:lnTo>
                  <a:lnTo>
                    <a:pt x="611885" y="104139"/>
                  </a:lnTo>
                  <a:lnTo>
                    <a:pt x="611885" y="78231"/>
                  </a:lnTo>
                  <a:lnTo>
                    <a:pt x="611504" y="72008"/>
                  </a:lnTo>
                  <a:lnTo>
                    <a:pt x="610869" y="68579"/>
                  </a:lnTo>
                  <a:lnTo>
                    <a:pt x="609726" y="63118"/>
                  </a:lnTo>
                  <a:lnTo>
                    <a:pt x="607807" y="59054"/>
                  </a:lnTo>
                  <a:close/>
                </a:path>
                <a:path w="730250" h="166369">
                  <a:moveTo>
                    <a:pt x="613112" y="148970"/>
                  </a:moveTo>
                  <a:lnTo>
                    <a:pt x="593216" y="148970"/>
                  </a:lnTo>
                  <a:lnTo>
                    <a:pt x="593851" y="154558"/>
                  </a:lnTo>
                  <a:lnTo>
                    <a:pt x="595121" y="159512"/>
                  </a:lnTo>
                  <a:lnTo>
                    <a:pt x="597280" y="163575"/>
                  </a:lnTo>
                  <a:lnTo>
                    <a:pt x="618235" y="163575"/>
                  </a:lnTo>
                  <a:lnTo>
                    <a:pt x="615695" y="159130"/>
                  </a:lnTo>
                  <a:lnTo>
                    <a:pt x="614044" y="154304"/>
                  </a:lnTo>
                  <a:lnTo>
                    <a:pt x="613155" y="149351"/>
                  </a:lnTo>
                  <a:lnTo>
                    <a:pt x="613112" y="148970"/>
                  </a:lnTo>
                  <a:close/>
                </a:path>
                <a:path w="730250" h="166369">
                  <a:moveTo>
                    <a:pt x="611885" y="104139"/>
                  </a:moveTo>
                  <a:lnTo>
                    <a:pt x="591565" y="104139"/>
                  </a:lnTo>
                  <a:lnTo>
                    <a:pt x="591565" y="120395"/>
                  </a:lnTo>
                  <a:lnTo>
                    <a:pt x="590422" y="127000"/>
                  </a:lnTo>
                  <a:lnTo>
                    <a:pt x="562101" y="150621"/>
                  </a:lnTo>
                  <a:lnTo>
                    <a:pt x="591301" y="150621"/>
                  </a:lnTo>
                  <a:lnTo>
                    <a:pt x="593216" y="148970"/>
                  </a:lnTo>
                  <a:lnTo>
                    <a:pt x="613112" y="148970"/>
                  </a:lnTo>
                  <a:lnTo>
                    <a:pt x="612582" y="144351"/>
                  </a:lnTo>
                  <a:lnTo>
                    <a:pt x="612207" y="137159"/>
                  </a:lnTo>
                  <a:lnTo>
                    <a:pt x="611967" y="127000"/>
                  </a:lnTo>
                  <a:lnTo>
                    <a:pt x="611885" y="104139"/>
                  </a:lnTo>
                  <a:close/>
                </a:path>
                <a:path w="730250" h="166369">
                  <a:moveTo>
                    <a:pt x="576071" y="42417"/>
                  </a:moveTo>
                  <a:lnTo>
                    <a:pt x="566038" y="42417"/>
                  </a:lnTo>
                  <a:lnTo>
                    <a:pt x="558581" y="42679"/>
                  </a:lnTo>
                  <a:lnTo>
                    <a:pt x="517270" y="63753"/>
                  </a:lnTo>
                  <a:lnTo>
                    <a:pt x="512571" y="78866"/>
                  </a:lnTo>
                  <a:lnTo>
                    <a:pt x="532129" y="81533"/>
                  </a:lnTo>
                  <a:lnTo>
                    <a:pt x="534288" y="73151"/>
                  </a:lnTo>
                  <a:lnTo>
                    <a:pt x="537717" y="67309"/>
                  </a:lnTo>
                  <a:lnTo>
                    <a:pt x="546607" y="60705"/>
                  </a:lnTo>
                  <a:lnTo>
                    <a:pt x="553592" y="59054"/>
                  </a:lnTo>
                  <a:lnTo>
                    <a:pt x="607807" y="59054"/>
                  </a:lnTo>
                  <a:lnTo>
                    <a:pt x="607567" y="58546"/>
                  </a:lnTo>
                  <a:lnTo>
                    <a:pt x="601598" y="51307"/>
                  </a:lnTo>
                  <a:lnTo>
                    <a:pt x="597026" y="48387"/>
                  </a:lnTo>
                  <a:lnTo>
                    <a:pt x="584326" y="43560"/>
                  </a:lnTo>
                  <a:lnTo>
                    <a:pt x="576071" y="42417"/>
                  </a:lnTo>
                  <a:close/>
                </a:path>
                <a:path w="730250" h="166369">
                  <a:moveTo>
                    <a:pt x="651509" y="125094"/>
                  </a:moveTo>
                  <a:lnTo>
                    <a:pt x="631697" y="128269"/>
                  </a:lnTo>
                  <a:lnTo>
                    <a:pt x="633884" y="137126"/>
                  </a:lnTo>
                  <a:lnTo>
                    <a:pt x="637190" y="144827"/>
                  </a:lnTo>
                  <a:lnTo>
                    <a:pt x="671460" y="165647"/>
                  </a:lnTo>
                  <a:lnTo>
                    <a:pt x="682370" y="166242"/>
                  </a:lnTo>
                  <a:lnTo>
                    <a:pt x="689155" y="165953"/>
                  </a:lnTo>
                  <a:lnTo>
                    <a:pt x="722940" y="149732"/>
                  </a:lnTo>
                  <a:lnTo>
                    <a:pt x="673100" y="149732"/>
                  </a:lnTo>
                  <a:lnTo>
                    <a:pt x="665987" y="147700"/>
                  </a:lnTo>
                  <a:lnTo>
                    <a:pt x="660907" y="143382"/>
                  </a:lnTo>
                  <a:lnTo>
                    <a:pt x="655701" y="139191"/>
                  </a:lnTo>
                  <a:lnTo>
                    <a:pt x="652652" y="133095"/>
                  </a:lnTo>
                  <a:lnTo>
                    <a:pt x="651509" y="125094"/>
                  </a:lnTo>
                  <a:close/>
                </a:path>
                <a:path w="730250" h="166369">
                  <a:moveTo>
                    <a:pt x="687958" y="42417"/>
                  </a:moveTo>
                  <a:lnTo>
                    <a:pt x="672464" y="42417"/>
                  </a:lnTo>
                  <a:lnTo>
                    <a:pt x="666750" y="43179"/>
                  </a:lnTo>
                  <a:lnTo>
                    <a:pt x="661288" y="44830"/>
                  </a:lnTo>
                  <a:lnTo>
                    <a:pt x="655954" y="46354"/>
                  </a:lnTo>
                  <a:lnTo>
                    <a:pt x="635000" y="71246"/>
                  </a:lnTo>
                  <a:lnTo>
                    <a:pt x="635000" y="82422"/>
                  </a:lnTo>
                  <a:lnTo>
                    <a:pt x="664321" y="108203"/>
                  </a:lnTo>
                  <a:lnTo>
                    <a:pt x="693927" y="116204"/>
                  </a:lnTo>
                  <a:lnTo>
                    <a:pt x="700785" y="118363"/>
                  </a:lnTo>
                  <a:lnTo>
                    <a:pt x="703579" y="120268"/>
                  </a:lnTo>
                  <a:lnTo>
                    <a:pt x="707516" y="122808"/>
                  </a:lnTo>
                  <a:lnTo>
                    <a:pt x="709421" y="126364"/>
                  </a:lnTo>
                  <a:lnTo>
                    <a:pt x="709421" y="136016"/>
                  </a:lnTo>
                  <a:lnTo>
                    <a:pt x="707262" y="140334"/>
                  </a:lnTo>
                  <a:lnTo>
                    <a:pt x="702817" y="144144"/>
                  </a:lnTo>
                  <a:lnTo>
                    <a:pt x="698245" y="147954"/>
                  </a:lnTo>
                  <a:lnTo>
                    <a:pt x="691514" y="149732"/>
                  </a:lnTo>
                  <a:lnTo>
                    <a:pt x="722940" y="149732"/>
                  </a:lnTo>
                  <a:lnTo>
                    <a:pt x="724280" y="147700"/>
                  </a:lnTo>
                  <a:lnTo>
                    <a:pt x="728217" y="141858"/>
                  </a:lnTo>
                  <a:lnTo>
                    <a:pt x="730122" y="135508"/>
                  </a:lnTo>
                  <a:lnTo>
                    <a:pt x="730122" y="121919"/>
                  </a:lnTo>
                  <a:lnTo>
                    <a:pt x="728471" y="116204"/>
                  </a:lnTo>
                  <a:lnTo>
                    <a:pt x="692229" y="94430"/>
                  </a:lnTo>
                  <a:lnTo>
                    <a:pt x="666622" y="87375"/>
                  </a:lnTo>
                  <a:lnTo>
                    <a:pt x="664590" y="86613"/>
                  </a:lnTo>
                  <a:lnTo>
                    <a:pt x="654430" y="76834"/>
                  </a:lnTo>
                  <a:lnTo>
                    <a:pt x="654430" y="70103"/>
                  </a:lnTo>
                  <a:lnTo>
                    <a:pt x="656462" y="66547"/>
                  </a:lnTo>
                  <a:lnTo>
                    <a:pt x="664336" y="60451"/>
                  </a:lnTo>
                  <a:lnTo>
                    <a:pt x="670940" y="58927"/>
                  </a:lnTo>
                  <a:lnTo>
                    <a:pt x="719931" y="58927"/>
                  </a:lnTo>
                  <a:lnTo>
                    <a:pt x="718692" y="57276"/>
                  </a:lnTo>
                  <a:lnTo>
                    <a:pt x="715390" y="52704"/>
                  </a:lnTo>
                  <a:lnTo>
                    <a:pt x="710183" y="49148"/>
                  </a:lnTo>
                  <a:lnTo>
                    <a:pt x="703198" y="46481"/>
                  </a:lnTo>
                  <a:lnTo>
                    <a:pt x="696086" y="43687"/>
                  </a:lnTo>
                  <a:lnTo>
                    <a:pt x="687958" y="42417"/>
                  </a:lnTo>
                  <a:close/>
                </a:path>
                <a:path w="730250" h="166369">
                  <a:moveTo>
                    <a:pt x="719931" y="58927"/>
                  </a:moveTo>
                  <a:lnTo>
                    <a:pt x="687958" y="58927"/>
                  </a:lnTo>
                  <a:lnTo>
                    <a:pt x="693927" y="60578"/>
                  </a:lnTo>
                  <a:lnTo>
                    <a:pt x="702563" y="67437"/>
                  </a:lnTo>
                  <a:lnTo>
                    <a:pt x="705103" y="72262"/>
                  </a:lnTo>
                  <a:lnTo>
                    <a:pt x="705992" y="78358"/>
                  </a:lnTo>
                  <a:lnTo>
                    <a:pt x="725677" y="75691"/>
                  </a:lnTo>
                  <a:lnTo>
                    <a:pt x="724407" y="67944"/>
                  </a:lnTo>
                  <a:lnTo>
                    <a:pt x="722121" y="61848"/>
                  </a:lnTo>
                  <a:lnTo>
                    <a:pt x="719931" y="5892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1428" y="2693542"/>
              <a:ext cx="911351" cy="1968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0604" y="2694432"/>
              <a:ext cx="1348740" cy="166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9568" y="2443988"/>
              <a:ext cx="1655611" cy="46215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34962" y="2694431"/>
              <a:ext cx="4586605" cy="457200"/>
            </a:xfrm>
            <a:custGeom>
              <a:avLst/>
              <a:gdLst/>
              <a:ahLst/>
              <a:cxnLst/>
              <a:rect l="l" t="t" r="r" b="b"/>
              <a:pathLst>
                <a:path w="4586605" h="457200">
                  <a:moveTo>
                    <a:pt x="102857" y="351028"/>
                  </a:moveTo>
                  <a:lnTo>
                    <a:pt x="93713" y="313182"/>
                  </a:lnTo>
                  <a:lnTo>
                    <a:pt x="82423" y="300139"/>
                  </a:lnTo>
                  <a:lnTo>
                    <a:pt x="82423" y="351028"/>
                  </a:lnTo>
                  <a:lnTo>
                    <a:pt x="81826" y="362153"/>
                  </a:lnTo>
                  <a:lnTo>
                    <a:pt x="56337" y="396697"/>
                  </a:lnTo>
                  <a:lnTo>
                    <a:pt x="49911" y="397383"/>
                  </a:lnTo>
                  <a:lnTo>
                    <a:pt x="41148" y="397383"/>
                  </a:lnTo>
                  <a:lnTo>
                    <a:pt x="18745" y="363372"/>
                  </a:lnTo>
                  <a:lnTo>
                    <a:pt x="18161" y="352679"/>
                  </a:lnTo>
                  <a:lnTo>
                    <a:pt x="18770" y="341922"/>
                  </a:lnTo>
                  <a:lnTo>
                    <a:pt x="38709" y="308787"/>
                  </a:lnTo>
                  <a:lnTo>
                    <a:pt x="50800" y="305816"/>
                  </a:lnTo>
                  <a:lnTo>
                    <a:pt x="59436" y="305816"/>
                  </a:lnTo>
                  <a:lnTo>
                    <a:pt x="81826" y="340410"/>
                  </a:lnTo>
                  <a:lnTo>
                    <a:pt x="82423" y="351028"/>
                  </a:lnTo>
                  <a:lnTo>
                    <a:pt x="82423" y="300139"/>
                  </a:lnTo>
                  <a:lnTo>
                    <a:pt x="52705" y="290068"/>
                  </a:lnTo>
                  <a:lnTo>
                    <a:pt x="44958" y="290068"/>
                  </a:lnTo>
                  <a:lnTo>
                    <a:pt x="38354" y="291592"/>
                  </a:lnTo>
                  <a:lnTo>
                    <a:pt x="32893" y="294640"/>
                  </a:lnTo>
                  <a:lnTo>
                    <a:pt x="27559" y="297561"/>
                  </a:lnTo>
                  <a:lnTo>
                    <a:pt x="22606" y="302133"/>
                  </a:lnTo>
                  <a:lnTo>
                    <a:pt x="18288" y="308102"/>
                  </a:lnTo>
                  <a:lnTo>
                    <a:pt x="18288" y="292735"/>
                  </a:lnTo>
                  <a:lnTo>
                    <a:pt x="0" y="292735"/>
                  </a:lnTo>
                  <a:lnTo>
                    <a:pt x="0" y="456692"/>
                  </a:lnTo>
                  <a:lnTo>
                    <a:pt x="20066" y="456692"/>
                  </a:lnTo>
                  <a:lnTo>
                    <a:pt x="20066" y="399034"/>
                  </a:lnTo>
                  <a:lnTo>
                    <a:pt x="23495" y="403352"/>
                  </a:lnTo>
                  <a:lnTo>
                    <a:pt x="27940" y="406908"/>
                  </a:lnTo>
                  <a:lnTo>
                    <a:pt x="33274" y="409702"/>
                  </a:lnTo>
                  <a:lnTo>
                    <a:pt x="38481" y="412496"/>
                  </a:lnTo>
                  <a:lnTo>
                    <a:pt x="44577" y="413893"/>
                  </a:lnTo>
                  <a:lnTo>
                    <a:pt x="51181" y="413893"/>
                  </a:lnTo>
                  <a:lnTo>
                    <a:pt x="86131" y="399034"/>
                  </a:lnTo>
                  <a:lnTo>
                    <a:pt x="87769" y="397383"/>
                  </a:lnTo>
                  <a:lnTo>
                    <a:pt x="102463" y="359994"/>
                  </a:lnTo>
                  <a:lnTo>
                    <a:pt x="102857" y="351028"/>
                  </a:lnTo>
                  <a:close/>
                </a:path>
                <a:path w="4586605" h="457200">
                  <a:moveTo>
                    <a:pt x="235712" y="411226"/>
                  </a:moveTo>
                  <a:lnTo>
                    <a:pt x="229362" y="351790"/>
                  </a:lnTo>
                  <a:lnTo>
                    <a:pt x="229362" y="325882"/>
                  </a:lnTo>
                  <a:lnTo>
                    <a:pt x="228981" y="319659"/>
                  </a:lnTo>
                  <a:lnTo>
                    <a:pt x="228346" y="316230"/>
                  </a:lnTo>
                  <a:lnTo>
                    <a:pt x="227203" y="310769"/>
                  </a:lnTo>
                  <a:lnTo>
                    <a:pt x="225272" y="306705"/>
                  </a:lnTo>
                  <a:lnTo>
                    <a:pt x="225044" y="306197"/>
                  </a:lnTo>
                  <a:lnTo>
                    <a:pt x="219075" y="298958"/>
                  </a:lnTo>
                  <a:lnTo>
                    <a:pt x="214503" y="296037"/>
                  </a:lnTo>
                  <a:lnTo>
                    <a:pt x="201803" y="291211"/>
                  </a:lnTo>
                  <a:lnTo>
                    <a:pt x="193548" y="290068"/>
                  </a:lnTo>
                  <a:lnTo>
                    <a:pt x="183515" y="290068"/>
                  </a:lnTo>
                  <a:lnTo>
                    <a:pt x="142875" y="300990"/>
                  </a:lnTo>
                  <a:lnTo>
                    <a:pt x="130048" y="326517"/>
                  </a:lnTo>
                  <a:lnTo>
                    <a:pt x="149606" y="329184"/>
                  </a:lnTo>
                  <a:lnTo>
                    <a:pt x="151765" y="320802"/>
                  </a:lnTo>
                  <a:lnTo>
                    <a:pt x="155194" y="314960"/>
                  </a:lnTo>
                  <a:lnTo>
                    <a:pt x="164084" y="308356"/>
                  </a:lnTo>
                  <a:lnTo>
                    <a:pt x="171069" y="306705"/>
                  </a:lnTo>
                  <a:lnTo>
                    <a:pt x="190754" y="306705"/>
                  </a:lnTo>
                  <a:lnTo>
                    <a:pt x="198374" y="308991"/>
                  </a:lnTo>
                  <a:lnTo>
                    <a:pt x="203454" y="313436"/>
                  </a:lnTo>
                  <a:lnTo>
                    <a:pt x="207264" y="316865"/>
                  </a:lnTo>
                  <a:lnTo>
                    <a:pt x="209169" y="322580"/>
                  </a:lnTo>
                  <a:lnTo>
                    <a:pt x="209042" y="336042"/>
                  </a:lnTo>
                  <a:lnTo>
                    <a:pt x="209042" y="351790"/>
                  </a:lnTo>
                  <a:lnTo>
                    <a:pt x="209042" y="368046"/>
                  </a:lnTo>
                  <a:lnTo>
                    <a:pt x="207899" y="374650"/>
                  </a:lnTo>
                  <a:lnTo>
                    <a:pt x="179578" y="398272"/>
                  </a:lnTo>
                  <a:lnTo>
                    <a:pt x="164084" y="398272"/>
                  </a:lnTo>
                  <a:lnTo>
                    <a:pt x="158115" y="396494"/>
                  </a:lnTo>
                  <a:lnTo>
                    <a:pt x="154051" y="392811"/>
                  </a:lnTo>
                  <a:lnTo>
                    <a:pt x="149987" y="389255"/>
                  </a:lnTo>
                  <a:lnTo>
                    <a:pt x="148069" y="385064"/>
                  </a:lnTo>
                  <a:lnTo>
                    <a:pt x="147955" y="375920"/>
                  </a:lnTo>
                  <a:lnTo>
                    <a:pt x="148971" y="372745"/>
                  </a:lnTo>
                  <a:lnTo>
                    <a:pt x="176276" y="359410"/>
                  </a:lnTo>
                  <a:lnTo>
                    <a:pt x="186474" y="357720"/>
                  </a:lnTo>
                  <a:lnTo>
                    <a:pt x="195364" y="355892"/>
                  </a:lnTo>
                  <a:lnTo>
                    <a:pt x="202895" y="353910"/>
                  </a:lnTo>
                  <a:lnTo>
                    <a:pt x="209042" y="351790"/>
                  </a:lnTo>
                  <a:lnTo>
                    <a:pt x="209042" y="336042"/>
                  </a:lnTo>
                  <a:lnTo>
                    <a:pt x="202514" y="337985"/>
                  </a:lnTo>
                  <a:lnTo>
                    <a:pt x="194373" y="339775"/>
                  </a:lnTo>
                  <a:lnTo>
                    <a:pt x="184607" y="341464"/>
                  </a:lnTo>
                  <a:lnTo>
                    <a:pt x="173228" y="343027"/>
                  </a:lnTo>
                  <a:lnTo>
                    <a:pt x="165227" y="343916"/>
                  </a:lnTo>
                  <a:lnTo>
                    <a:pt x="159258" y="344932"/>
                  </a:lnTo>
                  <a:lnTo>
                    <a:pt x="130556" y="364109"/>
                  </a:lnTo>
                  <a:lnTo>
                    <a:pt x="127889" y="368935"/>
                  </a:lnTo>
                  <a:lnTo>
                    <a:pt x="126492" y="374269"/>
                  </a:lnTo>
                  <a:lnTo>
                    <a:pt x="126492" y="379984"/>
                  </a:lnTo>
                  <a:lnTo>
                    <a:pt x="149771" y="411518"/>
                  </a:lnTo>
                  <a:lnTo>
                    <a:pt x="167005" y="413893"/>
                  </a:lnTo>
                  <a:lnTo>
                    <a:pt x="175006" y="413893"/>
                  </a:lnTo>
                  <a:lnTo>
                    <a:pt x="208775" y="398272"/>
                  </a:lnTo>
                  <a:lnTo>
                    <a:pt x="210693" y="396621"/>
                  </a:lnTo>
                  <a:lnTo>
                    <a:pt x="211328" y="402209"/>
                  </a:lnTo>
                  <a:lnTo>
                    <a:pt x="212598" y="407162"/>
                  </a:lnTo>
                  <a:lnTo>
                    <a:pt x="214757" y="411226"/>
                  </a:lnTo>
                  <a:lnTo>
                    <a:pt x="235712" y="411226"/>
                  </a:lnTo>
                  <a:close/>
                </a:path>
                <a:path w="4586605" h="457200">
                  <a:moveTo>
                    <a:pt x="321310" y="296545"/>
                  </a:moveTo>
                  <a:lnTo>
                    <a:pt x="314325" y="292227"/>
                  </a:lnTo>
                  <a:lnTo>
                    <a:pt x="307467" y="290068"/>
                  </a:lnTo>
                  <a:lnTo>
                    <a:pt x="296037" y="290068"/>
                  </a:lnTo>
                  <a:lnTo>
                    <a:pt x="291719" y="291338"/>
                  </a:lnTo>
                  <a:lnTo>
                    <a:pt x="283972" y="296799"/>
                  </a:lnTo>
                  <a:lnTo>
                    <a:pt x="279654" y="302260"/>
                  </a:lnTo>
                  <a:lnTo>
                    <a:pt x="275082" y="310769"/>
                  </a:lnTo>
                  <a:lnTo>
                    <a:pt x="275082" y="292735"/>
                  </a:lnTo>
                  <a:lnTo>
                    <a:pt x="256921" y="292735"/>
                  </a:lnTo>
                  <a:lnTo>
                    <a:pt x="256921" y="411226"/>
                  </a:lnTo>
                  <a:lnTo>
                    <a:pt x="276987" y="411226"/>
                  </a:lnTo>
                  <a:lnTo>
                    <a:pt x="276987" y="340741"/>
                  </a:lnTo>
                  <a:lnTo>
                    <a:pt x="278130" y="332867"/>
                  </a:lnTo>
                  <a:lnTo>
                    <a:pt x="281940" y="321056"/>
                  </a:lnTo>
                  <a:lnTo>
                    <a:pt x="284353" y="317373"/>
                  </a:lnTo>
                  <a:lnTo>
                    <a:pt x="287909" y="314833"/>
                  </a:lnTo>
                  <a:lnTo>
                    <a:pt x="291338" y="312166"/>
                  </a:lnTo>
                  <a:lnTo>
                    <a:pt x="295275" y="310769"/>
                  </a:lnTo>
                  <a:lnTo>
                    <a:pt x="304673" y="310769"/>
                  </a:lnTo>
                  <a:lnTo>
                    <a:pt x="309499" y="312293"/>
                  </a:lnTo>
                  <a:lnTo>
                    <a:pt x="314452" y="315214"/>
                  </a:lnTo>
                  <a:lnTo>
                    <a:pt x="321310" y="296545"/>
                  </a:lnTo>
                  <a:close/>
                </a:path>
                <a:path w="4586605" h="457200">
                  <a:moveTo>
                    <a:pt x="435737" y="411226"/>
                  </a:moveTo>
                  <a:lnTo>
                    <a:pt x="429387" y="351790"/>
                  </a:lnTo>
                  <a:lnTo>
                    <a:pt x="429387" y="325882"/>
                  </a:lnTo>
                  <a:lnTo>
                    <a:pt x="429006" y="319659"/>
                  </a:lnTo>
                  <a:lnTo>
                    <a:pt x="428371" y="316230"/>
                  </a:lnTo>
                  <a:lnTo>
                    <a:pt x="427228" y="310769"/>
                  </a:lnTo>
                  <a:lnTo>
                    <a:pt x="425297" y="306705"/>
                  </a:lnTo>
                  <a:lnTo>
                    <a:pt x="425069" y="306197"/>
                  </a:lnTo>
                  <a:lnTo>
                    <a:pt x="419100" y="298958"/>
                  </a:lnTo>
                  <a:lnTo>
                    <a:pt x="414528" y="296037"/>
                  </a:lnTo>
                  <a:lnTo>
                    <a:pt x="401828" y="291211"/>
                  </a:lnTo>
                  <a:lnTo>
                    <a:pt x="393573" y="290068"/>
                  </a:lnTo>
                  <a:lnTo>
                    <a:pt x="383540" y="290068"/>
                  </a:lnTo>
                  <a:lnTo>
                    <a:pt x="342900" y="300990"/>
                  </a:lnTo>
                  <a:lnTo>
                    <a:pt x="330073" y="326517"/>
                  </a:lnTo>
                  <a:lnTo>
                    <a:pt x="349631" y="329184"/>
                  </a:lnTo>
                  <a:lnTo>
                    <a:pt x="351790" y="320802"/>
                  </a:lnTo>
                  <a:lnTo>
                    <a:pt x="355219" y="314960"/>
                  </a:lnTo>
                  <a:lnTo>
                    <a:pt x="364109" y="308356"/>
                  </a:lnTo>
                  <a:lnTo>
                    <a:pt x="371094" y="306705"/>
                  </a:lnTo>
                  <a:lnTo>
                    <a:pt x="390779" y="306705"/>
                  </a:lnTo>
                  <a:lnTo>
                    <a:pt x="398399" y="308991"/>
                  </a:lnTo>
                  <a:lnTo>
                    <a:pt x="403479" y="313436"/>
                  </a:lnTo>
                  <a:lnTo>
                    <a:pt x="407289" y="316865"/>
                  </a:lnTo>
                  <a:lnTo>
                    <a:pt x="409194" y="322580"/>
                  </a:lnTo>
                  <a:lnTo>
                    <a:pt x="409067" y="336042"/>
                  </a:lnTo>
                  <a:lnTo>
                    <a:pt x="409067" y="351790"/>
                  </a:lnTo>
                  <a:lnTo>
                    <a:pt x="409067" y="368046"/>
                  </a:lnTo>
                  <a:lnTo>
                    <a:pt x="407924" y="374650"/>
                  </a:lnTo>
                  <a:lnTo>
                    <a:pt x="379603" y="398272"/>
                  </a:lnTo>
                  <a:lnTo>
                    <a:pt x="364109" y="398272"/>
                  </a:lnTo>
                  <a:lnTo>
                    <a:pt x="358140" y="396494"/>
                  </a:lnTo>
                  <a:lnTo>
                    <a:pt x="354076" y="392811"/>
                  </a:lnTo>
                  <a:lnTo>
                    <a:pt x="350012" y="389255"/>
                  </a:lnTo>
                  <a:lnTo>
                    <a:pt x="348094" y="385064"/>
                  </a:lnTo>
                  <a:lnTo>
                    <a:pt x="347980" y="375920"/>
                  </a:lnTo>
                  <a:lnTo>
                    <a:pt x="348996" y="372745"/>
                  </a:lnTo>
                  <a:lnTo>
                    <a:pt x="376301" y="359410"/>
                  </a:lnTo>
                  <a:lnTo>
                    <a:pt x="386499" y="357720"/>
                  </a:lnTo>
                  <a:lnTo>
                    <a:pt x="395389" y="355892"/>
                  </a:lnTo>
                  <a:lnTo>
                    <a:pt x="402920" y="353910"/>
                  </a:lnTo>
                  <a:lnTo>
                    <a:pt x="409067" y="351790"/>
                  </a:lnTo>
                  <a:lnTo>
                    <a:pt x="409067" y="336042"/>
                  </a:lnTo>
                  <a:lnTo>
                    <a:pt x="402539" y="337985"/>
                  </a:lnTo>
                  <a:lnTo>
                    <a:pt x="394398" y="339775"/>
                  </a:lnTo>
                  <a:lnTo>
                    <a:pt x="384632" y="341464"/>
                  </a:lnTo>
                  <a:lnTo>
                    <a:pt x="373253" y="343027"/>
                  </a:lnTo>
                  <a:lnTo>
                    <a:pt x="365252" y="343916"/>
                  </a:lnTo>
                  <a:lnTo>
                    <a:pt x="359283" y="344932"/>
                  </a:lnTo>
                  <a:lnTo>
                    <a:pt x="330581" y="364109"/>
                  </a:lnTo>
                  <a:lnTo>
                    <a:pt x="327914" y="368935"/>
                  </a:lnTo>
                  <a:lnTo>
                    <a:pt x="326517" y="374269"/>
                  </a:lnTo>
                  <a:lnTo>
                    <a:pt x="326517" y="379984"/>
                  </a:lnTo>
                  <a:lnTo>
                    <a:pt x="349796" y="411518"/>
                  </a:lnTo>
                  <a:lnTo>
                    <a:pt x="367030" y="413893"/>
                  </a:lnTo>
                  <a:lnTo>
                    <a:pt x="375031" y="413893"/>
                  </a:lnTo>
                  <a:lnTo>
                    <a:pt x="408800" y="398272"/>
                  </a:lnTo>
                  <a:lnTo>
                    <a:pt x="410718" y="396621"/>
                  </a:lnTo>
                  <a:lnTo>
                    <a:pt x="411353" y="402209"/>
                  </a:lnTo>
                  <a:lnTo>
                    <a:pt x="412623" y="407162"/>
                  </a:lnTo>
                  <a:lnTo>
                    <a:pt x="414782" y="411226"/>
                  </a:lnTo>
                  <a:lnTo>
                    <a:pt x="435737" y="411226"/>
                  </a:lnTo>
                  <a:close/>
                </a:path>
                <a:path w="4586605" h="457200">
                  <a:moveTo>
                    <a:pt x="4153535" y="0"/>
                  </a:moveTo>
                  <a:lnTo>
                    <a:pt x="4133469" y="0"/>
                  </a:lnTo>
                  <a:lnTo>
                    <a:pt x="4133469" y="163576"/>
                  </a:lnTo>
                  <a:lnTo>
                    <a:pt x="4153535" y="163576"/>
                  </a:lnTo>
                  <a:lnTo>
                    <a:pt x="4153535" y="0"/>
                  </a:lnTo>
                  <a:close/>
                </a:path>
                <a:path w="4586605" h="457200">
                  <a:moveTo>
                    <a:pt x="4293616" y="104140"/>
                  </a:moveTo>
                  <a:lnTo>
                    <a:pt x="4292841" y="92964"/>
                  </a:lnTo>
                  <a:lnTo>
                    <a:pt x="4292663" y="90284"/>
                  </a:lnTo>
                  <a:lnTo>
                    <a:pt x="4289818" y="78066"/>
                  </a:lnTo>
                  <a:lnTo>
                    <a:pt x="4285094" y="67475"/>
                  </a:lnTo>
                  <a:lnTo>
                    <a:pt x="4278782" y="58928"/>
                  </a:lnTo>
                  <a:lnTo>
                    <a:pt x="4278503" y="58547"/>
                  </a:lnTo>
                  <a:lnTo>
                    <a:pt x="4272407" y="53213"/>
                  </a:lnTo>
                  <a:lnTo>
                    <a:pt x="4272407" y="92964"/>
                  </a:lnTo>
                  <a:lnTo>
                    <a:pt x="4206240" y="92964"/>
                  </a:lnTo>
                  <a:lnTo>
                    <a:pt x="4230624" y="58928"/>
                  </a:lnTo>
                  <a:lnTo>
                    <a:pt x="4239895" y="58928"/>
                  </a:lnTo>
                  <a:lnTo>
                    <a:pt x="4271518" y="83058"/>
                  </a:lnTo>
                  <a:lnTo>
                    <a:pt x="4272407" y="92964"/>
                  </a:lnTo>
                  <a:lnTo>
                    <a:pt x="4272407" y="53213"/>
                  </a:lnTo>
                  <a:lnTo>
                    <a:pt x="4270426" y="51473"/>
                  </a:lnTo>
                  <a:lnTo>
                    <a:pt x="4261256" y="46443"/>
                  </a:lnTo>
                  <a:lnTo>
                    <a:pt x="4250995" y="43421"/>
                  </a:lnTo>
                  <a:lnTo>
                    <a:pt x="4239641" y="42418"/>
                  </a:lnTo>
                  <a:lnTo>
                    <a:pt x="4227919" y="43446"/>
                  </a:lnTo>
                  <a:lnTo>
                    <a:pt x="4192994" y="68059"/>
                  </a:lnTo>
                  <a:lnTo>
                    <a:pt x="4184345" y="104140"/>
                  </a:lnTo>
                  <a:lnTo>
                    <a:pt x="4184383" y="107061"/>
                  </a:lnTo>
                  <a:lnTo>
                    <a:pt x="4199509" y="150241"/>
                  </a:lnTo>
                  <a:lnTo>
                    <a:pt x="4240784" y="166243"/>
                  </a:lnTo>
                  <a:lnTo>
                    <a:pt x="4250614" y="165633"/>
                  </a:lnTo>
                  <a:lnTo>
                    <a:pt x="4281602" y="149733"/>
                  </a:lnTo>
                  <a:lnTo>
                    <a:pt x="4285907" y="144208"/>
                  </a:lnTo>
                  <a:lnTo>
                    <a:pt x="4289920" y="136639"/>
                  </a:lnTo>
                  <a:lnTo>
                    <a:pt x="4292854" y="128016"/>
                  </a:lnTo>
                  <a:lnTo>
                    <a:pt x="4272153" y="125476"/>
                  </a:lnTo>
                  <a:lnTo>
                    <a:pt x="4269105" y="133985"/>
                  </a:lnTo>
                  <a:lnTo>
                    <a:pt x="4264914" y="140081"/>
                  </a:lnTo>
                  <a:lnTo>
                    <a:pt x="4259707" y="144018"/>
                  </a:lnTo>
                  <a:lnTo>
                    <a:pt x="4254500" y="147828"/>
                  </a:lnTo>
                  <a:lnTo>
                    <a:pt x="4248277" y="149733"/>
                  </a:lnTo>
                  <a:lnTo>
                    <a:pt x="4240911" y="149733"/>
                  </a:lnTo>
                  <a:lnTo>
                    <a:pt x="4208424" y="126746"/>
                  </a:lnTo>
                  <a:lnTo>
                    <a:pt x="4205097" y="109474"/>
                  </a:lnTo>
                  <a:lnTo>
                    <a:pt x="4293489" y="109474"/>
                  </a:lnTo>
                  <a:lnTo>
                    <a:pt x="4293616" y="104140"/>
                  </a:lnTo>
                  <a:close/>
                </a:path>
                <a:path w="4586605" h="457200">
                  <a:moveTo>
                    <a:pt x="4334764" y="45085"/>
                  </a:moveTo>
                  <a:lnTo>
                    <a:pt x="4314698" y="45085"/>
                  </a:lnTo>
                  <a:lnTo>
                    <a:pt x="4314698" y="180467"/>
                  </a:lnTo>
                  <a:lnTo>
                    <a:pt x="4313682" y="187325"/>
                  </a:lnTo>
                  <a:lnTo>
                    <a:pt x="4311650" y="189992"/>
                  </a:lnTo>
                  <a:lnTo>
                    <a:pt x="4309745" y="192786"/>
                  </a:lnTo>
                  <a:lnTo>
                    <a:pt x="4306697" y="194056"/>
                  </a:lnTo>
                  <a:lnTo>
                    <a:pt x="4300220" y="194056"/>
                  </a:lnTo>
                  <a:lnTo>
                    <a:pt x="4297045" y="193548"/>
                  </a:lnTo>
                  <a:lnTo>
                    <a:pt x="4293108" y="192532"/>
                  </a:lnTo>
                  <a:lnTo>
                    <a:pt x="4289298" y="209677"/>
                  </a:lnTo>
                  <a:lnTo>
                    <a:pt x="4294378" y="211074"/>
                  </a:lnTo>
                  <a:lnTo>
                    <a:pt x="4299585" y="211709"/>
                  </a:lnTo>
                  <a:lnTo>
                    <a:pt x="4305046" y="211709"/>
                  </a:lnTo>
                  <a:lnTo>
                    <a:pt x="4331944" y="194056"/>
                  </a:lnTo>
                  <a:lnTo>
                    <a:pt x="4333341" y="188633"/>
                  </a:lnTo>
                  <a:lnTo>
                    <a:pt x="4334408" y="180174"/>
                  </a:lnTo>
                  <a:lnTo>
                    <a:pt x="4334764" y="170053"/>
                  </a:lnTo>
                  <a:lnTo>
                    <a:pt x="4334764" y="45085"/>
                  </a:lnTo>
                  <a:close/>
                </a:path>
                <a:path w="4586605" h="457200">
                  <a:moveTo>
                    <a:pt x="4334764" y="0"/>
                  </a:moveTo>
                  <a:lnTo>
                    <a:pt x="4314698" y="0"/>
                  </a:lnTo>
                  <a:lnTo>
                    <a:pt x="4314698" y="23368"/>
                  </a:lnTo>
                  <a:lnTo>
                    <a:pt x="4334764" y="23368"/>
                  </a:lnTo>
                  <a:lnTo>
                    <a:pt x="4334764" y="0"/>
                  </a:lnTo>
                  <a:close/>
                </a:path>
                <a:path w="4586605" h="457200">
                  <a:moveTo>
                    <a:pt x="4475607" y="102743"/>
                  </a:moveTo>
                  <a:lnTo>
                    <a:pt x="4474629" y="89344"/>
                  </a:lnTo>
                  <a:lnTo>
                    <a:pt x="4471708" y="77495"/>
                  </a:lnTo>
                  <a:lnTo>
                    <a:pt x="4466869" y="67195"/>
                  </a:lnTo>
                  <a:lnTo>
                    <a:pt x="4460595" y="59055"/>
                  </a:lnTo>
                  <a:lnTo>
                    <a:pt x="4460113" y="58420"/>
                  </a:lnTo>
                  <a:lnTo>
                    <a:pt x="4454855" y="54025"/>
                  </a:lnTo>
                  <a:lnTo>
                    <a:pt x="4454855" y="104394"/>
                  </a:lnTo>
                  <a:lnTo>
                    <a:pt x="4454283" y="114592"/>
                  </a:lnTo>
                  <a:lnTo>
                    <a:pt x="4433786" y="146939"/>
                  </a:lnTo>
                  <a:lnTo>
                    <a:pt x="4420108" y="149733"/>
                  </a:lnTo>
                  <a:lnTo>
                    <a:pt x="4412894" y="149047"/>
                  </a:lnTo>
                  <a:lnTo>
                    <a:pt x="4385792" y="115036"/>
                  </a:lnTo>
                  <a:lnTo>
                    <a:pt x="4385183" y="104394"/>
                  </a:lnTo>
                  <a:lnTo>
                    <a:pt x="4385792" y="93700"/>
                  </a:lnTo>
                  <a:lnTo>
                    <a:pt x="4412894" y="59753"/>
                  </a:lnTo>
                  <a:lnTo>
                    <a:pt x="4420108" y="59055"/>
                  </a:lnTo>
                  <a:lnTo>
                    <a:pt x="4427220" y="59778"/>
                  </a:lnTo>
                  <a:lnTo>
                    <a:pt x="4454283" y="93345"/>
                  </a:lnTo>
                  <a:lnTo>
                    <a:pt x="4454855" y="104394"/>
                  </a:lnTo>
                  <a:lnTo>
                    <a:pt x="4454855" y="54025"/>
                  </a:lnTo>
                  <a:lnTo>
                    <a:pt x="4451743" y="51422"/>
                  </a:lnTo>
                  <a:lnTo>
                    <a:pt x="4442295" y="46418"/>
                  </a:lnTo>
                  <a:lnTo>
                    <a:pt x="4431741" y="43421"/>
                  </a:lnTo>
                  <a:lnTo>
                    <a:pt x="4420108" y="42418"/>
                  </a:lnTo>
                  <a:lnTo>
                    <a:pt x="4409503" y="43243"/>
                  </a:lnTo>
                  <a:lnTo>
                    <a:pt x="4374769" y="64604"/>
                  </a:lnTo>
                  <a:lnTo>
                    <a:pt x="4364482" y="104394"/>
                  </a:lnTo>
                  <a:lnTo>
                    <a:pt x="4365434" y="118491"/>
                  </a:lnTo>
                  <a:lnTo>
                    <a:pt x="4388129" y="157353"/>
                  </a:lnTo>
                  <a:lnTo>
                    <a:pt x="4420108" y="166243"/>
                  </a:lnTo>
                  <a:lnTo>
                    <a:pt x="4427677" y="165798"/>
                  </a:lnTo>
                  <a:lnTo>
                    <a:pt x="4464913" y="144881"/>
                  </a:lnTo>
                  <a:lnTo>
                    <a:pt x="4475175" y="113563"/>
                  </a:lnTo>
                  <a:lnTo>
                    <a:pt x="4475607" y="102743"/>
                  </a:lnTo>
                  <a:close/>
                </a:path>
                <a:path w="4586605" h="457200">
                  <a:moveTo>
                    <a:pt x="4586224" y="121920"/>
                  </a:moveTo>
                  <a:lnTo>
                    <a:pt x="4556569" y="96926"/>
                  </a:lnTo>
                  <a:lnTo>
                    <a:pt x="4522724" y="87376"/>
                  </a:lnTo>
                  <a:lnTo>
                    <a:pt x="4520692" y="86614"/>
                  </a:lnTo>
                  <a:lnTo>
                    <a:pt x="4510532" y="76835"/>
                  </a:lnTo>
                  <a:lnTo>
                    <a:pt x="4510532" y="70104"/>
                  </a:lnTo>
                  <a:lnTo>
                    <a:pt x="4512564" y="66548"/>
                  </a:lnTo>
                  <a:lnTo>
                    <a:pt x="4520438" y="60452"/>
                  </a:lnTo>
                  <a:lnTo>
                    <a:pt x="4527042" y="58928"/>
                  </a:lnTo>
                  <a:lnTo>
                    <a:pt x="4544060" y="58928"/>
                  </a:lnTo>
                  <a:lnTo>
                    <a:pt x="4550029" y="60579"/>
                  </a:lnTo>
                  <a:lnTo>
                    <a:pt x="4558665" y="67437"/>
                  </a:lnTo>
                  <a:lnTo>
                    <a:pt x="4561205" y="72263"/>
                  </a:lnTo>
                  <a:lnTo>
                    <a:pt x="4562094" y="78359"/>
                  </a:lnTo>
                  <a:lnTo>
                    <a:pt x="4581779" y="75692"/>
                  </a:lnTo>
                  <a:lnTo>
                    <a:pt x="4580509" y="67945"/>
                  </a:lnTo>
                  <a:lnTo>
                    <a:pt x="4578223" y="61849"/>
                  </a:lnTo>
                  <a:lnTo>
                    <a:pt x="4576026" y="58928"/>
                  </a:lnTo>
                  <a:lnTo>
                    <a:pt x="4574794" y="57277"/>
                  </a:lnTo>
                  <a:lnTo>
                    <a:pt x="4571492" y="52705"/>
                  </a:lnTo>
                  <a:lnTo>
                    <a:pt x="4566285" y="49149"/>
                  </a:lnTo>
                  <a:lnTo>
                    <a:pt x="4559300" y="46482"/>
                  </a:lnTo>
                  <a:lnTo>
                    <a:pt x="4552188" y="43688"/>
                  </a:lnTo>
                  <a:lnTo>
                    <a:pt x="4544060" y="42418"/>
                  </a:lnTo>
                  <a:lnTo>
                    <a:pt x="4528566" y="42418"/>
                  </a:lnTo>
                  <a:lnTo>
                    <a:pt x="4522851" y="43180"/>
                  </a:lnTo>
                  <a:lnTo>
                    <a:pt x="4517390" y="44831"/>
                  </a:lnTo>
                  <a:lnTo>
                    <a:pt x="4512056" y="46355"/>
                  </a:lnTo>
                  <a:lnTo>
                    <a:pt x="4491101" y="71247"/>
                  </a:lnTo>
                  <a:lnTo>
                    <a:pt x="4491101" y="82423"/>
                  </a:lnTo>
                  <a:lnTo>
                    <a:pt x="4520412" y="108204"/>
                  </a:lnTo>
                  <a:lnTo>
                    <a:pt x="4550029" y="116205"/>
                  </a:lnTo>
                  <a:lnTo>
                    <a:pt x="4556887" y="118364"/>
                  </a:lnTo>
                  <a:lnTo>
                    <a:pt x="4559681" y="120269"/>
                  </a:lnTo>
                  <a:lnTo>
                    <a:pt x="4563618" y="122809"/>
                  </a:lnTo>
                  <a:lnTo>
                    <a:pt x="4565523" y="126365"/>
                  </a:lnTo>
                  <a:lnTo>
                    <a:pt x="4565523" y="136017"/>
                  </a:lnTo>
                  <a:lnTo>
                    <a:pt x="4563364" y="140335"/>
                  </a:lnTo>
                  <a:lnTo>
                    <a:pt x="4558919" y="144145"/>
                  </a:lnTo>
                  <a:lnTo>
                    <a:pt x="4554347" y="147955"/>
                  </a:lnTo>
                  <a:lnTo>
                    <a:pt x="4547616" y="149733"/>
                  </a:lnTo>
                  <a:lnTo>
                    <a:pt x="4529201" y="149733"/>
                  </a:lnTo>
                  <a:lnTo>
                    <a:pt x="4522089" y="147701"/>
                  </a:lnTo>
                  <a:lnTo>
                    <a:pt x="4517009" y="143383"/>
                  </a:lnTo>
                  <a:lnTo>
                    <a:pt x="4511802" y="139192"/>
                  </a:lnTo>
                  <a:lnTo>
                    <a:pt x="4508754" y="133096"/>
                  </a:lnTo>
                  <a:lnTo>
                    <a:pt x="4507611" y="125095"/>
                  </a:lnTo>
                  <a:lnTo>
                    <a:pt x="4487799" y="128270"/>
                  </a:lnTo>
                  <a:lnTo>
                    <a:pt x="4509922" y="160896"/>
                  </a:lnTo>
                  <a:lnTo>
                    <a:pt x="4538472" y="166243"/>
                  </a:lnTo>
                  <a:lnTo>
                    <a:pt x="4545254" y="165963"/>
                  </a:lnTo>
                  <a:lnTo>
                    <a:pt x="4579036" y="149733"/>
                  </a:lnTo>
                  <a:lnTo>
                    <a:pt x="4580382" y="147701"/>
                  </a:lnTo>
                  <a:lnTo>
                    <a:pt x="4584319" y="141859"/>
                  </a:lnTo>
                  <a:lnTo>
                    <a:pt x="4586224" y="135509"/>
                  </a:lnTo>
                  <a:lnTo>
                    <a:pt x="4586224" y="12192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0835" y="2939288"/>
              <a:ext cx="967486" cy="1690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89060" y="2984500"/>
              <a:ext cx="217932" cy="1238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795003" y="2939288"/>
              <a:ext cx="627380" cy="169545"/>
            </a:xfrm>
            <a:custGeom>
              <a:avLst/>
              <a:gdLst/>
              <a:ahLst/>
              <a:cxnLst/>
              <a:rect l="l" t="t" r="r" b="b"/>
              <a:pathLst>
                <a:path w="627379" h="169544">
                  <a:moveTo>
                    <a:pt x="98791" y="61849"/>
                  </a:moveTo>
                  <a:lnTo>
                    <a:pt x="64262" y="61849"/>
                  </a:lnTo>
                  <a:lnTo>
                    <a:pt x="71881" y="64135"/>
                  </a:lnTo>
                  <a:lnTo>
                    <a:pt x="76962" y="68579"/>
                  </a:lnTo>
                  <a:lnTo>
                    <a:pt x="80772" y="72009"/>
                  </a:lnTo>
                  <a:lnTo>
                    <a:pt x="82676" y="77724"/>
                  </a:lnTo>
                  <a:lnTo>
                    <a:pt x="82550" y="91186"/>
                  </a:lnTo>
                  <a:lnTo>
                    <a:pt x="38735" y="99060"/>
                  </a:lnTo>
                  <a:lnTo>
                    <a:pt x="32766" y="100075"/>
                  </a:lnTo>
                  <a:lnTo>
                    <a:pt x="4064" y="119252"/>
                  </a:lnTo>
                  <a:lnTo>
                    <a:pt x="1397" y="124078"/>
                  </a:lnTo>
                  <a:lnTo>
                    <a:pt x="0" y="129412"/>
                  </a:lnTo>
                  <a:lnTo>
                    <a:pt x="0" y="135127"/>
                  </a:lnTo>
                  <a:lnTo>
                    <a:pt x="23288" y="166655"/>
                  </a:lnTo>
                  <a:lnTo>
                    <a:pt x="40513" y="169037"/>
                  </a:lnTo>
                  <a:lnTo>
                    <a:pt x="48514" y="169037"/>
                  </a:lnTo>
                  <a:lnTo>
                    <a:pt x="82285" y="153415"/>
                  </a:lnTo>
                  <a:lnTo>
                    <a:pt x="37592" y="153415"/>
                  </a:lnTo>
                  <a:lnTo>
                    <a:pt x="31623" y="151637"/>
                  </a:lnTo>
                  <a:lnTo>
                    <a:pt x="27559" y="147954"/>
                  </a:lnTo>
                  <a:lnTo>
                    <a:pt x="23495" y="144399"/>
                  </a:lnTo>
                  <a:lnTo>
                    <a:pt x="21579" y="140208"/>
                  </a:lnTo>
                  <a:lnTo>
                    <a:pt x="49784" y="114553"/>
                  </a:lnTo>
                  <a:lnTo>
                    <a:pt x="59993" y="112863"/>
                  </a:lnTo>
                  <a:lnTo>
                    <a:pt x="68881" y="111029"/>
                  </a:lnTo>
                  <a:lnTo>
                    <a:pt x="76412" y="109053"/>
                  </a:lnTo>
                  <a:lnTo>
                    <a:pt x="82550" y="106934"/>
                  </a:lnTo>
                  <a:lnTo>
                    <a:pt x="102870" y="106934"/>
                  </a:lnTo>
                  <a:lnTo>
                    <a:pt x="102870" y="81025"/>
                  </a:lnTo>
                  <a:lnTo>
                    <a:pt x="102489" y="74802"/>
                  </a:lnTo>
                  <a:lnTo>
                    <a:pt x="101853" y="71374"/>
                  </a:lnTo>
                  <a:lnTo>
                    <a:pt x="100711" y="65912"/>
                  </a:lnTo>
                  <a:lnTo>
                    <a:pt x="98791" y="61849"/>
                  </a:lnTo>
                  <a:close/>
                </a:path>
                <a:path w="627379" h="169544">
                  <a:moveTo>
                    <a:pt x="104096" y="151764"/>
                  </a:moveTo>
                  <a:lnTo>
                    <a:pt x="84200" y="151764"/>
                  </a:lnTo>
                  <a:lnTo>
                    <a:pt x="84836" y="157352"/>
                  </a:lnTo>
                  <a:lnTo>
                    <a:pt x="86105" y="162306"/>
                  </a:lnTo>
                  <a:lnTo>
                    <a:pt x="88265" y="166370"/>
                  </a:lnTo>
                  <a:lnTo>
                    <a:pt x="109220" y="166370"/>
                  </a:lnTo>
                  <a:lnTo>
                    <a:pt x="106679" y="161925"/>
                  </a:lnTo>
                  <a:lnTo>
                    <a:pt x="105028" y="157099"/>
                  </a:lnTo>
                  <a:lnTo>
                    <a:pt x="104140" y="152146"/>
                  </a:lnTo>
                  <a:lnTo>
                    <a:pt x="104096" y="151764"/>
                  </a:lnTo>
                  <a:close/>
                </a:path>
                <a:path w="627379" h="169544">
                  <a:moveTo>
                    <a:pt x="102870" y="106934"/>
                  </a:moveTo>
                  <a:lnTo>
                    <a:pt x="82550" y="106934"/>
                  </a:lnTo>
                  <a:lnTo>
                    <a:pt x="82550" y="123189"/>
                  </a:lnTo>
                  <a:lnTo>
                    <a:pt x="81406" y="129794"/>
                  </a:lnTo>
                  <a:lnTo>
                    <a:pt x="53086" y="153415"/>
                  </a:lnTo>
                  <a:lnTo>
                    <a:pt x="82285" y="153415"/>
                  </a:lnTo>
                  <a:lnTo>
                    <a:pt x="84200" y="151764"/>
                  </a:lnTo>
                  <a:lnTo>
                    <a:pt x="104096" y="151764"/>
                  </a:lnTo>
                  <a:lnTo>
                    <a:pt x="103566" y="147145"/>
                  </a:lnTo>
                  <a:lnTo>
                    <a:pt x="103191" y="139953"/>
                  </a:lnTo>
                  <a:lnTo>
                    <a:pt x="102951" y="129794"/>
                  </a:lnTo>
                  <a:lnTo>
                    <a:pt x="102870" y="106934"/>
                  </a:lnTo>
                  <a:close/>
                </a:path>
                <a:path w="627379" h="169544">
                  <a:moveTo>
                    <a:pt x="67055" y="45212"/>
                  </a:moveTo>
                  <a:lnTo>
                    <a:pt x="57023" y="45212"/>
                  </a:lnTo>
                  <a:lnTo>
                    <a:pt x="49565" y="45473"/>
                  </a:lnTo>
                  <a:lnTo>
                    <a:pt x="8254" y="66548"/>
                  </a:lnTo>
                  <a:lnTo>
                    <a:pt x="3555" y="81661"/>
                  </a:lnTo>
                  <a:lnTo>
                    <a:pt x="23114" y="84327"/>
                  </a:lnTo>
                  <a:lnTo>
                    <a:pt x="25273" y="75946"/>
                  </a:lnTo>
                  <a:lnTo>
                    <a:pt x="28701" y="70103"/>
                  </a:lnTo>
                  <a:lnTo>
                    <a:pt x="37592" y="63500"/>
                  </a:lnTo>
                  <a:lnTo>
                    <a:pt x="44576" y="61849"/>
                  </a:lnTo>
                  <a:lnTo>
                    <a:pt x="98791" y="61849"/>
                  </a:lnTo>
                  <a:lnTo>
                    <a:pt x="98551" y="61340"/>
                  </a:lnTo>
                  <a:lnTo>
                    <a:pt x="92582" y="54101"/>
                  </a:lnTo>
                  <a:lnTo>
                    <a:pt x="88011" y="51181"/>
                  </a:lnTo>
                  <a:lnTo>
                    <a:pt x="75311" y="46354"/>
                  </a:lnTo>
                  <a:lnTo>
                    <a:pt x="67055" y="45212"/>
                  </a:lnTo>
                  <a:close/>
                </a:path>
                <a:path w="627379" h="169544">
                  <a:moveTo>
                    <a:pt x="155448" y="63500"/>
                  </a:moveTo>
                  <a:lnTo>
                    <a:pt x="135509" y="63500"/>
                  </a:lnTo>
                  <a:lnTo>
                    <a:pt x="135509" y="166370"/>
                  </a:lnTo>
                  <a:lnTo>
                    <a:pt x="155448" y="166370"/>
                  </a:lnTo>
                  <a:lnTo>
                    <a:pt x="155448" y="63500"/>
                  </a:lnTo>
                  <a:close/>
                </a:path>
                <a:path w="627379" h="169544">
                  <a:moveTo>
                    <a:pt x="178562" y="47878"/>
                  </a:moveTo>
                  <a:lnTo>
                    <a:pt x="117728" y="47878"/>
                  </a:lnTo>
                  <a:lnTo>
                    <a:pt x="117728" y="63500"/>
                  </a:lnTo>
                  <a:lnTo>
                    <a:pt x="178562" y="63500"/>
                  </a:lnTo>
                  <a:lnTo>
                    <a:pt x="178562" y="47878"/>
                  </a:lnTo>
                  <a:close/>
                </a:path>
                <a:path w="627379" h="169544">
                  <a:moveTo>
                    <a:pt x="173990" y="0"/>
                  </a:moveTo>
                  <a:lnTo>
                    <a:pt x="159512" y="0"/>
                  </a:lnTo>
                  <a:lnTo>
                    <a:pt x="152653" y="1650"/>
                  </a:lnTo>
                  <a:lnTo>
                    <a:pt x="147827" y="4825"/>
                  </a:lnTo>
                  <a:lnTo>
                    <a:pt x="143001" y="8127"/>
                  </a:lnTo>
                  <a:lnTo>
                    <a:pt x="139573" y="12319"/>
                  </a:lnTo>
                  <a:lnTo>
                    <a:pt x="137668" y="17525"/>
                  </a:lnTo>
                  <a:lnTo>
                    <a:pt x="136144" y="21336"/>
                  </a:lnTo>
                  <a:lnTo>
                    <a:pt x="135509" y="27304"/>
                  </a:lnTo>
                  <a:lnTo>
                    <a:pt x="135509" y="47878"/>
                  </a:lnTo>
                  <a:lnTo>
                    <a:pt x="155448" y="47878"/>
                  </a:lnTo>
                  <a:lnTo>
                    <a:pt x="155448" y="29845"/>
                  </a:lnTo>
                  <a:lnTo>
                    <a:pt x="156718" y="24891"/>
                  </a:lnTo>
                  <a:lnTo>
                    <a:pt x="159257" y="22351"/>
                  </a:lnTo>
                  <a:lnTo>
                    <a:pt x="161798" y="19685"/>
                  </a:lnTo>
                  <a:lnTo>
                    <a:pt x="166116" y="18414"/>
                  </a:lnTo>
                  <a:lnTo>
                    <a:pt x="184221" y="18414"/>
                  </a:lnTo>
                  <a:lnTo>
                    <a:pt x="187071" y="2032"/>
                  </a:lnTo>
                  <a:lnTo>
                    <a:pt x="180213" y="635"/>
                  </a:lnTo>
                  <a:lnTo>
                    <a:pt x="173990" y="0"/>
                  </a:lnTo>
                  <a:close/>
                </a:path>
                <a:path w="627379" h="169544">
                  <a:moveTo>
                    <a:pt x="184221" y="18414"/>
                  </a:moveTo>
                  <a:lnTo>
                    <a:pt x="175895" y="18414"/>
                  </a:lnTo>
                  <a:lnTo>
                    <a:pt x="179831" y="18796"/>
                  </a:lnTo>
                  <a:lnTo>
                    <a:pt x="184023" y="19558"/>
                  </a:lnTo>
                  <a:lnTo>
                    <a:pt x="184221" y="18414"/>
                  </a:lnTo>
                  <a:close/>
                </a:path>
                <a:path w="627379" h="169544">
                  <a:moveTo>
                    <a:pt x="217550" y="2794"/>
                  </a:moveTo>
                  <a:lnTo>
                    <a:pt x="197485" y="2794"/>
                  </a:lnTo>
                  <a:lnTo>
                    <a:pt x="197485" y="25908"/>
                  </a:lnTo>
                  <a:lnTo>
                    <a:pt x="217550" y="25908"/>
                  </a:lnTo>
                  <a:lnTo>
                    <a:pt x="217550" y="2794"/>
                  </a:lnTo>
                  <a:close/>
                </a:path>
                <a:path w="627379" h="169544">
                  <a:moveTo>
                    <a:pt x="217550" y="47878"/>
                  </a:moveTo>
                  <a:lnTo>
                    <a:pt x="197485" y="47878"/>
                  </a:lnTo>
                  <a:lnTo>
                    <a:pt x="197485" y="166370"/>
                  </a:lnTo>
                  <a:lnTo>
                    <a:pt x="217550" y="166370"/>
                  </a:lnTo>
                  <a:lnTo>
                    <a:pt x="217550" y="47878"/>
                  </a:lnTo>
                  <a:close/>
                </a:path>
                <a:path w="627379" h="169544">
                  <a:moveTo>
                    <a:pt x="292862" y="45212"/>
                  </a:moveTo>
                  <a:lnTo>
                    <a:pt x="253222" y="61388"/>
                  </a:lnTo>
                  <a:lnTo>
                    <a:pt x="239271" y="98258"/>
                  </a:lnTo>
                  <a:lnTo>
                    <a:pt x="238887" y="107569"/>
                  </a:lnTo>
                  <a:lnTo>
                    <a:pt x="239813" y="121568"/>
                  </a:lnTo>
                  <a:lnTo>
                    <a:pt x="261623" y="160143"/>
                  </a:lnTo>
                  <a:lnTo>
                    <a:pt x="292735" y="169037"/>
                  </a:lnTo>
                  <a:lnTo>
                    <a:pt x="302069" y="168322"/>
                  </a:lnTo>
                  <a:lnTo>
                    <a:pt x="310642" y="166179"/>
                  </a:lnTo>
                  <a:lnTo>
                    <a:pt x="318452" y="162607"/>
                  </a:lnTo>
                  <a:lnTo>
                    <a:pt x="325500" y="157607"/>
                  </a:lnTo>
                  <a:lnTo>
                    <a:pt x="330332" y="152526"/>
                  </a:lnTo>
                  <a:lnTo>
                    <a:pt x="292480" y="152526"/>
                  </a:lnTo>
                  <a:lnTo>
                    <a:pt x="285482" y="151858"/>
                  </a:lnTo>
                  <a:lnTo>
                    <a:pt x="260032" y="118157"/>
                  </a:lnTo>
                  <a:lnTo>
                    <a:pt x="259461" y="107061"/>
                  </a:lnTo>
                  <a:lnTo>
                    <a:pt x="260056" y="96057"/>
                  </a:lnTo>
                  <a:lnTo>
                    <a:pt x="286434" y="62410"/>
                  </a:lnTo>
                  <a:lnTo>
                    <a:pt x="293624" y="61722"/>
                  </a:lnTo>
                  <a:lnTo>
                    <a:pt x="331000" y="61722"/>
                  </a:lnTo>
                  <a:lnTo>
                    <a:pt x="330053" y="60370"/>
                  </a:lnTo>
                  <a:lnTo>
                    <a:pt x="324485" y="54990"/>
                  </a:lnTo>
                  <a:lnTo>
                    <a:pt x="317865" y="50730"/>
                  </a:lnTo>
                  <a:lnTo>
                    <a:pt x="310388" y="47672"/>
                  </a:lnTo>
                  <a:lnTo>
                    <a:pt x="302053" y="45829"/>
                  </a:lnTo>
                  <a:lnTo>
                    <a:pt x="292862" y="45212"/>
                  </a:lnTo>
                  <a:close/>
                </a:path>
                <a:path w="627379" h="169544">
                  <a:moveTo>
                    <a:pt x="322325" y="123062"/>
                  </a:moveTo>
                  <a:lnTo>
                    <a:pt x="320928" y="133096"/>
                  </a:lnTo>
                  <a:lnTo>
                    <a:pt x="317626" y="140462"/>
                  </a:lnTo>
                  <a:lnTo>
                    <a:pt x="306959" y="150113"/>
                  </a:lnTo>
                  <a:lnTo>
                    <a:pt x="300481" y="152526"/>
                  </a:lnTo>
                  <a:lnTo>
                    <a:pt x="330332" y="152526"/>
                  </a:lnTo>
                  <a:lnTo>
                    <a:pt x="331547" y="151249"/>
                  </a:lnTo>
                  <a:lnTo>
                    <a:pt x="336343" y="143795"/>
                  </a:lnTo>
                  <a:lnTo>
                    <a:pt x="339877" y="135247"/>
                  </a:lnTo>
                  <a:lnTo>
                    <a:pt x="342138" y="125602"/>
                  </a:lnTo>
                  <a:lnTo>
                    <a:pt x="322325" y="123062"/>
                  </a:lnTo>
                  <a:close/>
                </a:path>
                <a:path w="627379" h="169544">
                  <a:moveTo>
                    <a:pt x="331000" y="61722"/>
                  </a:moveTo>
                  <a:lnTo>
                    <a:pt x="300354" y="61722"/>
                  </a:lnTo>
                  <a:lnTo>
                    <a:pt x="306070" y="63753"/>
                  </a:lnTo>
                  <a:lnTo>
                    <a:pt x="310769" y="67690"/>
                  </a:lnTo>
                  <a:lnTo>
                    <a:pt x="315468" y="71754"/>
                  </a:lnTo>
                  <a:lnTo>
                    <a:pt x="318770" y="77724"/>
                  </a:lnTo>
                  <a:lnTo>
                    <a:pt x="320675" y="85725"/>
                  </a:lnTo>
                  <a:lnTo>
                    <a:pt x="340232" y="82676"/>
                  </a:lnTo>
                  <a:lnTo>
                    <a:pt x="337950" y="74225"/>
                  </a:lnTo>
                  <a:lnTo>
                    <a:pt x="334549" y="66786"/>
                  </a:lnTo>
                  <a:lnTo>
                    <a:pt x="331000" y="61722"/>
                  </a:lnTo>
                  <a:close/>
                </a:path>
                <a:path w="627379" h="169544">
                  <a:moveTo>
                    <a:pt x="379475" y="2794"/>
                  </a:moveTo>
                  <a:lnTo>
                    <a:pt x="359410" y="2794"/>
                  </a:lnTo>
                  <a:lnTo>
                    <a:pt x="359410" y="25908"/>
                  </a:lnTo>
                  <a:lnTo>
                    <a:pt x="379475" y="25908"/>
                  </a:lnTo>
                  <a:lnTo>
                    <a:pt x="379475" y="2794"/>
                  </a:lnTo>
                  <a:close/>
                </a:path>
                <a:path w="627379" h="169544">
                  <a:moveTo>
                    <a:pt x="379475" y="47878"/>
                  </a:moveTo>
                  <a:lnTo>
                    <a:pt x="359410" y="47878"/>
                  </a:lnTo>
                  <a:lnTo>
                    <a:pt x="359410" y="166370"/>
                  </a:lnTo>
                  <a:lnTo>
                    <a:pt x="379475" y="166370"/>
                  </a:lnTo>
                  <a:lnTo>
                    <a:pt x="379475" y="47878"/>
                  </a:lnTo>
                  <a:close/>
                </a:path>
                <a:path w="627379" h="169544">
                  <a:moveTo>
                    <a:pt x="455041" y="45212"/>
                  </a:moveTo>
                  <a:lnTo>
                    <a:pt x="417702" y="58420"/>
                  </a:lnTo>
                  <a:lnTo>
                    <a:pt x="399415" y="107187"/>
                  </a:lnTo>
                  <a:lnTo>
                    <a:pt x="400369" y="121283"/>
                  </a:lnTo>
                  <a:lnTo>
                    <a:pt x="423072" y="160143"/>
                  </a:lnTo>
                  <a:lnTo>
                    <a:pt x="455041" y="169037"/>
                  </a:lnTo>
                  <a:lnTo>
                    <a:pt x="462613" y="168584"/>
                  </a:lnTo>
                  <a:lnTo>
                    <a:pt x="495720" y="152526"/>
                  </a:lnTo>
                  <a:lnTo>
                    <a:pt x="455041" y="152526"/>
                  </a:lnTo>
                  <a:lnTo>
                    <a:pt x="447827" y="151832"/>
                  </a:lnTo>
                  <a:lnTo>
                    <a:pt x="420735" y="117828"/>
                  </a:lnTo>
                  <a:lnTo>
                    <a:pt x="420116" y="107187"/>
                  </a:lnTo>
                  <a:lnTo>
                    <a:pt x="420735" y="96494"/>
                  </a:lnTo>
                  <a:lnTo>
                    <a:pt x="447827" y="62543"/>
                  </a:lnTo>
                  <a:lnTo>
                    <a:pt x="455041" y="61849"/>
                  </a:lnTo>
                  <a:lnTo>
                    <a:pt x="495535" y="61849"/>
                  </a:lnTo>
                  <a:lnTo>
                    <a:pt x="495046" y="61213"/>
                  </a:lnTo>
                  <a:lnTo>
                    <a:pt x="486687" y="54213"/>
                  </a:lnTo>
                  <a:lnTo>
                    <a:pt x="477234" y="49212"/>
                  </a:lnTo>
                  <a:lnTo>
                    <a:pt x="466685" y="46212"/>
                  </a:lnTo>
                  <a:lnTo>
                    <a:pt x="455041" y="45212"/>
                  </a:lnTo>
                  <a:close/>
                </a:path>
                <a:path w="627379" h="169544">
                  <a:moveTo>
                    <a:pt x="495535" y="61849"/>
                  </a:moveTo>
                  <a:lnTo>
                    <a:pt x="455041" y="61849"/>
                  </a:lnTo>
                  <a:lnTo>
                    <a:pt x="462160" y="62561"/>
                  </a:lnTo>
                  <a:lnTo>
                    <a:pt x="468661" y="64690"/>
                  </a:lnTo>
                  <a:lnTo>
                    <a:pt x="489785" y="105537"/>
                  </a:lnTo>
                  <a:lnTo>
                    <a:pt x="489795" y="107187"/>
                  </a:lnTo>
                  <a:lnTo>
                    <a:pt x="489219" y="117381"/>
                  </a:lnTo>
                  <a:lnTo>
                    <a:pt x="468725" y="149733"/>
                  </a:lnTo>
                  <a:lnTo>
                    <a:pt x="455041" y="152526"/>
                  </a:lnTo>
                  <a:lnTo>
                    <a:pt x="495720" y="152526"/>
                  </a:lnTo>
                  <a:lnTo>
                    <a:pt x="510111" y="116349"/>
                  </a:lnTo>
                  <a:lnTo>
                    <a:pt x="510540" y="105537"/>
                  </a:lnTo>
                  <a:lnTo>
                    <a:pt x="509565" y="92128"/>
                  </a:lnTo>
                  <a:lnTo>
                    <a:pt x="506650" y="80279"/>
                  </a:lnTo>
                  <a:lnTo>
                    <a:pt x="501806" y="69978"/>
                  </a:lnTo>
                  <a:lnTo>
                    <a:pt x="495535" y="61849"/>
                  </a:lnTo>
                  <a:close/>
                </a:path>
                <a:path w="627379" h="169544">
                  <a:moveTo>
                    <a:pt x="485013" y="1904"/>
                  </a:moveTo>
                  <a:lnTo>
                    <a:pt x="458724" y="1904"/>
                  </a:lnTo>
                  <a:lnTo>
                    <a:pt x="443865" y="33147"/>
                  </a:lnTo>
                  <a:lnTo>
                    <a:pt x="460501" y="33147"/>
                  </a:lnTo>
                  <a:lnTo>
                    <a:pt x="485013" y="1904"/>
                  </a:lnTo>
                  <a:close/>
                </a:path>
                <a:path w="627379" h="169544">
                  <a:moveTo>
                    <a:pt x="548767" y="47878"/>
                  </a:moveTo>
                  <a:lnTo>
                    <a:pt x="530732" y="47878"/>
                  </a:lnTo>
                  <a:lnTo>
                    <a:pt x="530732" y="166370"/>
                  </a:lnTo>
                  <a:lnTo>
                    <a:pt x="550799" y="166370"/>
                  </a:lnTo>
                  <a:lnTo>
                    <a:pt x="550799" y="101726"/>
                  </a:lnTo>
                  <a:lnTo>
                    <a:pt x="551392" y="91223"/>
                  </a:lnTo>
                  <a:lnTo>
                    <a:pt x="567823" y="64770"/>
                  </a:lnTo>
                  <a:lnTo>
                    <a:pt x="548767" y="64770"/>
                  </a:lnTo>
                  <a:lnTo>
                    <a:pt x="548767" y="47878"/>
                  </a:lnTo>
                  <a:close/>
                </a:path>
                <a:path w="627379" h="169544">
                  <a:moveTo>
                    <a:pt x="622149" y="62611"/>
                  </a:moveTo>
                  <a:lnTo>
                    <a:pt x="587628" y="62611"/>
                  </a:lnTo>
                  <a:lnTo>
                    <a:pt x="592327" y="63881"/>
                  </a:lnTo>
                  <a:lnTo>
                    <a:pt x="596265" y="66294"/>
                  </a:lnTo>
                  <a:lnTo>
                    <a:pt x="600328" y="68707"/>
                  </a:lnTo>
                  <a:lnTo>
                    <a:pt x="603123" y="71882"/>
                  </a:lnTo>
                  <a:lnTo>
                    <a:pt x="606171" y="80010"/>
                  </a:lnTo>
                  <a:lnTo>
                    <a:pt x="606932" y="86106"/>
                  </a:lnTo>
                  <a:lnTo>
                    <a:pt x="606932" y="166370"/>
                  </a:lnTo>
                  <a:lnTo>
                    <a:pt x="627126" y="166370"/>
                  </a:lnTo>
                  <a:lnTo>
                    <a:pt x="627029" y="82565"/>
                  </a:lnTo>
                  <a:lnTo>
                    <a:pt x="622680" y="63373"/>
                  </a:lnTo>
                  <a:lnTo>
                    <a:pt x="622149" y="62611"/>
                  </a:lnTo>
                  <a:close/>
                </a:path>
                <a:path w="627379" h="169544">
                  <a:moveTo>
                    <a:pt x="593725" y="45212"/>
                  </a:moveTo>
                  <a:lnTo>
                    <a:pt x="586486" y="45212"/>
                  </a:lnTo>
                  <a:lnTo>
                    <a:pt x="574913" y="46428"/>
                  </a:lnTo>
                  <a:lnTo>
                    <a:pt x="564769" y="50085"/>
                  </a:lnTo>
                  <a:lnTo>
                    <a:pt x="556053" y="56195"/>
                  </a:lnTo>
                  <a:lnTo>
                    <a:pt x="548767" y="64770"/>
                  </a:lnTo>
                  <a:lnTo>
                    <a:pt x="567823" y="64770"/>
                  </a:lnTo>
                  <a:lnTo>
                    <a:pt x="573786" y="62611"/>
                  </a:lnTo>
                  <a:lnTo>
                    <a:pt x="622149" y="62611"/>
                  </a:lnTo>
                  <a:lnTo>
                    <a:pt x="619760" y="59182"/>
                  </a:lnTo>
                  <a:lnTo>
                    <a:pt x="616712" y="54990"/>
                  </a:lnTo>
                  <a:lnTo>
                    <a:pt x="612267" y="51562"/>
                  </a:lnTo>
                  <a:lnTo>
                    <a:pt x="600201" y="46482"/>
                  </a:lnTo>
                  <a:lnTo>
                    <a:pt x="593725" y="45212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18903" y="2984500"/>
              <a:ext cx="109220" cy="123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16261" y="2942082"/>
              <a:ext cx="883666" cy="20904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773037" y="2942081"/>
              <a:ext cx="4691380" cy="414020"/>
            </a:xfrm>
            <a:custGeom>
              <a:avLst/>
              <a:gdLst/>
              <a:ahLst/>
              <a:cxnLst/>
              <a:rect l="l" t="t" r="r" b="b"/>
              <a:pathLst>
                <a:path w="4691380" h="414020">
                  <a:moveTo>
                    <a:pt x="96393" y="411226"/>
                  </a:moveTo>
                  <a:lnTo>
                    <a:pt x="96291" y="327431"/>
                  </a:lnTo>
                  <a:lnTo>
                    <a:pt x="91414" y="307467"/>
                  </a:lnTo>
                  <a:lnTo>
                    <a:pt x="89027" y="304038"/>
                  </a:lnTo>
                  <a:lnTo>
                    <a:pt x="85979" y="299847"/>
                  </a:lnTo>
                  <a:lnTo>
                    <a:pt x="81534" y="296418"/>
                  </a:lnTo>
                  <a:lnTo>
                    <a:pt x="69469" y="291338"/>
                  </a:lnTo>
                  <a:lnTo>
                    <a:pt x="62992" y="290068"/>
                  </a:lnTo>
                  <a:lnTo>
                    <a:pt x="55753" y="290068"/>
                  </a:lnTo>
                  <a:lnTo>
                    <a:pt x="44170" y="291287"/>
                  </a:lnTo>
                  <a:lnTo>
                    <a:pt x="34036" y="294944"/>
                  </a:lnTo>
                  <a:lnTo>
                    <a:pt x="25311" y="301053"/>
                  </a:lnTo>
                  <a:lnTo>
                    <a:pt x="18034" y="309626"/>
                  </a:lnTo>
                  <a:lnTo>
                    <a:pt x="18034" y="292735"/>
                  </a:lnTo>
                  <a:lnTo>
                    <a:pt x="0" y="292735"/>
                  </a:lnTo>
                  <a:lnTo>
                    <a:pt x="0" y="411226"/>
                  </a:lnTo>
                  <a:lnTo>
                    <a:pt x="20066" y="411226"/>
                  </a:lnTo>
                  <a:lnTo>
                    <a:pt x="20066" y="346583"/>
                  </a:lnTo>
                  <a:lnTo>
                    <a:pt x="20650" y="336080"/>
                  </a:lnTo>
                  <a:lnTo>
                    <a:pt x="43053" y="307467"/>
                  </a:lnTo>
                  <a:lnTo>
                    <a:pt x="56896" y="307467"/>
                  </a:lnTo>
                  <a:lnTo>
                    <a:pt x="61595" y="308737"/>
                  </a:lnTo>
                  <a:lnTo>
                    <a:pt x="65532" y="311150"/>
                  </a:lnTo>
                  <a:lnTo>
                    <a:pt x="69596" y="313563"/>
                  </a:lnTo>
                  <a:lnTo>
                    <a:pt x="72390" y="316738"/>
                  </a:lnTo>
                  <a:lnTo>
                    <a:pt x="75438" y="324866"/>
                  </a:lnTo>
                  <a:lnTo>
                    <a:pt x="76200" y="330962"/>
                  </a:lnTo>
                  <a:lnTo>
                    <a:pt x="76200" y="411226"/>
                  </a:lnTo>
                  <a:lnTo>
                    <a:pt x="96393" y="411226"/>
                  </a:lnTo>
                  <a:close/>
                </a:path>
                <a:path w="4691380" h="414020">
                  <a:moveTo>
                    <a:pt x="236982" y="350393"/>
                  </a:moveTo>
                  <a:lnTo>
                    <a:pt x="236004" y="336994"/>
                  </a:lnTo>
                  <a:lnTo>
                    <a:pt x="233083" y="325145"/>
                  </a:lnTo>
                  <a:lnTo>
                    <a:pt x="228244" y="314845"/>
                  </a:lnTo>
                  <a:lnTo>
                    <a:pt x="221970" y="306705"/>
                  </a:lnTo>
                  <a:lnTo>
                    <a:pt x="221488" y="306070"/>
                  </a:lnTo>
                  <a:lnTo>
                    <a:pt x="216230" y="301675"/>
                  </a:lnTo>
                  <a:lnTo>
                    <a:pt x="216230" y="352044"/>
                  </a:lnTo>
                  <a:lnTo>
                    <a:pt x="215658" y="362242"/>
                  </a:lnTo>
                  <a:lnTo>
                    <a:pt x="195160" y="394589"/>
                  </a:lnTo>
                  <a:lnTo>
                    <a:pt x="181483" y="397383"/>
                  </a:lnTo>
                  <a:lnTo>
                    <a:pt x="174269" y="396697"/>
                  </a:lnTo>
                  <a:lnTo>
                    <a:pt x="147167" y="362686"/>
                  </a:lnTo>
                  <a:lnTo>
                    <a:pt x="146558" y="352044"/>
                  </a:lnTo>
                  <a:lnTo>
                    <a:pt x="147167" y="341350"/>
                  </a:lnTo>
                  <a:lnTo>
                    <a:pt x="174269" y="307403"/>
                  </a:lnTo>
                  <a:lnTo>
                    <a:pt x="181483" y="306705"/>
                  </a:lnTo>
                  <a:lnTo>
                    <a:pt x="188595" y="307428"/>
                  </a:lnTo>
                  <a:lnTo>
                    <a:pt x="215658" y="340995"/>
                  </a:lnTo>
                  <a:lnTo>
                    <a:pt x="216230" y="352044"/>
                  </a:lnTo>
                  <a:lnTo>
                    <a:pt x="216230" y="301675"/>
                  </a:lnTo>
                  <a:lnTo>
                    <a:pt x="213118" y="299072"/>
                  </a:lnTo>
                  <a:lnTo>
                    <a:pt x="203669" y="294068"/>
                  </a:lnTo>
                  <a:lnTo>
                    <a:pt x="193116" y="291071"/>
                  </a:lnTo>
                  <a:lnTo>
                    <a:pt x="181483" y="290068"/>
                  </a:lnTo>
                  <a:lnTo>
                    <a:pt x="170878" y="290893"/>
                  </a:lnTo>
                  <a:lnTo>
                    <a:pt x="136144" y="312254"/>
                  </a:lnTo>
                  <a:lnTo>
                    <a:pt x="125857" y="352044"/>
                  </a:lnTo>
                  <a:lnTo>
                    <a:pt x="126809" y="366141"/>
                  </a:lnTo>
                  <a:lnTo>
                    <a:pt x="149504" y="405003"/>
                  </a:lnTo>
                  <a:lnTo>
                    <a:pt x="181483" y="413893"/>
                  </a:lnTo>
                  <a:lnTo>
                    <a:pt x="189052" y="413448"/>
                  </a:lnTo>
                  <a:lnTo>
                    <a:pt x="226288" y="392531"/>
                  </a:lnTo>
                  <a:lnTo>
                    <a:pt x="236550" y="361213"/>
                  </a:lnTo>
                  <a:lnTo>
                    <a:pt x="236982" y="350393"/>
                  </a:lnTo>
                  <a:close/>
                </a:path>
                <a:path w="4691380" h="414020">
                  <a:moveTo>
                    <a:pt x="354330" y="370459"/>
                  </a:moveTo>
                  <a:lnTo>
                    <a:pt x="334518" y="367919"/>
                  </a:lnTo>
                  <a:lnTo>
                    <a:pt x="333121" y="377952"/>
                  </a:lnTo>
                  <a:lnTo>
                    <a:pt x="329819" y="385318"/>
                  </a:lnTo>
                  <a:lnTo>
                    <a:pt x="319151" y="394970"/>
                  </a:lnTo>
                  <a:lnTo>
                    <a:pt x="312674" y="397383"/>
                  </a:lnTo>
                  <a:lnTo>
                    <a:pt x="304673" y="397383"/>
                  </a:lnTo>
                  <a:lnTo>
                    <a:pt x="273939" y="372491"/>
                  </a:lnTo>
                  <a:lnTo>
                    <a:pt x="271653" y="351917"/>
                  </a:lnTo>
                  <a:lnTo>
                    <a:pt x="272237" y="340918"/>
                  </a:lnTo>
                  <a:lnTo>
                    <a:pt x="298615" y="307276"/>
                  </a:lnTo>
                  <a:lnTo>
                    <a:pt x="305816" y="306578"/>
                  </a:lnTo>
                  <a:lnTo>
                    <a:pt x="312547" y="306578"/>
                  </a:lnTo>
                  <a:lnTo>
                    <a:pt x="332867" y="330581"/>
                  </a:lnTo>
                  <a:lnTo>
                    <a:pt x="352425" y="327533"/>
                  </a:lnTo>
                  <a:lnTo>
                    <a:pt x="330047" y="295592"/>
                  </a:lnTo>
                  <a:lnTo>
                    <a:pt x="305054" y="290068"/>
                  </a:lnTo>
                  <a:lnTo>
                    <a:pt x="297573" y="290525"/>
                  </a:lnTo>
                  <a:lnTo>
                    <a:pt x="260997" y="312115"/>
                  </a:lnTo>
                  <a:lnTo>
                    <a:pt x="251079" y="352425"/>
                  </a:lnTo>
                  <a:lnTo>
                    <a:pt x="251993" y="366433"/>
                  </a:lnTo>
                  <a:lnTo>
                    <a:pt x="273812" y="405003"/>
                  </a:lnTo>
                  <a:lnTo>
                    <a:pt x="304927" y="413893"/>
                  </a:lnTo>
                  <a:lnTo>
                    <a:pt x="314261" y="413181"/>
                  </a:lnTo>
                  <a:lnTo>
                    <a:pt x="322834" y="411035"/>
                  </a:lnTo>
                  <a:lnTo>
                    <a:pt x="330644" y="407466"/>
                  </a:lnTo>
                  <a:lnTo>
                    <a:pt x="337693" y="402463"/>
                  </a:lnTo>
                  <a:lnTo>
                    <a:pt x="342519" y="397383"/>
                  </a:lnTo>
                  <a:lnTo>
                    <a:pt x="343738" y="396113"/>
                  </a:lnTo>
                  <a:lnTo>
                    <a:pt x="348526" y="388658"/>
                  </a:lnTo>
                  <a:lnTo>
                    <a:pt x="352069" y="380111"/>
                  </a:lnTo>
                  <a:lnTo>
                    <a:pt x="354330" y="370459"/>
                  </a:lnTo>
                  <a:close/>
                </a:path>
                <a:path w="4691380" h="414020">
                  <a:moveTo>
                    <a:pt x="467995" y="336169"/>
                  </a:moveTo>
                  <a:lnTo>
                    <a:pt x="462280" y="306324"/>
                  </a:lnTo>
                  <a:lnTo>
                    <a:pt x="461010" y="303530"/>
                  </a:lnTo>
                  <a:lnTo>
                    <a:pt x="456438" y="298704"/>
                  </a:lnTo>
                  <a:lnTo>
                    <a:pt x="443484" y="291846"/>
                  </a:lnTo>
                  <a:lnTo>
                    <a:pt x="435864" y="290068"/>
                  </a:lnTo>
                  <a:lnTo>
                    <a:pt x="427101" y="290068"/>
                  </a:lnTo>
                  <a:lnTo>
                    <a:pt x="416801" y="291096"/>
                  </a:lnTo>
                  <a:lnTo>
                    <a:pt x="407454" y="294157"/>
                  </a:lnTo>
                  <a:lnTo>
                    <a:pt x="399034" y="299237"/>
                  </a:lnTo>
                  <a:lnTo>
                    <a:pt x="391541" y="306324"/>
                  </a:lnTo>
                  <a:lnTo>
                    <a:pt x="391541" y="247650"/>
                  </a:lnTo>
                  <a:lnTo>
                    <a:pt x="371475" y="247650"/>
                  </a:lnTo>
                  <a:lnTo>
                    <a:pt x="371475" y="411226"/>
                  </a:lnTo>
                  <a:lnTo>
                    <a:pt x="391541" y="411226"/>
                  </a:lnTo>
                  <a:lnTo>
                    <a:pt x="391541" y="337185"/>
                  </a:lnTo>
                  <a:lnTo>
                    <a:pt x="392684" y="329819"/>
                  </a:lnTo>
                  <a:lnTo>
                    <a:pt x="394970" y="324485"/>
                  </a:lnTo>
                  <a:lnTo>
                    <a:pt x="397129" y="319278"/>
                  </a:lnTo>
                  <a:lnTo>
                    <a:pt x="400939" y="315087"/>
                  </a:lnTo>
                  <a:lnTo>
                    <a:pt x="406146" y="312039"/>
                  </a:lnTo>
                  <a:lnTo>
                    <a:pt x="411353" y="308864"/>
                  </a:lnTo>
                  <a:lnTo>
                    <a:pt x="416941" y="307340"/>
                  </a:lnTo>
                  <a:lnTo>
                    <a:pt x="430911" y="307340"/>
                  </a:lnTo>
                  <a:lnTo>
                    <a:pt x="437007" y="309626"/>
                  </a:lnTo>
                  <a:lnTo>
                    <a:pt x="441452" y="314198"/>
                  </a:lnTo>
                  <a:lnTo>
                    <a:pt x="445770" y="318770"/>
                  </a:lnTo>
                  <a:lnTo>
                    <a:pt x="447929" y="326136"/>
                  </a:lnTo>
                  <a:lnTo>
                    <a:pt x="447929" y="411226"/>
                  </a:lnTo>
                  <a:lnTo>
                    <a:pt x="467995" y="411226"/>
                  </a:lnTo>
                  <a:lnTo>
                    <a:pt x="467995" y="336169"/>
                  </a:lnTo>
                  <a:close/>
                </a:path>
                <a:path w="4691380" h="414020">
                  <a:moveTo>
                    <a:pt x="607441" y="351790"/>
                  </a:moveTo>
                  <a:lnTo>
                    <a:pt x="606666" y="340614"/>
                  </a:lnTo>
                  <a:lnTo>
                    <a:pt x="606488" y="337934"/>
                  </a:lnTo>
                  <a:lnTo>
                    <a:pt x="603643" y="325716"/>
                  </a:lnTo>
                  <a:lnTo>
                    <a:pt x="598919" y="315125"/>
                  </a:lnTo>
                  <a:lnTo>
                    <a:pt x="592607" y="306578"/>
                  </a:lnTo>
                  <a:lnTo>
                    <a:pt x="592328" y="306197"/>
                  </a:lnTo>
                  <a:lnTo>
                    <a:pt x="586232" y="300863"/>
                  </a:lnTo>
                  <a:lnTo>
                    <a:pt x="586232" y="340614"/>
                  </a:lnTo>
                  <a:lnTo>
                    <a:pt x="520065" y="340614"/>
                  </a:lnTo>
                  <a:lnTo>
                    <a:pt x="544449" y="306578"/>
                  </a:lnTo>
                  <a:lnTo>
                    <a:pt x="553720" y="306578"/>
                  </a:lnTo>
                  <a:lnTo>
                    <a:pt x="585343" y="330708"/>
                  </a:lnTo>
                  <a:lnTo>
                    <a:pt x="586232" y="340614"/>
                  </a:lnTo>
                  <a:lnTo>
                    <a:pt x="586232" y="300863"/>
                  </a:lnTo>
                  <a:lnTo>
                    <a:pt x="584250" y="299123"/>
                  </a:lnTo>
                  <a:lnTo>
                    <a:pt x="575081" y="294093"/>
                  </a:lnTo>
                  <a:lnTo>
                    <a:pt x="564819" y="291071"/>
                  </a:lnTo>
                  <a:lnTo>
                    <a:pt x="553466" y="290068"/>
                  </a:lnTo>
                  <a:lnTo>
                    <a:pt x="541743" y="291096"/>
                  </a:lnTo>
                  <a:lnTo>
                    <a:pt x="506818" y="315709"/>
                  </a:lnTo>
                  <a:lnTo>
                    <a:pt x="498170" y="351790"/>
                  </a:lnTo>
                  <a:lnTo>
                    <a:pt x="498208" y="354711"/>
                  </a:lnTo>
                  <a:lnTo>
                    <a:pt x="513334" y="397891"/>
                  </a:lnTo>
                  <a:lnTo>
                    <a:pt x="554609" y="413893"/>
                  </a:lnTo>
                  <a:lnTo>
                    <a:pt x="564438" y="413283"/>
                  </a:lnTo>
                  <a:lnTo>
                    <a:pt x="595426" y="397383"/>
                  </a:lnTo>
                  <a:lnTo>
                    <a:pt x="599732" y="391858"/>
                  </a:lnTo>
                  <a:lnTo>
                    <a:pt x="603745" y="384289"/>
                  </a:lnTo>
                  <a:lnTo>
                    <a:pt x="606679" y="375666"/>
                  </a:lnTo>
                  <a:lnTo>
                    <a:pt x="585978" y="373126"/>
                  </a:lnTo>
                  <a:lnTo>
                    <a:pt x="582930" y="381635"/>
                  </a:lnTo>
                  <a:lnTo>
                    <a:pt x="578739" y="387731"/>
                  </a:lnTo>
                  <a:lnTo>
                    <a:pt x="573532" y="391668"/>
                  </a:lnTo>
                  <a:lnTo>
                    <a:pt x="568325" y="395478"/>
                  </a:lnTo>
                  <a:lnTo>
                    <a:pt x="562102" y="397383"/>
                  </a:lnTo>
                  <a:lnTo>
                    <a:pt x="554736" y="397383"/>
                  </a:lnTo>
                  <a:lnTo>
                    <a:pt x="522249" y="374396"/>
                  </a:lnTo>
                  <a:lnTo>
                    <a:pt x="518922" y="357124"/>
                  </a:lnTo>
                  <a:lnTo>
                    <a:pt x="607314" y="357124"/>
                  </a:lnTo>
                  <a:lnTo>
                    <a:pt x="607441" y="351790"/>
                  </a:lnTo>
                  <a:close/>
                </a:path>
                <a:path w="4691380" h="414020">
                  <a:moveTo>
                    <a:pt x="719074" y="369570"/>
                  </a:moveTo>
                  <a:lnTo>
                    <a:pt x="689419" y="344576"/>
                  </a:lnTo>
                  <a:lnTo>
                    <a:pt x="655574" y="335026"/>
                  </a:lnTo>
                  <a:lnTo>
                    <a:pt x="653542" y="334264"/>
                  </a:lnTo>
                  <a:lnTo>
                    <a:pt x="643382" y="324485"/>
                  </a:lnTo>
                  <a:lnTo>
                    <a:pt x="643382" y="317754"/>
                  </a:lnTo>
                  <a:lnTo>
                    <a:pt x="645414" y="314198"/>
                  </a:lnTo>
                  <a:lnTo>
                    <a:pt x="653288" y="308102"/>
                  </a:lnTo>
                  <a:lnTo>
                    <a:pt x="659892" y="306578"/>
                  </a:lnTo>
                  <a:lnTo>
                    <a:pt x="676910" y="306578"/>
                  </a:lnTo>
                  <a:lnTo>
                    <a:pt x="682879" y="308229"/>
                  </a:lnTo>
                  <a:lnTo>
                    <a:pt x="691515" y="315087"/>
                  </a:lnTo>
                  <a:lnTo>
                    <a:pt x="694055" y="319913"/>
                  </a:lnTo>
                  <a:lnTo>
                    <a:pt x="694944" y="326009"/>
                  </a:lnTo>
                  <a:lnTo>
                    <a:pt x="714629" y="323342"/>
                  </a:lnTo>
                  <a:lnTo>
                    <a:pt x="713359" y="315595"/>
                  </a:lnTo>
                  <a:lnTo>
                    <a:pt x="711073" y="309499"/>
                  </a:lnTo>
                  <a:lnTo>
                    <a:pt x="708875" y="306578"/>
                  </a:lnTo>
                  <a:lnTo>
                    <a:pt x="707644" y="304927"/>
                  </a:lnTo>
                  <a:lnTo>
                    <a:pt x="704342" y="300355"/>
                  </a:lnTo>
                  <a:lnTo>
                    <a:pt x="699135" y="296799"/>
                  </a:lnTo>
                  <a:lnTo>
                    <a:pt x="692150" y="294132"/>
                  </a:lnTo>
                  <a:lnTo>
                    <a:pt x="685038" y="291338"/>
                  </a:lnTo>
                  <a:lnTo>
                    <a:pt x="676910" y="290068"/>
                  </a:lnTo>
                  <a:lnTo>
                    <a:pt x="661416" y="290068"/>
                  </a:lnTo>
                  <a:lnTo>
                    <a:pt x="655701" y="290830"/>
                  </a:lnTo>
                  <a:lnTo>
                    <a:pt x="650240" y="292481"/>
                  </a:lnTo>
                  <a:lnTo>
                    <a:pt x="644906" y="294005"/>
                  </a:lnTo>
                  <a:lnTo>
                    <a:pt x="623951" y="318897"/>
                  </a:lnTo>
                  <a:lnTo>
                    <a:pt x="623951" y="330073"/>
                  </a:lnTo>
                  <a:lnTo>
                    <a:pt x="653262" y="355854"/>
                  </a:lnTo>
                  <a:lnTo>
                    <a:pt x="682879" y="363855"/>
                  </a:lnTo>
                  <a:lnTo>
                    <a:pt x="689737" y="366014"/>
                  </a:lnTo>
                  <a:lnTo>
                    <a:pt x="692531" y="367919"/>
                  </a:lnTo>
                  <a:lnTo>
                    <a:pt x="696468" y="370459"/>
                  </a:lnTo>
                  <a:lnTo>
                    <a:pt x="698373" y="374015"/>
                  </a:lnTo>
                  <a:lnTo>
                    <a:pt x="698373" y="383667"/>
                  </a:lnTo>
                  <a:lnTo>
                    <a:pt x="696214" y="387985"/>
                  </a:lnTo>
                  <a:lnTo>
                    <a:pt x="691769" y="391795"/>
                  </a:lnTo>
                  <a:lnTo>
                    <a:pt x="687197" y="395605"/>
                  </a:lnTo>
                  <a:lnTo>
                    <a:pt x="680466" y="397383"/>
                  </a:lnTo>
                  <a:lnTo>
                    <a:pt x="662051" y="397383"/>
                  </a:lnTo>
                  <a:lnTo>
                    <a:pt x="654939" y="395351"/>
                  </a:lnTo>
                  <a:lnTo>
                    <a:pt x="649859" y="391033"/>
                  </a:lnTo>
                  <a:lnTo>
                    <a:pt x="644652" y="386842"/>
                  </a:lnTo>
                  <a:lnTo>
                    <a:pt x="641604" y="380746"/>
                  </a:lnTo>
                  <a:lnTo>
                    <a:pt x="640461" y="372745"/>
                  </a:lnTo>
                  <a:lnTo>
                    <a:pt x="620649" y="375920"/>
                  </a:lnTo>
                  <a:lnTo>
                    <a:pt x="642772" y="408546"/>
                  </a:lnTo>
                  <a:lnTo>
                    <a:pt x="671322" y="413893"/>
                  </a:lnTo>
                  <a:lnTo>
                    <a:pt x="678103" y="413613"/>
                  </a:lnTo>
                  <a:lnTo>
                    <a:pt x="711885" y="397383"/>
                  </a:lnTo>
                  <a:lnTo>
                    <a:pt x="713232" y="395351"/>
                  </a:lnTo>
                  <a:lnTo>
                    <a:pt x="717169" y="389509"/>
                  </a:lnTo>
                  <a:lnTo>
                    <a:pt x="719074" y="383159"/>
                  </a:lnTo>
                  <a:lnTo>
                    <a:pt x="719074" y="369570"/>
                  </a:lnTo>
                  <a:close/>
                </a:path>
                <a:path w="4691380" h="414020">
                  <a:moveTo>
                    <a:pt x="4065905" y="163576"/>
                  </a:moveTo>
                  <a:lnTo>
                    <a:pt x="4065816" y="80899"/>
                  </a:lnTo>
                  <a:lnTo>
                    <a:pt x="4065308" y="72771"/>
                  </a:lnTo>
                  <a:lnTo>
                    <a:pt x="4063517" y="64579"/>
                  </a:lnTo>
                  <a:lnTo>
                    <a:pt x="4061447" y="59817"/>
                  </a:lnTo>
                  <a:lnTo>
                    <a:pt x="4060545" y="57721"/>
                  </a:lnTo>
                  <a:lnTo>
                    <a:pt x="4029329" y="42418"/>
                  </a:lnTo>
                  <a:lnTo>
                    <a:pt x="4018534" y="43713"/>
                  </a:lnTo>
                  <a:lnTo>
                    <a:pt x="4008831" y="47586"/>
                  </a:lnTo>
                  <a:lnTo>
                    <a:pt x="4000195" y="54051"/>
                  </a:lnTo>
                  <a:lnTo>
                    <a:pt x="3992626" y="63119"/>
                  </a:lnTo>
                  <a:lnTo>
                    <a:pt x="3991457" y="59817"/>
                  </a:lnTo>
                  <a:lnTo>
                    <a:pt x="3967988" y="42418"/>
                  </a:lnTo>
                  <a:lnTo>
                    <a:pt x="3951224" y="42418"/>
                  </a:lnTo>
                  <a:lnTo>
                    <a:pt x="3944239" y="44196"/>
                  </a:lnTo>
                  <a:lnTo>
                    <a:pt x="3937685" y="47942"/>
                  </a:lnTo>
                  <a:lnTo>
                    <a:pt x="3931920" y="51181"/>
                  </a:lnTo>
                  <a:lnTo>
                    <a:pt x="3926967" y="55880"/>
                  </a:lnTo>
                  <a:lnTo>
                    <a:pt x="3923284" y="61722"/>
                  </a:lnTo>
                  <a:lnTo>
                    <a:pt x="3923284" y="45085"/>
                  </a:lnTo>
                  <a:lnTo>
                    <a:pt x="3905250" y="45085"/>
                  </a:lnTo>
                  <a:lnTo>
                    <a:pt x="3905250" y="163576"/>
                  </a:lnTo>
                  <a:lnTo>
                    <a:pt x="3925316" y="163576"/>
                  </a:lnTo>
                  <a:lnTo>
                    <a:pt x="3925316" y="91313"/>
                  </a:lnTo>
                  <a:lnTo>
                    <a:pt x="3926459" y="83058"/>
                  </a:lnTo>
                  <a:lnTo>
                    <a:pt x="3949065" y="59817"/>
                  </a:lnTo>
                  <a:lnTo>
                    <a:pt x="3962146" y="59817"/>
                  </a:lnTo>
                  <a:lnTo>
                    <a:pt x="3967480" y="62103"/>
                  </a:lnTo>
                  <a:lnTo>
                    <a:pt x="3974084" y="70993"/>
                  </a:lnTo>
                  <a:lnTo>
                    <a:pt x="3975735" y="77724"/>
                  </a:lnTo>
                  <a:lnTo>
                    <a:pt x="3975735" y="163576"/>
                  </a:lnTo>
                  <a:lnTo>
                    <a:pt x="3995801" y="163576"/>
                  </a:lnTo>
                  <a:lnTo>
                    <a:pt x="3995801" y="94742"/>
                  </a:lnTo>
                  <a:lnTo>
                    <a:pt x="3996321" y="86220"/>
                  </a:lnTo>
                  <a:lnTo>
                    <a:pt x="3997871" y="78930"/>
                  </a:lnTo>
                  <a:lnTo>
                    <a:pt x="4000462" y="72885"/>
                  </a:lnTo>
                  <a:lnTo>
                    <a:pt x="4004056" y="68072"/>
                  </a:lnTo>
                  <a:lnTo>
                    <a:pt x="4009009" y="63119"/>
                  </a:lnTo>
                  <a:lnTo>
                    <a:pt x="4009517" y="62611"/>
                  </a:lnTo>
                  <a:lnTo>
                    <a:pt x="4016502" y="59817"/>
                  </a:lnTo>
                  <a:lnTo>
                    <a:pt x="4029456" y="59817"/>
                  </a:lnTo>
                  <a:lnTo>
                    <a:pt x="4033393" y="60960"/>
                  </a:lnTo>
                  <a:lnTo>
                    <a:pt x="4036822" y="63119"/>
                  </a:lnTo>
                  <a:lnTo>
                    <a:pt x="4040251" y="65151"/>
                  </a:lnTo>
                  <a:lnTo>
                    <a:pt x="4042664" y="68072"/>
                  </a:lnTo>
                  <a:lnTo>
                    <a:pt x="4045204" y="75184"/>
                  </a:lnTo>
                  <a:lnTo>
                    <a:pt x="4045839" y="80899"/>
                  </a:lnTo>
                  <a:lnTo>
                    <a:pt x="4045839" y="163576"/>
                  </a:lnTo>
                  <a:lnTo>
                    <a:pt x="4065905" y="163576"/>
                  </a:lnTo>
                  <a:close/>
                </a:path>
                <a:path w="4691380" h="414020">
                  <a:moveTo>
                    <a:pt x="4191381" y="45085"/>
                  </a:moveTo>
                  <a:lnTo>
                    <a:pt x="4171315" y="45085"/>
                  </a:lnTo>
                  <a:lnTo>
                    <a:pt x="4171315" y="118745"/>
                  </a:lnTo>
                  <a:lnTo>
                    <a:pt x="4170172" y="126492"/>
                  </a:lnTo>
                  <a:lnTo>
                    <a:pt x="4168013" y="131699"/>
                  </a:lnTo>
                  <a:lnTo>
                    <a:pt x="4165854" y="137033"/>
                  </a:lnTo>
                  <a:lnTo>
                    <a:pt x="4162044" y="141224"/>
                  </a:lnTo>
                  <a:lnTo>
                    <a:pt x="4156837" y="144399"/>
                  </a:lnTo>
                  <a:lnTo>
                    <a:pt x="4151503" y="147447"/>
                  </a:lnTo>
                  <a:lnTo>
                    <a:pt x="4145915" y="148971"/>
                  </a:lnTo>
                  <a:lnTo>
                    <a:pt x="4133850" y="148971"/>
                  </a:lnTo>
                  <a:lnTo>
                    <a:pt x="4115435" y="121285"/>
                  </a:lnTo>
                  <a:lnTo>
                    <a:pt x="4115435" y="45085"/>
                  </a:lnTo>
                  <a:lnTo>
                    <a:pt x="4095369" y="45085"/>
                  </a:lnTo>
                  <a:lnTo>
                    <a:pt x="4095445" y="128397"/>
                  </a:lnTo>
                  <a:lnTo>
                    <a:pt x="4122293" y="164973"/>
                  </a:lnTo>
                  <a:lnTo>
                    <a:pt x="4128770" y="166243"/>
                  </a:lnTo>
                  <a:lnTo>
                    <a:pt x="4135882" y="166243"/>
                  </a:lnTo>
                  <a:lnTo>
                    <a:pt x="4147083" y="165011"/>
                  </a:lnTo>
                  <a:lnTo>
                    <a:pt x="4157103" y="161264"/>
                  </a:lnTo>
                  <a:lnTo>
                    <a:pt x="4165892" y="155003"/>
                  </a:lnTo>
                  <a:lnTo>
                    <a:pt x="4171073" y="148971"/>
                  </a:lnTo>
                  <a:lnTo>
                    <a:pt x="4173474" y="146177"/>
                  </a:lnTo>
                  <a:lnTo>
                    <a:pt x="4173474" y="163576"/>
                  </a:lnTo>
                  <a:lnTo>
                    <a:pt x="4191381" y="163576"/>
                  </a:lnTo>
                  <a:lnTo>
                    <a:pt x="4191381" y="146177"/>
                  </a:lnTo>
                  <a:lnTo>
                    <a:pt x="4191381" y="45085"/>
                  </a:lnTo>
                  <a:close/>
                </a:path>
                <a:path w="4691380" h="414020">
                  <a:moveTo>
                    <a:pt x="4326255" y="122809"/>
                  </a:moveTo>
                  <a:lnTo>
                    <a:pt x="4306443" y="120269"/>
                  </a:lnTo>
                  <a:lnTo>
                    <a:pt x="4305046" y="130302"/>
                  </a:lnTo>
                  <a:lnTo>
                    <a:pt x="4301744" y="137668"/>
                  </a:lnTo>
                  <a:lnTo>
                    <a:pt x="4291076" y="147320"/>
                  </a:lnTo>
                  <a:lnTo>
                    <a:pt x="4284599" y="149733"/>
                  </a:lnTo>
                  <a:lnTo>
                    <a:pt x="4276598" y="149733"/>
                  </a:lnTo>
                  <a:lnTo>
                    <a:pt x="4245864" y="124841"/>
                  </a:lnTo>
                  <a:lnTo>
                    <a:pt x="4243578" y="104267"/>
                  </a:lnTo>
                  <a:lnTo>
                    <a:pt x="4244162" y="93268"/>
                  </a:lnTo>
                  <a:lnTo>
                    <a:pt x="4270540" y="59626"/>
                  </a:lnTo>
                  <a:lnTo>
                    <a:pt x="4277741" y="58928"/>
                  </a:lnTo>
                  <a:lnTo>
                    <a:pt x="4284472" y="58928"/>
                  </a:lnTo>
                  <a:lnTo>
                    <a:pt x="4304792" y="82931"/>
                  </a:lnTo>
                  <a:lnTo>
                    <a:pt x="4324350" y="79883"/>
                  </a:lnTo>
                  <a:lnTo>
                    <a:pt x="4301972" y="47942"/>
                  </a:lnTo>
                  <a:lnTo>
                    <a:pt x="4276979" y="42418"/>
                  </a:lnTo>
                  <a:lnTo>
                    <a:pt x="4269498" y="42875"/>
                  </a:lnTo>
                  <a:lnTo>
                    <a:pt x="4232922" y="64465"/>
                  </a:lnTo>
                  <a:lnTo>
                    <a:pt x="4223004" y="104775"/>
                  </a:lnTo>
                  <a:lnTo>
                    <a:pt x="4223918" y="118783"/>
                  </a:lnTo>
                  <a:lnTo>
                    <a:pt x="4245737" y="157353"/>
                  </a:lnTo>
                  <a:lnTo>
                    <a:pt x="4276852" y="166243"/>
                  </a:lnTo>
                  <a:lnTo>
                    <a:pt x="4286186" y="165531"/>
                  </a:lnTo>
                  <a:lnTo>
                    <a:pt x="4294759" y="163385"/>
                  </a:lnTo>
                  <a:lnTo>
                    <a:pt x="4302569" y="159816"/>
                  </a:lnTo>
                  <a:lnTo>
                    <a:pt x="4309618" y="154813"/>
                  </a:lnTo>
                  <a:lnTo>
                    <a:pt x="4314444" y="149733"/>
                  </a:lnTo>
                  <a:lnTo>
                    <a:pt x="4315663" y="148463"/>
                  </a:lnTo>
                  <a:lnTo>
                    <a:pt x="4320451" y="141008"/>
                  </a:lnTo>
                  <a:lnTo>
                    <a:pt x="4323994" y="132461"/>
                  </a:lnTo>
                  <a:lnTo>
                    <a:pt x="4326255" y="122809"/>
                  </a:lnTo>
                  <a:close/>
                </a:path>
                <a:path w="4691380" h="414020">
                  <a:moveTo>
                    <a:pt x="4439920" y="88519"/>
                  </a:moveTo>
                  <a:lnTo>
                    <a:pt x="4434205" y="58674"/>
                  </a:lnTo>
                  <a:lnTo>
                    <a:pt x="4432935" y="55880"/>
                  </a:lnTo>
                  <a:lnTo>
                    <a:pt x="4428363" y="51054"/>
                  </a:lnTo>
                  <a:lnTo>
                    <a:pt x="4415409" y="44196"/>
                  </a:lnTo>
                  <a:lnTo>
                    <a:pt x="4407789" y="42418"/>
                  </a:lnTo>
                  <a:lnTo>
                    <a:pt x="4399026" y="42418"/>
                  </a:lnTo>
                  <a:lnTo>
                    <a:pt x="4388726" y="43446"/>
                  </a:lnTo>
                  <a:lnTo>
                    <a:pt x="4379379" y="46507"/>
                  </a:lnTo>
                  <a:lnTo>
                    <a:pt x="4370959" y="51587"/>
                  </a:lnTo>
                  <a:lnTo>
                    <a:pt x="4363466" y="58674"/>
                  </a:lnTo>
                  <a:lnTo>
                    <a:pt x="4363466" y="0"/>
                  </a:lnTo>
                  <a:lnTo>
                    <a:pt x="4343400" y="0"/>
                  </a:lnTo>
                  <a:lnTo>
                    <a:pt x="4343400" y="163576"/>
                  </a:lnTo>
                  <a:lnTo>
                    <a:pt x="4363466" y="163576"/>
                  </a:lnTo>
                  <a:lnTo>
                    <a:pt x="4363466" y="89535"/>
                  </a:lnTo>
                  <a:lnTo>
                    <a:pt x="4364609" y="82169"/>
                  </a:lnTo>
                  <a:lnTo>
                    <a:pt x="4366895" y="76835"/>
                  </a:lnTo>
                  <a:lnTo>
                    <a:pt x="4369054" y="71628"/>
                  </a:lnTo>
                  <a:lnTo>
                    <a:pt x="4372864" y="67437"/>
                  </a:lnTo>
                  <a:lnTo>
                    <a:pt x="4378071" y="64389"/>
                  </a:lnTo>
                  <a:lnTo>
                    <a:pt x="4383278" y="61214"/>
                  </a:lnTo>
                  <a:lnTo>
                    <a:pt x="4388866" y="59690"/>
                  </a:lnTo>
                  <a:lnTo>
                    <a:pt x="4402836" y="59690"/>
                  </a:lnTo>
                  <a:lnTo>
                    <a:pt x="4408932" y="61976"/>
                  </a:lnTo>
                  <a:lnTo>
                    <a:pt x="4413377" y="66548"/>
                  </a:lnTo>
                  <a:lnTo>
                    <a:pt x="4417695" y="71120"/>
                  </a:lnTo>
                  <a:lnTo>
                    <a:pt x="4419854" y="78486"/>
                  </a:lnTo>
                  <a:lnTo>
                    <a:pt x="4419854" y="163576"/>
                  </a:lnTo>
                  <a:lnTo>
                    <a:pt x="4439920" y="163576"/>
                  </a:lnTo>
                  <a:lnTo>
                    <a:pt x="4439920" y="88519"/>
                  </a:lnTo>
                  <a:close/>
                </a:path>
                <a:path w="4691380" h="414020">
                  <a:moveTo>
                    <a:pt x="4579112" y="163576"/>
                  </a:moveTo>
                  <a:lnTo>
                    <a:pt x="4572762" y="104140"/>
                  </a:lnTo>
                  <a:lnTo>
                    <a:pt x="4572762" y="78232"/>
                  </a:lnTo>
                  <a:lnTo>
                    <a:pt x="4572381" y="72009"/>
                  </a:lnTo>
                  <a:lnTo>
                    <a:pt x="4571746" y="68580"/>
                  </a:lnTo>
                  <a:lnTo>
                    <a:pt x="4570603" y="63119"/>
                  </a:lnTo>
                  <a:lnTo>
                    <a:pt x="4568672" y="59055"/>
                  </a:lnTo>
                  <a:lnTo>
                    <a:pt x="4568444" y="58547"/>
                  </a:lnTo>
                  <a:lnTo>
                    <a:pt x="4562475" y="51308"/>
                  </a:lnTo>
                  <a:lnTo>
                    <a:pt x="4557903" y="48387"/>
                  </a:lnTo>
                  <a:lnTo>
                    <a:pt x="4545203" y="43561"/>
                  </a:lnTo>
                  <a:lnTo>
                    <a:pt x="4536948" y="42418"/>
                  </a:lnTo>
                  <a:lnTo>
                    <a:pt x="4526915" y="42418"/>
                  </a:lnTo>
                  <a:lnTo>
                    <a:pt x="4486275" y="53340"/>
                  </a:lnTo>
                  <a:lnTo>
                    <a:pt x="4473448" y="78867"/>
                  </a:lnTo>
                  <a:lnTo>
                    <a:pt x="4493006" y="81534"/>
                  </a:lnTo>
                  <a:lnTo>
                    <a:pt x="4495165" y="73152"/>
                  </a:lnTo>
                  <a:lnTo>
                    <a:pt x="4498594" y="67310"/>
                  </a:lnTo>
                  <a:lnTo>
                    <a:pt x="4507484" y="60706"/>
                  </a:lnTo>
                  <a:lnTo>
                    <a:pt x="4514469" y="59055"/>
                  </a:lnTo>
                  <a:lnTo>
                    <a:pt x="4534154" y="59055"/>
                  </a:lnTo>
                  <a:lnTo>
                    <a:pt x="4541774" y="61341"/>
                  </a:lnTo>
                  <a:lnTo>
                    <a:pt x="4546854" y="65786"/>
                  </a:lnTo>
                  <a:lnTo>
                    <a:pt x="4550664" y="69215"/>
                  </a:lnTo>
                  <a:lnTo>
                    <a:pt x="4552569" y="74930"/>
                  </a:lnTo>
                  <a:lnTo>
                    <a:pt x="4552442" y="88392"/>
                  </a:lnTo>
                  <a:lnTo>
                    <a:pt x="4552442" y="104140"/>
                  </a:lnTo>
                  <a:lnTo>
                    <a:pt x="4552442" y="120396"/>
                  </a:lnTo>
                  <a:lnTo>
                    <a:pt x="4551299" y="127000"/>
                  </a:lnTo>
                  <a:lnTo>
                    <a:pt x="4522978" y="150622"/>
                  </a:lnTo>
                  <a:lnTo>
                    <a:pt x="4507484" y="150622"/>
                  </a:lnTo>
                  <a:lnTo>
                    <a:pt x="4501515" y="148844"/>
                  </a:lnTo>
                  <a:lnTo>
                    <a:pt x="4497451" y="145161"/>
                  </a:lnTo>
                  <a:lnTo>
                    <a:pt x="4493387" y="141605"/>
                  </a:lnTo>
                  <a:lnTo>
                    <a:pt x="4491469" y="137414"/>
                  </a:lnTo>
                  <a:lnTo>
                    <a:pt x="4491355" y="128270"/>
                  </a:lnTo>
                  <a:lnTo>
                    <a:pt x="4492371" y="125095"/>
                  </a:lnTo>
                  <a:lnTo>
                    <a:pt x="4519676" y="111760"/>
                  </a:lnTo>
                  <a:lnTo>
                    <a:pt x="4529874" y="110070"/>
                  </a:lnTo>
                  <a:lnTo>
                    <a:pt x="4538764" y="108242"/>
                  </a:lnTo>
                  <a:lnTo>
                    <a:pt x="4546295" y="106260"/>
                  </a:lnTo>
                  <a:lnTo>
                    <a:pt x="4552442" y="104140"/>
                  </a:lnTo>
                  <a:lnTo>
                    <a:pt x="4552442" y="88392"/>
                  </a:lnTo>
                  <a:lnTo>
                    <a:pt x="4545914" y="90335"/>
                  </a:lnTo>
                  <a:lnTo>
                    <a:pt x="4537773" y="92125"/>
                  </a:lnTo>
                  <a:lnTo>
                    <a:pt x="4528007" y="93814"/>
                  </a:lnTo>
                  <a:lnTo>
                    <a:pt x="4516628" y="95377"/>
                  </a:lnTo>
                  <a:lnTo>
                    <a:pt x="4508627" y="96266"/>
                  </a:lnTo>
                  <a:lnTo>
                    <a:pt x="4502658" y="97282"/>
                  </a:lnTo>
                  <a:lnTo>
                    <a:pt x="4473956" y="116459"/>
                  </a:lnTo>
                  <a:lnTo>
                    <a:pt x="4471289" y="121285"/>
                  </a:lnTo>
                  <a:lnTo>
                    <a:pt x="4469892" y="126619"/>
                  </a:lnTo>
                  <a:lnTo>
                    <a:pt x="4469892" y="132334"/>
                  </a:lnTo>
                  <a:lnTo>
                    <a:pt x="4493171" y="163868"/>
                  </a:lnTo>
                  <a:lnTo>
                    <a:pt x="4510405" y="166243"/>
                  </a:lnTo>
                  <a:lnTo>
                    <a:pt x="4518406" y="166243"/>
                  </a:lnTo>
                  <a:lnTo>
                    <a:pt x="4552175" y="150622"/>
                  </a:lnTo>
                  <a:lnTo>
                    <a:pt x="4554093" y="148971"/>
                  </a:lnTo>
                  <a:lnTo>
                    <a:pt x="4554728" y="154559"/>
                  </a:lnTo>
                  <a:lnTo>
                    <a:pt x="4555998" y="159512"/>
                  </a:lnTo>
                  <a:lnTo>
                    <a:pt x="4558157" y="163576"/>
                  </a:lnTo>
                  <a:lnTo>
                    <a:pt x="4579112" y="163576"/>
                  </a:lnTo>
                  <a:close/>
                </a:path>
                <a:path w="4691380" h="414020">
                  <a:moveTo>
                    <a:pt x="4690999" y="121920"/>
                  </a:moveTo>
                  <a:lnTo>
                    <a:pt x="4661344" y="96926"/>
                  </a:lnTo>
                  <a:lnTo>
                    <a:pt x="4627499" y="87376"/>
                  </a:lnTo>
                  <a:lnTo>
                    <a:pt x="4625467" y="86614"/>
                  </a:lnTo>
                  <a:lnTo>
                    <a:pt x="4615307" y="76835"/>
                  </a:lnTo>
                  <a:lnTo>
                    <a:pt x="4615307" y="70104"/>
                  </a:lnTo>
                  <a:lnTo>
                    <a:pt x="4617339" y="66548"/>
                  </a:lnTo>
                  <a:lnTo>
                    <a:pt x="4625213" y="60452"/>
                  </a:lnTo>
                  <a:lnTo>
                    <a:pt x="4631817" y="58928"/>
                  </a:lnTo>
                  <a:lnTo>
                    <a:pt x="4648835" y="58928"/>
                  </a:lnTo>
                  <a:lnTo>
                    <a:pt x="4654804" y="60579"/>
                  </a:lnTo>
                  <a:lnTo>
                    <a:pt x="4663440" y="67437"/>
                  </a:lnTo>
                  <a:lnTo>
                    <a:pt x="4665980" y="72263"/>
                  </a:lnTo>
                  <a:lnTo>
                    <a:pt x="4666869" y="78359"/>
                  </a:lnTo>
                  <a:lnTo>
                    <a:pt x="4686554" y="75692"/>
                  </a:lnTo>
                  <a:lnTo>
                    <a:pt x="4685284" y="67945"/>
                  </a:lnTo>
                  <a:lnTo>
                    <a:pt x="4682998" y="61849"/>
                  </a:lnTo>
                  <a:lnTo>
                    <a:pt x="4680801" y="58928"/>
                  </a:lnTo>
                  <a:lnTo>
                    <a:pt x="4679569" y="57277"/>
                  </a:lnTo>
                  <a:lnTo>
                    <a:pt x="4676267" y="52705"/>
                  </a:lnTo>
                  <a:lnTo>
                    <a:pt x="4671060" y="49149"/>
                  </a:lnTo>
                  <a:lnTo>
                    <a:pt x="4664075" y="46482"/>
                  </a:lnTo>
                  <a:lnTo>
                    <a:pt x="4656963" y="43688"/>
                  </a:lnTo>
                  <a:lnTo>
                    <a:pt x="4648835" y="42418"/>
                  </a:lnTo>
                  <a:lnTo>
                    <a:pt x="4633341" y="42418"/>
                  </a:lnTo>
                  <a:lnTo>
                    <a:pt x="4627626" y="43180"/>
                  </a:lnTo>
                  <a:lnTo>
                    <a:pt x="4622165" y="44831"/>
                  </a:lnTo>
                  <a:lnTo>
                    <a:pt x="4616831" y="46355"/>
                  </a:lnTo>
                  <a:lnTo>
                    <a:pt x="4595876" y="71247"/>
                  </a:lnTo>
                  <a:lnTo>
                    <a:pt x="4595876" y="82423"/>
                  </a:lnTo>
                  <a:lnTo>
                    <a:pt x="4625187" y="108204"/>
                  </a:lnTo>
                  <a:lnTo>
                    <a:pt x="4654804" y="116205"/>
                  </a:lnTo>
                  <a:lnTo>
                    <a:pt x="4661662" y="118364"/>
                  </a:lnTo>
                  <a:lnTo>
                    <a:pt x="4664456" y="120269"/>
                  </a:lnTo>
                  <a:lnTo>
                    <a:pt x="4668393" y="122809"/>
                  </a:lnTo>
                  <a:lnTo>
                    <a:pt x="4670298" y="126365"/>
                  </a:lnTo>
                  <a:lnTo>
                    <a:pt x="4670298" y="136017"/>
                  </a:lnTo>
                  <a:lnTo>
                    <a:pt x="4668139" y="140335"/>
                  </a:lnTo>
                  <a:lnTo>
                    <a:pt x="4663694" y="144145"/>
                  </a:lnTo>
                  <a:lnTo>
                    <a:pt x="4659122" y="147955"/>
                  </a:lnTo>
                  <a:lnTo>
                    <a:pt x="4652391" y="149733"/>
                  </a:lnTo>
                  <a:lnTo>
                    <a:pt x="4633976" y="149733"/>
                  </a:lnTo>
                  <a:lnTo>
                    <a:pt x="4626864" y="147701"/>
                  </a:lnTo>
                  <a:lnTo>
                    <a:pt x="4621784" y="143383"/>
                  </a:lnTo>
                  <a:lnTo>
                    <a:pt x="4616577" y="139192"/>
                  </a:lnTo>
                  <a:lnTo>
                    <a:pt x="4613529" y="133096"/>
                  </a:lnTo>
                  <a:lnTo>
                    <a:pt x="4612386" y="125095"/>
                  </a:lnTo>
                  <a:lnTo>
                    <a:pt x="4592574" y="128270"/>
                  </a:lnTo>
                  <a:lnTo>
                    <a:pt x="4614697" y="160896"/>
                  </a:lnTo>
                  <a:lnTo>
                    <a:pt x="4643247" y="166243"/>
                  </a:lnTo>
                  <a:lnTo>
                    <a:pt x="4650029" y="165963"/>
                  </a:lnTo>
                  <a:lnTo>
                    <a:pt x="4683811" y="149733"/>
                  </a:lnTo>
                  <a:lnTo>
                    <a:pt x="4685157" y="147701"/>
                  </a:lnTo>
                  <a:lnTo>
                    <a:pt x="4689094" y="141859"/>
                  </a:lnTo>
                  <a:lnTo>
                    <a:pt x="4690999" y="135509"/>
                  </a:lnTo>
                  <a:lnTo>
                    <a:pt x="4690999" y="12192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66493" y="3232150"/>
              <a:ext cx="226861" cy="12382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887080" y="3189732"/>
              <a:ext cx="271780" cy="166370"/>
            </a:xfrm>
            <a:custGeom>
              <a:avLst/>
              <a:gdLst/>
              <a:ahLst/>
              <a:cxnLst/>
              <a:rect l="l" t="t" r="r" b="b"/>
              <a:pathLst>
                <a:path w="271779" h="166370">
                  <a:moveTo>
                    <a:pt x="20066" y="0"/>
                  </a:moveTo>
                  <a:lnTo>
                    <a:pt x="0" y="0"/>
                  </a:lnTo>
                  <a:lnTo>
                    <a:pt x="0" y="163575"/>
                  </a:lnTo>
                  <a:lnTo>
                    <a:pt x="20066" y="163575"/>
                  </a:lnTo>
                  <a:lnTo>
                    <a:pt x="20066" y="0"/>
                  </a:lnTo>
                  <a:close/>
                </a:path>
                <a:path w="271779" h="166370">
                  <a:moveTo>
                    <a:pt x="149464" y="59054"/>
                  </a:moveTo>
                  <a:lnTo>
                    <a:pt x="114935" y="59054"/>
                  </a:lnTo>
                  <a:lnTo>
                    <a:pt x="122554" y="61340"/>
                  </a:lnTo>
                  <a:lnTo>
                    <a:pt x="127635" y="65785"/>
                  </a:lnTo>
                  <a:lnTo>
                    <a:pt x="131445" y="69214"/>
                  </a:lnTo>
                  <a:lnTo>
                    <a:pt x="133350" y="74929"/>
                  </a:lnTo>
                  <a:lnTo>
                    <a:pt x="133223" y="88391"/>
                  </a:lnTo>
                  <a:lnTo>
                    <a:pt x="89408" y="96265"/>
                  </a:lnTo>
                  <a:lnTo>
                    <a:pt x="83439" y="97281"/>
                  </a:lnTo>
                  <a:lnTo>
                    <a:pt x="54737" y="116458"/>
                  </a:lnTo>
                  <a:lnTo>
                    <a:pt x="52070" y="121284"/>
                  </a:lnTo>
                  <a:lnTo>
                    <a:pt x="50673" y="126618"/>
                  </a:lnTo>
                  <a:lnTo>
                    <a:pt x="50673" y="132333"/>
                  </a:lnTo>
                  <a:lnTo>
                    <a:pt x="73961" y="163861"/>
                  </a:lnTo>
                  <a:lnTo>
                    <a:pt x="91186" y="166242"/>
                  </a:lnTo>
                  <a:lnTo>
                    <a:pt x="99187" y="166242"/>
                  </a:lnTo>
                  <a:lnTo>
                    <a:pt x="132958" y="150621"/>
                  </a:lnTo>
                  <a:lnTo>
                    <a:pt x="88265" y="150621"/>
                  </a:lnTo>
                  <a:lnTo>
                    <a:pt x="82296" y="148843"/>
                  </a:lnTo>
                  <a:lnTo>
                    <a:pt x="78232" y="145160"/>
                  </a:lnTo>
                  <a:lnTo>
                    <a:pt x="74168" y="141604"/>
                  </a:lnTo>
                  <a:lnTo>
                    <a:pt x="72252" y="137413"/>
                  </a:lnTo>
                  <a:lnTo>
                    <a:pt x="100457" y="111759"/>
                  </a:lnTo>
                  <a:lnTo>
                    <a:pt x="110666" y="110069"/>
                  </a:lnTo>
                  <a:lnTo>
                    <a:pt x="119554" y="108235"/>
                  </a:lnTo>
                  <a:lnTo>
                    <a:pt x="127085" y="106259"/>
                  </a:lnTo>
                  <a:lnTo>
                    <a:pt x="133223" y="104139"/>
                  </a:lnTo>
                  <a:lnTo>
                    <a:pt x="153543" y="104139"/>
                  </a:lnTo>
                  <a:lnTo>
                    <a:pt x="153543" y="78231"/>
                  </a:lnTo>
                  <a:lnTo>
                    <a:pt x="153162" y="72008"/>
                  </a:lnTo>
                  <a:lnTo>
                    <a:pt x="152526" y="68579"/>
                  </a:lnTo>
                  <a:lnTo>
                    <a:pt x="151384" y="63118"/>
                  </a:lnTo>
                  <a:lnTo>
                    <a:pt x="149464" y="59054"/>
                  </a:lnTo>
                  <a:close/>
                </a:path>
                <a:path w="271779" h="166370">
                  <a:moveTo>
                    <a:pt x="154769" y="148970"/>
                  </a:moveTo>
                  <a:lnTo>
                    <a:pt x="134874" y="148970"/>
                  </a:lnTo>
                  <a:lnTo>
                    <a:pt x="135509" y="154558"/>
                  </a:lnTo>
                  <a:lnTo>
                    <a:pt x="136778" y="159512"/>
                  </a:lnTo>
                  <a:lnTo>
                    <a:pt x="138938" y="163575"/>
                  </a:lnTo>
                  <a:lnTo>
                    <a:pt x="159893" y="163575"/>
                  </a:lnTo>
                  <a:lnTo>
                    <a:pt x="157352" y="159130"/>
                  </a:lnTo>
                  <a:lnTo>
                    <a:pt x="155701" y="154304"/>
                  </a:lnTo>
                  <a:lnTo>
                    <a:pt x="154813" y="149351"/>
                  </a:lnTo>
                  <a:lnTo>
                    <a:pt x="154769" y="148970"/>
                  </a:lnTo>
                  <a:close/>
                </a:path>
                <a:path w="271779" h="166370">
                  <a:moveTo>
                    <a:pt x="153543" y="104139"/>
                  </a:moveTo>
                  <a:lnTo>
                    <a:pt x="133223" y="104139"/>
                  </a:lnTo>
                  <a:lnTo>
                    <a:pt x="133223" y="120395"/>
                  </a:lnTo>
                  <a:lnTo>
                    <a:pt x="132079" y="127000"/>
                  </a:lnTo>
                  <a:lnTo>
                    <a:pt x="103759" y="150621"/>
                  </a:lnTo>
                  <a:lnTo>
                    <a:pt x="132958" y="150621"/>
                  </a:lnTo>
                  <a:lnTo>
                    <a:pt x="134874" y="148970"/>
                  </a:lnTo>
                  <a:lnTo>
                    <a:pt x="154769" y="148970"/>
                  </a:lnTo>
                  <a:lnTo>
                    <a:pt x="154239" y="144351"/>
                  </a:lnTo>
                  <a:lnTo>
                    <a:pt x="153864" y="137159"/>
                  </a:lnTo>
                  <a:lnTo>
                    <a:pt x="153624" y="127000"/>
                  </a:lnTo>
                  <a:lnTo>
                    <a:pt x="153543" y="104139"/>
                  </a:lnTo>
                  <a:close/>
                </a:path>
                <a:path w="271779" h="166370">
                  <a:moveTo>
                    <a:pt x="117728" y="42417"/>
                  </a:moveTo>
                  <a:lnTo>
                    <a:pt x="107696" y="42417"/>
                  </a:lnTo>
                  <a:lnTo>
                    <a:pt x="100238" y="42679"/>
                  </a:lnTo>
                  <a:lnTo>
                    <a:pt x="58927" y="63753"/>
                  </a:lnTo>
                  <a:lnTo>
                    <a:pt x="54228" y="78866"/>
                  </a:lnTo>
                  <a:lnTo>
                    <a:pt x="73787" y="81533"/>
                  </a:lnTo>
                  <a:lnTo>
                    <a:pt x="75946" y="73151"/>
                  </a:lnTo>
                  <a:lnTo>
                    <a:pt x="79375" y="67309"/>
                  </a:lnTo>
                  <a:lnTo>
                    <a:pt x="88265" y="60705"/>
                  </a:lnTo>
                  <a:lnTo>
                    <a:pt x="95250" y="59054"/>
                  </a:lnTo>
                  <a:lnTo>
                    <a:pt x="149464" y="59054"/>
                  </a:lnTo>
                  <a:lnTo>
                    <a:pt x="149225" y="58546"/>
                  </a:lnTo>
                  <a:lnTo>
                    <a:pt x="143255" y="51307"/>
                  </a:lnTo>
                  <a:lnTo>
                    <a:pt x="138684" y="48387"/>
                  </a:lnTo>
                  <a:lnTo>
                    <a:pt x="125984" y="43560"/>
                  </a:lnTo>
                  <a:lnTo>
                    <a:pt x="117728" y="42417"/>
                  </a:lnTo>
                  <a:close/>
                </a:path>
                <a:path w="271779" h="166370">
                  <a:moveTo>
                    <a:pt x="193167" y="125094"/>
                  </a:moveTo>
                  <a:lnTo>
                    <a:pt x="173354" y="128269"/>
                  </a:lnTo>
                  <a:lnTo>
                    <a:pt x="175541" y="137126"/>
                  </a:lnTo>
                  <a:lnTo>
                    <a:pt x="178847" y="144827"/>
                  </a:lnTo>
                  <a:lnTo>
                    <a:pt x="213117" y="165647"/>
                  </a:lnTo>
                  <a:lnTo>
                    <a:pt x="224027" y="166242"/>
                  </a:lnTo>
                  <a:lnTo>
                    <a:pt x="230812" y="165953"/>
                  </a:lnTo>
                  <a:lnTo>
                    <a:pt x="264597" y="149732"/>
                  </a:lnTo>
                  <a:lnTo>
                    <a:pt x="214757" y="149732"/>
                  </a:lnTo>
                  <a:lnTo>
                    <a:pt x="207645" y="147700"/>
                  </a:lnTo>
                  <a:lnTo>
                    <a:pt x="202565" y="143382"/>
                  </a:lnTo>
                  <a:lnTo>
                    <a:pt x="197358" y="139191"/>
                  </a:lnTo>
                  <a:lnTo>
                    <a:pt x="194310" y="133095"/>
                  </a:lnTo>
                  <a:lnTo>
                    <a:pt x="193167" y="125094"/>
                  </a:lnTo>
                  <a:close/>
                </a:path>
                <a:path w="271779" h="166370">
                  <a:moveTo>
                    <a:pt x="229616" y="42417"/>
                  </a:moveTo>
                  <a:lnTo>
                    <a:pt x="214122" y="42417"/>
                  </a:lnTo>
                  <a:lnTo>
                    <a:pt x="208407" y="43179"/>
                  </a:lnTo>
                  <a:lnTo>
                    <a:pt x="202946" y="44830"/>
                  </a:lnTo>
                  <a:lnTo>
                    <a:pt x="197612" y="46354"/>
                  </a:lnTo>
                  <a:lnTo>
                    <a:pt x="176657" y="71246"/>
                  </a:lnTo>
                  <a:lnTo>
                    <a:pt x="176657" y="82422"/>
                  </a:lnTo>
                  <a:lnTo>
                    <a:pt x="205978" y="108203"/>
                  </a:lnTo>
                  <a:lnTo>
                    <a:pt x="235585" y="116204"/>
                  </a:lnTo>
                  <a:lnTo>
                    <a:pt x="242443" y="118363"/>
                  </a:lnTo>
                  <a:lnTo>
                    <a:pt x="245237" y="120268"/>
                  </a:lnTo>
                  <a:lnTo>
                    <a:pt x="249174" y="122808"/>
                  </a:lnTo>
                  <a:lnTo>
                    <a:pt x="251078" y="126364"/>
                  </a:lnTo>
                  <a:lnTo>
                    <a:pt x="251078" y="136016"/>
                  </a:lnTo>
                  <a:lnTo>
                    <a:pt x="248920" y="140334"/>
                  </a:lnTo>
                  <a:lnTo>
                    <a:pt x="244475" y="144144"/>
                  </a:lnTo>
                  <a:lnTo>
                    <a:pt x="239902" y="147954"/>
                  </a:lnTo>
                  <a:lnTo>
                    <a:pt x="233172" y="149732"/>
                  </a:lnTo>
                  <a:lnTo>
                    <a:pt x="264597" y="149732"/>
                  </a:lnTo>
                  <a:lnTo>
                    <a:pt x="265938" y="147700"/>
                  </a:lnTo>
                  <a:lnTo>
                    <a:pt x="269875" y="141858"/>
                  </a:lnTo>
                  <a:lnTo>
                    <a:pt x="271779" y="135508"/>
                  </a:lnTo>
                  <a:lnTo>
                    <a:pt x="271779" y="121919"/>
                  </a:lnTo>
                  <a:lnTo>
                    <a:pt x="270128" y="116204"/>
                  </a:lnTo>
                  <a:lnTo>
                    <a:pt x="233886" y="94430"/>
                  </a:lnTo>
                  <a:lnTo>
                    <a:pt x="208279" y="87375"/>
                  </a:lnTo>
                  <a:lnTo>
                    <a:pt x="206248" y="86613"/>
                  </a:lnTo>
                  <a:lnTo>
                    <a:pt x="196088" y="76834"/>
                  </a:lnTo>
                  <a:lnTo>
                    <a:pt x="196088" y="70103"/>
                  </a:lnTo>
                  <a:lnTo>
                    <a:pt x="198120" y="66547"/>
                  </a:lnTo>
                  <a:lnTo>
                    <a:pt x="205994" y="60451"/>
                  </a:lnTo>
                  <a:lnTo>
                    <a:pt x="212598" y="58927"/>
                  </a:lnTo>
                  <a:lnTo>
                    <a:pt x="261588" y="58927"/>
                  </a:lnTo>
                  <a:lnTo>
                    <a:pt x="260350" y="57276"/>
                  </a:lnTo>
                  <a:lnTo>
                    <a:pt x="257048" y="52704"/>
                  </a:lnTo>
                  <a:lnTo>
                    <a:pt x="251841" y="49148"/>
                  </a:lnTo>
                  <a:lnTo>
                    <a:pt x="244855" y="46481"/>
                  </a:lnTo>
                  <a:lnTo>
                    <a:pt x="237744" y="43687"/>
                  </a:lnTo>
                  <a:lnTo>
                    <a:pt x="229616" y="42417"/>
                  </a:lnTo>
                  <a:close/>
                </a:path>
                <a:path w="271779" h="166370">
                  <a:moveTo>
                    <a:pt x="261588" y="58927"/>
                  </a:moveTo>
                  <a:lnTo>
                    <a:pt x="229616" y="58927"/>
                  </a:lnTo>
                  <a:lnTo>
                    <a:pt x="235585" y="60578"/>
                  </a:lnTo>
                  <a:lnTo>
                    <a:pt x="244221" y="67437"/>
                  </a:lnTo>
                  <a:lnTo>
                    <a:pt x="246761" y="72262"/>
                  </a:lnTo>
                  <a:lnTo>
                    <a:pt x="247650" y="78358"/>
                  </a:lnTo>
                  <a:lnTo>
                    <a:pt x="267335" y="75691"/>
                  </a:lnTo>
                  <a:lnTo>
                    <a:pt x="266065" y="67944"/>
                  </a:lnTo>
                  <a:lnTo>
                    <a:pt x="263778" y="61848"/>
                  </a:lnTo>
                  <a:lnTo>
                    <a:pt x="261588" y="58927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42768" y="3189732"/>
              <a:ext cx="1113829" cy="16624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423273" y="3189731"/>
              <a:ext cx="2214880" cy="209550"/>
            </a:xfrm>
            <a:custGeom>
              <a:avLst/>
              <a:gdLst/>
              <a:ahLst/>
              <a:cxnLst/>
              <a:rect l="l" t="t" r="r" b="b"/>
              <a:pathLst>
                <a:path w="2214879" h="209550">
                  <a:moveTo>
                    <a:pt x="102743" y="0"/>
                  </a:moveTo>
                  <a:lnTo>
                    <a:pt x="84455" y="0"/>
                  </a:lnTo>
                  <a:lnTo>
                    <a:pt x="84455" y="106172"/>
                  </a:lnTo>
                  <a:lnTo>
                    <a:pt x="83883" y="116509"/>
                  </a:lnTo>
                  <a:lnTo>
                    <a:pt x="61722" y="149733"/>
                  </a:lnTo>
                  <a:lnTo>
                    <a:pt x="44196" y="149733"/>
                  </a:lnTo>
                  <a:lnTo>
                    <a:pt x="21285" y="115150"/>
                  </a:lnTo>
                  <a:lnTo>
                    <a:pt x="20701" y="104521"/>
                  </a:lnTo>
                  <a:lnTo>
                    <a:pt x="21247" y="93510"/>
                  </a:lnTo>
                  <a:lnTo>
                    <a:pt x="43053" y="59055"/>
                  </a:lnTo>
                  <a:lnTo>
                    <a:pt x="51943" y="59055"/>
                  </a:lnTo>
                  <a:lnTo>
                    <a:pt x="82130" y="85051"/>
                  </a:lnTo>
                  <a:lnTo>
                    <a:pt x="84455" y="106172"/>
                  </a:lnTo>
                  <a:lnTo>
                    <a:pt x="84455" y="0"/>
                  </a:lnTo>
                  <a:lnTo>
                    <a:pt x="82804" y="0"/>
                  </a:lnTo>
                  <a:lnTo>
                    <a:pt x="82804" y="58674"/>
                  </a:lnTo>
                  <a:lnTo>
                    <a:pt x="79375" y="53848"/>
                  </a:lnTo>
                  <a:lnTo>
                    <a:pt x="74803" y="49911"/>
                  </a:lnTo>
                  <a:lnTo>
                    <a:pt x="69215" y="46990"/>
                  </a:lnTo>
                  <a:lnTo>
                    <a:pt x="63627" y="43942"/>
                  </a:lnTo>
                  <a:lnTo>
                    <a:pt x="57277" y="42418"/>
                  </a:lnTo>
                  <a:lnTo>
                    <a:pt x="50165" y="42418"/>
                  </a:lnTo>
                  <a:lnTo>
                    <a:pt x="13296" y="59499"/>
                  </a:lnTo>
                  <a:lnTo>
                    <a:pt x="355" y="95808"/>
                  </a:lnTo>
                  <a:lnTo>
                    <a:pt x="0" y="104521"/>
                  </a:lnTo>
                  <a:lnTo>
                    <a:pt x="393" y="113334"/>
                  </a:lnTo>
                  <a:lnTo>
                    <a:pt x="14389" y="149148"/>
                  </a:lnTo>
                  <a:lnTo>
                    <a:pt x="51054" y="166243"/>
                  </a:lnTo>
                  <a:lnTo>
                    <a:pt x="61264" y="165150"/>
                  </a:lnTo>
                  <a:lnTo>
                    <a:pt x="70192" y="161861"/>
                  </a:lnTo>
                  <a:lnTo>
                    <a:pt x="77838" y="156387"/>
                  </a:lnTo>
                  <a:lnTo>
                    <a:pt x="83350" y="149733"/>
                  </a:lnTo>
                  <a:lnTo>
                    <a:pt x="84201" y="148717"/>
                  </a:lnTo>
                  <a:lnTo>
                    <a:pt x="84201" y="163576"/>
                  </a:lnTo>
                  <a:lnTo>
                    <a:pt x="102743" y="163576"/>
                  </a:lnTo>
                  <a:lnTo>
                    <a:pt x="102743" y="148717"/>
                  </a:lnTo>
                  <a:lnTo>
                    <a:pt x="102743" y="59055"/>
                  </a:lnTo>
                  <a:lnTo>
                    <a:pt x="102743" y="58674"/>
                  </a:lnTo>
                  <a:lnTo>
                    <a:pt x="102743" y="0"/>
                  </a:lnTo>
                  <a:close/>
                </a:path>
                <a:path w="2214879" h="209550">
                  <a:moveTo>
                    <a:pt x="160782" y="45085"/>
                  </a:moveTo>
                  <a:lnTo>
                    <a:pt x="140716" y="45085"/>
                  </a:lnTo>
                  <a:lnTo>
                    <a:pt x="140716" y="163576"/>
                  </a:lnTo>
                  <a:lnTo>
                    <a:pt x="160782" y="163576"/>
                  </a:lnTo>
                  <a:lnTo>
                    <a:pt x="160782" y="45085"/>
                  </a:lnTo>
                  <a:close/>
                </a:path>
                <a:path w="2214879" h="209550">
                  <a:moveTo>
                    <a:pt x="160782" y="0"/>
                  </a:moveTo>
                  <a:lnTo>
                    <a:pt x="140716" y="0"/>
                  </a:lnTo>
                  <a:lnTo>
                    <a:pt x="140716" y="23114"/>
                  </a:lnTo>
                  <a:lnTo>
                    <a:pt x="160782" y="23114"/>
                  </a:lnTo>
                  <a:lnTo>
                    <a:pt x="160782" y="0"/>
                  </a:lnTo>
                  <a:close/>
                </a:path>
                <a:path w="2214879" h="209550">
                  <a:moveTo>
                    <a:pt x="278638" y="121920"/>
                  </a:moveTo>
                  <a:lnTo>
                    <a:pt x="248983" y="96926"/>
                  </a:lnTo>
                  <a:lnTo>
                    <a:pt x="215138" y="87376"/>
                  </a:lnTo>
                  <a:lnTo>
                    <a:pt x="213106" y="86614"/>
                  </a:lnTo>
                  <a:lnTo>
                    <a:pt x="202946" y="76835"/>
                  </a:lnTo>
                  <a:lnTo>
                    <a:pt x="202946" y="70104"/>
                  </a:lnTo>
                  <a:lnTo>
                    <a:pt x="204978" y="66548"/>
                  </a:lnTo>
                  <a:lnTo>
                    <a:pt x="212852" y="60452"/>
                  </a:lnTo>
                  <a:lnTo>
                    <a:pt x="219456" y="58928"/>
                  </a:lnTo>
                  <a:lnTo>
                    <a:pt x="236474" y="58928"/>
                  </a:lnTo>
                  <a:lnTo>
                    <a:pt x="242443" y="60579"/>
                  </a:lnTo>
                  <a:lnTo>
                    <a:pt x="251079" y="67437"/>
                  </a:lnTo>
                  <a:lnTo>
                    <a:pt x="253619" y="72263"/>
                  </a:lnTo>
                  <a:lnTo>
                    <a:pt x="254508" y="78359"/>
                  </a:lnTo>
                  <a:lnTo>
                    <a:pt x="274193" y="75692"/>
                  </a:lnTo>
                  <a:lnTo>
                    <a:pt x="272923" y="67945"/>
                  </a:lnTo>
                  <a:lnTo>
                    <a:pt x="270637" y="61849"/>
                  </a:lnTo>
                  <a:lnTo>
                    <a:pt x="268439" y="58928"/>
                  </a:lnTo>
                  <a:lnTo>
                    <a:pt x="267208" y="57277"/>
                  </a:lnTo>
                  <a:lnTo>
                    <a:pt x="263906" y="52705"/>
                  </a:lnTo>
                  <a:lnTo>
                    <a:pt x="258699" y="49149"/>
                  </a:lnTo>
                  <a:lnTo>
                    <a:pt x="251714" y="46482"/>
                  </a:lnTo>
                  <a:lnTo>
                    <a:pt x="244602" y="43688"/>
                  </a:lnTo>
                  <a:lnTo>
                    <a:pt x="236474" y="42418"/>
                  </a:lnTo>
                  <a:lnTo>
                    <a:pt x="220980" y="42418"/>
                  </a:lnTo>
                  <a:lnTo>
                    <a:pt x="215265" y="43180"/>
                  </a:lnTo>
                  <a:lnTo>
                    <a:pt x="209804" y="44831"/>
                  </a:lnTo>
                  <a:lnTo>
                    <a:pt x="204470" y="46355"/>
                  </a:lnTo>
                  <a:lnTo>
                    <a:pt x="183515" y="71247"/>
                  </a:lnTo>
                  <a:lnTo>
                    <a:pt x="183515" y="82423"/>
                  </a:lnTo>
                  <a:lnTo>
                    <a:pt x="212826" y="108204"/>
                  </a:lnTo>
                  <a:lnTo>
                    <a:pt x="242443" y="116205"/>
                  </a:lnTo>
                  <a:lnTo>
                    <a:pt x="249301" y="118364"/>
                  </a:lnTo>
                  <a:lnTo>
                    <a:pt x="252095" y="120269"/>
                  </a:lnTo>
                  <a:lnTo>
                    <a:pt x="256032" y="122809"/>
                  </a:lnTo>
                  <a:lnTo>
                    <a:pt x="257937" y="126365"/>
                  </a:lnTo>
                  <a:lnTo>
                    <a:pt x="257937" y="136017"/>
                  </a:lnTo>
                  <a:lnTo>
                    <a:pt x="255778" y="140335"/>
                  </a:lnTo>
                  <a:lnTo>
                    <a:pt x="251333" y="144145"/>
                  </a:lnTo>
                  <a:lnTo>
                    <a:pt x="246761" y="147955"/>
                  </a:lnTo>
                  <a:lnTo>
                    <a:pt x="240030" y="149733"/>
                  </a:lnTo>
                  <a:lnTo>
                    <a:pt x="221615" y="149733"/>
                  </a:lnTo>
                  <a:lnTo>
                    <a:pt x="214503" y="147701"/>
                  </a:lnTo>
                  <a:lnTo>
                    <a:pt x="209423" y="143383"/>
                  </a:lnTo>
                  <a:lnTo>
                    <a:pt x="204216" y="139192"/>
                  </a:lnTo>
                  <a:lnTo>
                    <a:pt x="201168" y="133096"/>
                  </a:lnTo>
                  <a:lnTo>
                    <a:pt x="200025" y="125095"/>
                  </a:lnTo>
                  <a:lnTo>
                    <a:pt x="180213" y="128270"/>
                  </a:lnTo>
                  <a:lnTo>
                    <a:pt x="202336" y="160896"/>
                  </a:lnTo>
                  <a:lnTo>
                    <a:pt x="230886" y="166243"/>
                  </a:lnTo>
                  <a:lnTo>
                    <a:pt x="237667" y="165963"/>
                  </a:lnTo>
                  <a:lnTo>
                    <a:pt x="271449" y="149733"/>
                  </a:lnTo>
                  <a:lnTo>
                    <a:pt x="272796" y="147701"/>
                  </a:lnTo>
                  <a:lnTo>
                    <a:pt x="276733" y="141859"/>
                  </a:lnTo>
                  <a:lnTo>
                    <a:pt x="278638" y="135509"/>
                  </a:lnTo>
                  <a:lnTo>
                    <a:pt x="278638" y="121920"/>
                  </a:lnTo>
                  <a:close/>
                </a:path>
                <a:path w="2214879" h="209550">
                  <a:moveTo>
                    <a:pt x="405371" y="103378"/>
                  </a:moveTo>
                  <a:lnTo>
                    <a:pt x="396227" y="65532"/>
                  </a:lnTo>
                  <a:lnTo>
                    <a:pt x="384937" y="52489"/>
                  </a:lnTo>
                  <a:lnTo>
                    <a:pt x="384937" y="103378"/>
                  </a:lnTo>
                  <a:lnTo>
                    <a:pt x="384340" y="114503"/>
                  </a:lnTo>
                  <a:lnTo>
                    <a:pt x="358851" y="149047"/>
                  </a:lnTo>
                  <a:lnTo>
                    <a:pt x="352425" y="149733"/>
                  </a:lnTo>
                  <a:lnTo>
                    <a:pt x="343662" y="149733"/>
                  </a:lnTo>
                  <a:lnTo>
                    <a:pt x="321259" y="115722"/>
                  </a:lnTo>
                  <a:lnTo>
                    <a:pt x="320675" y="105029"/>
                  </a:lnTo>
                  <a:lnTo>
                    <a:pt x="321284" y="94272"/>
                  </a:lnTo>
                  <a:lnTo>
                    <a:pt x="341223" y="61137"/>
                  </a:lnTo>
                  <a:lnTo>
                    <a:pt x="353314" y="58166"/>
                  </a:lnTo>
                  <a:lnTo>
                    <a:pt x="361950" y="58166"/>
                  </a:lnTo>
                  <a:lnTo>
                    <a:pt x="384340" y="92760"/>
                  </a:lnTo>
                  <a:lnTo>
                    <a:pt x="384937" y="103378"/>
                  </a:lnTo>
                  <a:lnTo>
                    <a:pt x="384937" y="52489"/>
                  </a:lnTo>
                  <a:lnTo>
                    <a:pt x="355219" y="42418"/>
                  </a:lnTo>
                  <a:lnTo>
                    <a:pt x="347472" y="42418"/>
                  </a:lnTo>
                  <a:lnTo>
                    <a:pt x="340868" y="43942"/>
                  </a:lnTo>
                  <a:lnTo>
                    <a:pt x="335407" y="46990"/>
                  </a:lnTo>
                  <a:lnTo>
                    <a:pt x="330073" y="49911"/>
                  </a:lnTo>
                  <a:lnTo>
                    <a:pt x="325120" y="54483"/>
                  </a:lnTo>
                  <a:lnTo>
                    <a:pt x="320802" y="60452"/>
                  </a:lnTo>
                  <a:lnTo>
                    <a:pt x="320802" y="45085"/>
                  </a:lnTo>
                  <a:lnTo>
                    <a:pt x="302514" y="45085"/>
                  </a:lnTo>
                  <a:lnTo>
                    <a:pt x="302514" y="209042"/>
                  </a:lnTo>
                  <a:lnTo>
                    <a:pt x="322580" y="209042"/>
                  </a:lnTo>
                  <a:lnTo>
                    <a:pt x="322580" y="151384"/>
                  </a:lnTo>
                  <a:lnTo>
                    <a:pt x="326009" y="155702"/>
                  </a:lnTo>
                  <a:lnTo>
                    <a:pt x="330454" y="159258"/>
                  </a:lnTo>
                  <a:lnTo>
                    <a:pt x="335788" y="162052"/>
                  </a:lnTo>
                  <a:lnTo>
                    <a:pt x="340995" y="164846"/>
                  </a:lnTo>
                  <a:lnTo>
                    <a:pt x="347091" y="166243"/>
                  </a:lnTo>
                  <a:lnTo>
                    <a:pt x="353695" y="166243"/>
                  </a:lnTo>
                  <a:lnTo>
                    <a:pt x="388645" y="151384"/>
                  </a:lnTo>
                  <a:lnTo>
                    <a:pt x="390283" y="149733"/>
                  </a:lnTo>
                  <a:lnTo>
                    <a:pt x="404977" y="112344"/>
                  </a:lnTo>
                  <a:lnTo>
                    <a:pt x="405371" y="103378"/>
                  </a:lnTo>
                  <a:close/>
                </a:path>
                <a:path w="2214879" h="209550">
                  <a:moveTo>
                    <a:pt x="539496" y="102743"/>
                  </a:moveTo>
                  <a:lnTo>
                    <a:pt x="538518" y="89344"/>
                  </a:lnTo>
                  <a:lnTo>
                    <a:pt x="535597" y="77495"/>
                  </a:lnTo>
                  <a:lnTo>
                    <a:pt x="530758" y="67195"/>
                  </a:lnTo>
                  <a:lnTo>
                    <a:pt x="524484" y="59055"/>
                  </a:lnTo>
                  <a:lnTo>
                    <a:pt x="524002" y="58420"/>
                  </a:lnTo>
                  <a:lnTo>
                    <a:pt x="518744" y="54025"/>
                  </a:lnTo>
                  <a:lnTo>
                    <a:pt x="518744" y="104394"/>
                  </a:lnTo>
                  <a:lnTo>
                    <a:pt x="518172" y="114592"/>
                  </a:lnTo>
                  <a:lnTo>
                    <a:pt x="497674" y="146939"/>
                  </a:lnTo>
                  <a:lnTo>
                    <a:pt x="483997" y="149733"/>
                  </a:lnTo>
                  <a:lnTo>
                    <a:pt x="476783" y="149047"/>
                  </a:lnTo>
                  <a:lnTo>
                    <a:pt x="449681" y="115036"/>
                  </a:lnTo>
                  <a:lnTo>
                    <a:pt x="449072" y="104394"/>
                  </a:lnTo>
                  <a:lnTo>
                    <a:pt x="449681" y="93700"/>
                  </a:lnTo>
                  <a:lnTo>
                    <a:pt x="476783" y="59753"/>
                  </a:lnTo>
                  <a:lnTo>
                    <a:pt x="483997" y="59055"/>
                  </a:lnTo>
                  <a:lnTo>
                    <a:pt x="491109" y="59778"/>
                  </a:lnTo>
                  <a:lnTo>
                    <a:pt x="518172" y="93345"/>
                  </a:lnTo>
                  <a:lnTo>
                    <a:pt x="518744" y="104394"/>
                  </a:lnTo>
                  <a:lnTo>
                    <a:pt x="518744" y="54025"/>
                  </a:lnTo>
                  <a:lnTo>
                    <a:pt x="515632" y="51422"/>
                  </a:lnTo>
                  <a:lnTo>
                    <a:pt x="506183" y="46418"/>
                  </a:lnTo>
                  <a:lnTo>
                    <a:pt x="495630" y="43421"/>
                  </a:lnTo>
                  <a:lnTo>
                    <a:pt x="483997" y="42418"/>
                  </a:lnTo>
                  <a:lnTo>
                    <a:pt x="473392" y="43243"/>
                  </a:lnTo>
                  <a:lnTo>
                    <a:pt x="438658" y="64604"/>
                  </a:lnTo>
                  <a:lnTo>
                    <a:pt x="428371" y="104394"/>
                  </a:lnTo>
                  <a:lnTo>
                    <a:pt x="429323" y="118491"/>
                  </a:lnTo>
                  <a:lnTo>
                    <a:pt x="452018" y="157353"/>
                  </a:lnTo>
                  <a:lnTo>
                    <a:pt x="483997" y="166243"/>
                  </a:lnTo>
                  <a:lnTo>
                    <a:pt x="491566" y="165798"/>
                  </a:lnTo>
                  <a:lnTo>
                    <a:pt x="528802" y="144881"/>
                  </a:lnTo>
                  <a:lnTo>
                    <a:pt x="539064" y="113563"/>
                  </a:lnTo>
                  <a:lnTo>
                    <a:pt x="539496" y="102743"/>
                  </a:lnTo>
                  <a:close/>
                </a:path>
                <a:path w="2214879" h="209550">
                  <a:moveTo>
                    <a:pt x="656082" y="163576"/>
                  </a:moveTo>
                  <a:lnTo>
                    <a:pt x="655980" y="79781"/>
                  </a:lnTo>
                  <a:lnTo>
                    <a:pt x="651103" y="59817"/>
                  </a:lnTo>
                  <a:lnTo>
                    <a:pt x="648716" y="56388"/>
                  </a:lnTo>
                  <a:lnTo>
                    <a:pt x="645668" y="52197"/>
                  </a:lnTo>
                  <a:lnTo>
                    <a:pt x="641223" y="48768"/>
                  </a:lnTo>
                  <a:lnTo>
                    <a:pt x="629158" y="43688"/>
                  </a:lnTo>
                  <a:lnTo>
                    <a:pt x="622681" y="42418"/>
                  </a:lnTo>
                  <a:lnTo>
                    <a:pt x="615442" y="42418"/>
                  </a:lnTo>
                  <a:lnTo>
                    <a:pt x="603859" y="43637"/>
                  </a:lnTo>
                  <a:lnTo>
                    <a:pt x="593725" y="47294"/>
                  </a:lnTo>
                  <a:lnTo>
                    <a:pt x="585000" y="53403"/>
                  </a:lnTo>
                  <a:lnTo>
                    <a:pt x="577723" y="61976"/>
                  </a:lnTo>
                  <a:lnTo>
                    <a:pt x="577723" y="45085"/>
                  </a:lnTo>
                  <a:lnTo>
                    <a:pt x="559689" y="45085"/>
                  </a:lnTo>
                  <a:lnTo>
                    <a:pt x="559689" y="163576"/>
                  </a:lnTo>
                  <a:lnTo>
                    <a:pt x="579755" y="163576"/>
                  </a:lnTo>
                  <a:lnTo>
                    <a:pt x="579755" y="98933"/>
                  </a:lnTo>
                  <a:lnTo>
                    <a:pt x="580339" y="88430"/>
                  </a:lnTo>
                  <a:lnTo>
                    <a:pt x="602742" y="59817"/>
                  </a:lnTo>
                  <a:lnTo>
                    <a:pt x="616585" y="59817"/>
                  </a:lnTo>
                  <a:lnTo>
                    <a:pt x="621284" y="61087"/>
                  </a:lnTo>
                  <a:lnTo>
                    <a:pt x="625221" y="63500"/>
                  </a:lnTo>
                  <a:lnTo>
                    <a:pt x="629285" y="65913"/>
                  </a:lnTo>
                  <a:lnTo>
                    <a:pt x="632079" y="69088"/>
                  </a:lnTo>
                  <a:lnTo>
                    <a:pt x="635127" y="77216"/>
                  </a:lnTo>
                  <a:lnTo>
                    <a:pt x="635889" y="83312"/>
                  </a:lnTo>
                  <a:lnTo>
                    <a:pt x="635889" y="163576"/>
                  </a:lnTo>
                  <a:lnTo>
                    <a:pt x="656082" y="163576"/>
                  </a:lnTo>
                  <a:close/>
                </a:path>
                <a:path w="2214879" h="209550">
                  <a:moveTo>
                    <a:pt x="795655" y="104140"/>
                  </a:moveTo>
                  <a:lnTo>
                    <a:pt x="794880" y="92964"/>
                  </a:lnTo>
                  <a:lnTo>
                    <a:pt x="794702" y="90284"/>
                  </a:lnTo>
                  <a:lnTo>
                    <a:pt x="791857" y="78066"/>
                  </a:lnTo>
                  <a:lnTo>
                    <a:pt x="787133" y="67475"/>
                  </a:lnTo>
                  <a:lnTo>
                    <a:pt x="780821" y="58928"/>
                  </a:lnTo>
                  <a:lnTo>
                    <a:pt x="780542" y="58547"/>
                  </a:lnTo>
                  <a:lnTo>
                    <a:pt x="774446" y="53213"/>
                  </a:lnTo>
                  <a:lnTo>
                    <a:pt x="774446" y="92964"/>
                  </a:lnTo>
                  <a:lnTo>
                    <a:pt x="708279" y="92964"/>
                  </a:lnTo>
                  <a:lnTo>
                    <a:pt x="732663" y="58928"/>
                  </a:lnTo>
                  <a:lnTo>
                    <a:pt x="741934" y="58928"/>
                  </a:lnTo>
                  <a:lnTo>
                    <a:pt x="773557" y="83058"/>
                  </a:lnTo>
                  <a:lnTo>
                    <a:pt x="774446" y="92964"/>
                  </a:lnTo>
                  <a:lnTo>
                    <a:pt x="774446" y="53213"/>
                  </a:lnTo>
                  <a:lnTo>
                    <a:pt x="772464" y="51473"/>
                  </a:lnTo>
                  <a:lnTo>
                    <a:pt x="763295" y="46443"/>
                  </a:lnTo>
                  <a:lnTo>
                    <a:pt x="753033" y="43421"/>
                  </a:lnTo>
                  <a:lnTo>
                    <a:pt x="741680" y="42418"/>
                  </a:lnTo>
                  <a:lnTo>
                    <a:pt x="729957" y="43446"/>
                  </a:lnTo>
                  <a:lnTo>
                    <a:pt x="695032" y="68059"/>
                  </a:lnTo>
                  <a:lnTo>
                    <a:pt x="686384" y="104140"/>
                  </a:lnTo>
                  <a:lnTo>
                    <a:pt x="686422" y="107061"/>
                  </a:lnTo>
                  <a:lnTo>
                    <a:pt x="701548" y="150241"/>
                  </a:lnTo>
                  <a:lnTo>
                    <a:pt x="742823" y="166243"/>
                  </a:lnTo>
                  <a:lnTo>
                    <a:pt x="752652" y="165633"/>
                  </a:lnTo>
                  <a:lnTo>
                    <a:pt x="783640" y="149733"/>
                  </a:lnTo>
                  <a:lnTo>
                    <a:pt x="787946" y="144208"/>
                  </a:lnTo>
                  <a:lnTo>
                    <a:pt x="791959" y="136639"/>
                  </a:lnTo>
                  <a:lnTo>
                    <a:pt x="794893" y="128016"/>
                  </a:lnTo>
                  <a:lnTo>
                    <a:pt x="774192" y="125476"/>
                  </a:lnTo>
                  <a:lnTo>
                    <a:pt x="771144" y="133985"/>
                  </a:lnTo>
                  <a:lnTo>
                    <a:pt x="766953" y="140081"/>
                  </a:lnTo>
                  <a:lnTo>
                    <a:pt x="761746" y="144018"/>
                  </a:lnTo>
                  <a:lnTo>
                    <a:pt x="756539" y="147828"/>
                  </a:lnTo>
                  <a:lnTo>
                    <a:pt x="750316" y="149733"/>
                  </a:lnTo>
                  <a:lnTo>
                    <a:pt x="742950" y="149733"/>
                  </a:lnTo>
                  <a:lnTo>
                    <a:pt x="710463" y="126746"/>
                  </a:lnTo>
                  <a:lnTo>
                    <a:pt x="707136" y="109474"/>
                  </a:lnTo>
                  <a:lnTo>
                    <a:pt x="795528" y="109474"/>
                  </a:lnTo>
                  <a:lnTo>
                    <a:pt x="795655" y="104140"/>
                  </a:lnTo>
                  <a:close/>
                </a:path>
                <a:path w="2214879" h="209550">
                  <a:moveTo>
                    <a:pt x="913257" y="163576"/>
                  </a:moveTo>
                  <a:lnTo>
                    <a:pt x="913155" y="79781"/>
                  </a:lnTo>
                  <a:lnTo>
                    <a:pt x="908278" y="59817"/>
                  </a:lnTo>
                  <a:lnTo>
                    <a:pt x="905891" y="56388"/>
                  </a:lnTo>
                  <a:lnTo>
                    <a:pt x="902843" y="52197"/>
                  </a:lnTo>
                  <a:lnTo>
                    <a:pt x="898398" y="48768"/>
                  </a:lnTo>
                  <a:lnTo>
                    <a:pt x="886333" y="43688"/>
                  </a:lnTo>
                  <a:lnTo>
                    <a:pt x="879856" y="42418"/>
                  </a:lnTo>
                  <a:lnTo>
                    <a:pt x="872617" y="42418"/>
                  </a:lnTo>
                  <a:lnTo>
                    <a:pt x="861034" y="43637"/>
                  </a:lnTo>
                  <a:lnTo>
                    <a:pt x="850900" y="47294"/>
                  </a:lnTo>
                  <a:lnTo>
                    <a:pt x="842175" y="53403"/>
                  </a:lnTo>
                  <a:lnTo>
                    <a:pt x="834898" y="61976"/>
                  </a:lnTo>
                  <a:lnTo>
                    <a:pt x="834898" y="45085"/>
                  </a:lnTo>
                  <a:lnTo>
                    <a:pt x="816864" y="45085"/>
                  </a:lnTo>
                  <a:lnTo>
                    <a:pt x="816864" y="163576"/>
                  </a:lnTo>
                  <a:lnTo>
                    <a:pt x="836930" y="163576"/>
                  </a:lnTo>
                  <a:lnTo>
                    <a:pt x="836930" y="98933"/>
                  </a:lnTo>
                  <a:lnTo>
                    <a:pt x="837514" y="88430"/>
                  </a:lnTo>
                  <a:lnTo>
                    <a:pt x="859917" y="59817"/>
                  </a:lnTo>
                  <a:lnTo>
                    <a:pt x="873760" y="59817"/>
                  </a:lnTo>
                  <a:lnTo>
                    <a:pt x="878459" y="61087"/>
                  </a:lnTo>
                  <a:lnTo>
                    <a:pt x="882396" y="63500"/>
                  </a:lnTo>
                  <a:lnTo>
                    <a:pt x="886460" y="65913"/>
                  </a:lnTo>
                  <a:lnTo>
                    <a:pt x="889254" y="69088"/>
                  </a:lnTo>
                  <a:lnTo>
                    <a:pt x="892302" y="77216"/>
                  </a:lnTo>
                  <a:lnTo>
                    <a:pt x="893064" y="83312"/>
                  </a:lnTo>
                  <a:lnTo>
                    <a:pt x="893064" y="163576"/>
                  </a:lnTo>
                  <a:lnTo>
                    <a:pt x="913257" y="163576"/>
                  </a:lnTo>
                  <a:close/>
                </a:path>
                <a:path w="2214879" h="209550">
                  <a:moveTo>
                    <a:pt x="1093343" y="0"/>
                  </a:moveTo>
                  <a:lnTo>
                    <a:pt x="1075055" y="0"/>
                  </a:lnTo>
                  <a:lnTo>
                    <a:pt x="1075055" y="106172"/>
                  </a:lnTo>
                  <a:lnTo>
                    <a:pt x="1074483" y="116509"/>
                  </a:lnTo>
                  <a:lnTo>
                    <a:pt x="1052322" y="149733"/>
                  </a:lnTo>
                  <a:lnTo>
                    <a:pt x="1034796" y="149733"/>
                  </a:lnTo>
                  <a:lnTo>
                    <a:pt x="1011885" y="115150"/>
                  </a:lnTo>
                  <a:lnTo>
                    <a:pt x="1011301" y="104521"/>
                  </a:lnTo>
                  <a:lnTo>
                    <a:pt x="1011847" y="93510"/>
                  </a:lnTo>
                  <a:lnTo>
                    <a:pt x="1033653" y="59055"/>
                  </a:lnTo>
                  <a:lnTo>
                    <a:pt x="1042543" y="59055"/>
                  </a:lnTo>
                  <a:lnTo>
                    <a:pt x="1072730" y="85051"/>
                  </a:lnTo>
                  <a:lnTo>
                    <a:pt x="1075055" y="106172"/>
                  </a:lnTo>
                  <a:lnTo>
                    <a:pt x="1075055" y="0"/>
                  </a:lnTo>
                  <a:lnTo>
                    <a:pt x="1073404" y="0"/>
                  </a:lnTo>
                  <a:lnTo>
                    <a:pt x="1073404" y="58674"/>
                  </a:lnTo>
                  <a:lnTo>
                    <a:pt x="1069975" y="53848"/>
                  </a:lnTo>
                  <a:lnTo>
                    <a:pt x="1065403" y="49911"/>
                  </a:lnTo>
                  <a:lnTo>
                    <a:pt x="1059815" y="46990"/>
                  </a:lnTo>
                  <a:lnTo>
                    <a:pt x="1054227" y="43942"/>
                  </a:lnTo>
                  <a:lnTo>
                    <a:pt x="1047877" y="42418"/>
                  </a:lnTo>
                  <a:lnTo>
                    <a:pt x="1040765" y="42418"/>
                  </a:lnTo>
                  <a:lnTo>
                    <a:pt x="1003896" y="59499"/>
                  </a:lnTo>
                  <a:lnTo>
                    <a:pt x="990955" y="95808"/>
                  </a:lnTo>
                  <a:lnTo>
                    <a:pt x="990600" y="104521"/>
                  </a:lnTo>
                  <a:lnTo>
                    <a:pt x="990993" y="113334"/>
                  </a:lnTo>
                  <a:lnTo>
                    <a:pt x="1004989" y="149148"/>
                  </a:lnTo>
                  <a:lnTo>
                    <a:pt x="1041654" y="166243"/>
                  </a:lnTo>
                  <a:lnTo>
                    <a:pt x="1051864" y="165150"/>
                  </a:lnTo>
                  <a:lnTo>
                    <a:pt x="1060792" y="161861"/>
                  </a:lnTo>
                  <a:lnTo>
                    <a:pt x="1068438" y="156387"/>
                  </a:lnTo>
                  <a:lnTo>
                    <a:pt x="1073950" y="149733"/>
                  </a:lnTo>
                  <a:lnTo>
                    <a:pt x="1074801" y="148717"/>
                  </a:lnTo>
                  <a:lnTo>
                    <a:pt x="1074801" y="163576"/>
                  </a:lnTo>
                  <a:lnTo>
                    <a:pt x="1093343" y="163576"/>
                  </a:lnTo>
                  <a:lnTo>
                    <a:pt x="1093343" y="148717"/>
                  </a:lnTo>
                  <a:lnTo>
                    <a:pt x="1093343" y="59055"/>
                  </a:lnTo>
                  <a:lnTo>
                    <a:pt x="1093343" y="58674"/>
                  </a:lnTo>
                  <a:lnTo>
                    <a:pt x="1093343" y="0"/>
                  </a:lnTo>
                  <a:close/>
                </a:path>
                <a:path w="2214879" h="209550">
                  <a:moveTo>
                    <a:pt x="1233805" y="104140"/>
                  </a:moveTo>
                  <a:lnTo>
                    <a:pt x="1233030" y="92964"/>
                  </a:lnTo>
                  <a:lnTo>
                    <a:pt x="1232852" y="90284"/>
                  </a:lnTo>
                  <a:lnTo>
                    <a:pt x="1230007" y="78066"/>
                  </a:lnTo>
                  <a:lnTo>
                    <a:pt x="1225283" y="67475"/>
                  </a:lnTo>
                  <a:lnTo>
                    <a:pt x="1218971" y="58928"/>
                  </a:lnTo>
                  <a:lnTo>
                    <a:pt x="1218692" y="58547"/>
                  </a:lnTo>
                  <a:lnTo>
                    <a:pt x="1212596" y="53213"/>
                  </a:lnTo>
                  <a:lnTo>
                    <a:pt x="1212596" y="92964"/>
                  </a:lnTo>
                  <a:lnTo>
                    <a:pt x="1146429" y="92964"/>
                  </a:lnTo>
                  <a:lnTo>
                    <a:pt x="1170813" y="58928"/>
                  </a:lnTo>
                  <a:lnTo>
                    <a:pt x="1180084" y="58928"/>
                  </a:lnTo>
                  <a:lnTo>
                    <a:pt x="1211707" y="83058"/>
                  </a:lnTo>
                  <a:lnTo>
                    <a:pt x="1212596" y="92964"/>
                  </a:lnTo>
                  <a:lnTo>
                    <a:pt x="1212596" y="53213"/>
                  </a:lnTo>
                  <a:lnTo>
                    <a:pt x="1210614" y="51473"/>
                  </a:lnTo>
                  <a:lnTo>
                    <a:pt x="1201445" y="46443"/>
                  </a:lnTo>
                  <a:lnTo>
                    <a:pt x="1191183" y="43421"/>
                  </a:lnTo>
                  <a:lnTo>
                    <a:pt x="1179830" y="42418"/>
                  </a:lnTo>
                  <a:lnTo>
                    <a:pt x="1168107" y="43446"/>
                  </a:lnTo>
                  <a:lnTo>
                    <a:pt x="1133182" y="68059"/>
                  </a:lnTo>
                  <a:lnTo>
                    <a:pt x="1124534" y="104140"/>
                  </a:lnTo>
                  <a:lnTo>
                    <a:pt x="1124572" y="107061"/>
                  </a:lnTo>
                  <a:lnTo>
                    <a:pt x="1139698" y="150241"/>
                  </a:lnTo>
                  <a:lnTo>
                    <a:pt x="1180973" y="166243"/>
                  </a:lnTo>
                  <a:lnTo>
                    <a:pt x="1190802" y="165633"/>
                  </a:lnTo>
                  <a:lnTo>
                    <a:pt x="1221790" y="149733"/>
                  </a:lnTo>
                  <a:lnTo>
                    <a:pt x="1226096" y="144208"/>
                  </a:lnTo>
                  <a:lnTo>
                    <a:pt x="1230109" y="136639"/>
                  </a:lnTo>
                  <a:lnTo>
                    <a:pt x="1233043" y="128016"/>
                  </a:lnTo>
                  <a:lnTo>
                    <a:pt x="1212342" y="125476"/>
                  </a:lnTo>
                  <a:lnTo>
                    <a:pt x="1209294" y="133985"/>
                  </a:lnTo>
                  <a:lnTo>
                    <a:pt x="1205103" y="140081"/>
                  </a:lnTo>
                  <a:lnTo>
                    <a:pt x="1199896" y="144018"/>
                  </a:lnTo>
                  <a:lnTo>
                    <a:pt x="1194689" y="147828"/>
                  </a:lnTo>
                  <a:lnTo>
                    <a:pt x="1188466" y="149733"/>
                  </a:lnTo>
                  <a:lnTo>
                    <a:pt x="1181100" y="149733"/>
                  </a:lnTo>
                  <a:lnTo>
                    <a:pt x="1148613" y="126746"/>
                  </a:lnTo>
                  <a:lnTo>
                    <a:pt x="1145286" y="109474"/>
                  </a:lnTo>
                  <a:lnTo>
                    <a:pt x="1233678" y="109474"/>
                  </a:lnTo>
                  <a:lnTo>
                    <a:pt x="1233805" y="104140"/>
                  </a:lnTo>
                  <a:close/>
                </a:path>
                <a:path w="2214879" h="209550">
                  <a:moveTo>
                    <a:pt x="1407795" y="45085"/>
                  </a:moveTo>
                  <a:lnTo>
                    <a:pt x="1387729" y="45085"/>
                  </a:lnTo>
                  <a:lnTo>
                    <a:pt x="1387729" y="118745"/>
                  </a:lnTo>
                  <a:lnTo>
                    <a:pt x="1386586" y="126492"/>
                  </a:lnTo>
                  <a:lnTo>
                    <a:pt x="1384427" y="131699"/>
                  </a:lnTo>
                  <a:lnTo>
                    <a:pt x="1382268" y="137033"/>
                  </a:lnTo>
                  <a:lnTo>
                    <a:pt x="1378458" y="141224"/>
                  </a:lnTo>
                  <a:lnTo>
                    <a:pt x="1373251" y="144399"/>
                  </a:lnTo>
                  <a:lnTo>
                    <a:pt x="1367917" y="147447"/>
                  </a:lnTo>
                  <a:lnTo>
                    <a:pt x="1362329" y="148971"/>
                  </a:lnTo>
                  <a:lnTo>
                    <a:pt x="1350264" y="148971"/>
                  </a:lnTo>
                  <a:lnTo>
                    <a:pt x="1331849" y="121285"/>
                  </a:lnTo>
                  <a:lnTo>
                    <a:pt x="1331849" y="45085"/>
                  </a:lnTo>
                  <a:lnTo>
                    <a:pt x="1311783" y="45085"/>
                  </a:lnTo>
                  <a:lnTo>
                    <a:pt x="1311859" y="128397"/>
                  </a:lnTo>
                  <a:lnTo>
                    <a:pt x="1338707" y="164973"/>
                  </a:lnTo>
                  <a:lnTo>
                    <a:pt x="1345184" y="166243"/>
                  </a:lnTo>
                  <a:lnTo>
                    <a:pt x="1352296" y="166243"/>
                  </a:lnTo>
                  <a:lnTo>
                    <a:pt x="1363497" y="165011"/>
                  </a:lnTo>
                  <a:lnTo>
                    <a:pt x="1373517" y="161264"/>
                  </a:lnTo>
                  <a:lnTo>
                    <a:pt x="1382306" y="155003"/>
                  </a:lnTo>
                  <a:lnTo>
                    <a:pt x="1387487" y="148971"/>
                  </a:lnTo>
                  <a:lnTo>
                    <a:pt x="1389888" y="146177"/>
                  </a:lnTo>
                  <a:lnTo>
                    <a:pt x="1389888" y="163576"/>
                  </a:lnTo>
                  <a:lnTo>
                    <a:pt x="1407795" y="163576"/>
                  </a:lnTo>
                  <a:lnTo>
                    <a:pt x="1407795" y="146177"/>
                  </a:lnTo>
                  <a:lnTo>
                    <a:pt x="1407795" y="45085"/>
                  </a:lnTo>
                  <a:close/>
                </a:path>
                <a:path w="2214879" h="209550">
                  <a:moveTo>
                    <a:pt x="1541907" y="163576"/>
                  </a:moveTo>
                  <a:lnTo>
                    <a:pt x="1541805" y="79781"/>
                  </a:lnTo>
                  <a:lnTo>
                    <a:pt x="1536928" y="59817"/>
                  </a:lnTo>
                  <a:lnTo>
                    <a:pt x="1534541" y="56388"/>
                  </a:lnTo>
                  <a:lnTo>
                    <a:pt x="1531493" y="52197"/>
                  </a:lnTo>
                  <a:lnTo>
                    <a:pt x="1527048" y="48768"/>
                  </a:lnTo>
                  <a:lnTo>
                    <a:pt x="1514983" y="43688"/>
                  </a:lnTo>
                  <a:lnTo>
                    <a:pt x="1508506" y="42418"/>
                  </a:lnTo>
                  <a:lnTo>
                    <a:pt x="1501267" y="42418"/>
                  </a:lnTo>
                  <a:lnTo>
                    <a:pt x="1489684" y="43637"/>
                  </a:lnTo>
                  <a:lnTo>
                    <a:pt x="1479550" y="47294"/>
                  </a:lnTo>
                  <a:lnTo>
                    <a:pt x="1470825" y="53403"/>
                  </a:lnTo>
                  <a:lnTo>
                    <a:pt x="1463548" y="61976"/>
                  </a:lnTo>
                  <a:lnTo>
                    <a:pt x="1463548" y="45085"/>
                  </a:lnTo>
                  <a:lnTo>
                    <a:pt x="1445514" y="45085"/>
                  </a:lnTo>
                  <a:lnTo>
                    <a:pt x="1445514" y="163576"/>
                  </a:lnTo>
                  <a:lnTo>
                    <a:pt x="1465580" y="163576"/>
                  </a:lnTo>
                  <a:lnTo>
                    <a:pt x="1465580" y="98933"/>
                  </a:lnTo>
                  <a:lnTo>
                    <a:pt x="1466164" y="88430"/>
                  </a:lnTo>
                  <a:lnTo>
                    <a:pt x="1488567" y="59817"/>
                  </a:lnTo>
                  <a:lnTo>
                    <a:pt x="1502410" y="59817"/>
                  </a:lnTo>
                  <a:lnTo>
                    <a:pt x="1507109" y="61087"/>
                  </a:lnTo>
                  <a:lnTo>
                    <a:pt x="1511046" y="63500"/>
                  </a:lnTo>
                  <a:lnTo>
                    <a:pt x="1515110" y="65913"/>
                  </a:lnTo>
                  <a:lnTo>
                    <a:pt x="1517904" y="69088"/>
                  </a:lnTo>
                  <a:lnTo>
                    <a:pt x="1520952" y="77216"/>
                  </a:lnTo>
                  <a:lnTo>
                    <a:pt x="1521714" y="83312"/>
                  </a:lnTo>
                  <a:lnTo>
                    <a:pt x="1521714" y="163576"/>
                  </a:lnTo>
                  <a:lnTo>
                    <a:pt x="1541907" y="163576"/>
                  </a:lnTo>
                  <a:close/>
                </a:path>
                <a:path w="2214879" h="209550">
                  <a:moveTo>
                    <a:pt x="1738871" y="103378"/>
                  </a:moveTo>
                  <a:lnTo>
                    <a:pt x="1729727" y="65532"/>
                  </a:lnTo>
                  <a:lnTo>
                    <a:pt x="1718437" y="52489"/>
                  </a:lnTo>
                  <a:lnTo>
                    <a:pt x="1718437" y="103378"/>
                  </a:lnTo>
                  <a:lnTo>
                    <a:pt x="1717840" y="114503"/>
                  </a:lnTo>
                  <a:lnTo>
                    <a:pt x="1692351" y="149047"/>
                  </a:lnTo>
                  <a:lnTo>
                    <a:pt x="1685925" y="149733"/>
                  </a:lnTo>
                  <a:lnTo>
                    <a:pt x="1677162" y="149733"/>
                  </a:lnTo>
                  <a:lnTo>
                    <a:pt x="1654759" y="115722"/>
                  </a:lnTo>
                  <a:lnTo>
                    <a:pt x="1654175" y="105029"/>
                  </a:lnTo>
                  <a:lnTo>
                    <a:pt x="1654784" y="94272"/>
                  </a:lnTo>
                  <a:lnTo>
                    <a:pt x="1674723" y="61137"/>
                  </a:lnTo>
                  <a:lnTo>
                    <a:pt x="1686814" y="58166"/>
                  </a:lnTo>
                  <a:lnTo>
                    <a:pt x="1695450" y="58166"/>
                  </a:lnTo>
                  <a:lnTo>
                    <a:pt x="1717840" y="92760"/>
                  </a:lnTo>
                  <a:lnTo>
                    <a:pt x="1718437" y="103378"/>
                  </a:lnTo>
                  <a:lnTo>
                    <a:pt x="1718437" y="52489"/>
                  </a:lnTo>
                  <a:lnTo>
                    <a:pt x="1688719" y="42418"/>
                  </a:lnTo>
                  <a:lnTo>
                    <a:pt x="1680972" y="42418"/>
                  </a:lnTo>
                  <a:lnTo>
                    <a:pt x="1674368" y="43942"/>
                  </a:lnTo>
                  <a:lnTo>
                    <a:pt x="1668907" y="46990"/>
                  </a:lnTo>
                  <a:lnTo>
                    <a:pt x="1663573" y="49911"/>
                  </a:lnTo>
                  <a:lnTo>
                    <a:pt x="1658620" y="54483"/>
                  </a:lnTo>
                  <a:lnTo>
                    <a:pt x="1654302" y="60452"/>
                  </a:lnTo>
                  <a:lnTo>
                    <a:pt x="1654302" y="45085"/>
                  </a:lnTo>
                  <a:lnTo>
                    <a:pt x="1636014" y="45085"/>
                  </a:lnTo>
                  <a:lnTo>
                    <a:pt x="1636014" y="209042"/>
                  </a:lnTo>
                  <a:lnTo>
                    <a:pt x="1656080" y="209042"/>
                  </a:lnTo>
                  <a:lnTo>
                    <a:pt x="1656080" y="151384"/>
                  </a:lnTo>
                  <a:lnTo>
                    <a:pt x="1659509" y="155702"/>
                  </a:lnTo>
                  <a:lnTo>
                    <a:pt x="1663954" y="159258"/>
                  </a:lnTo>
                  <a:lnTo>
                    <a:pt x="1669288" y="162052"/>
                  </a:lnTo>
                  <a:lnTo>
                    <a:pt x="1674495" y="164846"/>
                  </a:lnTo>
                  <a:lnTo>
                    <a:pt x="1680591" y="166243"/>
                  </a:lnTo>
                  <a:lnTo>
                    <a:pt x="1687195" y="166243"/>
                  </a:lnTo>
                  <a:lnTo>
                    <a:pt x="1722145" y="151384"/>
                  </a:lnTo>
                  <a:lnTo>
                    <a:pt x="1723783" y="149733"/>
                  </a:lnTo>
                  <a:lnTo>
                    <a:pt x="1738477" y="112344"/>
                  </a:lnTo>
                  <a:lnTo>
                    <a:pt x="1738871" y="103378"/>
                  </a:lnTo>
                  <a:close/>
                </a:path>
                <a:path w="2214879" h="209550">
                  <a:moveTo>
                    <a:pt x="1872996" y="102743"/>
                  </a:moveTo>
                  <a:lnTo>
                    <a:pt x="1872018" y="89344"/>
                  </a:lnTo>
                  <a:lnTo>
                    <a:pt x="1869097" y="77495"/>
                  </a:lnTo>
                  <a:lnTo>
                    <a:pt x="1864258" y="67195"/>
                  </a:lnTo>
                  <a:lnTo>
                    <a:pt x="1857984" y="59055"/>
                  </a:lnTo>
                  <a:lnTo>
                    <a:pt x="1857502" y="58420"/>
                  </a:lnTo>
                  <a:lnTo>
                    <a:pt x="1852244" y="54025"/>
                  </a:lnTo>
                  <a:lnTo>
                    <a:pt x="1852244" y="104394"/>
                  </a:lnTo>
                  <a:lnTo>
                    <a:pt x="1851672" y="114592"/>
                  </a:lnTo>
                  <a:lnTo>
                    <a:pt x="1831174" y="146939"/>
                  </a:lnTo>
                  <a:lnTo>
                    <a:pt x="1817497" y="149733"/>
                  </a:lnTo>
                  <a:lnTo>
                    <a:pt x="1810283" y="149047"/>
                  </a:lnTo>
                  <a:lnTo>
                    <a:pt x="1783181" y="115036"/>
                  </a:lnTo>
                  <a:lnTo>
                    <a:pt x="1782572" y="104394"/>
                  </a:lnTo>
                  <a:lnTo>
                    <a:pt x="1783181" y="93700"/>
                  </a:lnTo>
                  <a:lnTo>
                    <a:pt x="1810283" y="59753"/>
                  </a:lnTo>
                  <a:lnTo>
                    <a:pt x="1817497" y="59055"/>
                  </a:lnTo>
                  <a:lnTo>
                    <a:pt x="1824609" y="59778"/>
                  </a:lnTo>
                  <a:lnTo>
                    <a:pt x="1851672" y="93345"/>
                  </a:lnTo>
                  <a:lnTo>
                    <a:pt x="1852244" y="104394"/>
                  </a:lnTo>
                  <a:lnTo>
                    <a:pt x="1852244" y="54025"/>
                  </a:lnTo>
                  <a:lnTo>
                    <a:pt x="1849132" y="51422"/>
                  </a:lnTo>
                  <a:lnTo>
                    <a:pt x="1839683" y="46418"/>
                  </a:lnTo>
                  <a:lnTo>
                    <a:pt x="1829130" y="43421"/>
                  </a:lnTo>
                  <a:lnTo>
                    <a:pt x="1817497" y="42418"/>
                  </a:lnTo>
                  <a:lnTo>
                    <a:pt x="1806892" y="43243"/>
                  </a:lnTo>
                  <a:lnTo>
                    <a:pt x="1772158" y="64604"/>
                  </a:lnTo>
                  <a:lnTo>
                    <a:pt x="1761871" y="104394"/>
                  </a:lnTo>
                  <a:lnTo>
                    <a:pt x="1762823" y="118491"/>
                  </a:lnTo>
                  <a:lnTo>
                    <a:pt x="1785518" y="157353"/>
                  </a:lnTo>
                  <a:lnTo>
                    <a:pt x="1817497" y="166243"/>
                  </a:lnTo>
                  <a:lnTo>
                    <a:pt x="1825066" y="165798"/>
                  </a:lnTo>
                  <a:lnTo>
                    <a:pt x="1862302" y="144881"/>
                  </a:lnTo>
                  <a:lnTo>
                    <a:pt x="1872564" y="113563"/>
                  </a:lnTo>
                  <a:lnTo>
                    <a:pt x="1872996" y="102743"/>
                  </a:lnTo>
                  <a:close/>
                </a:path>
                <a:path w="2214879" h="209550">
                  <a:moveTo>
                    <a:pt x="1988693" y="0"/>
                  </a:moveTo>
                  <a:lnTo>
                    <a:pt x="1970405" y="0"/>
                  </a:lnTo>
                  <a:lnTo>
                    <a:pt x="1970405" y="106172"/>
                  </a:lnTo>
                  <a:lnTo>
                    <a:pt x="1969833" y="116509"/>
                  </a:lnTo>
                  <a:lnTo>
                    <a:pt x="1947672" y="149733"/>
                  </a:lnTo>
                  <a:lnTo>
                    <a:pt x="1930146" y="149733"/>
                  </a:lnTo>
                  <a:lnTo>
                    <a:pt x="1907235" y="115150"/>
                  </a:lnTo>
                  <a:lnTo>
                    <a:pt x="1906651" y="104521"/>
                  </a:lnTo>
                  <a:lnTo>
                    <a:pt x="1907197" y="93510"/>
                  </a:lnTo>
                  <a:lnTo>
                    <a:pt x="1929003" y="59055"/>
                  </a:lnTo>
                  <a:lnTo>
                    <a:pt x="1937893" y="59055"/>
                  </a:lnTo>
                  <a:lnTo>
                    <a:pt x="1968080" y="85051"/>
                  </a:lnTo>
                  <a:lnTo>
                    <a:pt x="1970405" y="106172"/>
                  </a:lnTo>
                  <a:lnTo>
                    <a:pt x="1970405" y="0"/>
                  </a:lnTo>
                  <a:lnTo>
                    <a:pt x="1968754" y="0"/>
                  </a:lnTo>
                  <a:lnTo>
                    <a:pt x="1968754" y="58674"/>
                  </a:lnTo>
                  <a:lnTo>
                    <a:pt x="1965325" y="53848"/>
                  </a:lnTo>
                  <a:lnTo>
                    <a:pt x="1960753" y="49911"/>
                  </a:lnTo>
                  <a:lnTo>
                    <a:pt x="1955165" y="46990"/>
                  </a:lnTo>
                  <a:lnTo>
                    <a:pt x="1949577" y="43942"/>
                  </a:lnTo>
                  <a:lnTo>
                    <a:pt x="1943227" y="42418"/>
                  </a:lnTo>
                  <a:lnTo>
                    <a:pt x="1936115" y="42418"/>
                  </a:lnTo>
                  <a:lnTo>
                    <a:pt x="1899246" y="59499"/>
                  </a:lnTo>
                  <a:lnTo>
                    <a:pt x="1886305" y="95808"/>
                  </a:lnTo>
                  <a:lnTo>
                    <a:pt x="1885950" y="104521"/>
                  </a:lnTo>
                  <a:lnTo>
                    <a:pt x="1886343" y="113334"/>
                  </a:lnTo>
                  <a:lnTo>
                    <a:pt x="1900339" y="149148"/>
                  </a:lnTo>
                  <a:lnTo>
                    <a:pt x="1937004" y="166243"/>
                  </a:lnTo>
                  <a:lnTo>
                    <a:pt x="1947214" y="165150"/>
                  </a:lnTo>
                  <a:lnTo>
                    <a:pt x="1956142" y="161861"/>
                  </a:lnTo>
                  <a:lnTo>
                    <a:pt x="1963788" y="156387"/>
                  </a:lnTo>
                  <a:lnTo>
                    <a:pt x="1969300" y="149733"/>
                  </a:lnTo>
                  <a:lnTo>
                    <a:pt x="1970151" y="148717"/>
                  </a:lnTo>
                  <a:lnTo>
                    <a:pt x="1970151" y="163576"/>
                  </a:lnTo>
                  <a:lnTo>
                    <a:pt x="1988693" y="163576"/>
                  </a:lnTo>
                  <a:lnTo>
                    <a:pt x="1988693" y="148717"/>
                  </a:lnTo>
                  <a:lnTo>
                    <a:pt x="1988693" y="59055"/>
                  </a:lnTo>
                  <a:lnTo>
                    <a:pt x="1988693" y="58674"/>
                  </a:lnTo>
                  <a:lnTo>
                    <a:pt x="1988693" y="0"/>
                  </a:lnTo>
                  <a:close/>
                </a:path>
                <a:path w="2214879" h="209550">
                  <a:moveTo>
                    <a:pt x="2129155" y="104140"/>
                  </a:moveTo>
                  <a:lnTo>
                    <a:pt x="2128380" y="92964"/>
                  </a:lnTo>
                  <a:lnTo>
                    <a:pt x="2128202" y="90284"/>
                  </a:lnTo>
                  <a:lnTo>
                    <a:pt x="2125357" y="78066"/>
                  </a:lnTo>
                  <a:lnTo>
                    <a:pt x="2120633" y="67475"/>
                  </a:lnTo>
                  <a:lnTo>
                    <a:pt x="2114321" y="58928"/>
                  </a:lnTo>
                  <a:lnTo>
                    <a:pt x="2114042" y="58547"/>
                  </a:lnTo>
                  <a:lnTo>
                    <a:pt x="2107946" y="53213"/>
                  </a:lnTo>
                  <a:lnTo>
                    <a:pt x="2107946" y="92964"/>
                  </a:lnTo>
                  <a:lnTo>
                    <a:pt x="2041779" y="92964"/>
                  </a:lnTo>
                  <a:lnTo>
                    <a:pt x="2066163" y="58928"/>
                  </a:lnTo>
                  <a:lnTo>
                    <a:pt x="2075434" y="58928"/>
                  </a:lnTo>
                  <a:lnTo>
                    <a:pt x="2107057" y="83058"/>
                  </a:lnTo>
                  <a:lnTo>
                    <a:pt x="2107946" y="92964"/>
                  </a:lnTo>
                  <a:lnTo>
                    <a:pt x="2107946" y="53213"/>
                  </a:lnTo>
                  <a:lnTo>
                    <a:pt x="2105964" y="51473"/>
                  </a:lnTo>
                  <a:lnTo>
                    <a:pt x="2096795" y="46443"/>
                  </a:lnTo>
                  <a:lnTo>
                    <a:pt x="2086533" y="43421"/>
                  </a:lnTo>
                  <a:lnTo>
                    <a:pt x="2075180" y="42418"/>
                  </a:lnTo>
                  <a:lnTo>
                    <a:pt x="2063457" y="43446"/>
                  </a:lnTo>
                  <a:lnTo>
                    <a:pt x="2028532" y="68059"/>
                  </a:lnTo>
                  <a:lnTo>
                    <a:pt x="2019884" y="104140"/>
                  </a:lnTo>
                  <a:lnTo>
                    <a:pt x="2019922" y="107061"/>
                  </a:lnTo>
                  <a:lnTo>
                    <a:pt x="2035048" y="150241"/>
                  </a:lnTo>
                  <a:lnTo>
                    <a:pt x="2076323" y="166243"/>
                  </a:lnTo>
                  <a:lnTo>
                    <a:pt x="2086152" y="165633"/>
                  </a:lnTo>
                  <a:lnTo>
                    <a:pt x="2117140" y="149733"/>
                  </a:lnTo>
                  <a:lnTo>
                    <a:pt x="2121446" y="144208"/>
                  </a:lnTo>
                  <a:lnTo>
                    <a:pt x="2125459" y="136639"/>
                  </a:lnTo>
                  <a:lnTo>
                    <a:pt x="2128393" y="128016"/>
                  </a:lnTo>
                  <a:lnTo>
                    <a:pt x="2107692" y="125476"/>
                  </a:lnTo>
                  <a:lnTo>
                    <a:pt x="2104644" y="133985"/>
                  </a:lnTo>
                  <a:lnTo>
                    <a:pt x="2100453" y="140081"/>
                  </a:lnTo>
                  <a:lnTo>
                    <a:pt x="2095246" y="144018"/>
                  </a:lnTo>
                  <a:lnTo>
                    <a:pt x="2090039" y="147828"/>
                  </a:lnTo>
                  <a:lnTo>
                    <a:pt x="2083816" y="149733"/>
                  </a:lnTo>
                  <a:lnTo>
                    <a:pt x="2076450" y="149733"/>
                  </a:lnTo>
                  <a:lnTo>
                    <a:pt x="2043963" y="126746"/>
                  </a:lnTo>
                  <a:lnTo>
                    <a:pt x="2040636" y="109474"/>
                  </a:lnTo>
                  <a:lnTo>
                    <a:pt x="2129028" y="109474"/>
                  </a:lnTo>
                  <a:lnTo>
                    <a:pt x="2129155" y="104140"/>
                  </a:lnTo>
                  <a:close/>
                </a:path>
                <a:path w="2214879" h="209550">
                  <a:moveTo>
                    <a:pt x="2214499" y="48895"/>
                  </a:moveTo>
                  <a:lnTo>
                    <a:pt x="2207514" y="44577"/>
                  </a:lnTo>
                  <a:lnTo>
                    <a:pt x="2200656" y="42418"/>
                  </a:lnTo>
                  <a:lnTo>
                    <a:pt x="2189226" y="42418"/>
                  </a:lnTo>
                  <a:lnTo>
                    <a:pt x="2184908" y="43688"/>
                  </a:lnTo>
                  <a:lnTo>
                    <a:pt x="2177161" y="49149"/>
                  </a:lnTo>
                  <a:lnTo>
                    <a:pt x="2172843" y="54610"/>
                  </a:lnTo>
                  <a:lnTo>
                    <a:pt x="2168271" y="63119"/>
                  </a:lnTo>
                  <a:lnTo>
                    <a:pt x="2168271" y="45085"/>
                  </a:lnTo>
                  <a:lnTo>
                    <a:pt x="2150110" y="45085"/>
                  </a:lnTo>
                  <a:lnTo>
                    <a:pt x="2150110" y="163576"/>
                  </a:lnTo>
                  <a:lnTo>
                    <a:pt x="2170176" y="163576"/>
                  </a:lnTo>
                  <a:lnTo>
                    <a:pt x="2170176" y="93091"/>
                  </a:lnTo>
                  <a:lnTo>
                    <a:pt x="2171319" y="85217"/>
                  </a:lnTo>
                  <a:lnTo>
                    <a:pt x="2175129" y="73406"/>
                  </a:lnTo>
                  <a:lnTo>
                    <a:pt x="2177542" y="69723"/>
                  </a:lnTo>
                  <a:lnTo>
                    <a:pt x="2181098" y="67183"/>
                  </a:lnTo>
                  <a:lnTo>
                    <a:pt x="2184527" y="64516"/>
                  </a:lnTo>
                  <a:lnTo>
                    <a:pt x="2188464" y="63119"/>
                  </a:lnTo>
                  <a:lnTo>
                    <a:pt x="2197862" y="63119"/>
                  </a:lnTo>
                  <a:lnTo>
                    <a:pt x="2202688" y="64643"/>
                  </a:lnTo>
                  <a:lnTo>
                    <a:pt x="2207641" y="67564"/>
                  </a:lnTo>
                  <a:lnTo>
                    <a:pt x="2214499" y="48895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6178" y="3437382"/>
              <a:ext cx="1062990" cy="20904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909179" y="3437382"/>
              <a:ext cx="358140" cy="166370"/>
            </a:xfrm>
            <a:custGeom>
              <a:avLst/>
              <a:gdLst/>
              <a:ahLst/>
              <a:cxnLst/>
              <a:rect l="l" t="t" r="r" b="b"/>
              <a:pathLst>
                <a:path w="358140" h="166370">
                  <a:moveTo>
                    <a:pt x="98791" y="59054"/>
                  </a:moveTo>
                  <a:lnTo>
                    <a:pt x="64262" y="59054"/>
                  </a:lnTo>
                  <a:lnTo>
                    <a:pt x="71881" y="61340"/>
                  </a:lnTo>
                  <a:lnTo>
                    <a:pt x="76962" y="65785"/>
                  </a:lnTo>
                  <a:lnTo>
                    <a:pt x="80772" y="69214"/>
                  </a:lnTo>
                  <a:lnTo>
                    <a:pt x="82676" y="74929"/>
                  </a:lnTo>
                  <a:lnTo>
                    <a:pt x="82550" y="88391"/>
                  </a:lnTo>
                  <a:lnTo>
                    <a:pt x="38735" y="96265"/>
                  </a:lnTo>
                  <a:lnTo>
                    <a:pt x="32766" y="97281"/>
                  </a:lnTo>
                  <a:lnTo>
                    <a:pt x="4064" y="116458"/>
                  </a:lnTo>
                  <a:lnTo>
                    <a:pt x="1397" y="121284"/>
                  </a:lnTo>
                  <a:lnTo>
                    <a:pt x="0" y="126618"/>
                  </a:lnTo>
                  <a:lnTo>
                    <a:pt x="0" y="132333"/>
                  </a:lnTo>
                  <a:lnTo>
                    <a:pt x="23288" y="163861"/>
                  </a:lnTo>
                  <a:lnTo>
                    <a:pt x="40513" y="166242"/>
                  </a:lnTo>
                  <a:lnTo>
                    <a:pt x="48514" y="166242"/>
                  </a:lnTo>
                  <a:lnTo>
                    <a:pt x="82285" y="150621"/>
                  </a:lnTo>
                  <a:lnTo>
                    <a:pt x="37592" y="150621"/>
                  </a:lnTo>
                  <a:lnTo>
                    <a:pt x="31623" y="148843"/>
                  </a:lnTo>
                  <a:lnTo>
                    <a:pt x="27559" y="145160"/>
                  </a:lnTo>
                  <a:lnTo>
                    <a:pt x="23495" y="141604"/>
                  </a:lnTo>
                  <a:lnTo>
                    <a:pt x="21579" y="137413"/>
                  </a:lnTo>
                  <a:lnTo>
                    <a:pt x="49784" y="111759"/>
                  </a:lnTo>
                  <a:lnTo>
                    <a:pt x="59993" y="110069"/>
                  </a:lnTo>
                  <a:lnTo>
                    <a:pt x="68881" y="108235"/>
                  </a:lnTo>
                  <a:lnTo>
                    <a:pt x="76412" y="106259"/>
                  </a:lnTo>
                  <a:lnTo>
                    <a:pt x="82550" y="104139"/>
                  </a:lnTo>
                  <a:lnTo>
                    <a:pt x="102870" y="104139"/>
                  </a:lnTo>
                  <a:lnTo>
                    <a:pt x="102870" y="78231"/>
                  </a:lnTo>
                  <a:lnTo>
                    <a:pt x="102489" y="72008"/>
                  </a:lnTo>
                  <a:lnTo>
                    <a:pt x="101853" y="68579"/>
                  </a:lnTo>
                  <a:lnTo>
                    <a:pt x="100711" y="63118"/>
                  </a:lnTo>
                  <a:lnTo>
                    <a:pt x="98791" y="59054"/>
                  </a:lnTo>
                  <a:close/>
                </a:path>
                <a:path w="358140" h="166370">
                  <a:moveTo>
                    <a:pt x="104096" y="148970"/>
                  </a:moveTo>
                  <a:lnTo>
                    <a:pt x="84200" y="148970"/>
                  </a:lnTo>
                  <a:lnTo>
                    <a:pt x="84836" y="154558"/>
                  </a:lnTo>
                  <a:lnTo>
                    <a:pt x="86105" y="159512"/>
                  </a:lnTo>
                  <a:lnTo>
                    <a:pt x="88265" y="163575"/>
                  </a:lnTo>
                  <a:lnTo>
                    <a:pt x="109220" y="163575"/>
                  </a:lnTo>
                  <a:lnTo>
                    <a:pt x="106679" y="159130"/>
                  </a:lnTo>
                  <a:lnTo>
                    <a:pt x="105028" y="154304"/>
                  </a:lnTo>
                  <a:lnTo>
                    <a:pt x="104140" y="149351"/>
                  </a:lnTo>
                  <a:lnTo>
                    <a:pt x="104096" y="148970"/>
                  </a:lnTo>
                  <a:close/>
                </a:path>
                <a:path w="358140" h="166370">
                  <a:moveTo>
                    <a:pt x="102870" y="104139"/>
                  </a:moveTo>
                  <a:lnTo>
                    <a:pt x="82550" y="104139"/>
                  </a:lnTo>
                  <a:lnTo>
                    <a:pt x="82550" y="120395"/>
                  </a:lnTo>
                  <a:lnTo>
                    <a:pt x="81406" y="127000"/>
                  </a:lnTo>
                  <a:lnTo>
                    <a:pt x="53086" y="150621"/>
                  </a:lnTo>
                  <a:lnTo>
                    <a:pt x="82285" y="150621"/>
                  </a:lnTo>
                  <a:lnTo>
                    <a:pt x="84200" y="148970"/>
                  </a:lnTo>
                  <a:lnTo>
                    <a:pt x="104096" y="148970"/>
                  </a:lnTo>
                  <a:lnTo>
                    <a:pt x="103566" y="144351"/>
                  </a:lnTo>
                  <a:lnTo>
                    <a:pt x="103191" y="137159"/>
                  </a:lnTo>
                  <a:lnTo>
                    <a:pt x="102951" y="127000"/>
                  </a:lnTo>
                  <a:lnTo>
                    <a:pt x="102870" y="104139"/>
                  </a:lnTo>
                  <a:close/>
                </a:path>
                <a:path w="358140" h="166370">
                  <a:moveTo>
                    <a:pt x="67055" y="42417"/>
                  </a:moveTo>
                  <a:lnTo>
                    <a:pt x="57023" y="42417"/>
                  </a:lnTo>
                  <a:lnTo>
                    <a:pt x="49565" y="42679"/>
                  </a:lnTo>
                  <a:lnTo>
                    <a:pt x="8254" y="63753"/>
                  </a:lnTo>
                  <a:lnTo>
                    <a:pt x="3555" y="78866"/>
                  </a:lnTo>
                  <a:lnTo>
                    <a:pt x="23114" y="81533"/>
                  </a:lnTo>
                  <a:lnTo>
                    <a:pt x="25273" y="73151"/>
                  </a:lnTo>
                  <a:lnTo>
                    <a:pt x="28701" y="67309"/>
                  </a:lnTo>
                  <a:lnTo>
                    <a:pt x="37592" y="60705"/>
                  </a:lnTo>
                  <a:lnTo>
                    <a:pt x="44576" y="59054"/>
                  </a:lnTo>
                  <a:lnTo>
                    <a:pt x="98791" y="59054"/>
                  </a:lnTo>
                  <a:lnTo>
                    <a:pt x="98551" y="58546"/>
                  </a:lnTo>
                  <a:lnTo>
                    <a:pt x="92582" y="51307"/>
                  </a:lnTo>
                  <a:lnTo>
                    <a:pt x="88011" y="48387"/>
                  </a:lnTo>
                  <a:lnTo>
                    <a:pt x="75311" y="43560"/>
                  </a:lnTo>
                  <a:lnTo>
                    <a:pt x="67055" y="42417"/>
                  </a:lnTo>
                  <a:close/>
                </a:path>
                <a:path w="358140" h="166370">
                  <a:moveTo>
                    <a:pt x="150368" y="0"/>
                  </a:moveTo>
                  <a:lnTo>
                    <a:pt x="130301" y="0"/>
                  </a:lnTo>
                  <a:lnTo>
                    <a:pt x="130301" y="163575"/>
                  </a:lnTo>
                  <a:lnTo>
                    <a:pt x="150368" y="163575"/>
                  </a:lnTo>
                  <a:lnTo>
                    <a:pt x="150368" y="0"/>
                  </a:lnTo>
                  <a:close/>
                </a:path>
                <a:path w="358140" h="166370">
                  <a:moveTo>
                    <a:pt x="211454" y="60705"/>
                  </a:moveTo>
                  <a:lnTo>
                    <a:pt x="191516" y="60705"/>
                  </a:lnTo>
                  <a:lnTo>
                    <a:pt x="191528" y="141096"/>
                  </a:lnTo>
                  <a:lnTo>
                    <a:pt x="202438" y="161670"/>
                  </a:lnTo>
                  <a:lnTo>
                    <a:pt x="206501" y="164083"/>
                  </a:lnTo>
                  <a:lnTo>
                    <a:pt x="212090" y="165226"/>
                  </a:lnTo>
                  <a:lnTo>
                    <a:pt x="223900" y="165226"/>
                  </a:lnTo>
                  <a:lnTo>
                    <a:pt x="228980" y="164591"/>
                  </a:lnTo>
                  <a:lnTo>
                    <a:pt x="234569" y="163448"/>
                  </a:lnTo>
                  <a:lnTo>
                    <a:pt x="231773" y="146430"/>
                  </a:lnTo>
                  <a:lnTo>
                    <a:pt x="219964" y="146430"/>
                  </a:lnTo>
                  <a:lnTo>
                    <a:pt x="217677" y="145922"/>
                  </a:lnTo>
                  <a:lnTo>
                    <a:pt x="216026" y="145033"/>
                  </a:lnTo>
                  <a:lnTo>
                    <a:pt x="214375" y="144017"/>
                  </a:lnTo>
                  <a:lnTo>
                    <a:pt x="213232" y="142747"/>
                  </a:lnTo>
                  <a:lnTo>
                    <a:pt x="212539" y="140969"/>
                  </a:lnTo>
                  <a:lnTo>
                    <a:pt x="211836" y="139445"/>
                  </a:lnTo>
                  <a:lnTo>
                    <a:pt x="211454" y="135762"/>
                  </a:lnTo>
                  <a:lnTo>
                    <a:pt x="211454" y="60705"/>
                  </a:lnTo>
                  <a:close/>
                </a:path>
                <a:path w="358140" h="166370">
                  <a:moveTo>
                    <a:pt x="231648" y="145668"/>
                  </a:moveTo>
                  <a:lnTo>
                    <a:pt x="228092" y="146176"/>
                  </a:lnTo>
                  <a:lnTo>
                    <a:pt x="225171" y="146430"/>
                  </a:lnTo>
                  <a:lnTo>
                    <a:pt x="231773" y="146430"/>
                  </a:lnTo>
                  <a:lnTo>
                    <a:pt x="231648" y="145668"/>
                  </a:lnTo>
                  <a:close/>
                </a:path>
                <a:path w="358140" h="166370">
                  <a:moveTo>
                    <a:pt x="231648" y="45084"/>
                  </a:moveTo>
                  <a:lnTo>
                    <a:pt x="176784" y="45084"/>
                  </a:lnTo>
                  <a:lnTo>
                    <a:pt x="176784" y="60705"/>
                  </a:lnTo>
                  <a:lnTo>
                    <a:pt x="231648" y="60705"/>
                  </a:lnTo>
                  <a:lnTo>
                    <a:pt x="231648" y="45084"/>
                  </a:lnTo>
                  <a:close/>
                </a:path>
                <a:path w="358140" h="166370">
                  <a:moveTo>
                    <a:pt x="211454" y="3682"/>
                  </a:moveTo>
                  <a:lnTo>
                    <a:pt x="191516" y="15747"/>
                  </a:lnTo>
                  <a:lnTo>
                    <a:pt x="191516" y="45084"/>
                  </a:lnTo>
                  <a:lnTo>
                    <a:pt x="211454" y="45084"/>
                  </a:lnTo>
                  <a:lnTo>
                    <a:pt x="211454" y="3682"/>
                  </a:lnTo>
                  <a:close/>
                </a:path>
                <a:path w="358140" h="166370">
                  <a:moveTo>
                    <a:pt x="302641" y="42417"/>
                  </a:moveTo>
                  <a:lnTo>
                    <a:pt x="265302" y="55625"/>
                  </a:lnTo>
                  <a:lnTo>
                    <a:pt x="247015" y="104393"/>
                  </a:lnTo>
                  <a:lnTo>
                    <a:pt x="247969" y="118489"/>
                  </a:lnTo>
                  <a:lnTo>
                    <a:pt x="270672" y="157349"/>
                  </a:lnTo>
                  <a:lnTo>
                    <a:pt x="302641" y="166242"/>
                  </a:lnTo>
                  <a:lnTo>
                    <a:pt x="310213" y="165790"/>
                  </a:lnTo>
                  <a:lnTo>
                    <a:pt x="343320" y="149732"/>
                  </a:lnTo>
                  <a:lnTo>
                    <a:pt x="302641" y="149732"/>
                  </a:lnTo>
                  <a:lnTo>
                    <a:pt x="295427" y="149038"/>
                  </a:lnTo>
                  <a:lnTo>
                    <a:pt x="268335" y="115034"/>
                  </a:lnTo>
                  <a:lnTo>
                    <a:pt x="267716" y="104393"/>
                  </a:lnTo>
                  <a:lnTo>
                    <a:pt x="268335" y="93700"/>
                  </a:lnTo>
                  <a:lnTo>
                    <a:pt x="295427" y="59749"/>
                  </a:lnTo>
                  <a:lnTo>
                    <a:pt x="302641" y="59054"/>
                  </a:lnTo>
                  <a:lnTo>
                    <a:pt x="343135" y="59054"/>
                  </a:lnTo>
                  <a:lnTo>
                    <a:pt x="342646" y="58419"/>
                  </a:lnTo>
                  <a:lnTo>
                    <a:pt x="334287" y="51419"/>
                  </a:lnTo>
                  <a:lnTo>
                    <a:pt x="324834" y="46418"/>
                  </a:lnTo>
                  <a:lnTo>
                    <a:pt x="314285" y="43418"/>
                  </a:lnTo>
                  <a:lnTo>
                    <a:pt x="302641" y="42417"/>
                  </a:lnTo>
                  <a:close/>
                </a:path>
                <a:path w="358140" h="166370">
                  <a:moveTo>
                    <a:pt x="343135" y="59054"/>
                  </a:moveTo>
                  <a:lnTo>
                    <a:pt x="302641" y="59054"/>
                  </a:lnTo>
                  <a:lnTo>
                    <a:pt x="309760" y="59767"/>
                  </a:lnTo>
                  <a:lnTo>
                    <a:pt x="316261" y="61896"/>
                  </a:lnTo>
                  <a:lnTo>
                    <a:pt x="337385" y="102742"/>
                  </a:lnTo>
                  <a:lnTo>
                    <a:pt x="337395" y="104393"/>
                  </a:lnTo>
                  <a:lnTo>
                    <a:pt x="336819" y="114587"/>
                  </a:lnTo>
                  <a:lnTo>
                    <a:pt x="316325" y="146938"/>
                  </a:lnTo>
                  <a:lnTo>
                    <a:pt x="302641" y="149732"/>
                  </a:lnTo>
                  <a:lnTo>
                    <a:pt x="343320" y="149732"/>
                  </a:lnTo>
                  <a:lnTo>
                    <a:pt x="357711" y="113555"/>
                  </a:lnTo>
                  <a:lnTo>
                    <a:pt x="358140" y="102742"/>
                  </a:lnTo>
                  <a:lnTo>
                    <a:pt x="357165" y="89334"/>
                  </a:lnTo>
                  <a:lnTo>
                    <a:pt x="354250" y="77485"/>
                  </a:lnTo>
                  <a:lnTo>
                    <a:pt x="349406" y="67184"/>
                  </a:lnTo>
                  <a:lnTo>
                    <a:pt x="343135" y="59054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38018" y="3479800"/>
              <a:ext cx="226861" cy="12382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62416" y="3436492"/>
              <a:ext cx="1274063" cy="20993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034016" y="3437381"/>
              <a:ext cx="1582420" cy="166370"/>
            </a:xfrm>
            <a:custGeom>
              <a:avLst/>
              <a:gdLst/>
              <a:ahLst/>
              <a:cxnLst/>
              <a:rect l="l" t="t" r="r" b="b"/>
              <a:pathLst>
                <a:path w="1582420" h="166370">
                  <a:moveTo>
                    <a:pt x="103251" y="122809"/>
                  </a:moveTo>
                  <a:lnTo>
                    <a:pt x="83439" y="120269"/>
                  </a:lnTo>
                  <a:lnTo>
                    <a:pt x="82042" y="130314"/>
                  </a:lnTo>
                  <a:lnTo>
                    <a:pt x="78740" y="137668"/>
                  </a:lnTo>
                  <a:lnTo>
                    <a:pt x="68072" y="147320"/>
                  </a:lnTo>
                  <a:lnTo>
                    <a:pt x="61595" y="149733"/>
                  </a:lnTo>
                  <a:lnTo>
                    <a:pt x="53594" y="149733"/>
                  </a:lnTo>
                  <a:lnTo>
                    <a:pt x="22860" y="124841"/>
                  </a:lnTo>
                  <a:lnTo>
                    <a:pt x="20574" y="104267"/>
                  </a:lnTo>
                  <a:lnTo>
                    <a:pt x="21158" y="93268"/>
                  </a:lnTo>
                  <a:lnTo>
                    <a:pt x="47536" y="59626"/>
                  </a:lnTo>
                  <a:lnTo>
                    <a:pt x="54737" y="58928"/>
                  </a:lnTo>
                  <a:lnTo>
                    <a:pt x="61468" y="58928"/>
                  </a:lnTo>
                  <a:lnTo>
                    <a:pt x="81788" y="82931"/>
                  </a:lnTo>
                  <a:lnTo>
                    <a:pt x="101346" y="79883"/>
                  </a:lnTo>
                  <a:lnTo>
                    <a:pt x="78968" y="47942"/>
                  </a:lnTo>
                  <a:lnTo>
                    <a:pt x="53975" y="42418"/>
                  </a:lnTo>
                  <a:lnTo>
                    <a:pt x="46494" y="42875"/>
                  </a:lnTo>
                  <a:lnTo>
                    <a:pt x="9918" y="64465"/>
                  </a:lnTo>
                  <a:lnTo>
                    <a:pt x="0" y="104787"/>
                  </a:lnTo>
                  <a:lnTo>
                    <a:pt x="914" y="118783"/>
                  </a:lnTo>
                  <a:lnTo>
                    <a:pt x="22733" y="157353"/>
                  </a:lnTo>
                  <a:lnTo>
                    <a:pt x="53848" y="166243"/>
                  </a:lnTo>
                  <a:lnTo>
                    <a:pt x="63182" y="165531"/>
                  </a:lnTo>
                  <a:lnTo>
                    <a:pt x="71755" y="163385"/>
                  </a:lnTo>
                  <a:lnTo>
                    <a:pt x="79565" y="159816"/>
                  </a:lnTo>
                  <a:lnTo>
                    <a:pt x="86614" y="154825"/>
                  </a:lnTo>
                  <a:lnTo>
                    <a:pt x="91440" y="149733"/>
                  </a:lnTo>
                  <a:lnTo>
                    <a:pt x="92659" y="148463"/>
                  </a:lnTo>
                  <a:lnTo>
                    <a:pt x="97447" y="141008"/>
                  </a:lnTo>
                  <a:lnTo>
                    <a:pt x="100990" y="132461"/>
                  </a:lnTo>
                  <a:lnTo>
                    <a:pt x="103251" y="122809"/>
                  </a:lnTo>
                  <a:close/>
                </a:path>
                <a:path w="1582420" h="166370">
                  <a:moveTo>
                    <a:pt x="224028" y="102743"/>
                  </a:moveTo>
                  <a:lnTo>
                    <a:pt x="223050" y="89344"/>
                  </a:lnTo>
                  <a:lnTo>
                    <a:pt x="220129" y="77495"/>
                  </a:lnTo>
                  <a:lnTo>
                    <a:pt x="215290" y="67195"/>
                  </a:lnTo>
                  <a:lnTo>
                    <a:pt x="209016" y="59055"/>
                  </a:lnTo>
                  <a:lnTo>
                    <a:pt x="208534" y="58420"/>
                  </a:lnTo>
                  <a:lnTo>
                    <a:pt x="203276" y="54025"/>
                  </a:lnTo>
                  <a:lnTo>
                    <a:pt x="203276" y="104394"/>
                  </a:lnTo>
                  <a:lnTo>
                    <a:pt x="202704" y="114592"/>
                  </a:lnTo>
                  <a:lnTo>
                    <a:pt x="182206" y="146951"/>
                  </a:lnTo>
                  <a:lnTo>
                    <a:pt x="168529" y="149733"/>
                  </a:lnTo>
                  <a:lnTo>
                    <a:pt x="161315" y="149047"/>
                  </a:lnTo>
                  <a:lnTo>
                    <a:pt x="134213" y="115036"/>
                  </a:lnTo>
                  <a:lnTo>
                    <a:pt x="133604" y="104394"/>
                  </a:lnTo>
                  <a:lnTo>
                    <a:pt x="134213" y="93700"/>
                  </a:lnTo>
                  <a:lnTo>
                    <a:pt x="161315" y="59753"/>
                  </a:lnTo>
                  <a:lnTo>
                    <a:pt x="168529" y="59055"/>
                  </a:lnTo>
                  <a:lnTo>
                    <a:pt x="175641" y="59778"/>
                  </a:lnTo>
                  <a:lnTo>
                    <a:pt x="202704" y="93345"/>
                  </a:lnTo>
                  <a:lnTo>
                    <a:pt x="203276" y="104394"/>
                  </a:lnTo>
                  <a:lnTo>
                    <a:pt x="203276" y="54025"/>
                  </a:lnTo>
                  <a:lnTo>
                    <a:pt x="200164" y="51422"/>
                  </a:lnTo>
                  <a:lnTo>
                    <a:pt x="190715" y="46418"/>
                  </a:lnTo>
                  <a:lnTo>
                    <a:pt x="180162" y="43421"/>
                  </a:lnTo>
                  <a:lnTo>
                    <a:pt x="168529" y="42418"/>
                  </a:lnTo>
                  <a:lnTo>
                    <a:pt x="157924" y="43243"/>
                  </a:lnTo>
                  <a:lnTo>
                    <a:pt x="123190" y="64604"/>
                  </a:lnTo>
                  <a:lnTo>
                    <a:pt x="112903" y="104394"/>
                  </a:lnTo>
                  <a:lnTo>
                    <a:pt x="113855" y="118491"/>
                  </a:lnTo>
                  <a:lnTo>
                    <a:pt x="136550" y="157353"/>
                  </a:lnTo>
                  <a:lnTo>
                    <a:pt x="168529" y="166243"/>
                  </a:lnTo>
                  <a:lnTo>
                    <a:pt x="176098" y="165798"/>
                  </a:lnTo>
                  <a:lnTo>
                    <a:pt x="213334" y="144881"/>
                  </a:lnTo>
                  <a:lnTo>
                    <a:pt x="223596" y="113563"/>
                  </a:lnTo>
                  <a:lnTo>
                    <a:pt x="224028" y="102743"/>
                  </a:lnTo>
                  <a:close/>
                </a:path>
                <a:path w="1582420" h="166370">
                  <a:moveTo>
                    <a:pt x="340614" y="163588"/>
                  </a:moveTo>
                  <a:lnTo>
                    <a:pt x="340512" y="79781"/>
                  </a:lnTo>
                  <a:lnTo>
                    <a:pt x="335635" y="59817"/>
                  </a:lnTo>
                  <a:lnTo>
                    <a:pt x="333248" y="56388"/>
                  </a:lnTo>
                  <a:lnTo>
                    <a:pt x="330200" y="52197"/>
                  </a:lnTo>
                  <a:lnTo>
                    <a:pt x="325755" y="48768"/>
                  </a:lnTo>
                  <a:lnTo>
                    <a:pt x="313690" y="43688"/>
                  </a:lnTo>
                  <a:lnTo>
                    <a:pt x="307213" y="42418"/>
                  </a:lnTo>
                  <a:lnTo>
                    <a:pt x="299974" y="42418"/>
                  </a:lnTo>
                  <a:lnTo>
                    <a:pt x="288391" y="43637"/>
                  </a:lnTo>
                  <a:lnTo>
                    <a:pt x="278257" y="47294"/>
                  </a:lnTo>
                  <a:lnTo>
                    <a:pt x="269532" y="53403"/>
                  </a:lnTo>
                  <a:lnTo>
                    <a:pt x="262255" y="61976"/>
                  </a:lnTo>
                  <a:lnTo>
                    <a:pt x="262255" y="45085"/>
                  </a:lnTo>
                  <a:lnTo>
                    <a:pt x="244221" y="45085"/>
                  </a:lnTo>
                  <a:lnTo>
                    <a:pt x="244221" y="163588"/>
                  </a:lnTo>
                  <a:lnTo>
                    <a:pt x="264287" y="163588"/>
                  </a:lnTo>
                  <a:lnTo>
                    <a:pt x="264287" y="98933"/>
                  </a:lnTo>
                  <a:lnTo>
                    <a:pt x="264871" y="88430"/>
                  </a:lnTo>
                  <a:lnTo>
                    <a:pt x="287274" y="59817"/>
                  </a:lnTo>
                  <a:lnTo>
                    <a:pt x="301117" y="59817"/>
                  </a:lnTo>
                  <a:lnTo>
                    <a:pt x="305816" y="61087"/>
                  </a:lnTo>
                  <a:lnTo>
                    <a:pt x="309753" y="63500"/>
                  </a:lnTo>
                  <a:lnTo>
                    <a:pt x="313817" y="65913"/>
                  </a:lnTo>
                  <a:lnTo>
                    <a:pt x="316611" y="69088"/>
                  </a:lnTo>
                  <a:lnTo>
                    <a:pt x="319659" y="77216"/>
                  </a:lnTo>
                  <a:lnTo>
                    <a:pt x="320421" y="83312"/>
                  </a:lnTo>
                  <a:lnTo>
                    <a:pt x="320421" y="163588"/>
                  </a:lnTo>
                  <a:lnTo>
                    <a:pt x="340614" y="163588"/>
                  </a:lnTo>
                  <a:close/>
                </a:path>
                <a:path w="1582420" h="166370">
                  <a:moveTo>
                    <a:pt x="454406" y="0"/>
                  </a:moveTo>
                  <a:lnTo>
                    <a:pt x="434340" y="0"/>
                  </a:lnTo>
                  <a:lnTo>
                    <a:pt x="434340" y="163588"/>
                  </a:lnTo>
                  <a:lnTo>
                    <a:pt x="454406" y="163588"/>
                  </a:lnTo>
                  <a:lnTo>
                    <a:pt x="454406" y="0"/>
                  </a:lnTo>
                  <a:close/>
                </a:path>
                <a:path w="1582420" h="166370">
                  <a:moveTo>
                    <a:pt x="594233" y="163588"/>
                  </a:moveTo>
                  <a:lnTo>
                    <a:pt x="587883" y="104140"/>
                  </a:lnTo>
                  <a:lnTo>
                    <a:pt x="587883" y="78232"/>
                  </a:lnTo>
                  <a:lnTo>
                    <a:pt x="587502" y="72009"/>
                  </a:lnTo>
                  <a:lnTo>
                    <a:pt x="586867" y="68580"/>
                  </a:lnTo>
                  <a:lnTo>
                    <a:pt x="585724" y="63119"/>
                  </a:lnTo>
                  <a:lnTo>
                    <a:pt x="583793" y="59055"/>
                  </a:lnTo>
                  <a:lnTo>
                    <a:pt x="583565" y="58547"/>
                  </a:lnTo>
                  <a:lnTo>
                    <a:pt x="577596" y="51308"/>
                  </a:lnTo>
                  <a:lnTo>
                    <a:pt x="573024" y="48387"/>
                  </a:lnTo>
                  <a:lnTo>
                    <a:pt x="560324" y="43561"/>
                  </a:lnTo>
                  <a:lnTo>
                    <a:pt x="552069" y="42418"/>
                  </a:lnTo>
                  <a:lnTo>
                    <a:pt x="542036" y="42418"/>
                  </a:lnTo>
                  <a:lnTo>
                    <a:pt x="501396" y="53340"/>
                  </a:lnTo>
                  <a:lnTo>
                    <a:pt x="488569" y="78867"/>
                  </a:lnTo>
                  <a:lnTo>
                    <a:pt x="508127" y="81534"/>
                  </a:lnTo>
                  <a:lnTo>
                    <a:pt x="510286" y="73152"/>
                  </a:lnTo>
                  <a:lnTo>
                    <a:pt x="513715" y="67310"/>
                  </a:lnTo>
                  <a:lnTo>
                    <a:pt x="522605" y="60706"/>
                  </a:lnTo>
                  <a:lnTo>
                    <a:pt x="529590" y="59055"/>
                  </a:lnTo>
                  <a:lnTo>
                    <a:pt x="549275" y="59055"/>
                  </a:lnTo>
                  <a:lnTo>
                    <a:pt x="556895" y="61341"/>
                  </a:lnTo>
                  <a:lnTo>
                    <a:pt x="561975" y="65786"/>
                  </a:lnTo>
                  <a:lnTo>
                    <a:pt x="565785" y="69215"/>
                  </a:lnTo>
                  <a:lnTo>
                    <a:pt x="567690" y="74930"/>
                  </a:lnTo>
                  <a:lnTo>
                    <a:pt x="567563" y="88392"/>
                  </a:lnTo>
                  <a:lnTo>
                    <a:pt x="567563" y="104140"/>
                  </a:lnTo>
                  <a:lnTo>
                    <a:pt x="567563" y="120396"/>
                  </a:lnTo>
                  <a:lnTo>
                    <a:pt x="566420" y="127012"/>
                  </a:lnTo>
                  <a:lnTo>
                    <a:pt x="538099" y="150622"/>
                  </a:lnTo>
                  <a:lnTo>
                    <a:pt x="522605" y="150622"/>
                  </a:lnTo>
                  <a:lnTo>
                    <a:pt x="516636" y="148844"/>
                  </a:lnTo>
                  <a:lnTo>
                    <a:pt x="512572" y="145161"/>
                  </a:lnTo>
                  <a:lnTo>
                    <a:pt x="508508" y="141605"/>
                  </a:lnTo>
                  <a:lnTo>
                    <a:pt x="506590" y="137426"/>
                  </a:lnTo>
                  <a:lnTo>
                    <a:pt x="506476" y="128270"/>
                  </a:lnTo>
                  <a:lnTo>
                    <a:pt x="507492" y="125095"/>
                  </a:lnTo>
                  <a:lnTo>
                    <a:pt x="534797" y="111760"/>
                  </a:lnTo>
                  <a:lnTo>
                    <a:pt x="544995" y="110070"/>
                  </a:lnTo>
                  <a:lnTo>
                    <a:pt x="553885" y="108242"/>
                  </a:lnTo>
                  <a:lnTo>
                    <a:pt x="561416" y="106260"/>
                  </a:lnTo>
                  <a:lnTo>
                    <a:pt x="567563" y="104140"/>
                  </a:lnTo>
                  <a:lnTo>
                    <a:pt x="567563" y="88392"/>
                  </a:lnTo>
                  <a:lnTo>
                    <a:pt x="561035" y="90335"/>
                  </a:lnTo>
                  <a:lnTo>
                    <a:pt x="552894" y="92125"/>
                  </a:lnTo>
                  <a:lnTo>
                    <a:pt x="543128" y="93814"/>
                  </a:lnTo>
                  <a:lnTo>
                    <a:pt x="531749" y="95389"/>
                  </a:lnTo>
                  <a:lnTo>
                    <a:pt x="523748" y="96266"/>
                  </a:lnTo>
                  <a:lnTo>
                    <a:pt x="517779" y="97282"/>
                  </a:lnTo>
                  <a:lnTo>
                    <a:pt x="489077" y="116459"/>
                  </a:lnTo>
                  <a:lnTo>
                    <a:pt x="486410" y="121285"/>
                  </a:lnTo>
                  <a:lnTo>
                    <a:pt x="485013" y="126619"/>
                  </a:lnTo>
                  <a:lnTo>
                    <a:pt x="485013" y="132334"/>
                  </a:lnTo>
                  <a:lnTo>
                    <a:pt x="508292" y="163868"/>
                  </a:lnTo>
                  <a:lnTo>
                    <a:pt x="525526" y="166243"/>
                  </a:lnTo>
                  <a:lnTo>
                    <a:pt x="533527" y="166243"/>
                  </a:lnTo>
                  <a:lnTo>
                    <a:pt x="567296" y="150622"/>
                  </a:lnTo>
                  <a:lnTo>
                    <a:pt x="569214" y="148971"/>
                  </a:lnTo>
                  <a:lnTo>
                    <a:pt x="569849" y="154559"/>
                  </a:lnTo>
                  <a:lnTo>
                    <a:pt x="571119" y="159524"/>
                  </a:lnTo>
                  <a:lnTo>
                    <a:pt x="573278" y="163588"/>
                  </a:lnTo>
                  <a:lnTo>
                    <a:pt x="594233" y="163588"/>
                  </a:lnTo>
                  <a:close/>
                </a:path>
                <a:path w="1582420" h="166370">
                  <a:moveTo>
                    <a:pt x="706120" y="121920"/>
                  </a:moveTo>
                  <a:lnTo>
                    <a:pt x="676465" y="96926"/>
                  </a:lnTo>
                  <a:lnTo>
                    <a:pt x="642620" y="87376"/>
                  </a:lnTo>
                  <a:lnTo>
                    <a:pt x="640588" y="86614"/>
                  </a:lnTo>
                  <a:lnTo>
                    <a:pt x="630428" y="76835"/>
                  </a:lnTo>
                  <a:lnTo>
                    <a:pt x="630428" y="70104"/>
                  </a:lnTo>
                  <a:lnTo>
                    <a:pt x="632460" y="66548"/>
                  </a:lnTo>
                  <a:lnTo>
                    <a:pt x="640334" y="60452"/>
                  </a:lnTo>
                  <a:lnTo>
                    <a:pt x="646938" y="58928"/>
                  </a:lnTo>
                  <a:lnTo>
                    <a:pt x="663956" y="58928"/>
                  </a:lnTo>
                  <a:lnTo>
                    <a:pt x="669925" y="60579"/>
                  </a:lnTo>
                  <a:lnTo>
                    <a:pt x="678561" y="67437"/>
                  </a:lnTo>
                  <a:lnTo>
                    <a:pt x="681101" y="72263"/>
                  </a:lnTo>
                  <a:lnTo>
                    <a:pt x="681990" y="78359"/>
                  </a:lnTo>
                  <a:lnTo>
                    <a:pt x="701675" y="75692"/>
                  </a:lnTo>
                  <a:lnTo>
                    <a:pt x="700405" y="67945"/>
                  </a:lnTo>
                  <a:lnTo>
                    <a:pt x="698119" y="61849"/>
                  </a:lnTo>
                  <a:lnTo>
                    <a:pt x="695921" y="58928"/>
                  </a:lnTo>
                  <a:lnTo>
                    <a:pt x="694690" y="57277"/>
                  </a:lnTo>
                  <a:lnTo>
                    <a:pt x="691388" y="52705"/>
                  </a:lnTo>
                  <a:lnTo>
                    <a:pt x="686181" y="49149"/>
                  </a:lnTo>
                  <a:lnTo>
                    <a:pt x="679196" y="46482"/>
                  </a:lnTo>
                  <a:lnTo>
                    <a:pt x="672084" y="43688"/>
                  </a:lnTo>
                  <a:lnTo>
                    <a:pt x="663956" y="42418"/>
                  </a:lnTo>
                  <a:lnTo>
                    <a:pt x="648462" y="42418"/>
                  </a:lnTo>
                  <a:lnTo>
                    <a:pt x="642747" y="43180"/>
                  </a:lnTo>
                  <a:lnTo>
                    <a:pt x="637286" y="44831"/>
                  </a:lnTo>
                  <a:lnTo>
                    <a:pt x="631952" y="46355"/>
                  </a:lnTo>
                  <a:lnTo>
                    <a:pt x="610997" y="71247"/>
                  </a:lnTo>
                  <a:lnTo>
                    <a:pt x="610997" y="82423"/>
                  </a:lnTo>
                  <a:lnTo>
                    <a:pt x="640308" y="108204"/>
                  </a:lnTo>
                  <a:lnTo>
                    <a:pt x="669925" y="116205"/>
                  </a:lnTo>
                  <a:lnTo>
                    <a:pt x="676783" y="118376"/>
                  </a:lnTo>
                  <a:lnTo>
                    <a:pt x="679577" y="120269"/>
                  </a:lnTo>
                  <a:lnTo>
                    <a:pt x="683514" y="122809"/>
                  </a:lnTo>
                  <a:lnTo>
                    <a:pt x="685419" y="126365"/>
                  </a:lnTo>
                  <a:lnTo>
                    <a:pt x="685419" y="136017"/>
                  </a:lnTo>
                  <a:lnTo>
                    <a:pt x="683260" y="140335"/>
                  </a:lnTo>
                  <a:lnTo>
                    <a:pt x="678815" y="144145"/>
                  </a:lnTo>
                  <a:lnTo>
                    <a:pt x="674243" y="147955"/>
                  </a:lnTo>
                  <a:lnTo>
                    <a:pt x="667512" y="149733"/>
                  </a:lnTo>
                  <a:lnTo>
                    <a:pt x="649097" y="149733"/>
                  </a:lnTo>
                  <a:lnTo>
                    <a:pt x="641985" y="147713"/>
                  </a:lnTo>
                  <a:lnTo>
                    <a:pt x="636905" y="143383"/>
                  </a:lnTo>
                  <a:lnTo>
                    <a:pt x="631698" y="139192"/>
                  </a:lnTo>
                  <a:lnTo>
                    <a:pt x="628650" y="133096"/>
                  </a:lnTo>
                  <a:lnTo>
                    <a:pt x="627507" y="125095"/>
                  </a:lnTo>
                  <a:lnTo>
                    <a:pt x="607695" y="128270"/>
                  </a:lnTo>
                  <a:lnTo>
                    <a:pt x="629818" y="160896"/>
                  </a:lnTo>
                  <a:lnTo>
                    <a:pt x="658368" y="166243"/>
                  </a:lnTo>
                  <a:lnTo>
                    <a:pt x="665149" y="165963"/>
                  </a:lnTo>
                  <a:lnTo>
                    <a:pt x="698931" y="149733"/>
                  </a:lnTo>
                  <a:lnTo>
                    <a:pt x="700278" y="147713"/>
                  </a:lnTo>
                  <a:lnTo>
                    <a:pt x="704215" y="141859"/>
                  </a:lnTo>
                  <a:lnTo>
                    <a:pt x="706120" y="135509"/>
                  </a:lnTo>
                  <a:lnTo>
                    <a:pt x="706120" y="121920"/>
                  </a:lnTo>
                  <a:close/>
                </a:path>
                <a:path w="1582420" h="166370">
                  <a:moveTo>
                    <a:pt x="884301" y="122809"/>
                  </a:moveTo>
                  <a:lnTo>
                    <a:pt x="864489" y="120269"/>
                  </a:lnTo>
                  <a:lnTo>
                    <a:pt x="863092" y="130314"/>
                  </a:lnTo>
                  <a:lnTo>
                    <a:pt x="859790" y="137668"/>
                  </a:lnTo>
                  <a:lnTo>
                    <a:pt x="849122" y="147320"/>
                  </a:lnTo>
                  <a:lnTo>
                    <a:pt x="842645" y="149733"/>
                  </a:lnTo>
                  <a:lnTo>
                    <a:pt x="834644" y="149733"/>
                  </a:lnTo>
                  <a:lnTo>
                    <a:pt x="803910" y="124841"/>
                  </a:lnTo>
                  <a:lnTo>
                    <a:pt x="801624" y="104267"/>
                  </a:lnTo>
                  <a:lnTo>
                    <a:pt x="802208" y="93268"/>
                  </a:lnTo>
                  <a:lnTo>
                    <a:pt x="828586" y="59626"/>
                  </a:lnTo>
                  <a:lnTo>
                    <a:pt x="835787" y="58928"/>
                  </a:lnTo>
                  <a:lnTo>
                    <a:pt x="842518" y="58928"/>
                  </a:lnTo>
                  <a:lnTo>
                    <a:pt x="862838" y="82931"/>
                  </a:lnTo>
                  <a:lnTo>
                    <a:pt x="882396" y="79883"/>
                  </a:lnTo>
                  <a:lnTo>
                    <a:pt x="860018" y="47942"/>
                  </a:lnTo>
                  <a:lnTo>
                    <a:pt x="835025" y="42418"/>
                  </a:lnTo>
                  <a:lnTo>
                    <a:pt x="827544" y="42875"/>
                  </a:lnTo>
                  <a:lnTo>
                    <a:pt x="790968" y="64465"/>
                  </a:lnTo>
                  <a:lnTo>
                    <a:pt x="781050" y="104787"/>
                  </a:lnTo>
                  <a:lnTo>
                    <a:pt x="781964" y="118783"/>
                  </a:lnTo>
                  <a:lnTo>
                    <a:pt x="803783" y="157353"/>
                  </a:lnTo>
                  <a:lnTo>
                    <a:pt x="834898" y="166243"/>
                  </a:lnTo>
                  <a:lnTo>
                    <a:pt x="844232" y="165531"/>
                  </a:lnTo>
                  <a:lnTo>
                    <a:pt x="852805" y="163385"/>
                  </a:lnTo>
                  <a:lnTo>
                    <a:pt x="860615" y="159816"/>
                  </a:lnTo>
                  <a:lnTo>
                    <a:pt x="867664" y="154825"/>
                  </a:lnTo>
                  <a:lnTo>
                    <a:pt x="872490" y="149733"/>
                  </a:lnTo>
                  <a:lnTo>
                    <a:pt x="873709" y="148463"/>
                  </a:lnTo>
                  <a:lnTo>
                    <a:pt x="878497" y="141008"/>
                  </a:lnTo>
                  <a:lnTo>
                    <a:pt x="882040" y="132461"/>
                  </a:lnTo>
                  <a:lnTo>
                    <a:pt x="884301" y="122809"/>
                  </a:lnTo>
                  <a:close/>
                </a:path>
                <a:path w="1582420" h="166370">
                  <a:moveTo>
                    <a:pt x="997077" y="45085"/>
                  </a:moveTo>
                  <a:lnTo>
                    <a:pt x="977011" y="45085"/>
                  </a:lnTo>
                  <a:lnTo>
                    <a:pt x="977011" y="118745"/>
                  </a:lnTo>
                  <a:lnTo>
                    <a:pt x="975868" y="126492"/>
                  </a:lnTo>
                  <a:lnTo>
                    <a:pt x="973709" y="131699"/>
                  </a:lnTo>
                  <a:lnTo>
                    <a:pt x="971550" y="137033"/>
                  </a:lnTo>
                  <a:lnTo>
                    <a:pt x="967740" y="141224"/>
                  </a:lnTo>
                  <a:lnTo>
                    <a:pt x="962533" y="144399"/>
                  </a:lnTo>
                  <a:lnTo>
                    <a:pt x="957199" y="147447"/>
                  </a:lnTo>
                  <a:lnTo>
                    <a:pt x="951611" y="148971"/>
                  </a:lnTo>
                  <a:lnTo>
                    <a:pt x="939546" y="148971"/>
                  </a:lnTo>
                  <a:lnTo>
                    <a:pt x="921131" y="121285"/>
                  </a:lnTo>
                  <a:lnTo>
                    <a:pt x="921131" y="45085"/>
                  </a:lnTo>
                  <a:lnTo>
                    <a:pt x="901065" y="45085"/>
                  </a:lnTo>
                  <a:lnTo>
                    <a:pt x="901141" y="128397"/>
                  </a:lnTo>
                  <a:lnTo>
                    <a:pt x="927989" y="164973"/>
                  </a:lnTo>
                  <a:lnTo>
                    <a:pt x="934466" y="166243"/>
                  </a:lnTo>
                  <a:lnTo>
                    <a:pt x="941578" y="166243"/>
                  </a:lnTo>
                  <a:lnTo>
                    <a:pt x="952779" y="165011"/>
                  </a:lnTo>
                  <a:lnTo>
                    <a:pt x="962799" y="161264"/>
                  </a:lnTo>
                  <a:lnTo>
                    <a:pt x="971588" y="155003"/>
                  </a:lnTo>
                  <a:lnTo>
                    <a:pt x="976769" y="148971"/>
                  </a:lnTo>
                  <a:lnTo>
                    <a:pt x="979170" y="146189"/>
                  </a:lnTo>
                  <a:lnTo>
                    <a:pt x="979170" y="163588"/>
                  </a:lnTo>
                  <a:lnTo>
                    <a:pt x="997077" y="163588"/>
                  </a:lnTo>
                  <a:lnTo>
                    <a:pt x="997077" y="146189"/>
                  </a:lnTo>
                  <a:lnTo>
                    <a:pt x="997077" y="45085"/>
                  </a:lnTo>
                  <a:close/>
                </a:path>
                <a:path w="1582420" h="166370">
                  <a:moveTo>
                    <a:pt x="1054481" y="0"/>
                  </a:moveTo>
                  <a:lnTo>
                    <a:pt x="1034415" y="0"/>
                  </a:lnTo>
                  <a:lnTo>
                    <a:pt x="1034415" y="163588"/>
                  </a:lnTo>
                  <a:lnTo>
                    <a:pt x="1054481" y="163588"/>
                  </a:lnTo>
                  <a:lnTo>
                    <a:pt x="1054481" y="0"/>
                  </a:lnTo>
                  <a:close/>
                </a:path>
                <a:path w="1582420" h="166370">
                  <a:moveTo>
                    <a:pt x="1138682" y="163449"/>
                  </a:moveTo>
                  <a:lnTo>
                    <a:pt x="1135875" y="146431"/>
                  </a:lnTo>
                  <a:lnTo>
                    <a:pt x="1135761" y="145669"/>
                  </a:lnTo>
                  <a:lnTo>
                    <a:pt x="1132205" y="146189"/>
                  </a:lnTo>
                  <a:lnTo>
                    <a:pt x="1129284" y="146431"/>
                  </a:lnTo>
                  <a:lnTo>
                    <a:pt x="1124077" y="146431"/>
                  </a:lnTo>
                  <a:lnTo>
                    <a:pt x="1116647" y="140970"/>
                  </a:lnTo>
                  <a:lnTo>
                    <a:pt x="1115949" y="139446"/>
                  </a:lnTo>
                  <a:lnTo>
                    <a:pt x="1115568" y="135775"/>
                  </a:lnTo>
                  <a:lnTo>
                    <a:pt x="1115568" y="60706"/>
                  </a:lnTo>
                  <a:lnTo>
                    <a:pt x="1135761" y="60706"/>
                  </a:lnTo>
                  <a:lnTo>
                    <a:pt x="1135761" y="45085"/>
                  </a:lnTo>
                  <a:lnTo>
                    <a:pt x="1115568" y="45085"/>
                  </a:lnTo>
                  <a:lnTo>
                    <a:pt x="1115568" y="3683"/>
                  </a:lnTo>
                  <a:lnTo>
                    <a:pt x="1095629" y="15748"/>
                  </a:lnTo>
                  <a:lnTo>
                    <a:pt x="1095629" y="45085"/>
                  </a:lnTo>
                  <a:lnTo>
                    <a:pt x="1080897" y="45085"/>
                  </a:lnTo>
                  <a:lnTo>
                    <a:pt x="1080897" y="60706"/>
                  </a:lnTo>
                  <a:lnTo>
                    <a:pt x="1095629" y="60706"/>
                  </a:lnTo>
                  <a:lnTo>
                    <a:pt x="1095629" y="141097"/>
                  </a:lnTo>
                  <a:lnTo>
                    <a:pt x="1096391" y="148844"/>
                  </a:lnTo>
                  <a:lnTo>
                    <a:pt x="1098042" y="152654"/>
                  </a:lnTo>
                  <a:lnTo>
                    <a:pt x="1099693" y="156349"/>
                  </a:lnTo>
                  <a:lnTo>
                    <a:pt x="1102614" y="159385"/>
                  </a:lnTo>
                  <a:lnTo>
                    <a:pt x="1106551" y="161671"/>
                  </a:lnTo>
                  <a:lnTo>
                    <a:pt x="1110615" y="164084"/>
                  </a:lnTo>
                  <a:lnTo>
                    <a:pt x="1116203" y="165239"/>
                  </a:lnTo>
                  <a:lnTo>
                    <a:pt x="1128014" y="165239"/>
                  </a:lnTo>
                  <a:lnTo>
                    <a:pt x="1133094" y="164592"/>
                  </a:lnTo>
                  <a:lnTo>
                    <a:pt x="1138682" y="163449"/>
                  </a:lnTo>
                  <a:close/>
                </a:path>
                <a:path w="1582420" h="166370">
                  <a:moveTo>
                    <a:pt x="1254252" y="45085"/>
                  </a:moveTo>
                  <a:lnTo>
                    <a:pt x="1234186" y="45085"/>
                  </a:lnTo>
                  <a:lnTo>
                    <a:pt x="1234186" y="118745"/>
                  </a:lnTo>
                  <a:lnTo>
                    <a:pt x="1233043" y="126492"/>
                  </a:lnTo>
                  <a:lnTo>
                    <a:pt x="1230884" y="131699"/>
                  </a:lnTo>
                  <a:lnTo>
                    <a:pt x="1228725" y="137033"/>
                  </a:lnTo>
                  <a:lnTo>
                    <a:pt x="1224915" y="141224"/>
                  </a:lnTo>
                  <a:lnTo>
                    <a:pt x="1219708" y="144399"/>
                  </a:lnTo>
                  <a:lnTo>
                    <a:pt x="1214374" y="147447"/>
                  </a:lnTo>
                  <a:lnTo>
                    <a:pt x="1208786" y="148971"/>
                  </a:lnTo>
                  <a:lnTo>
                    <a:pt x="1196721" y="148971"/>
                  </a:lnTo>
                  <a:lnTo>
                    <a:pt x="1178306" y="121285"/>
                  </a:lnTo>
                  <a:lnTo>
                    <a:pt x="1178306" y="45085"/>
                  </a:lnTo>
                  <a:lnTo>
                    <a:pt x="1158240" y="45085"/>
                  </a:lnTo>
                  <a:lnTo>
                    <a:pt x="1158316" y="128397"/>
                  </a:lnTo>
                  <a:lnTo>
                    <a:pt x="1185164" y="164973"/>
                  </a:lnTo>
                  <a:lnTo>
                    <a:pt x="1191641" y="166243"/>
                  </a:lnTo>
                  <a:lnTo>
                    <a:pt x="1198753" y="166243"/>
                  </a:lnTo>
                  <a:lnTo>
                    <a:pt x="1209954" y="165011"/>
                  </a:lnTo>
                  <a:lnTo>
                    <a:pt x="1219974" y="161264"/>
                  </a:lnTo>
                  <a:lnTo>
                    <a:pt x="1228763" y="155003"/>
                  </a:lnTo>
                  <a:lnTo>
                    <a:pt x="1233944" y="148971"/>
                  </a:lnTo>
                  <a:lnTo>
                    <a:pt x="1236345" y="146189"/>
                  </a:lnTo>
                  <a:lnTo>
                    <a:pt x="1236345" y="163588"/>
                  </a:lnTo>
                  <a:lnTo>
                    <a:pt x="1254252" y="163588"/>
                  </a:lnTo>
                  <a:lnTo>
                    <a:pt x="1254252" y="146189"/>
                  </a:lnTo>
                  <a:lnTo>
                    <a:pt x="1254252" y="45085"/>
                  </a:lnTo>
                  <a:close/>
                </a:path>
                <a:path w="1582420" h="166370">
                  <a:moveTo>
                    <a:pt x="1356106" y="48895"/>
                  </a:moveTo>
                  <a:lnTo>
                    <a:pt x="1349121" y="44577"/>
                  </a:lnTo>
                  <a:lnTo>
                    <a:pt x="1342263" y="42418"/>
                  </a:lnTo>
                  <a:lnTo>
                    <a:pt x="1330833" y="42418"/>
                  </a:lnTo>
                  <a:lnTo>
                    <a:pt x="1326515" y="43688"/>
                  </a:lnTo>
                  <a:lnTo>
                    <a:pt x="1318768" y="49149"/>
                  </a:lnTo>
                  <a:lnTo>
                    <a:pt x="1314450" y="54610"/>
                  </a:lnTo>
                  <a:lnTo>
                    <a:pt x="1309878" y="63119"/>
                  </a:lnTo>
                  <a:lnTo>
                    <a:pt x="1309878" y="45085"/>
                  </a:lnTo>
                  <a:lnTo>
                    <a:pt x="1291717" y="45085"/>
                  </a:lnTo>
                  <a:lnTo>
                    <a:pt x="1291717" y="163588"/>
                  </a:lnTo>
                  <a:lnTo>
                    <a:pt x="1311783" y="163588"/>
                  </a:lnTo>
                  <a:lnTo>
                    <a:pt x="1311783" y="93091"/>
                  </a:lnTo>
                  <a:lnTo>
                    <a:pt x="1312926" y="85217"/>
                  </a:lnTo>
                  <a:lnTo>
                    <a:pt x="1316736" y="73406"/>
                  </a:lnTo>
                  <a:lnTo>
                    <a:pt x="1319149" y="69723"/>
                  </a:lnTo>
                  <a:lnTo>
                    <a:pt x="1322705" y="67183"/>
                  </a:lnTo>
                  <a:lnTo>
                    <a:pt x="1326134" y="64516"/>
                  </a:lnTo>
                  <a:lnTo>
                    <a:pt x="1330071" y="63119"/>
                  </a:lnTo>
                  <a:lnTo>
                    <a:pt x="1339469" y="63119"/>
                  </a:lnTo>
                  <a:lnTo>
                    <a:pt x="1344295" y="64643"/>
                  </a:lnTo>
                  <a:lnTo>
                    <a:pt x="1349248" y="67564"/>
                  </a:lnTo>
                  <a:lnTo>
                    <a:pt x="1356106" y="48895"/>
                  </a:lnTo>
                  <a:close/>
                </a:path>
                <a:path w="1582420" h="166370">
                  <a:moveTo>
                    <a:pt x="1470533" y="163588"/>
                  </a:moveTo>
                  <a:lnTo>
                    <a:pt x="1464183" y="104140"/>
                  </a:lnTo>
                  <a:lnTo>
                    <a:pt x="1464183" y="78232"/>
                  </a:lnTo>
                  <a:lnTo>
                    <a:pt x="1463802" y="72009"/>
                  </a:lnTo>
                  <a:lnTo>
                    <a:pt x="1463167" y="68580"/>
                  </a:lnTo>
                  <a:lnTo>
                    <a:pt x="1462024" y="63119"/>
                  </a:lnTo>
                  <a:lnTo>
                    <a:pt x="1460093" y="59055"/>
                  </a:lnTo>
                  <a:lnTo>
                    <a:pt x="1459865" y="58547"/>
                  </a:lnTo>
                  <a:lnTo>
                    <a:pt x="1453896" y="51308"/>
                  </a:lnTo>
                  <a:lnTo>
                    <a:pt x="1449324" y="48387"/>
                  </a:lnTo>
                  <a:lnTo>
                    <a:pt x="1436624" y="43561"/>
                  </a:lnTo>
                  <a:lnTo>
                    <a:pt x="1428369" y="42418"/>
                  </a:lnTo>
                  <a:lnTo>
                    <a:pt x="1418336" y="42418"/>
                  </a:lnTo>
                  <a:lnTo>
                    <a:pt x="1377696" y="53340"/>
                  </a:lnTo>
                  <a:lnTo>
                    <a:pt x="1364869" y="78867"/>
                  </a:lnTo>
                  <a:lnTo>
                    <a:pt x="1384427" y="81534"/>
                  </a:lnTo>
                  <a:lnTo>
                    <a:pt x="1386586" y="73152"/>
                  </a:lnTo>
                  <a:lnTo>
                    <a:pt x="1390015" y="67310"/>
                  </a:lnTo>
                  <a:lnTo>
                    <a:pt x="1398905" y="60706"/>
                  </a:lnTo>
                  <a:lnTo>
                    <a:pt x="1405890" y="59055"/>
                  </a:lnTo>
                  <a:lnTo>
                    <a:pt x="1425575" y="59055"/>
                  </a:lnTo>
                  <a:lnTo>
                    <a:pt x="1433195" y="61341"/>
                  </a:lnTo>
                  <a:lnTo>
                    <a:pt x="1438275" y="65786"/>
                  </a:lnTo>
                  <a:lnTo>
                    <a:pt x="1442085" y="69215"/>
                  </a:lnTo>
                  <a:lnTo>
                    <a:pt x="1443990" y="74930"/>
                  </a:lnTo>
                  <a:lnTo>
                    <a:pt x="1443863" y="88392"/>
                  </a:lnTo>
                  <a:lnTo>
                    <a:pt x="1443863" y="104140"/>
                  </a:lnTo>
                  <a:lnTo>
                    <a:pt x="1443863" y="120396"/>
                  </a:lnTo>
                  <a:lnTo>
                    <a:pt x="1442720" y="127012"/>
                  </a:lnTo>
                  <a:lnTo>
                    <a:pt x="1414399" y="150622"/>
                  </a:lnTo>
                  <a:lnTo>
                    <a:pt x="1398905" y="150622"/>
                  </a:lnTo>
                  <a:lnTo>
                    <a:pt x="1392936" y="148844"/>
                  </a:lnTo>
                  <a:lnTo>
                    <a:pt x="1388872" y="145161"/>
                  </a:lnTo>
                  <a:lnTo>
                    <a:pt x="1384808" y="141605"/>
                  </a:lnTo>
                  <a:lnTo>
                    <a:pt x="1382890" y="137426"/>
                  </a:lnTo>
                  <a:lnTo>
                    <a:pt x="1382776" y="128270"/>
                  </a:lnTo>
                  <a:lnTo>
                    <a:pt x="1383792" y="125095"/>
                  </a:lnTo>
                  <a:lnTo>
                    <a:pt x="1411097" y="111760"/>
                  </a:lnTo>
                  <a:lnTo>
                    <a:pt x="1421295" y="110070"/>
                  </a:lnTo>
                  <a:lnTo>
                    <a:pt x="1430185" y="108242"/>
                  </a:lnTo>
                  <a:lnTo>
                    <a:pt x="1437716" y="106260"/>
                  </a:lnTo>
                  <a:lnTo>
                    <a:pt x="1443863" y="104140"/>
                  </a:lnTo>
                  <a:lnTo>
                    <a:pt x="1443863" y="88392"/>
                  </a:lnTo>
                  <a:lnTo>
                    <a:pt x="1437335" y="90335"/>
                  </a:lnTo>
                  <a:lnTo>
                    <a:pt x="1429194" y="92125"/>
                  </a:lnTo>
                  <a:lnTo>
                    <a:pt x="1419428" y="93814"/>
                  </a:lnTo>
                  <a:lnTo>
                    <a:pt x="1408049" y="95389"/>
                  </a:lnTo>
                  <a:lnTo>
                    <a:pt x="1400048" y="96266"/>
                  </a:lnTo>
                  <a:lnTo>
                    <a:pt x="1394079" y="97282"/>
                  </a:lnTo>
                  <a:lnTo>
                    <a:pt x="1365377" y="116459"/>
                  </a:lnTo>
                  <a:lnTo>
                    <a:pt x="1362710" y="121285"/>
                  </a:lnTo>
                  <a:lnTo>
                    <a:pt x="1361313" y="126619"/>
                  </a:lnTo>
                  <a:lnTo>
                    <a:pt x="1361313" y="132334"/>
                  </a:lnTo>
                  <a:lnTo>
                    <a:pt x="1384592" y="163868"/>
                  </a:lnTo>
                  <a:lnTo>
                    <a:pt x="1401826" y="166243"/>
                  </a:lnTo>
                  <a:lnTo>
                    <a:pt x="1409827" y="166243"/>
                  </a:lnTo>
                  <a:lnTo>
                    <a:pt x="1443596" y="150622"/>
                  </a:lnTo>
                  <a:lnTo>
                    <a:pt x="1445514" y="148971"/>
                  </a:lnTo>
                  <a:lnTo>
                    <a:pt x="1446149" y="154559"/>
                  </a:lnTo>
                  <a:lnTo>
                    <a:pt x="1447419" y="159524"/>
                  </a:lnTo>
                  <a:lnTo>
                    <a:pt x="1449578" y="163588"/>
                  </a:lnTo>
                  <a:lnTo>
                    <a:pt x="1470533" y="163588"/>
                  </a:lnTo>
                  <a:close/>
                </a:path>
                <a:path w="1582420" h="166370">
                  <a:moveTo>
                    <a:pt x="1582420" y="121920"/>
                  </a:moveTo>
                  <a:lnTo>
                    <a:pt x="1552765" y="96926"/>
                  </a:lnTo>
                  <a:lnTo>
                    <a:pt x="1518920" y="87376"/>
                  </a:lnTo>
                  <a:lnTo>
                    <a:pt x="1516888" y="86614"/>
                  </a:lnTo>
                  <a:lnTo>
                    <a:pt x="1506728" y="76835"/>
                  </a:lnTo>
                  <a:lnTo>
                    <a:pt x="1506728" y="70104"/>
                  </a:lnTo>
                  <a:lnTo>
                    <a:pt x="1508760" y="66548"/>
                  </a:lnTo>
                  <a:lnTo>
                    <a:pt x="1516634" y="60452"/>
                  </a:lnTo>
                  <a:lnTo>
                    <a:pt x="1523238" y="58928"/>
                  </a:lnTo>
                  <a:lnTo>
                    <a:pt x="1540256" y="58928"/>
                  </a:lnTo>
                  <a:lnTo>
                    <a:pt x="1546225" y="60579"/>
                  </a:lnTo>
                  <a:lnTo>
                    <a:pt x="1554861" y="67437"/>
                  </a:lnTo>
                  <a:lnTo>
                    <a:pt x="1557401" y="72263"/>
                  </a:lnTo>
                  <a:lnTo>
                    <a:pt x="1558290" y="78359"/>
                  </a:lnTo>
                  <a:lnTo>
                    <a:pt x="1577975" y="75692"/>
                  </a:lnTo>
                  <a:lnTo>
                    <a:pt x="1576705" y="67945"/>
                  </a:lnTo>
                  <a:lnTo>
                    <a:pt x="1574419" y="61849"/>
                  </a:lnTo>
                  <a:lnTo>
                    <a:pt x="1572221" y="58928"/>
                  </a:lnTo>
                  <a:lnTo>
                    <a:pt x="1570990" y="57277"/>
                  </a:lnTo>
                  <a:lnTo>
                    <a:pt x="1567688" y="52705"/>
                  </a:lnTo>
                  <a:lnTo>
                    <a:pt x="1562481" y="49149"/>
                  </a:lnTo>
                  <a:lnTo>
                    <a:pt x="1555496" y="46482"/>
                  </a:lnTo>
                  <a:lnTo>
                    <a:pt x="1548384" y="43688"/>
                  </a:lnTo>
                  <a:lnTo>
                    <a:pt x="1540256" y="42418"/>
                  </a:lnTo>
                  <a:lnTo>
                    <a:pt x="1524762" y="42418"/>
                  </a:lnTo>
                  <a:lnTo>
                    <a:pt x="1519047" y="43180"/>
                  </a:lnTo>
                  <a:lnTo>
                    <a:pt x="1513586" y="44831"/>
                  </a:lnTo>
                  <a:lnTo>
                    <a:pt x="1508252" y="46355"/>
                  </a:lnTo>
                  <a:lnTo>
                    <a:pt x="1487297" y="71247"/>
                  </a:lnTo>
                  <a:lnTo>
                    <a:pt x="1487297" y="82423"/>
                  </a:lnTo>
                  <a:lnTo>
                    <a:pt x="1516608" y="108204"/>
                  </a:lnTo>
                  <a:lnTo>
                    <a:pt x="1546225" y="116205"/>
                  </a:lnTo>
                  <a:lnTo>
                    <a:pt x="1553083" y="118376"/>
                  </a:lnTo>
                  <a:lnTo>
                    <a:pt x="1555877" y="120269"/>
                  </a:lnTo>
                  <a:lnTo>
                    <a:pt x="1559814" y="122809"/>
                  </a:lnTo>
                  <a:lnTo>
                    <a:pt x="1561719" y="126365"/>
                  </a:lnTo>
                  <a:lnTo>
                    <a:pt x="1561719" y="136017"/>
                  </a:lnTo>
                  <a:lnTo>
                    <a:pt x="1559560" y="140335"/>
                  </a:lnTo>
                  <a:lnTo>
                    <a:pt x="1555115" y="144145"/>
                  </a:lnTo>
                  <a:lnTo>
                    <a:pt x="1550543" y="147955"/>
                  </a:lnTo>
                  <a:lnTo>
                    <a:pt x="1543812" y="149733"/>
                  </a:lnTo>
                  <a:lnTo>
                    <a:pt x="1525397" y="149733"/>
                  </a:lnTo>
                  <a:lnTo>
                    <a:pt x="1518285" y="147713"/>
                  </a:lnTo>
                  <a:lnTo>
                    <a:pt x="1513205" y="143383"/>
                  </a:lnTo>
                  <a:lnTo>
                    <a:pt x="1507998" y="139192"/>
                  </a:lnTo>
                  <a:lnTo>
                    <a:pt x="1504950" y="133096"/>
                  </a:lnTo>
                  <a:lnTo>
                    <a:pt x="1503807" y="125095"/>
                  </a:lnTo>
                  <a:lnTo>
                    <a:pt x="1483995" y="128270"/>
                  </a:lnTo>
                  <a:lnTo>
                    <a:pt x="1506118" y="160896"/>
                  </a:lnTo>
                  <a:lnTo>
                    <a:pt x="1534668" y="166243"/>
                  </a:lnTo>
                  <a:lnTo>
                    <a:pt x="1541449" y="165963"/>
                  </a:lnTo>
                  <a:lnTo>
                    <a:pt x="1575231" y="149733"/>
                  </a:lnTo>
                  <a:lnTo>
                    <a:pt x="1576578" y="147713"/>
                  </a:lnTo>
                  <a:lnTo>
                    <a:pt x="1580515" y="141859"/>
                  </a:lnTo>
                  <a:lnTo>
                    <a:pt x="1582420" y="135509"/>
                  </a:lnTo>
                  <a:lnTo>
                    <a:pt x="1582420" y="12192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25055" y="3685032"/>
              <a:ext cx="999363" cy="19596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994777" y="3685031"/>
              <a:ext cx="1062355" cy="212090"/>
            </a:xfrm>
            <a:custGeom>
              <a:avLst/>
              <a:gdLst/>
              <a:ahLst/>
              <a:cxnLst/>
              <a:rect l="l" t="t" r="r" b="b"/>
              <a:pathLst>
                <a:path w="1062354" h="212089">
                  <a:moveTo>
                    <a:pt x="102616" y="45085"/>
                  </a:moveTo>
                  <a:lnTo>
                    <a:pt x="84582" y="45085"/>
                  </a:lnTo>
                  <a:lnTo>
                    <a:pt x="84582" y="60960"/>
                  </a:lnTo>
                  <a:lnTo>
                    <a:pt x="84582" y="105791"/>
                  </a:lnTo>
                  <a:lnTo>
                    <a:pt x="69088" y="146177"/>
                  </a:lnTo>
                  <a:lnTo>
                    <a:pt x="61722" y="149733"/>
                  </a:lnTo>
                  <a:lnTo>
                    <a:pt x="53213" y="149733"/>
                  </a:lnTo>
                  <a:lnTo>
                    <a:pt x="22961" y="124015"/>
                  </a:lnTo>
                  <a:lnTo>
                    <a:pt x="20612" y="103251"/>
                  </a:lnTo>
                  <a:lnTo>
                    <a:pt x="21145" y="92989"/>
                  </a:lnTo>
                  <a:lnTo>
                    <a:pt x="43180" y="58293"/>
                  </a:lnTo>
                  <a:lnTo>
                    <a:pt x="51816" y="58293"/>
                  </a:lnTo>
                  <a:lnTo>
                    <a:pt x="82118" y="85064"/>
                  </a:lnTo>
                  <a:lnTo>
                    <a:pt x="84582" y="105791"/>
                  </a:lnTo>
                  <a:lnTo>
                    <a:pt x="84582" y="60960"/>
                  </a:lnTo>
                  <a:lnTo>
                    <a:pt x="82308" y="58293"/>
                  </a:lnTo>
                  <a:lnTo>
                    <a:pt x="77698" y="52870"/>
                  </a:lnTo>
                  <a:lnTo>
                    <a:pt x="69621" y="47078"/>
                  </a:lnTo>
                  <a:lnTo>
                    <a:pt x="60363" y="43586"/>
                  </a:lnTo>
                  <a:lnTo>
                    <a:pt x="49911" y="42418"/>
                  </a:lnTo>
                  <a:lnTo>
                    <a:pt x="43078" y="42875"/>
                  </a:lnTo>
                  <a:lnTo>
                    <a:pt x="9563" y="64554"/>
                  </a:lnTo>
                  <a:lnTo>
                    <a:pt x="0" y="103251"/>
                  </a:lnTo>
                  <a:lnTo>
                    <a:pt x="939" y="117144"/>
                  </a:lnTo>
                  <a:lnTo>
                    <a:pt x="23215" y="156819"/>
                  </a:lnTo>
                  <a:lnTo>
                    <a:pt x="51562" y="166243"/>
                  </a:lnTo>
                  <a:lnTo>
                    <a:pt x="57912" y="166243"/>
                  </a:lnTo>
                  <a:lnTo>
                    <a:pt x="63881" y="164846"/>
                  </a:lnTo>
                  <a:lnTo>
                    <a:pt x="75057" y="159004"/>
                  </a:lnTo>
                  <a:lnTo>
                    <a:pt x="79375" y="155448"/>
                  </a:lnTo>
                  <a:lnTo>
                    <a:pt x="82550" y="151003"/>
                  </a:lnTo>
                  <a:lnTo>
                    <a:pt x="82550" y="209042"/>
                  </a:lnTo>
                  <a:lnTo>
                    <a:pt x="102616" y="209042"/>
                  </a:lnTo>
                  <a:lnTo>
                    <a:pt x="102616" y="151003"/>
                  </a:lnTo>
                  <a:lnTo>
                    <a:pt x="102616" y="149733"/>
                  </a:lnTo>
                  <a:lnTo>
                    <a:pt x="102616" y="60960"/>
                  </a:lnTo>
                  <a:lnTo>
                    <a:pt x="102616" y="45085"/>
                  </a:lnTo>
                  <a:close/>
                </a:path>
                <a:path w="1062354" h="212089">
                  <a:moveTo>
                    <a:pt x="235966" y="45085"/>
                  </a:moveTo>
                  <a:lnTo>
                    <a:pt x="215900" y="45085"/>
                  </a:lnTo>
                  <a:lnTo>
                    <a:pt x="215900" y="118745"/>
                  </a:lnTo>
                  <a:lnTo>
                    <a:pt x="214757" y="126492"/>
                  </a:lnTo>
                  <a:lnTo>
                    <a:pt x="212598" y="131699"/>
                  </a:lnTo>
                  <a:lnTo>
                    <a:pt x="210439" y="137033"/>
                  </a:lnTo>
                  <a:lnTo>
                    <a:pt x="206629" y="141224"/>
                  </a:lnTo>
                  <a:lnTo>
                    <a:pt x="201422" y="144399"/>
                  </a:lnTo>
                  <a:lnTo>
                    <a:pt x="196088" y="147447"/>
                  </a:lnTo>
                  <a:lnTo>
                    <a:pt x="190500" y="148971"/>
                  </a:lnTo>
                  <a:lnTo>
                    <a:pt x="178435" y="148971"/>
                  </a:lnTo>
                  <a:lnTo>
                    <a:pt x="160020" y="121285"/>
                  </a:lnTo>
                  <a:lnTo>
                    <a:pt x="160020" y="45085"/>
                  </a:lnTo>
                  <a:lnTo>
                    <a:pt x="139954" y="45085"/>
                  </a:lnTo>
                  <a:lnTo>
                    <a:pt x="140030" y="128397"/>
                  </a:lnTo>
                  <a:lnTo>
                    <a:pt x="166878" y="164973"/>
                  </a:lnTo>
                  <a:lnTo>
                    <a:pt x="173355" y="166243"/>
                  </a:lnTo>
                  <a:lnTo>
                    <a:pt x="180467" y="166243"/>
                  </a:lnTo>
                  <a:lnTo>
                    <a:pt x="191668" y="165011"/>
                  </a:lnTo>
                  <a:lnTo>
                    <a:pt x="201688" y="161264"/>
                  </a:lnTo>
                  <a:lnTo>
                    <a:pt x="210477" y="155003"/>
                  </a:lnTo>
                  <a:lnTo>
                    <a:pt x="215658" y="148971"/>
                  </a:lnTo>
                  <a:lnTo>
                    <a:pt x="218059" y="146177"/>
                  </a:lnTo>
                  <a:lnTo>
                    <a:pt x="218059" y="163576"/>
                  </a:lnTo>
                  <a:lnTo>
                    <a:pt x="235966" y="163576"/>
                  </a:lnTo>
                  <a:lnTo>
                    <a:pt x="235966" y="146177"/>
                  </a:lnTo>
                  <a:lnTo>
                    <a:pt x="235966" y="45085"/>
                  </a:lnTo>
                  <a:close/>
                </a:path>
                <a:path w="1062354" h="212089">
                  <a:moveTo>
                    <a:pt x="376301" y="104140"/>
                  </a:moveTo>
                  <a:lnTo>
                    <a:pt x="375526" y="92964"/>
                  </a:lnTo>
                  <a:lnTo>
                    <a:pt x="375348" y="90284"/>
                  </a:lnTo>
                  <a:lnTo>
                    <a:pt x="372503" y="78066"/>
                  </a:lnTo>
                  <a:lnTo>
                    <a:pt x="367779" y="67475"/>
                  </a:lnTo>
                  <a:lnTo>
                    <a:pt x="361467" y="58928"/>
                  </a:lnTo>
                  <a:lnTo>
                    <a:pt x="361188" y="58547"/>
                  </a:lnTo>
                  <a:lnTo>
                    <a:pt x="355092" y="53213"/>
                  </a:lnTo>
                  <a:lnTo>
                    <a:pt x="355092" y="92964"/>
                  </a:lnTo>
                  <a:lnTo>
                    <a:pt x="288925" y="92964"/>
                  </a:lnTo>
                  <a:lnTo>
                    <a:pt x="313309" y="58928"/>
                  </a:lnTo>
                  <a:lnTo>
                    <a:pt x="322580" y="58928"/>
                  </a:lnTo>
                  <a:lnTo>
                    <a:pt x="354203" y="83058"/>
                  </a:lnTo>
                  <a:lnTo>
                    <a:pt x="355092" y="92964"/>
                  </a:lnTo>
                  <a:lnTo>
                    <a:pt x="355092" y="53213"/>
                  </a:lnTo>
                  <a:lnTo>
                    <a:pt x="353110" y="51473"/>
                  </a:lnTo>
                  <a:lnTo>
                    <a:pt x="343941" y="46443"/>
                  </a:lnTo>
                  <a:lnTo>
                    <a:pt x="333679" y="43421"/>
                  </a:lnTo>
                  <a:lnTo>
                    <a:pt x="322326" y="42418"/>
                  </a:lnTo>
                  <a:lnTo>
                    <a:pt x="310603" y="43446"/>
                  </a:lnTo>
                  <a:lnTo>
                    <a:pt x="275678" y="68059"/>
                  </a:lnTo>
                  <a:lnTo>
                    <a:pt x="267030" y="104140"/>
                  </a:lnTo>
                  <a:lnTo>
                    <a:pt x="267068" y="107061"/>
                  </a:lnTo>
                  <a:lnTo>
                    <a:pt x="282194" y="150241"/>
                  </a:lnTo>
                  <a:lnTo>
                    <a:pt x="323469" y="166243"/>
                  </a:lnTo>
                  <a:lnTo>
                    <a:pt x="333298" y="165633"/>
                  </a:lnTo>
                  <a:lnTo>
                    <a:pt x="364286" y="149733"/>
                  </a:lnTo>
                  <a:lnTo>
                    <a:pt x="368592" y="144208"/>
                  </a:lnTo>
                  <a:lnTo>
                    <a:pt x="372605" y="136639"/>
                  </a:lnTo>
                  <a:lnTo>
                    <a:pt x="375539" y="128016"/>
                  </a:lnTo>
                  <a:lnTo>
                    <a:pt x="354838" y="125476"/>
                  </a:lnTo>
                  <a:lnTo>
                    <a:pt x="351790" y="133985"/>
                  </a:lnTo>
                  <a:lnTo>
                    <a:pt x="347599" y="140081"/>
                  </a:lnTo>
                  <a:lnTo>
                    <a:pt x="342392" y="144018"/>
                  </a:lnTo>
                  <a:lnTo>
                    <a:pt x="337185" y="147828"/>
                  </a:lnTo>
                  <a:lnTo>
                    <a:pt x="330962" y="149733"/>
                  </a:lnTo>
                  <a:lnTo>
                    <a:pt x="323596" y="149733"/>
                  </a:lnTo>
                  <a:lnTo>
                    <a:pt x="291109" y="126758"/>
                  </a:lnTo>
                  <a:lnTo>
                    <a:pt x="287782" y="109474"/>
                  </a:lnTo>
                  <a:lnTo>
                    <a:pt x="376174" y="109474"/>
                  </a:lnTo>
                  <a:lnTo>
                    <a:pt x="376301" y="104140"/>
                  </a:lnTo>
                  <a:close/>
                </a:path>
                <a:path w="1062354" h="212089">
                  <a:moveTo>
                    <a:pt x="557022" y="163576"/>
                  </a:moveTo>
                  <a:lnTo>
                    <a:pt x="550672" y="104140"/>
                  </a:lnTo>
                  <a:lnTo>
                    <a:pt x="550672" y="78232"/>
                  </a:lnTo>
                  <a:lnTo>
                    <a:pt x="550291" y="72009"/>
                  </a:lnTo>
                  <a:lnTo>
                    <a:pt x="549656" y="68580"/>
                  </a:lnTo>
                  <a:lnTo>
                    <a:pt x="548513" y="63119"/>
                  </a:lnTo>
                  <a:lnTo>
                    <a:pt x="546582" y="59055"/>
                  </a:lnTo>
                  <a:lnTo>
                    <a:pt x="546354" y="58547"/>
                  </a:lnTo>
                  <a:lnTo>
                    <a:pt x="540385" y="51308"/>
                  </a:lnTo>
                  <a:lnTo>
                    <a:pt x="535813" y="48387"/>
                  </a:lnTo>
                  <a:lnTo>
                    <a:pt x="523113" y="43561"/>
                  </a:lnTo>
                  <a:lnTo>
                    <a:pt x="514858" y="42418"/>
                  </a:lnTo>
                  <a:lnTo>
                    <a:pt x="504825" y="42418"/>
                  </a:lnTo>
                  <a:lnTo>
                    <a:pt x="464185" y="53340"/>
                  </a:lnTo>
                  <a:lnTo>
                    <a:pt x="451358" y="78867"/>
                  </a:lnTo>
                  <a:lnTo>
                    <a:pt x="470916" y="81534"/>
                  </a:lnTo>
                  <a:lnTo>
                    <a:pt x="473075" y="73152"/>
                  </a:lnTo>
                  <a:lnTo>
                    <a:pt x="476504" y="67310"/>
                  </a:lnTo>
                  <a:lnTo>
                    <a:pt x="485394" y="60706"/>
                  </a:lnTo>
                  <a:lnTo>
                    <a:pt x="492379" y="59055"/>
                  </a:lnTo>
                  <a:lnTo>
                    <a:pt x="512064" y="59055"/>
                  </a:lnTo>
                  <a:lnTo>
                    <a:pt x="519684" y="61341"/>
                  </a:lnTo>
                  <a:lnTo>
                    <a:pt x="524764" y="65786"/>
                  </a:lnTo>
                  <a:lnTo>
                    <a:pt x="528574" y="69215"/>
                  </a:lnTo>
                  <a:lnTo>
                    <a:pt x="530479" y="74930"/>
                  </a:lnTo>
                  <a:lnTo>
                    <a:pt x="530352" y="88392"/>
                  </a:lnTo>
                  <a:lnTo>
                    <a:pt x="530352" y="104140"/>
                  </a:lnTo>
                  <a:lnTo>
                    <a:pt x="530352" y="120396"/>
                  </a:lnTo>
                  <a:lnTo>
                    <a:pt x="529209" y="127000"/>
                  </a:lnTo>
                  <a:lnTo>
                    <a:pt x="500888" y="150622"/>
                  </a:lnTo>
                  <a:lnTo>
                    <a:pt x="485394" y="150622"/>
                  </a:lnTo>
                  <a:lnTo>
                    <a:pt x="479425" y="148844"/>
                  </a:lnTo>
                  <a:lnTo>
                    <a:pt x="475361" y="145161"/>
                  </a:lnTo>
                  <a:lnTo>
                    <a:pt x="471297" y="141605"/>
                  </a:lnTo>
                  <a:lnTo>
                    <a:pt x="469379" y="137414"/>
                  </a:lnTo>
                  <a:lnTo>
                    <a:pt x="469265" y="128270"/>
                  </a:lnTo>
                  <a:lnTo>
                    <a:pt x="470281" y="125095"/>
                  </a:lnTo>
                  <a:lnTo>
                    <a:pt x="497586" y="111760"/>
                  </a:lnTo>
                  <a:lnTo>
                    <a:pt x="507784" y="110070"/>
                  </a:lnTo>
                  <a:lnTo>
                    <a:pt x="516674" y="108242"/>
                  </a:lnTo>
                  <a:lnTo>
                    <a:pt x="524205" y="106260"/>
                  </a:lnTo>
                  <a:lnTo>
                    <a:pt x="530352" y="104140"/>
                  </a:lnTo>
                  <a:lnTo>
                    <a:pt x="530352" y="88392"/>
                  </a:lnTo>
                  <a:lnTo>
                    <a:pt x="523824" y="90335"/>
                  </a:lnTo>
                  <a:lnTo>
                    <a:pt x="515683" y="92125"/>
                  </a:lnTo>
                  <a:lnTo>
                    <a:pt x="505917" y="93814"/>
                  </a:lnTo>
                  <a:lnTo>
                    <a:pt x="494538" y="95377"/>
                  </a:lnTo>
                  <a:lnTo>
                    <a:pt x="486537" y="96266"/>
                  </a:lnTo>
                  <a:lnTo>
                    <a:pt x="480568" y="97282"/>
                  </a:lnTo>
                  <a:lnTo>
                    <a:pt x="451866" y="116459"/>
                  </a:lnTo>
                  <a:lnTo>
                    <a:pt x="449199" y="121285"/>
                  </a:lnTo>
                  <a:lnTo>
                    <a:pt x="447802" y="126619"/>
                  </a:lnTo>
                  <a:lnTo>
                    <a:pt x="447802" y="132334"/>
                  </a:lnTo>
                  <a:lnTo>
                    <a:pt x="471081" y="163868"/>
                  </a:lnTo>
                  <a:lnTo>
                    <a:pt x="488315" y="166243"/>
                  </a:lnTo>
                  <a:lnTo>
                    <a:pt x="496316" y="166243"/>
                  </a:lnTo>
                  <a:lnTo>
                    <a:pt x="530085" y="150622"/>
                  </a:lnTo>
                  <a:lnTo>
                    <a:pt x="532003" y="148971"/>
                  </a:lnTo>
                  <a:lnTo>
                    <a:pt x="532638" y="154559"/>
                  </a:lnTo>
                  <a:lnTo>
                    <a:pt x="533908" y="159512"/>
                  </a:lnTo>
                  <a:lnTo>
                    <a:pt x="536067" y="163576"/>
                  </a:lnTo>
                  <a:lnTo>
                    <a:pt x="557022" y="163576"/>
                  </a:lnTo>
                  <a:close/>
                </a:path>
                <a:path w="1062354" h="212089">
                  <a:moveTo>
                    <a:pt x="675767" y="45085"/>
                  </a:moveTo>
                  <a:lnTo>
                    <a:pt x="655574" y="45085"/>
                  </a:lnTo>
                  <a:lnTo>
                    <a:pt x="630301" y="114173"/>
                  </a:lnTo>
                  <a:lnTo>
                    <a:pt x="627989" y="120802"/>
                  </a:lnTo>
                  <a:lnTo>
                    <a:pt x="625830" y="127520"/>
                  </a:lnTo>
                  <a:lnTo>
                    <a:pt x="623849" y="134327"/>
                  </a:lnTo>
                  <a:lnTo>
                    <a:pt x="622046" y="141224"/>
                  </a:lnTo>
                  <a:lnTo>
                    <a:pt x="620064" y="134086"/>
                  </a:lnTo>
                  <a:lnTo>
                    <a:pt x="617956" y="127139"/>
                  </a:lnTo>
                  <a:lnTo>
                    <a:pt x="615734" y="120370"/>
                  </a:lnTo>
                  <a:lnTo>
                    <a:pt x="613410" y="113792"/>
                  </a:lnTo>
                  <a:lnTo>
                    <a:pt x="588772" y="45085"/>
                  </a:lnTo>
                  <a:lnTo>
                    <a:pt x="567055" y="45085"/>
                  </a:lnTo>
                  <a:lnTo>
                    <a:pt x="612140" y="163830"/>
                  </a:lnTo>
                  <a:lnTo>
                    <a:pt x="611251" y="165989"/>
                  </a:lnTo>
                  <a:lnTo>
                    <a:pt x="610616" y="167640"/>
                  </a:lnTo>
                  <a:lnTo>
                    <a:pt x="610362" y="168783"/>
                  </a:lnTo>
                  <a:lnTo>
                    <a:pt x="607441" y="176784"/>
                  </a:lnTo>
                  <a:lnTo>
                    <a:pt x="591312" y="192151"/>
                  </a:lnTo>
                  <a:lnTo>
                    <a:pt x="583565" y="192151"/>
                  </a:lnTo>
                  <a:lnTo>
                    <a:pt x="579755" y="191643"/>
                  </a:lnTo>
                  <a:lnTo>
                    <a:pt x="575310" y="190373"/>
                  </a:lnTo>
                  <a:lnTo>
                    <a:pt x="577596" y="209296"/>
                  </a:lnTo>
                  <a:lnTo>
                    <a:pt x="582422" y="210947"/>
                  </a:lnTo>
                  <a:lnTo>
                    <a:pt x="586613" y="211709"/>
                  </a:lnTo>
                  <a:lnTo>
                    <a:pt x="596900" y="211709"/>
                  </a:lnTo>
                  <a:lnTo>
                    <a:pt x="619556" y="192151"/>
                  </a:lnTo>
                  <a:lnTo>
                    <a:pt x="621563" y="188087"/>
                  </a:lnTo>
                  <a:lnTo>
                    <a:pt x="624154" y="182118"/>
                  </a:lnTo>
                  <a:lnTo>
                    <a:pt x="627138" y="174637"/>
                  </a:lnTo>
                  <a:lnTo>
                    <a:pt x="630555" y="165608"/>
                  </a:lnTo>
                  <a:lnTo>
                    <a:pt x="639699" y="141224"/>
                  </a:lnTo>
                  <a:lnTo>
                    <a:pt x="675767" y="45085"/>
                  </a:lnTo>
                  <a:close/>
                </a:path>
                <a:path w="1062354" h="212089">
                  <a:moveTo>
                    <a:pt x="788416" y="45085"/>
                  </a:moveTo>
                  <a:lnTo>
                    <a:pt x="768350" y="45085"/>
                  </a:lnTo>
                  <a:lnTo>
                    <a:pt x="768350" y="118745"/>
                  </a:lnTo>
                  <a:lnTo>
                    <a:pt x="767207" y="126492"/>
                  </a:lnTo>
                  <a:lnTo>
                    <a:pt x="765048" y="131699"/>
                  </a:lnTo>
                  <a:lnTo>
                    <a:pt x="762889" y="137033"/>
                  </a:lnTo>
                  <a:lnTo>
                    <a:pt x="759079" y="141224"/>
                  </a:lnTo>
                  <a:lnTo>
                    <a:pt x="753872" y="144399"/>
                  </a:lnTo>
                  <a:lnTo>
                    <a:pt x="748538" y="147447"/>
                  </a:lnTo>
                  <a:lnTo>
                    <a:pt x="742950" y="148971"/>
                  </a:lnTo>
                  <a:lnTo>
                    <a:pt x="730885" y="148971"/>
                  </a:lnTo>
                  <a:lnTo>
                    <a:pt x="712470" y="121285"/>
                  </a:lnTo>
                  <a:lnTo>
                    <a:pt x="712470" y="45085"/>
                  </a:lnTo>
                  <a:lnTo>
                    <a:pt x="692404" y="45085"/>
                  </a:lnTo>
                  <a:lnTo>
                    <a:pt x="692480" y="128397"/>
                  </a:lnTo>
                  <a:lnTo>
                    <a:pt x="719328" y="164973"/>
                  </a:lnTo>
                  <a:lnTo>
                    <a:pt x="725805" y="166243"/>
                  </a:lnTo>
                  <a:lnTo>
                    <a:pt x="732917" y="166243"/>
                  </a:lnTo>
                  <a:lnTo>
                    <a:pt x="744118" y="165011"/>
                  </a:lnTo>
                  <a:lnTo>
                    <a:pt x="754138" y="161264"/>
                  </a:lnTo>
                  <a:lnTo>
                    <a:pt x="762927" y="155003"/>
                  </a:lnTo>
                  <a:lnTo>
                    <a:pt x="768108" y="148971"/>
                  </a:lnTo>
                  <a:lnTo>
                    <a:pt x="770509" y="146177"/>
                  </a:lnTo>
                  <a:lnTo>
                    <a:pt x="770509" y="163576"/>
                  </a:lnTo>
                  <a:lnTo>
                    <a:pt x="788416" y="163576"/>
                  </a:lnTo>
                  <a:lnTo>
                    <a:pt x="788416" y="146177"/>
                  </a:lnTo>
                  <a:lnTo>
                    <a:pt x="788416" y="45085"/>
                  </a:lnTo>
                  <a:close/>
                </a:path>
                <a:path w="1062354" h="212089">
                  <a:moveTo>
                    <a:pt x="921639" y="0"/>
                  </a:moveTo>
                  <a:lnTo>
                    <a:pt x="903351" y="0"/>
                  </a:lnTo>
                  <a:lnTo>
                    <a:pt x="903351" y="106172"/>
                  </a:lnTo>
                  <a:lnTo>
                    <a:pt x="902779" y="116509"/>
                  </a:lnTo>
                  <a:lnTo>
                    <a:pt x="880618" y="149733"/>
                  </a:lnTo>
                  <a:lnTo>
                    <a:pt x="863092" y="149733"/>
                  </a:lnTo>
                  <a:lnTo>
                    <a:pt x="840181" y="115150"/>
                  </a:lnTo>
                  <a:lnTo>
                    <a:pt x="839597" y="104521"/>
                  </a:lnTo>
                  <a:lnTo>
                    <a:pt x="840143" y="93510"/>
                  </a:lnTo>
                  <a:lnTo>
                    <a:pt x="861949" y="59055"/>
                  </a:lnTo>
                  <a:lnTo>
                    <a:pt x="870839" y="59055"/>
                  </a:lnTo>
                  <a:lnTo>
                    <a:pt x="901026" y="85051"/>
                  </a:lnTo>
                  <a:lnTo>
                    <a:pt x="903351" y="106172"/>
                  </a:lnTo>
                  <a:lnTo>
                    <a:pt x="903351" y="0"/>
                  </a:lnTo>
                  <a:lnTo>
                    <a:pt x="901700" y="0"/>
                  </a:lnTo>
                  <a:lnTo>
                    <a:pt x="901700" y="58674"/>
                  </a:lnTo>
                  <a:lnTo>
                    <a:pt x="898271" y="53848"/>
                  </a:lnTo>
                  <a:lnTo>
                    <a:pt x="893699" y="49911"/>
                  </a:lnTo>
                  <a:lnTo>
                    <a:pt x="888111" y="46990"/>
                  </a:lnTo>
                  <a:lnTo>
                    <a:pt x="882523" y="43942"/>
                  </a:lnTo>
                  <a:lnTo>
                    <a:pt x="876173" y="42418"/>
                  </a:lnTo>
                  <a:lnTo>
                    <a:pt x="869061" y="42418"/>
                  </a:lnTo>
                  <a:lnTo>
                    <a:pt x="832192" y="59499"/>
                  </a:lnTo>
                  <a:lnTo>
                    <a:pt x="819251" y="95808"/>
                  </a:lnTo>
                  <a:lnTo>
                    <a:pt x="818896" y="104521"/>
                  </a:lnTo>
                  <a:lnTo>
                    <a:pt x="819289" y="113334"/>
                  </a:lnTo>
                  <a:lnTo>
                    <a:pt x="833285" y="149148"/>
                  </a:lnTo>
                  <a:lnTo>
                    <a:pt x="869950" y="166243"/>
                  </a:lnTo>
                  <a:lnTo>
                    <a:pt x="880160" y="165150"/>
                  </a:lnTo>
                  <a:lnTo>
                    <a:pt x="889088" y="161861"/>
                  </a:lnTo>
                  <a:lnTo>
                    <a:pt x="896734" y="156387"/>
                  </a:lnTo>
                  <a:lnTo>
                    <a:pt x="902246" y="149733"/>
                  </a:lnTo>
                  <a:lnTo>
                    <a:pt x="903097" y="148717"/>
                  </a:lnTo>
                  <a:lnTo>
                    <a:pt x="903097" y="163576"/>
                  </a:lnTo>
                  <a:lnTo>
                    <a:pt x="921639" y="163576"/>
                  </a:lnTo>
                  <a:lnTo>
                    <a:pt x="921639" y="148717"/>
                  </a:lnTo>
                  <a:lnTo>
                    <a:pt x="921639" y="59055"/>
                  </a:lnTo>
                  <a:lnTo>
                    <a:pt x="921639" y="58674"/>
                  </a:lnTo>
                  <a:lnTo>
                    <a:pt x="921639" y="0"/>
                  </a:lnTo>
                  <a:close/>
                </a:path>
                <a:path w="1062354" h="212089">
                  <a:moveTo>
                    <a:pt x="1061847" y="163576"/>
                  </a:moveTo>
                  <a:lnTo>
                    <a:pt x="1055497" y="104140"/>
                  </a:lnTo>
                  <a:lnTo>
                    <a:pt x="1055497" y="78232"/>
                  </a:lnTo>
                  <a:lnTo>
                    <a:pt x="1055116" y="72009"/>
                  </a:lnTo>
                  <a:lnTo>
                    <a:pt x="1054481" y="68580"/>
                  </a:lnTo>
                  <a:lnTo>
                    <a:pt x="1053338" y="63119"/>
                  </a:lnTo>
                  <a:lnTo>
                    <a:pt x="1051407" y="59055"/>
                  </a:lnTo>
                  <a:lnTo>
                    <a:pt x="1051179" y="58547"/>
                  </a:lnTo>
                  <a:lnTo>
                    <a:pt x="1045210" y="51308"/>
                  </a:lnTo>
                  <a:lnTo>
                    <a:pt x="1040638" y="48387"/>
                  </a:lnTo>
                  <a:lnTo>
                    <a:pt x="1027938" y="43561"/>
                  </a:lnTo>
                  <a:lnTo>
                    <a:pt x="1019683" y="42418"/>
                  </a:lnTo>
                  <a:lnTo>
                    <a:pt x="1009650" y="42418"/>
                  </a:lnTo>
                  <a:lnTo>
                    <a:pt x="969010" y="53340"/>
                  </a:lnTo>
                  <a:lnTo>
                    <a:pt x="956183" y="78867"/>
                  </a:lnTo>
                  <a:lnTo>
                    <a:pt x="975741" y="81534"/>
                  </a:lnTo>
                  <a:lnTo>
                    <a:pt x="977900" y="73152"/>
                  </a:lnTo>
                  <a:lnTo>
                    <a:pt x="981329" y="67310"/>
                  </a:lnTo>
                  <a:lnTo>
                    <a:pt x="990219" y="60706"/>
                  </a:lnTo>
                  <a:lnTo>
                    <a:pt x="997204" y="59055"/>
                  </a:lnTo>
                  <a:lnTo>
                    <a:pt x="1016889" y="59055"/>
                  </a:lnTo>
                  <a:lnTo>
                    <a:pt x="1024509" y="61341"/>
                  </a:lnTo>
                  <a:lnTo>
                    <a:pt x="1029589" y="65786"/>
                  </a:lnTo>
                  <a:lnTo>
                    <a:pt x="1033399" y="69215"/>
                  </a:lnTo>
                  <a:lnTo>
                    <a:pt x="1035304" y="74930"/>
                  </a:lnTo>
                  <a:lnTo>
                    <a:pt x="1035177" y="88392"/>
                  </a:lnTo>
                  <a:lnTo>
                    <a:pt x="1035177" y="104140"/>
                  </a:lnTo>
                  <a:lnTo>
                    <a:pt x="1035177" y="120396"/>
                  </a:lnTo>
                  <a:lnTo>
                    <a:pt x="1034034" y="127000"/>
                  </a:lnTo>
                  <a:lnTo>
                    <a:pt x="1005713" y="150622"/>
                  </a:lnTo>
                  <a:lnTo>
                    <a:pt x="990219" y="150622"/>
                  </a:lnTo>
                  <a:lnTo>
                    <a:pt x="984250" y="148844"/>
                  </a:lnTo>
                  <a:lnTo>
                    <a:pt x="980186" y="145161"/>
                  </a:lnTo>
                  <a:lnTo>
                    <a:pt x="976122" y="141605"/>
                  </a:lnTo>
                  <a:lnTo>
                    <a:pt x="974204" y="137414"/>
                  </a:lnTo>
                  <a:lnTo>
                    <a:pt x="974090" y="128270"/>
                  </a:lnTo>
                  <a:lnTo>
                    <a:pt x="975106" y="125095"/>
                  </a:lnTo>
                  <a:lnTo>
                    <a:pt x="1002411" y="111760"/>
                  </a:lnTo>
                  <a:lnTo>
                    <a:pt x="1012609" y="110070"/>
                  </a:lnTo>
                  <a:lnTo>
                    <a:pt x="1021499" y="108242"/>
                  </a:lnTo>
                  <a:lnTo>
                    <a:pt x="1029030" y="106260"/>
                  </a:lnTo>
                  <a:lnTo>
                    <a:pt x="1035177" y="104140"/>
                  </a:lnTo>
                  <a:lnTo>
                    <a:pt x="1035177" y="88392"/>
                  </a:lnTo>
                  <a:lnTo>
                    <a:pt x="1028649" y="90335"/>
                  </a:lnTo>
                  <a:lnTo>
                    <a:pt x="1020508" y="92125"/>
                  </a:lnTo>
                  <a:lnTo>
                    <a:pt x="1010742" y="93814"/>
                  </a:lnTo>
                  <a:lnTo>
                    <a:pt x="999363" y="95377"/>
                  </a:lnTo>
                  <a:lnTo>
                    <a:pt x="991362" y="96266"/>
                  </a:lnTo>
                  <a:lnTo>
                    <a:pt x="985393" y="97282"/>
                  </a:lnTo>
                  <a:lnTo>
                    <a:pt x="956691" y="116459"/>
                  </a:lnTo>
                  <a:lnTo>
                    <a:pt x="954024" y="121285"/>
                  </a:lnTo>
                  <a:lnTo>
                    <a:pt x="952627" y="126619"/>
                  </a:lnTo>
                  <a:lnTo>
                    <a:pt x="952627" y="132334"/>
                  </a:lnTo>
                  <a:lnTo>
                    <a:pt x="975906" y="163868"/>
                  </a:lnTo>
                  <a:lnTo>
                    <a:pt x="993140" y="166243"/>
                  </a:lnTo>
                  <a:lnTo>
                    <a:pt x="1001141" y="166243"/>
                  </a:lnTo>
                  <a:lnTo>
                    <a:pt x="1034910" y="150622"/>
                  </a:lnTo>
                  <a:lnTo>
                    <a:pt x="1036828" y="148971"/>
                  </a:lnTo>
                  <a:lnTo>
                    <a:pt x="1037463" y="154559"/>
                  </a:lnTo>
                  <a:lnTo>
                    <a:pt x="1038733" y="159512"/>
                  </a:lnTo>
                  <a:lnTo>
                    <a:pt x="1040892" y="163576"/>
                  </a:lnTo>
                  <a:lnTo>
                    <a:pt x="1061847" y="163576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28378" y="3727450"/>
              <a:ext cx="109220" cy="12382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317990" y="3685031"/>
              <a:ext cx="1586865" cy="212090"/>
            </a:xfrm>
            <a:custGeom>
              <a:avLst/>
              <a:gdLst/>
              <a:ahLst/>
              <a:cxnLst/>
              <a:rect l="l" t="t" r="r" b="b"/>
              <a:pathLst>
                <a:path w="1586865" h="212089">
                  <a:moveTo>
                    <a:pt x="104521" y="45085"/>
                  </a:moveTo>
                  <a:lnTo>
                    <a:pt x="85979" y="45085"/>
                  </a:lnTo>
                  <a:lnTo>
                    <a:pt x="85979" y="59436"/>
                  </a:lnTo>
                  <a:lnTo>
                    <a:pt x="85686" y="59143"/>
                  </a:lnTo>
                  <a:lnTo>
                    <a:pt x="85686" y="102235"/>
                  </a:lnTo>
                  <a:lnTo>
                    <a:pt x="85674" y="103632"/>
                  </a:lnTo>
                  <a:lnTo>
                    <a:pt x="71424" y="140995"/>
                  </a:lnTo>
                  <a:lnTo>
                    <a:pt x="53213" y="146939"/>
                  </a:lnTo>
                  <a:lnTo>
                    <a:pt x="46545" y="146278"/>
                  </a:lnTo>
                  <a:lnTo>
                    <a:pt x="21272" y="113093"/>
                  </a:lnTo>
                  <a:lnTo>
                    <a:pt x="20701" y="102235"/>
                  </a:lnTo>
                  <a:lnTo>
                    <a:pt x="21285" y="92214"/>
                  </a:lnTo>
                  <a:lnTo>
                    <a:pt x="43942" y="59055"/>
                  </a:lnTo>
                  <a:lnTo>
                    <a:pt x="52832" y="59055"/>
                  </a:lnTo>
                  <a:lnTo>
                    <a:pt x="83324" y="83832"/>
                  </a:lnTo>
                  <a:lnTo>
                    <a:pt x="85686" y="102235"/>
                  </a:lnTo>
                  <a:lnTo>
                    <a:pt x="85686" y="59143"/>
                  </a:lnTo>
                  <a:lnTo>
                    <a:pt x="78740" y="51955"/>
                  </a:lnTo>
                  <a:lnTo>
                    <a:pt x="70561" y="46647"/>
                  </a:lnTo>
                  <a:lnTo>
                    <a:pt x="61455" y="43472"/>
                  </a:lnTo>
                  <a:lnTo>
                    <a:pt x="51435" y="42418"/>
                  </a:lnTo>
                  <a:lnTo>
                    <a:pt x="43789" y="42900"/>
                  </a:lnTo>
                  <a:lnTo>
                    <a:pt x="9613" y="65633"/>
                  </a:lnTo>
                  <a:lnTo>
                    <a:pt x="0" y="103632"/>
                  </a:lnTo>
                  <a:lnTo>
                    <a:pt x="850" y="115570"/>
                  </a:lnTo>
                  <a:lnTo>
                    <a:pt x="20815" y="153720"/>
                  </a:lnTo>
                  <a:lnTo>
                    <a:pt x="51308" y="163576"/>
                  </a:lnTo>
                  <a:lnTo>
                    <a:pt x="60706" y="162623"/>
                  </a:lnTo>
                  <a:lnTo>
                    <a:pt x="69303" y="159740"/>
                  </a:lnTo>
                  <a:lnTo>
                    <a:pt x="77089" y="154901"/>
                  </a:lnTo>
                  <a:lnTo>
                    <a:pt x="84074" y="148082"/>
                  </a:lnTo>
                  <a:lnTo>
                    <a:pt x="83972" y="159194"/>
                  </a:lnTo>
                  <a:lnTo>
                    <a:pt x="72390" y="189484"/>
                  </a:lnTo>
                  <a:lnTo>
                    <a:pt x="67310" y="193294"/>
                  </a:lnTo>
                  <a:lnTo>
                    <a:pt x="60198" y="195072"/>
                  </a:lnTo>
                  <a:lnTo>
                    <a:pt x="42164" y="195072"/>
                  </a:lnTo>
                  <a:lnTo>
                    <a:pt x="35433" y="193294"/>
                  </a:lnTo>
                  <a:lnTo>
                    <a:pt x="30353" y="189484"/>
                  </a:lnTo>
                  <a:lnTo>
                    <a:pt x="26670" y="186817"/>
                  </a:lnTo>
                  <a:lnTo>
                    <a:pt x="24384" y="182372"/>
                  </a:lnTo>
                  <a:lnTo>
                    <a:pt x="23622" y="176403"/>
                  </a:lnTo>
                  <a:lnTo>
                    <a:pt x="4064" y="173482"/>
                  </a:lnTo>
                  <a:lnTo>
                    <a:pt x="23698" y="206362"/>
                  </a:lnTo>
                  <a:lnTo>
                    <a:pt x="50927" y="211709"/>
                  </a:lnTo>
                  <a:lnTo>
                    <a:pt x="59512" y="211302"/>
                  </a:lnTo>
                  <a:lnTo>
                    <a:pt x="93281" y="195072"/>
                  </a:lnTo>
                  <a:lnTo>
                    <a:pt x="95669" y="192252"/>
                  </a:lnTo>
                  <a:lnTo>
                    <a:pt x="104495" y="148082"/>
                  </a:lnTo>
                  <a:lnTo>
                    <a:pt x="104521" y="146939"/>
                  </a:lnTo>
                  <a:lnTo>
                    <a:pt x="104521" y="59436"/>
                  </a:lnTo>
                  <a:lnTo>
                    <a:pt x="104521" y="45085"/>
                  </a:lnTo>
                  <a:close/>
                </a:path>
                <a:path w="1586865" h="212089">
                  <a:moveTo>
                    <a:pt x="243713" y="104140"/>
                  </a:moveTo>
                  <a:lnTo>
                    <a:pt x="242938" y="92964"/>
                  </a:lnTo>
                  <a:lnTo>
                    <a:pt x="242760" y="90284"/>
                  </a:lnTo>
                  <a:lnTo>
                    <a:pt x="239915" y="78066"/>
                  </a:lnTo>
                  <a:lnTo>
                    <a:pt x="235191" y="67475"/>
                  </a:lnTo>
                  <a:lnTo>
                    <a:pt x="228879" y="58928"/>
                  </a:lnTo>
                  <a:lnTo>
                    <a:pt x="228600" y="58547"/>
                  </a:lnTo>
                  <a:lnTo>
                    <a:pt x="222504" y="53213"/>
                  </a:lnTo>
                  <a:lnTo>
                    <a:pt x="222504" y="92964"/>
                  </a:lnTo>
                  <a:lnTo>
                    <a:pt x="156337" y="92964"/>
                  </a:lnTo>
                  <a:lnTo>
                    <a:pt x="180721" y="58928"/>
                  </a:lnTo>
                  <a:lnTo>
                    <a:pt x="189992" y="58928"/>
                  </a:lnTo>
                  <a:lnTo>
                    <a:pt x="221615" y="83058"/>
                  </a:lnTo>
                  <a:lnTo>
                    <a:pt x="222504" y="92964"/>
                  </a:lnTo>
                  <a:lnTo>
                    <a:pt x="222504" y="53213"/>
                  </a:lnTo>
                  <a:lnTo>
                    <a:pt x="220522" y="51473"/>
                  </a:lnTo>
                  <a:lnTo>
                    <a:pt x="211353" y="46443"/>
                  </a:lnTo>
                  <a:lnTo>
                    <a:pt x="201091" y="43421"/>
                  </a:lnTo>
                  <a:lnTo>
                    <a:pt x="189738" y="42418"/>
                  </a:lnTo>
                  <a:lnTo>
                    <a:pt x="178015" y="43446"/>
                  </a:lnTo>
                  <a:lnTo>
                    <a:pt x="143090" y="68059"/>
                  </a:lnTo>
                  <a:lnTo>
                    <a:pt x="134442" y="104140"/>
                  </a:lnTo>
                  <a:lnTo>
                    <a:pt x="134480" y="107061"/>
                  </a:lnTo>
                  <a:lnTo>
                    <a:pt x="149606" y="150241"/>
                  </a:lnTo>
                  <a:lnTo>
                    <a:pt x="190881" y="166243"/>
                  </a:lnTo>
                  <a:lnTo>
                    <a:pt x="200710" y="165633"/>
                  </a:lnTo>
                  <a:lnTo>
                    <a:pt x="231698" y="149733"/>
                  </a:lnTo>
                  <a:lnTo>
                    <a:pt x="236004" y="144208"/>
                  </a:lnTo>
                  <a:lnTo>
                    <a:pt x="240017" y="136639"/>
                  </a:lnTo>
                  <a:lnTo>
                    <a:pt x="242951" y="128016"/>
                  </a:lnTo>
                  <a:lnTo>
                    <a:pt x="222250" y="125476"/>
                  </a:lnTo>
                  <a:lnTo>
                    <a:pt x="219202" y="133985"/>
                  </a:lnTo>
                  <a:lnTo>
                    <a:pt x="215011" y="140081"/>
                  </a:lnTo>
                  <a:lnTo>
                    <a:pt x="209804" y="144018"/>
                  </a:lnTo>
                  <a:lnTo>
                    <a:pt x="204597" y="147828"/>
                  </a:lnTo>
                  <a:lnTo>
                    <a:pt x="198374" y="149733"/>
                  </a:lnTo>
                  <a:lnTo>
                    <a:pt x="191008" y="149733"/>
                  </a:lnTo>
                  <a:lnTo>
                    <a:pt x="158521" y="126758"/>
                  </a:lnTo>
                  <a:lnTo>
                    <a:pt x="155194" y="109474"/>
                  </a:lnTo>
                  <a:lnTo>
                    <a:pt x="243586" y="109474"/>
                  </a:lnTo>
                  <a:lnTo>
                    <a:pt x="243713" y="104140"/>
                  </a:lnTo>
                  <a:close/>
                </a:path>
                <a:path w="1586865" h="212089">
                  <a:moveTo>
                    <a:pt x="361315" y="163576"/>
                  </a:moveTo>
                  <a:lnTo>
                    <a:pt x="361213" y="79781"/>
                  </a:lnTo>
                  <a:lnTo>
                    <a:pt x="356336" y="59817"/>
                  </a:lnTo>
                  <a:lnTo>
                    <a:pt x="353949" y="56388"/>
                  </a:lnTo>
                  <a:lnTo>
                    <a:pt x="350901" y="52197"/>
                  </a:lnTo>
                  <a:lnTo>
                    <a:pt x="346456" y="48768"/>
                  </a:lnTo>
                  <a:lnTo>
                    <a:pt x="334391" y="43688"/>
                  </a:lnTo>
                  <a:lnTo>
                    <a:pt x="327914" y="42418"/>
                  </a:lnTo>
                  <a:lnTo>
                    <a:pt x="320675" y="42418"/>
                  </a:lnTo>
                  <a:lnTo>
                    <a:pt x="309092" y="43637"/>
                  </a:lnTo>
                  <a:lnTo>
                    <a:pt x="298958" y="47294"/>
                  </a:lnTo>
                  <a:lnTo>
                    <a:pt x="290233" y="53403"/>
                  </a:lnTo>
                  <a:lnTo>
                    <a:pt x="282956" y="61976"/>
                  </a:lnTo>
                  <a:lnTo>
                    <a:pt x="282956" y="45085"/>
                  </a:lnTo>
                  <a:lnTo>
                    <a:pt x="264922" y="45085"/>
                  </a:lnTo>
                  <a:lnTo>
                    <a:pt x="264922" y="163576"/>
                  </a:lnTo>
                  <a:lnTo>
                    <a:pt x="284988" y="163576"/>
                  </a:lnTo>
                  <a:lnTo>
                    <a:pt x="284988" y="98933"/>
                  </a:lnTo>
                  <a:lnTo>
                    <a:pt x="285572" y="88430"/>
                  </a:lnTo>
                  <a:lnTo>
                    <a:pt x="307975" y="59817"/>
                  </a:lnTo>
                  <a:lnTo>
                    <a:pt x="321818" y="59817"/>
                  </a:lnTo>
                  <a:lnTo>
                    <a:pt x="326517" y="61087"/>
                  </a:lnTo>
                  <a:lnTo>
                    <a:pt x="330454" y="63500"/>
                  </a:lnTo>
                  <a:lnTo>
                    <a:pt x="334518" y="65913"/>
                  </a:lnTo>
                  <a:lnTo>
                    <a:pt x="337312" y="69088"/>
                  </a:lnTo>
                  <a:lnTo>
                    <a:pt x="340360" y="77216"/>
                  </a:lnTo>
                  <a:lnTo>
                    <a:pt x="341122" y="83312"/>
                  </a:lnTo>
                  <a:lnTo>
                    <a:pt x="341122" y="163576"/>
                  </a:lnTo>
                  <a:lnTo>
                    <a:pt x="361315" y="163576"/>
                  </a:lnTo>
                  <a:close/>
                </a:path>
                <a:path w="1586865" h="212089">
                  <a:moveTo>
                    <a:pt x="500888" y="104140"/>
                  </a:moveTo>
                  <a:lnTo>
                    <a:pt x="500113" y="92964"/>
                  </a:lnTo>
                  <a:lnTo>
                    <a:pt x="499935" y="90284"/>
                  </a:lnTo>
                  <a:lnTo>
                    <a:pt x="497090" y="78066"/>
                  </a:lnTo>
                  <a:lnTo>
                    <a:pt x="492366" y="67475"/>
                  </a:lnTo>
                  <a:lnTo>
                    <a:pt x="486054" y="58928"/>
                  </a:lnTo>
                  <a:lnTo>
                    <a:pt x="485775" y="58547"/>
                  </a:lnTo>
                  <a:lnTo>
                    <a:pt x="479679" y="53213"/>
                  </a:lnTo>
                  <a:lnTo>
                    <a:pt x="479679" y="92964"/>
                  </a:lnTo>
                  <a:lnTo>
                    <a:pt x="413512" y="92964"/>
                  </a:lnTo>
                  <a:lnTo>
                    <a:pt x="437896" y="58928"/>
                  </a:lnTo>
                  <a:lnTo>
                    <a:pt x="447167" y="58928"/>
                  </a:lnTo>
                  <a:lnTo>
                    <a:pt x="478790" y="83058"/>
                  </a:lnTo>
                  <a:lnTo>
                    <a:pt x="479679" y="92964"/>
                  </a:lnTo>
                  <a:lnTo>
                    <a:pt x="479679" y="53213"/>
                  </a:lnTo>
                  <a:lnTo>
                    <a:pt x="477697" y="51473"/>
                  </a:lnTo>
                  <a:lnTo>
                    <a:pt x="468528" y="46443"/>
                  </a:lnTo>
                  <a:lnTo>
                    <a:pt x="458266" y="43421"/>
                  </a:lnTo>
                  <a:lnTo>
                    <a:pt x="446913" y="42418"/>
                  </a:lnTo>
                  <a:lnTo>
                    <a:pt x="435190" y="43446"/>
                  </a:lnTo>
                  <a:lnTo>
                    <a:pt x="400265" y="68059"/>
                  </a:lnTo>
                  <a:lnTo>
                    <a:pt x="391617" y="104140"/>
                  </a:lnTo>
                  <a:lnTo>
                    <a:pt x="391655" y="107061"/>
                  </a:lnTo>
                  <a:lnTo>
                    <a:pt x="406781" y="150241"/>
                  </a:lnTo>
                  <a:lnTo>
                    <a:pt x="448056" y="166243"/>
                  </a:lnTo>
                  <a:lnTo>
                    <a:pt x="457885" y="165633"/>
                  </a:lnTo>
                  <a:lnTo>
                    <a:pt x="488873" y="149733"/>
                  </a:lnTo>
                  <a:lnTo>
                    <a:pt x="493179" y="144208"/>
                  </a:lnTo>
                  <a:lnTo>
                    <a:pt x="497192" y="136639"/>
                  </a:lnTo>
                  <a:lnTo>
                    <a:pt x="500126" y="128016"/>
                  </a:lnTo>
                  <a:lnTo>
                    <a:pt x="479425" y="125476"/>
                  </a:lnTo>
                  <a:lnTo>
                    <a:pt x="476377" y="133985"/>
                  </a:lnTo>
                  <a:lnTo>
                    <a:pt x="472186" y="140081"/>
                  </a:lnTo>
                  <a:lnTo>
                    <a:pt x="466979" y="144018"/>
                  </a:lnTo>
                  <a:lnTo>
                    <a:pt x="461772" y="147828"/>
                  </a:lnTo>
                  <a:lnTo>
                    <a:pt x="455549" y="149733"/>
                  </a:lnTo>
                  <a:lnTo>
                    <a:pt x="448183" y="149733"/>
                  </a:lnTo>
                  <a:lnTo>
                    <a:pt x="415696" y="126758"/>
                  </a:lnTo>
                  <a:lnTo>
                    <a:pt x="412369" y="109474"/>
                  </a:lnTo>
                  <a:lnTo>
                    <a:pt x="500761" y="109474"/>
                  </a:lnTo>
                  <a:lnTo>
                    <a:pt x="500888" y="104140"/>
                  </a:lnTo>
                  <a:close/>
                </a:path>
                <a:path w="1586865" h="212089">
                  <a:moveTo>
                    <a:pt x="586232" y="48895"/>
                  </a:moveTo>
                  <a:lnTo>
                    <a:pt x="579247" y="44577"/>
                  </a:lnTo>
                  <a:lnTo>
                    <a:pt x="572389" y="42418"/>
                  </a:lnTo>
                  <a:lnTo>
                    <a:pt x="560959" y="42418"/>
                  </a:lnTo>
                  <a:lnTo>
                    <a:pt x="556641" y="43688"/>
                  </a:lnTo>
                  <a:lnTo>
                    <a:pt x="548894" y="49149"/>
                  </a:lnTo>
                  <a:lnTo>
                    <a:pt x="544576" y="54610"/>
                  </a:lnTo>
                  <a:lnTo>
                    <a:pt x="540004" y="63119"/>
                  </a:lnTo>
                  <a:lnTo>
                    <a:pt x="540004" y="45085"/>
                  </a:lnTo>
                  <a:lnTo>
                    <a:pt x="521843" y="45085"/>
                  </a:lnTo>
                  <a:lnTo>
                    <a:pt x="521843" y="163576"/>
                  </a:lnTo>
                  <a:lnTo>
                    <a:pt x="541909" y="163576"/>
                  </a:lnTo>
                  <a:lnTo>
                    <a:pt x="541909" y="93091"/>
                  </a:lnTo>
                  <a:lnTo>
                    <a:pt x="543052" y="85217"/>
                  </a:lnTo>
                  <a:lnTo>
                    <a:pt x="546862" y="73406"/>
                  </a:lnTo>
                  <a:lnTo>
                    <a:pt x="549275" y="69723"/>
                  </a:lnTo>
                  <a:lnTo>
                    <a:pt x="552831" y="67183"/>
                  </a:lnTo>
                  <a:lnTo>
                    <a:pt x="556260" y="64516"/>
                  </a:lnTo>
                  <a:lnTo>
                    <a:pt x="560197" y="63119"/>
                  </a:lnTo>
                  <a:lnTo>
                    <a:pt x="569595" y="63119"/>
                  </a:lnTo>
                  <a:lnTo>
                    <a:pt x="574421" y="64643"/>
                  </a:lnTo>
                  <a:lnTo>
                    <a:pt x="579374" y="67564"/>
                  </a:lnTo>
                  <a:lnTo>
                    <a:pt x="586232" y="48895"/>
                  </a:lnTo>
                  <a:close/>
                </a:path>
                <a:path w="1586865" h="212089">
                  <a:moveTo>
                    <a:pt x="700659" y="163576"/>
                  </a:moveTo>
                  <a:lnTo>
                    <a:pt x="694309" y="104140"/>
                  </a:lnTo>
                  <a:lnTo>
                    <a:pt x="694309" y="78232"/>
                  </a:lnTo>
                  <a:lnTo>
                    <a:pt x="693928" y="72009"/>
                  </a:lnTo>
                  <a:lnTo>
                    <a:pt x="693293" y="68580"/>
                  </a:lnTo>
                  <a:lnTo>
                    <a:pt x="692150" y="63119"/>
                  </a:lnTo>
                  <a:lnTo>
                    <a:pt x="690219" y="59055"/>
                  </a:lnTo>
                  <a:lnTo>
                    <a:pt x="689991" y="58547"/>
                  </a:lnTo>
                  <a:lnTo>
                    <a:pt x="684022" y="51308"/>
                  </a:lnTo>
                  <a:lnTo>
                    <a:pt x="679450" y="48387"/>
                  </a:lnTo>
                  <a:lnTo>
                    <a:pt x="666750" y="43561"/>
                  </a:lnTo>
                  <a:lnTo>
                    <a:pt x="658495" y="42418"/>
                  </a:lnTo>
                  <a:lnTo>
                    <a:pt x="648462" y="42418"/>
                  </a:lnTo>
                  <a:lnTo>
                    <a:pt x="607822" y="53340"/>
                  </a:lnTo>
                  <a:lnTo>
                    <a:pt x="594995" y="78867"/>
                  </a:lnTo>
                  <a:lnTo>
                    <a:pt x="614553" y="81534"/>
                  </a:lnTo>
                  <a:lnTo>
                    <a:pt x="616712" y="73152"/>
                  </a:lnTo>
                  <a:lnTo>
                    <a:pt x="620141" y="67310"/>
                  </a:lnTo>
                  <a:lnTo>
                    <a:pt x="629031" y="60706"/>
                  </a:lnTo>
                  <a:lnTo>
                    <a:pt x="636016" y="59055"/>
                  </a:lnTo>
                  <a:lnTo>
                    <a:pt x="655701" y="59055"/>
                  </a:lnTo>
                  <a:lnTo>
                    <a:pt x="663321" y="61341"/>
                  </a:lnTo>
                  <a:lnTo>
                    <a:pt x="668401" y="65786"/>
                  </a:lnTo>
                  <a:lnTo>
                    <a:pt x="672211" y="69215"/>
                  </a:lnTo>
                  <a:lnTo>
                    <a:pt x="674116" y="74930"/>
                  </a:lnTo>
                  <a:lnTo>
                    <a:pt x="673989" y="88392"/>
                  </a:lnTo>
                  <a:lnTo>
                    <a:pt x="673989" y="104140"/>
                  </a:lnTo>
                  <a:lnTo>
                    <a:pt x="673989" y="120396"/>
                  </a:lnTo>
                  <a:lnTo>
                    <a:pt x="672846" y="127000"/>
                  </a:lnTo>
                  <a:lnTo>
                    <a:pt x="644525" y="150622"/>
                  </a:lnTo>
                  <a:lnTo>
                    <a:pt x="629031" y="150622"/>
                  </a:lnTo>
                  <a:lnTo>
                    <a:pt x="623062" y="148844"/>
                  </a:lnTo>
                  <a:lnTo>
                    <a:pt x="618998" y="145161"/>
                  </a:lnTo>
                  <a:lnTo>
                    <a:pt x="614934" y="141605"/>
                  </a:lnTo>
                  <a:lnTo>
                    <a:pt x="613016" y="137414"/>
                  </a:lnTo>
                  <a:lnTo>
                    <a:pt x="612902" y="128270"/>
                  </a:lnTo>
                  <a:lnTo>
                    <a:pt x="613918" y="125095"/>
                  </a:lnTo>
                  <a:lnTo>
                    <a:pt x="641223" y="111760"/>
                  </a:lnTo>
                  <a:lnTo>
                    <a:pt x="651421" y="110070"/>
                  </a:lnTo>
                  <a:lnTo>
                    <a:pt x="660311" y="108242"/>
                  </a:lnTo>
                  <a:lnTo>
                    <a:pt x="667842" y="106260"/>
                  </a:lnTo>
                  <a:lnTo>
                    <a:pt x="673989" y="104140"/>
                  </a:lnTo>
                  <a:lnTo>
                    <a:pt x="673989" y="88392"/>
                  </a:lnTo>
                  <a:lnTo>
                    <a:pt x="667461" y="90335"/>
                  </a:lnTo>
                  <a:lnTo>
                    <a:pt x="659320" y="92125"/>
                  </a:lnTo>
                  <a:lnTo>
                    <a:pt x="649554" y="93814"/>
                  </a:lnTo>
                  <a:lnTo>
                    <a:pt x="638175" y="95377"/>
                  </a:lnTo>
                  <a:lnTo>
                    <a:pt x="630174" y="96266"/>
                  </a:lnTo>
                  <a:lnTo>
                    <a:pt x="624205" y="97282"/>
                  </a:lnTo>
                  <a:lnTo>
                    <a:pt x="595503" y="116459"/>
                  </a:lnTo>
                  <a:lnTo>
                    <a:pt x="592836" y="121285"/>
                  </a:lnTo>
                  <a:lnTo>
                    <a:pt x="591439" y="126619"/>
                  </a:lnTo>
                  <a:lnTo>
                    <a:pt x="591439" y="132334"/>
                  </a:lnTo>
                  <a:lnTo>
                    <a:pt x="614718" y="163868"/>
                  </a:lnTo>
                  <a:lnTo>
                    <a:pt x="631952" y="166243"/>
                  </a:lnTo>
                  <a:lnTo>
                    <a:pt x="639953" y="166243"/>
                  </a:lnTo>
                  <a:lnTo>
                    <a:pt x="673722" y="150622"/>
                  </a:lnTo>
                  <a:lnTo>
                    <a:pt x="675640" y="148971"/>
                  </a:lnTo>
                  <a:lnTo>
                    <a:pt x="676275" y="154559"/>
                  </a:lnTo>
                  <a:lnTo>
                    <a:pt x="677545" y="159512"/>
                  </a:lnTo>
                  <a:lnTo>
                    <a:pt x="679704" y="163576"/>
                  </a:lnTo>
                  <a:lnTo>
                    <a:pt x="700659" y="163576"/>
                  </a:lnTo>
                  <a:close/>
                </a:path>
                <a:path w="1586865" h="212089">
                  <a:moveTo>
                    <a:pt x="786257" y="48895"/>
                  </a:moveTo>
                  <a:lnTo>
                    <a:pt x="779272" y="44577"/>
                  </a:lnTo>
                  <a:lnTo>
                    <a:pt x="772414" y="42418"/>
                  </a:lnTo>
                  <a:lnTo>
                    <a:pt x="760984" y="42418"/>
                  </a:lnTo>
                  <a:lnTo>
                    <a:pt x="756666" y="43688"/>
                  </a:lnTo>
                  <a:lnTo>
                    <a:pt x="748919" y="49149"/>
                  </a:lnTo>
                  <a:lnTo>
                    <a:pt x="744601" y="54610"/>
                  </a:lnTo>
                  <a:lnTo>
                    <a:pt x="740029" y="63119"/>
                  </a:lnTo>
                  <a:lnTo>
                    <a:pt x="740029" y="45085"/>
                  </a:lnTo>
                  <a:lnTo>
                    <a:pt x="721868" y="45085"/>
                  </a:lnTo>
                  <a:lnTo>
                    <a:pt x="721868" y="163576"/>
                  </a:lnTo>
                  <a:lnTo>
                    <a:pt x="741934" y="163576"/>
                  </a:lnTo>
                  <a:lnTo>
                    <a:pt x="741934" y="93091"/>
                  </a:lnTo>
                  <a:lnTo>
                    <a:pt x="743077" y="85217"/>
                  </a:lnTo>
                  <a:lnTo>
                    <a:pt x="746887" y="73406"/>
                  </a:lnTo>
                  <a:lnTo>
                    <a:pt x="749300" y="69723"/>
                  </a:lnTo>
                  <a:lnTo>
                    <a:pt x="752856" y="67183"/>
                  </a:lnTo>
                  <a:lnTo>
                    <a:pt x="756285" y="64516"/>
                  </a:lnTo>
                  <a:lnTo>
                    <a:pt x="760222" y="63119"/>
                  </a:lnTo>
                  <a:lnTo>
                    <a:pt x="769620" y="63119"/>
                  </a:lnTo>
                  <a:lnTo>
                    <a:pt x="774446" y="64643"/>
                  </a:lnTo>
                  <a:lnTo>
                    <a:pt x="779399" y="67564"/>
                  </a:lnTo>
                  <a:lnTo>
                    <a:pt x="786257" y="48895"/>
                  </a:lnTo>
                  <a:close/>
                </a:path>
                <a:path w="1586865" h="212089">
                  <a:moveTo>
                    <a:pt x="919607" y="48895"/>
                  </a:moveTo>
                  <a:lnTo>
                    <a:pt x="912622" y="44577"/>
                  </a:lnTo>
                  <a:lnTo>
                    <a:pt x="905764" y="42418"/>
                  </a:lnTo>
                  <a:lnTo>
                    <a:pt x="894334" y="42418"/>
                  </a:lnTo>
                  <a:lnTo>
                    <a:pt x="890016" y="43688"/>
                  </a:lnTo>
                  <a:lnTo>
                    <a:pt x="882269" y="49149"/>
                  </a:lnTo>
                  <a:lnTo>
                    <a:pt x="877951" y="54610"/>
                  </a:lnTo>
                  <a:lnTo>
                    <a:pt x="873379" y="63119"/>
                  </a:lnTo>
                  <a:lnTo>
                    <a:pt x="873379" y="45085"/>
                  </a:lnTo>
                  <a:lnTo>
                    <a:pt x="855218" y="45085"/>
                  </a:lnTo>
                  <a:lnTo>
                    <a:pt x="855218" y="163576"/>
                  </a:lnTo>
                  <a:lnTo>
                    <a:pt x="875284" y="163576"/>
                  </a:lnTo>
                  <a:lnTo>
                    <a:pt x="875284" y="93091"/>
                  </a:lnTo>
                  <a:lnTo>
                    <a:pt x="876427" y="85217"/>
                  </a:lnTo>
                  <a:lnTo>
                    <a:pt x="880237" y="73406"/>
                  </a:lnTo>
                  <a:lnTo>
                    <a:pt x="882650" y="69723"/>
                  </a:lnTo>
                  <a:lnTo>
                    <a:pt x="886206" y="67183"/>
                  </a:lnTo>
                  <a:lnTo>
                    <a:pt x="889635" y="64516"/>
                  </a:lnTo>
                  <a:lnTo>
                    <a:pt x="893572" y="63119"/>
                  </a:lnTo>
                  <a:lnTo>
                    <a:pt x="902970" y="63119"/>
                  </a:lnTo>
                  <a:lnTo>
                    <a:pt x="907796" y="64643"/>
                  </a:lnTo>
                  <a:lnTo>
                    <a:pt x="912749" y="67564"/>
                  </a:lnTo>
                  <a:lnTo>
                    <a:pt x="919607" y="48895"/>
                  </a:lnTo>
                  <a:close/>
                </a:path>
                <a:path w="1586865" h="212089">
                  <a:moveTo>
                    <a:pt x="951865" y="45085"/>
                  </a:moveTo>
                  <a:lnTo>
                    <a:pt x="931799" y="45085"/>
                  </a:lnTo>
                  <a:lnTo>
                    <a:pt x="931799" y="163576"/>
                  </a:lnTo>
                  <a:lnTo>
                    <a:pt x="951865" y="163576"/>
                  </a:lnTo>
                  <a:lnTo>
                    <a:pt x="951865" y="45085"/>
                  </a:lnTo>
                  <a:close/>
                </a:path>
                <a:path w="1586865" h="212089">
                  <a:moveTo>
                    <a:pt x="951865" y="0"/>
                  </a:moveTo>
                  <a:lnTo>
                    <a:pt x="931799" y="0"/>
                  </a:lnTo>
                  <a:lnTo>
                    <a:pt x="931799" y="23114"/>
                  </a:lnTo>
                  <a:lnTo>
                    <a:pt x="951865" y="23114"/>
                  </a:lnTo>
                  <a:lnTo>
                    <a:pt x="951865" y="0"/>
                  </a:lnTo>
                  <a:close/>
                </a:path>
                <a:path w="1586865" h="212089">
                  <a:moveTo>
                    <a:pt x="1074928" y="45085"/>
                  </a:moveTo>
                  <a:lnTo>
                    <a:pt x="1056894" y="45085"/>
                  </a:lnTo>
                  <a:lnTo>
                    <a:pt x="1056894" y="60960"/>
                  </a:lnTo>
                  <a:lnTo>
                    <a:pt x="1056894" y="105791"/>
                  </a:lnTo>
                  <a:lnTo>
                    <a:pt x="1041400" y="146177"/>
                  </a:lnTo>
                  <a:lnTo>
                    <a:pt x="1034034" y="149733"/>
                  </a:lnTo>
                  <a:lnTo>
                    <a:pt x="1025525" y="149733"/>
                  </a:lnTo>
                  <a:lnTo>
                    <a:pt x="995273" y="124015"/>
                  </a:lnTo>
                  <a:lnTo>
                    <a:pt x="992924" y="103251"/>
                  </a:lnTo>
                  <a:lnTo>
                    <a:pt x="993457" y="92989"/>
                  </a:lnTo>
                  <a:lnTo>
                    <a:pt x="1015492" y="58293"/>
                  </a:lnTo>
                  <a:lnTo>
                    <a:pt x="1024128" y="58293"/>
                  </a:lnTo>
                  <a:lnTo>
                    <a:pt x="1054430" y="85064"/>
                  </a:lnTo>
                  <a:lnTo>
                    <a:pt x="1056894" y="105791"/>
                  </a:lnTo>
                  <a:lnTo>
                    <a:pt x="1056894" y="60960"/>
                  </a:lnTo>
                  <a:lnTo>
                    <a:pt x="1054620" y="58293"/>
                  </a:lnTo>
                  <a:lnTo>
                    <a:pt x="1050010" y="52870"/>
                  </a:lnTo>
                  <a:lnTo>
                    <a:pt x="1041933" y="47078"/>
                  </a:lnTo>
                  <a:lnTo>
                    <a:pt x="1032675" y="43586"/>
                  </a:lnTo>
                  <a:lnTo>
                    <a:pt x="1022223" y="42418"/>
                  </a:lnTo>
                  <a:lnTo>
                    <a:pt x="1015390" y="42875"/>
                  </a:lnTo>
                  <a:lnTo>
                    <a:pt x="981875" y="64554"/>
                  </a:lnTo>
                  <a:lnTo>
                    <a:pt x="972312" y="103251"/>
                  </a:lnTo>
                  <a:lnTo>
                    <a:pt x="973251" y="117144"/>
                  </a:lnTo>
                  <a:lnTo>
                    <a:pt x="995527" y="156819"/>
                  </a:lnTo>
                  <a:lnTo>
                    <a:pt x="1023874" y="166243"/>
                  </a:lnTo>
                  <a:lnTo>
                    <a:pt x="1030224" y="166243"/>
                  </a:lnTo>
                  <a:lnTo>
                    <a:pt x="1036193" y="164846"/>
                  </a:lnTo>
                  <a:lnTo>
                    <a:pt x="1047369" y="159004"/>
                  </a:lnTo>
                  <a:lnTo>
                    <a:pt x="1051687" y="155448"/>
                  </a:lnTo>
                  <a:lnTo>
                    <a:pt x="1054862" y="151003"/>
                  </a:lnTo>
                  <a:lnTo>
                    <a:pt x="1054862" y="209042"/>
                  </a:lnTo>
                  <a:lnTo>
                    <a:pt x="1074928" y="209042"/>
                  </a:lnTo>
                  <a:lnTo>
                    <a:pt x="1074928" y="151003"/>
                  </a:lnTo>
                  <a:lnTo>
                    <a:pt x="1074928" y="149733"/>
                  </a:lnTo>
                  <a:lnTo>
                    <a:pt x="1074928" y="60960"/>
                  </a:lnTo>
                  <a:lnTo>
                    <a:pt x="1074928" y="45085"/>
                  </a:lnTo>
                  <a:close/>
                </a:path>
                <a:path w="1586865" h="212089">
                  <a:moveTo>
                    <a:pt x="1208278" y="45085"/>
                  </a:moveTo>
                  <a:lnTo>
                    <a:pt x="1188212" y="45085"/>
                  </a:lnTo>
                  <a:lnTo>
                    <a:pt x="1188212" y="118745"/>
                  </a:lnTo>
                  <a:lnTo>
                    <a:pt x="1187069" y="126492"/>
                  </a:lnTo>
                  <a:lnTo>
                    <a:pt x="1184910" y="131699"/>
                  </a:lnTo>
                  <a:lnTo>
                    <a:pt x="1182751" y="137033"/>
                  </a:lnTo>
                  <a:lnTo>
                    <a:pt x="1178941" y="141224"/>
                  </a:lnTo>
                  <a:lnTo>
                    <a:pt x="1173734" y="144399"/>
                  </a:lnTo>
                  <a:lnTo>
                    <a:pt x="1168400" y="147447"/>
                  </a:lnTo>
                  <a:lnTo>
                    <a:pt x="1162812" y="148971"/>
                  </a:lnTo>
                  <a:lnTo>
                    <a:pt x="1150747" y="148971"/>
                  </a:lnTo>
                  <a:lnTo>
                    <a:pt x="1132332" y="121285"/>
                  </a:lnTo>
                  <a:lnTo>
                    <a:pt x="1132332" y="45085"/>
                  </a:lnTo>
                  <a:lnTo>
                    <a:pt x="1112266" y="45085"/>
                  </a:lnTo>
                  <a:lnTo>
                    <a:pt x="1112342" y="128397"/>
                  </a:lnTo>
                  <a:lnTo>
                    <a:pt x="1139190" y="164973"/>
                  </a:lnTo>
                  <a:lnTo>
                    <a:pt x="1145667" y="166243"/>
                  </a:lnTo>
                  <a:lnTo>
                    <a:pt x="1152779" y="166243"/>
                  </a:lnTo>
                  <a:lnTo>
                    <a:pt x="1163980" y="165011"/>
                  </a:lnTo>
                  <a:lnTo>
                    <a:pt x="1174000" y="161264"/>
                  </a:lnTo>
                  <a:lnTo>
                    <a:pt x="1182789" y="155003"/>
                  </a:lnTo>
                  <a:lnTo>
                    <a:pt x="1187970" y="148971"/>
                  </a:lnTo>
                  <a:lnTo>
                    <a:pt x="1190371" y="146177"/>
                  </a:lnTo>
                  <a:lnTo>
                    <a:pt x="1190371" y="163576"/>
                  </a:lnTo>
                  <a:lnTo>
                    <a:pt x="1208278" y="163576"/>
                  </a:lnTo>
                  <a:lnTo>
                    <a:pt x="1208278" y="146177"/>
                  </a:lnTo>
                  <a:lnTo>
                    <a:pt x="1208278" y="45085"/>
                  </a:lnTo>
                  <a:close/>
                </a:path>
                <a:path w="1586865" h="212089">
                  <a:moveTo>
                    <a:pt x="1348613" y="104140"/>
                  </a:moveTo>
                  <a:lnTo>
                    <a:pt x="1347838" y="92964"/>
                  </a:lnTo>
                  <a:lnTo>
                    <a:pt x="1347660" y="90284"/>
                  </a:lnTo>
                  <a:lnTo>
                    <a:pt x="1344815" y="78066"/>
                  </a:lnTo>
                  <a:lnTo>
                    <a:pt x="1340091" y="67475"/>
                  </a:lnTo>
                  <a:lnTo>
                    <a:pt x="1333779" y="58928"/>
                  </a:lnTo>
                  <a:lnTo>
                    <a:pt x="1333500" y="58547"/>
                  </a:lnTo>
                  <a:lnTo>
                    <a:pt x="1327404" y="53213"/>
                  </a:lnTo>
                  <a:lnTo>
                    <a:pt x="1327404" y="92964"/>
                  </a:lnTo>
                  <a:lnTo>
                    <a:pt x="1261237" y="92964"/>
                  </a:lnTo>
                  <a:lnTo>
                    <a:pt x="1285621" y="58928"/>
                  </a:lnTo>
                  <a:lnTo>
                    <a:pt x="1294892" y="58928"/>
                  </a:lnTo>
                  <a:lnTo>
                    <a:pt x="1326515" y="83058"/>
                  </a:lnTo>
                  <a:lnTo>
                    <a:pt x="1327404" y="92964"/>
                  </a:lnTo>
                  <a:lnTo>
                    <a:pt x="1327404" y="53213"/>
                  </a:lnTo>
                  <a:lnTo>
                    <a:pt x="1325422" y="51473"/>
                  </a:lnTo>
                  <a:lnTo>
                    <a:pt x="1316253" y="46443"/>
                  </a:lnTo>
                  <a:lnTo>
                    <a:pt x="1305991" y="43421"/>
                  </a:lnTo>
                  <a:lnTo>
                    <a:pt x="1294638" y="42418"/>
                  </a:lnTo>
                  <a:lnTo>
                    <a:pt x="1282915" y="43446"/>
                  </a:lnTo>
                  <a:lnTo>
                    <a:pt x="1247990" y="68059"/>
                  </a:lnTo>
                  <a:lnTo>
                    <a:pt x="1239342" y="104140"/>
                  </a:lnTo>
                  <a:lnTo>
                    <a:pt x="1239380" y="107061"/>
                  </a:lnTo>
                  <a:lnTo>
                    <a:pt x="1254506" y="150241"/>
                  </a:lnTo>
                  <a:lnTo>
                    <a:pt x="1295781" y="166243"/>
                  </a:lnTo>
                  <a:lnTo>
                    <a:pt x="1305610" y="165633"/>
                  </a:lnTo>
                  <a:lnTo>
                    <a:pt x="1336598" y="149733"/>
                  </a:lnTo>
                  <a:lnTo>
                    <a:pt x="1340904" y="144208"/>
                  </a:lnTo>
                  <a:lnTo>
                    <a:pt x="1344917" y="136639"/>
                  </a:lnTo>
                  <a:lnTo>
                    <a:pt x="1347851" y="128016"/>
                  </a:lnTo>
                  <a:lnTo>
                    <a:pt x="1327150" y="125476"/>
                  </a:lnTo>
                  <a:lnTo>
                    <a:pt x="1324102" y="133985"/>
                  </a:lnTo>
                  <a:lnTo>
                    <a:pt x="1319911" y="140081"/>
                  </a:lnTo>
                  <a:lnTo>
                    <a:pt x="1314704" y="144018"/>
                  </a:lnTo>
                  <a:lnTo>
                    <a:pt x="1309497" y="147828"/>
                  </a:lnTo>
                  <a:lnTo>
                    <a:pt x="1303274" y="149733"/>
                  </a:lnTo>
                  <a:lnTo>
                    <a:pt x="1295908" y="149733"/>
                  </a:lnTo>
                  <a:lnTo>
                    <a:pt x="1263421" y="126758"/>
                  </a:lnTo>
                  <a:lnTo>
                    <a:pt x="1260094" y="109474"/>
                  </a:lnTo>
                  <a:lnTo>
                    <a:pt x="1348486" y="109474"/>
                  </a:lnTo>
                  <a:lnTo>
                    <a:pt x="1348613" y="104140"/>
                  </a:lnTo>
                  <a:close/>
                </a:path>
                <a:path w="1586865" h="212089">
                  <a:moveTo>
                    <a:pt x="1464183" y="146304"/>
                  </a:moveTo>
                  <a:lnTo>
                    <a:pt x="1401445" y="146304"/>
                  </a:lnTo>
                  <a:lnTo>
                    <a:pt x="1393063" y="146685"/>
                  </a:lnTo>
                  <a:lnTo>
                    <a:pt x="1384046" y="147320"/>
                  </a:lnTo>
                  <a:lnTo>
                    <a:pt x="1396365" y="133604"/>
                  </a:lnTo>
                  <a:lnTo>
                    <a:pt x="1458671" y="60706"/>
                  </a:lnTo>
                  <a:lnTo>
                    <a:pt x="1460627" y="58420"/>
                  </a:lnTo>
                  <a:lnTo>
                    <a:pt x="1460627" y="45085"/>
                  </a:lnTo>
                  <a:lnTo>
                    <a:pt x="1363726" y="45085"/>
                  </a:lnTo>
                  <a:lnTo>
                    <a:pt x="1363726" y="61341"/>
                  </a:lnTo>
                  <a:lnTo>
                    <a:pt x="1418590" y="61341"/>
                  </a:lnTo>
                  <a:lnTo>
                    <a:pt x="1426083" y="61214"/>
                  </a:lnTo>
                  <a:lnTo>
                    <a:pt x="1434719" y="60706"/>
                  </a:lnTo>
                  <a:lnTo>
                    <a:pt x="1359281" y="147320"/>
                  </a:lnTo>
                  <a:lnTo>
                    <a:pt x="1359281" y="163576"/>
                  </a:lnTo>
                  <a:lnTo>
                    <a:pt x="1464183" y="163576"/>
                  </a:lnTo>
                  <a:lnTo>
                    <a:pt x="1464183" y="147320"/>
                  </a:lnTo>
                  <a:lnTo>
                    <a:pt x="1464183" y="146304"/>
                  </a:lnTo>
                  <a:close/>
                </a:path>
                <a:path w="1586865" h="212089">
                  <a:moveTo>
                    <a:pt x="1586484" y="163576"/>
                  </a:moveTo>
                  <a:lnTo>
                    <a:pt x="1580134" y="104140"/>
                  </a:lnTo>
                  <a:lnTo>
                    <a:pt x="1580134" y="78232"/>
                  </a:lnTo>
                  <a:lnTo>
                    <a:pt x="1579753" y="72009"/>
                  </a:lnTo>
                  <a:lnTo>
                    <a:pt x="1579118" y="68580"/>
                  </a:lnTo>
                  <a:lnTo>
                    <a:pt x="1577975" y="63119"/>
                  </a:lnTo>
                  <a:lnTo>
                    <a:pt x="1576044" y="59055"/>
                  </a:lnTo>
                  <a:lnTo>
                    <a:pt x="1575816" y="58547"/>
                  </a:lnTo>
                  <a:lnTo>
                    <a:pt x="1569847" y="51308"/>
                  </a:lnTo>
                  <a:lnTo>
                    <a:pt x="1565275" y="48387"/>
                  </a:lnTo>
                  <a:lnTo>
                    <a:pt x="1552575" y="43561"/>
                  </a:lnTo>
                  <a:lnTo>
                    <a:pt x="1544320" y="42418"/>
                  </a:lnTo>
                  <a:lnTo>
                    <a:pt x="1534287" y="42418"/>
                  </a:lnTo>
                  <a:lnTo>
                    <a:pt x="1493647" y="53340"/>
                  </a:lnTo>
                  <a:lnTo>
                    <a:pt x="1480820" y="78867"/>
                  </a:lnTo>
                  <a:lnTo>
                    <a:pt x="1500378" y="81534"/>
                  </a:lnTo>
                  <a:lnTo>
                    <a:pt x="1502537" y="73152"/>
                  </a:lnTo>
                  <a:lnTo>
                    <a:pt x="1505966" y="67310"/>
                  </a:lnTo>
                  <a:lnTo>
                    <a:pt x="1514856" y="60706"/>
                  </a:lnTo>
                  <a:lnTo>
                    <a:pt x="1521841" y="59055"/>
                  </a:lnTo>
                  <a:lnTo>
                    <a:pt x="1541526" y="59055"/>
                  </a:lnTo>
                  <a:lnTo>
                    <a:pt x="1549146" y="61341"/>
                  </a:lnTo>
                  <a:lnTo>
                    <a:pt x="1554226" y="65786"/>
                  </a:lnTo>
                  <a:lnTo>
                    <a:pt x="1558036" y="69215"/>
                  </a:lnTo>
                  <a:lnTo>
                    <a:pt x="1559941" y="74930"/>
                  </a:lnTo>
                  <a:lnTo>
                    <a:pt x="1559814" y="88392"/>
                  </a:lnTo>
                  <a:lnTo>
                    <a:pt x="1559814" y="104140"/>
                  </a:lnTo>
                  <a:lnTo>
                    <a:pt x="1559814" y="120396"/>
                  </a:lnTo>
                  <a:lnTo>
                    <a:pt x="1558671" y="127000"/>
                  </a:lnTo>
                  <a:lnTo>
                    <a:pt x="1530350" y="150622"/>
                  </a:lnTo>
                  <a:lnTo>
                    <a:pt x="1514856" y="150622"/>
                  </a:lnTo>
                  <a:lnTo>
                    <a:pt x="1508887" y="148844"/>
                  </a:lnTo>
                  <a:lnTo>
                    <a:pt x="1504823" y="145161"/>
                  </a:lnTo>
                  <a:lnTo>
                    <a:pt x="1500759" y="141605"/>
                  </a:lnTo>
                  <a:lnTo>
                    <a:pt x="1498841" y="137414"/>
                  </a:lnTo>
                  <a:lnTo>
                    <a:pt x="1498727" y="128270"/>
                  </a:lnTo>
                  <a:lnTo>
                    <a:pt x="1499743" y="125095"/>
                  </a:lnTo>
                  <a:lnTo>
                    <a:pt x="1527048" y="111760"/>
                  </a:lnTo>
                  <a:lnTo>
                    <a:pt x="1537246" y="110070"/>
                  </a:lnTo>
                  <a:lnTo>
                    <a:pt x="1546136" y="108242"/>
                  </a:lnTo>
                  <a:lnTo>
                    <a:pt x="1553667" y="106260"/>
                  </a:lnTo>
                  <a:lnTo>
                    <a:pt x="1559814" y="104140"/>
                  </a:lnTo>
                  <a:lnTo>
                    <a:pt x="1559814" y="88392"/>
                  </a:lnTo>
                  <a:lnTo>
                    <a:pt x="1553286" y="90335"/>
                  </a:lnTo>
                  <a:lnTo>
                    <a:pt x="1545145" y="92125"/>
                  </a:lnTo>
                  <a:lnTo>
                    <a:pt x="1535379" y="93814"/>
                  </a:lnTo>
                  <a:lnTo>
                    <a:pt x="1524000" y="95377"/>
                  </a:lnTo>
                  <a:lnTo>
                    <a:pt x="1515999" y="96266"/>
                  </a:lnTo>
                  <a:lnTo>
                    <a:pt x="1510030" y="97282"/>
                  </a:lnTo>
                  <a:lnTo>
                    <a:pt x="1481328" y="116459"/>
                  </a:lnTo>
                  <a:lnTo>
                    <a:pt x="1478661" y="121285"/>
                  </a:lnTo>
                  <a:lnTo>
                    <a:pt x="1477264" y="126619"/>
                  </a:lnTo>
                  <a:lnTo>
                    <a:pt x="1477264" y="132334"/>
                  </a:lnTo>
                  <a:lnTo>
                    <a:pt x="1500543" y="163868"/>
                  </a:lnTo>
                  <a:lnTo>
                    <a:pt x="1517777" y="166243"/>
                  </a:lnTo>
                  <a:lnTo>
                    <a:pt x="1525778" y="166243"/>
                  </a:lnTo>
                  <a:lnTo>
                    <a:pt x="1559547" y="150622"/>
                  </a:lnTo>
                  <a:lnTo>
                    <a:pt x="1561465" y="148971"/>
                  </a:lnTo>
                  <a:lnTo>
                    <a:pt x="1562100" y="154559"/>
                  </a:lnTo>
                  <a:lnTo>
                    <a:pt x="1563370" y="159512"/>
                  </a:lnTo>
                  <a:lnTo>
                    <a:pt x="1565529" y="163576"/>
                  </a:lnTo>
                  <a:lnTo>
                    <a:pt x="1586484" y="163576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85968" y="3727450"/>
              <a:ext cx="226861" cy="1238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300293" y="3685032"/>
              <a:ext cx="150153" cy="16624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985457" y="3932682"/>
              <a:ext cx="2357120" cy="166370"/>
            </a:xfrm>
            <a:custGeom>
              <a:avLst/>
              <a:gdLst/>
              <a:ahLst/>
              <a:cxnLst/>
              <a:rect l="l" t="t" r="r" b="b"/>
              <a:pathLst>
                <a:path w="2357120" h="166370">
                  <a:moveTo>
                    <a:pt x="109270" y="104140"/>
                  </a:moveTo>
                  <a:lnTo>
                    <a:pt x="108496" y="92964"/>
                  </a:lnTo>
                  <a:lnTo>
                    <a:pt x="108318" y="90284"/>
                  </a:lnTo>
                  <a:lnTo>
                    <a:pt x="105473" y="78066"/>
                  </a:lnTo>
                  <a:lnTo>
                    <a:pt x="100749" y="67475"/>
                  </a:lnTo>
                  <a:lnTo>
                    <a:pt x="94437" y="58928"/>
                  </a:lnTo>
                  <a:lnTo>
                    <a:pt x="94157" y="58547"/>
                  </a:lnTo>
                  <a:lnTo>
                    <a:pt x="88061" y="53213"/>
                  </a:lnTo>
                  <a:lnTo>
                    <a:pt x="88061" y="92964"/>
                  </a:lnTo>
                  <a:lnTo>
                    <a:pt x="21894" y="92964"/>
                  </a:lnTo>
                  <a:lnTo>
                    <a:pt x="46278" y="58928"/>
                  </a:lnTo>
                  <a:lnTo>
                    <a:pt x="55549" y="58928"/>
                  </a:lnTo>
                  <a:lnTo>
                    <a:pt x="87172" y="83058"/>
                  </a:lnTo>
                  <a:lnTo>
                    <a:pt x="88061" y="92964"/>
                  </a:lnTo>
                  <a:lnTo>
                    <a:pt x="88061" y="53213"/>
                  </a:lnTo>
                  <a:lnTo>
                    <a:pt x="86080" y="51473"/>
                  </a:lnTo>
                  <a:lnTo>
                    <a:pt x="76911" y="46443"/>
                  </a:lnTo>
                  <a:lnTo>
                    <a:pt x="66649" y="43421"/>
                  </a:lnTo>
                  <a:lnTo>
                    <a:pt x="55295" y="42418"/>
                  </a:lnTo>
                  <a:lnTo>
                    <a:pt x="43573" y="43446"/>
                  </a:lnTo>
                  <a:lnTo>
                    <a:pt x="8648" y="68059"/>
                  </a:lnTo>
                  <a:lnTo>
                    <a:pt x="0" y="104140"/>
                  </a:lnTo>
                  <a:lnTo>
                    <a:pt x="38" y="107061"/>
                  </a:lnTo>
                  <a:lnTo>
                    <a:pt x="15163" y="150241"/>
                  </a:lnTo>
                  <a:lnTo>
                    <a:pt x="56438" y="166243"/>
                  </a:lnTo>
                  <a:lnTo>
                    <a:pt x="66268" y="165633"/>
                  </a:lnTo>
                  <a:lnTo>
                    <a:pt x="97256" y="149733"/>
                  </a:lnTo>
                  <a:lnTo>
                    <a:pt x="101561" y="144208"/>
                  </a:lnTo>
                  <a:lnTo>
                    <a:pt x="105575" y="136639"/>
                  </a:lnTo>
                  <a:lnTo>
                    <a:pt x="108508" y="128016"/>
                  </a:lnTo>
                  <a:lnTo>
                    <a:pt x="87807" y="125476"/>
                  </a:lnTo>
                  <a:lnTo>
                    <a:pt x="84759" y="133985"/>
                  </a:lnTo>
                  <a:lnTo>
                    <a:pt x="80568" y="140081"/>
                  </a:lnTo>
                  <a:lnTo>
                    <a:pt x="75361" y="144018"/>
                  </a:lnTo>
                  <a:lnTo>
                    <a:pt x="70154" y="147828"/>
                  </a:lnTo>
                  <a:lnTo>
                    <a:pt x="63931" y="149733"/>
                  </a:lnTo>
                  <a:lnTo>
                    <a:pt x="56565" y="149733"/>
                  </a:lnTo>
                  <a:lnTo>
                    <a:pt x="24079" y="126758"/>
                  </a:lnTo>
                  <a:lnTo>
                    <a:pt x="20751" y="109474"/>
                  </a:lnTo>
                  <a:lnTo>
                    <a:pt x="109143" y="109474"/>
                  </a:lnTo>
                  <a:lnTo>
                    <a:pt x="109270" y="104140"/>
                  </a:lnTo>
                  <a:close/>
                </a:path>
                <a:path w="2357120" h="166370">
                  <a:moveTo>
                    <a:pt x="226872" y="163576"/>
                  </a:moveTo>
                  <a:lnTo>
                    <a:pt x="226771" y="79781"/>
                  </a:lnTo>
                  <a:lnTo>
                    <a:pt x="221894" y="59817"/>
                  </a:lnTo>
                  <a:lnTo>
                    <a:pt x="219506" y="56388"/>
                  </a:lnTo>
                  <a:lnTo>
                    <a:pt x="216458" y="52197"/>
                  </a:lnTo>
                  <a:lnTo>
                    <a:pt x="212013" y="48768"/>
                  </a:lnTo>
                  <a:lnTo>
                    <a:pt x="199948" y="43688"/>
                  </a:lnTo>
                  <a:lnTo>
                    <a:pt x="193471" y="42418"/>
                  </a:lnTo>
                  <a:lnTo>
                    <a:pt x="186232" y="42418"/>
                  </a:lnTo>
                  <a:lnTo>
                    <a:pt x="174650" y="43637"/>
                  </a:lnTo>
                  <a:lnTo>
                    <a:pt x="164515" y="47294"/>
                  </a:lnTo>
                  <a:lnTo>
                    <a:pt x="155790" y="53403"/>
                  </a:lnTo>
                  <a:lnTo>
                    <a:pt x="148513" y="61976"/>
                  </a:lnTo>
                  <a:lnTo>
                    <a:pt x="148513" y="45085"/>
                  </a:lnTo>
                  <a:lnTo>
                    <a:pt x="130479" y="45085"/>
                  </a:lnTo>
                  <a:lnTo>
                    <a:pt x="130479" y="163576"/>
                  </a:lnTo>
                  <a:lnTo>
                    <a:pt x="150545" y="163576"/>
                  </a:lnTo>
                  <a:lnTo>
                    <a:pt x="150545" y="98933"/>
                  </a:lnTo>
                  <a:lnTo>
                    <a:pt x="151130" y="88430"/>
                  </a:lnTo>
                  <a:lnTo>
                    <a:pt x="173532" y="59817"/>
                  </a:lnTo>
                  <a:lnTo>
                    <a:pt x="187375" y="59817"/>
                  </a:lnTo>
                  <a:lnTo>
                    <a:pt x="192074" y="61087"/>
                  </a:lnTo>
                  <a:lnTo>
                    <a:pt x="196011" y="63500"/>
                  </a:lnTo>
                  <a:lnTo>
                    <a:pt x="200075" y="65913"/>
                  </a:lnTo>
                  <a:lnTo>
                    <a:pt x="202869" y="69088"/>
                  </a:lnTo>
                  <a:lnTo>
                    <a:pt x="205917" y="77216"/>
                  </a:lnTo>
                  <a:lnTo>
                    <a:pt x="206679" y="83312"/>
                  </a:lnTo>
                  <a:lnTo>
                    <a:pt x="206679" y="163576"/>
                  </a:lnTo>
                  <a:lnTo>
                    <a:pt x="226872" y="163576"/>
                  </a:lnTo>
                  <a:close/>
                </a:path>
                <a:path w="2357120" h="166370">
                  <a:moveTo>
                    <a:pt x="310565" y="163449"/>
                  </a:moveTo>
                  <a:lnTo>
                    <a:pt x="307759" y="146431"/>
                  </a:lnTo>
                  <a:lnTo>
                    <a:pt x="307644" y="145669"/>
                  </a:lnTo>
                  <a:lnTo>
                    <a:pt x="304088" y="146177"/>
                  </a:lnTo>
                  <a:lnTo>
                    <a:pt x="301167" y="146431"/>
                  </a:lnTo>
                  <a:lnTo>
                    <a:pt x="295960" y="146431"/>
                  </a:lnTo>
                  <a:lnTo>
                    <a:pt x="288531" y="140970"/>
                  </a:lnTo>
                  <a:lnTo>
                    <a:pt x="287832" y="139446"/>
                  </a:lnTo>
                  <a:lnTo>
                    <a:pt x="287451" y="135763"/>
                  </a:lnTo>
                  <a:lnTo>
                    <a:pt x="287451" y="60706"/>
                  </a:lnTo>
                  <a:lnTo>
                    <a:pt x="307644" y="60706"/>
                  </a:lnTo>
                  <a:lnTo>
                    <a:pt x="307644" y="45085"/>
                  </a:lnTo>
                  <a:lnTo>
                    <a:pt x="287451" y="45085"/>
                  </a:lnTo>
                  <a:lnTo>
                    <a:pt x="287451" y="3683"/>
                  </a:lnTo>
                  <a:lnTo>
                    <a:pt x="267512" y="15748"/>
                  </a:lnTo>
                  <a:lnTo>
                    <a:pt x="267512" y="45085"/>
                  </a:lnTo>
                  <a:lnTo>
                    <a:pt x="252780" y="45085"/>
                  </a:lnTo>
                  <a:lnTo>
                    <a:pt x="252780" y="60706"/>
                  </a:lnTo>
                  <a:lnTo>
                    <a:pt x="267512" y="60706"/>
                  </a:lnTo>
                  <a:lnTo>
                    <a:pt x="267512" y="141097"/>
                  </a:lnTo>
                  <a:lnTo>
                    <a:pt x="268274" y="148844"/>
                  </a:lnTo>
                  <a:lnTo>
                    <a:pt x="269925" y="152654"/>
                  </a:lnTo>
                  <a:lnTo>
                    <a:pt x="271576" y="156337"/>
                  </a:lnTo>
                  <a:lnTo>
                    <a:pt x="274497" y="159385"/>
                  </a:lnTo>
                  <a:lnTo>
                    <a:pt x="278434" y="161671"/>
                  </a:lnTo>
                  <a:lnTo>
                    <a:pt x="282498" y="164084"/>
                  </a:lnTo>
                  <a:lnTo>
                    <a:pt x="288086" y="165227"/>
                  </a:lnTo>
                  <a:lnTo>
                    <a:pt x="299897" y="165227"/>
                  </a:lnTo>
                  <a:lnTo>
                    <a:pt x="304977" y="164592"/>
                  </a:lnTo>
                  <a:lnTo>
                    <a:pt x="310565" y="163449"/>
                  </a:lnTo>
                  <a:close/>
                </a:path>
                <a:path w="2357120" h="166370">
                  <a:moveTo>
                    <a:pt x="434136" y="102743"/>
                  </a:moveTo>
                  <a:lnTo>
                    <a:pt x="433158" y="89344"/>
                  </a:lnTo>
                  <a:lnTo>
                    <a:pt x="430237" y="77495"/>
                  </a:lnTo>
                  <a:lnTo>
                    <a:pt x="425399" y="67195"/>
                  </a:lnTo>
                  <a:lnTo>
                    <a:pt x="419125" y="59055"/>
                  </a:lnTo>
                  <a:lnTo>
                    <a:pt x="418642" y="58420"/>
                  </a:lnTo>
                  <a:lnTo>
                    <a:pt x="413385" y="54025"/>
                  </a:lnTo>
                  <a:lnTo>
                    <a:pt x="413385" y="104394"/>
                  </a:lnTo>
                  <a:lnTo>
                    <a:pt x="412813" y="114592"/>
                  </a:lnTo>
                  <a:lnTo>
                    <a:pt x="392315" y="146939"/>
                  </a:lnTo>
                  <a:lnTo>
                    <a:pt x="378637" y="149733"/>
                  </a:lnTo>
                  <a:lnTo>
                    <a:pt x="371424" y="149047"/>
                  </a:lnTo>
                  <a:lnTo>
                    <a:pt x="344322" y="115036"/>
                  </a:lnTo>
                  <a:lnTo>
                    <a:pt x="343712" y="104394"/>
                  </a:lnTo>
                  <a:lnTo>
                    <a:pt x="344322" y="93700"/>
                  </a:lnTo>
                  <a:lnTo>
                    <a:pt x="371424" y="59753"/>
                  </a:lnTo>
                  <a:lnTo>
                    <a:pt x="378637" y="59055"/>
                  </a:lnTo>
                  <a:lnTo>
                    <a:pt x="385749" y="59778"/>
                  </a:lnTo>
                  <a:lnTo>
                    <a:pt x="412813" y="93345"/>
                  </a:lnTo>
                  <a:lnTo>
                    <a:pt x="413385" y="104394"/>
                  </a:lnTo>
                  <a:lnTo>
                    <a:pt x="413385" y="54025"/>
                  </a:lnTo>
                  <a:lnTo>
                    <a:pt x="410273" y="51422"/>
                  </a:lnTo>
                  <a:lnTo>
                    <a:pt x="400824" y="46418"/>
                  </a:lnTo>
                  <a:lnTo>
                    <a:pt x="390271" y="43421"/>
                  </a:lnTo>
                  <a:lnTo>
                    <a:pt x="378637" y="42418"/>
                  </a:lnTo>
                  <a:lnTo>
                    <a:pt x="368033" y="43243"/>
                  </a:lnTo>
                  <a:lnTo>
                    <a:pt x="333298" y="64604"/>
                  </a:lnTo>
                  <a:lnTo>
                    <a:pt x="323011" y="104394"/>
                  </a:lnTo>
                  <a:lnTo>
                    <a:pt x="323964" y="118491"/>
                  </a:lnTo>
                  <a:lnTo>
                    <a:pt x="346659" y="157353"/>
                  </a:lnTo>
                  <a:lnTo>
                    <a:pt x="378637" y="166243"/>
                  </a:lnTo>
                  <a:lnTo>
                    <a:pt x="386207" y="165798"/>
                  </a:lnTo>
                  <a:lnTo>
                    <a:pt x="423443" y="144881"/>
                  </a:lnTo>
                  <a:lnTo>
                    <a:pt x="433705" y="113563"/>
                  </a:lnTo>
                  <a:lnTo>
                    <a:pt x="434136" y="102743"/>
                  </a:lnTo>
                  <a:close/>
                </a:path>
                <a:path w="2357120" h="166370">
                  <a:moveTo>
                    <a:pt x="518464" y="48895"/>
                  </a:moveTo>
                  <a:lnTo>
                    <a:pt x="511479" y="44577"/>
                  </a:lnTo>
                  <a:lnTo>
                    <a:pt x="504621" y="42418"/>
                  </a:lnTo>
                  <a:lnTo>
                    <a:pt x="493191" y="42418"/>
                  </a:lnTo>
                  <a:lnTo>
                    <a:pt x="488873" y="43688"/>
                  </a:lnTo>
                  <a:lnTo>
                    <a:pt x="481126" y="49149"/>
                  </a:lnTo>
                  <a:lnTo>
                    <a:pt x="476808" y="54610"/>
                  </a:lnTo>
                  <a:lnTo>
                    <a:pt x="472236" y="63119"/>
                  </a:lnTo>
                  <a:lnTo>
                    <a:pt x="472236" y="45085"/>
                  </a:lnTo>
                  <a:lnTo>
                    <a:pt x="454075" y="45085"/>
                  </a:lnTo>
                  <a:lnTo>
                    <a:pt x="454075" y="163576"/>
                  </a:lnTo>
                  <a:lnTo>
                    <a:pt x="474141" y="163576"/>
                  </a:lnTo>
                  <a:lnTo>
                    <a:pt x="474141" y="93091"/>
                  </a:lnTo>
                  <a:lnTo>
                    <a:pt x="475284" y="85217"/>
                  </a:lnTo>
                  <a:lnTo>
                    <a:pt x="479094" y="73406"/>
                  </a:lnTo>
                  <a:lnTo>
                    <a:pt x="481507" y="69723"/>
                  </a:lnTo>
                  <a:lnTo>
                    <a:pt x="485063" y="67183"/>
                  </a:lnTo>
                  <a:lnTo>
                    <a:pt x="488492" y="64516"/>
                  </a:lnTo>
                  <a:lnTo>
                    <a:pt x="492429" y="63119"/>
                  </a:lnTo>
                  <a:lnTo>
                    <a:pt x="501827" y="63119"/>
                  </a:lnTo>
                  <a:lnTo>
                    <a:pt x="506653" y="64643"/>
                  </a:lnTo>
                  <a:lnTo>
                    <a:pt x="511606" y="67564"/>
                  </a:lnTo>
                  <a:lnTo>
                    <a:pt x="518464" y="48895"/>
                  </a:lnTo>
                  <a:close/>
                </a:path>
                <a:path w="2357120" h="166370">
                  <a:moveTo>
                    <a:pt x="626922" y="163576"/>
                  </a:moveTo>
                  <a:lnTo>
                    <a:pt x="626821" y="79781"/>
                  </a:lnTo>
                  <a:lnTo>
                    <a:pt x="621944" y="59817"/>
                  </a:lnTo>
                  <a:lnTo>
                    <a:pt x="619556" y="56388"/>
                  </a:lnTo>
                  <a:lnTo>
                    <a:pt x="616508" y="52197"/>
                  </a:lnTo>
                  <a:lnTo>
                    <a:pt x="612063" y="48768"/>
                  </a:lnTo>
                  <a:lnTo>
                    <a:pt x="599998" y="43688"/>
                  </a:lnTo>
                  <a:lnTo>
                    <a:pt x="593521" y="42418"/>
                  </a:lnTo>
                  <a:lnTo>
                    <a:pt x="586282" y="42418"/>
                  </a:lnTo>
                  <a:lnTo>
                    <a:pt x="574700" y="43637"/>
                  </a:lnTo>
                  <a:lnTo>
                    <a:pt x="564565" y="47294"/>
                  </a:lnTo>
                  <a:lnTo>
                    <a:pt x="555840" y="53403"/>
                  </a:lnTo>
                  <a:lnTo>
                    <a:pt x="548563" y="61976"/>
                  </a:lnTo>
                  <a:lnTo>
                    <a:pt x="548563" y="45085"/>
                  </a:lnTo>
                  <a:lnTo>
                    <a:pt x="530529" y="45085"/>
                  </a:lnTo>
                  <a:lnTo>
                    <a:pt x="530529" y="163576"/>
                  </a:lnTo>
                  <a:lnTo>
                    <a:pt x="550595" y="163576"/>
                  </a:lnTo>
                  <a:lnTo>
                    <a:pt x="550595" y="98933"/>
                  </a:lnTo>
                  <a:lnTo>
                    <a:pt x="551180" y="88430"/>
                  </a:lnTo>
                  <a:lnTo>
                    <a:pt x="573582" y="59817"/>
                  </a:lnTo>
                  <a:lnTo>
                    <a:pt x="587425" y="59817"/>
                  </a:lnTo>
                  <a:lnTo>
                    <a:pt x="592124" y="61087"/>
                  </a:lnTo>
                  <a:lnTo>
                    <a:pt x="596061" y="63500"/>
                  </a:lnTo>
                  <a:lnTo>
                    <a:pt x="600125" y="65913"/>
                  </a:lnTo>
                  <a:lnTo>
                    <a:pt x="602919" y="69088"/>
                  </a:lnTo>
                  <a:lnTo>
                    <a:pt x="605967" y="77216"/>
                  </a:lnTo>
                  <a:lnTo>
                    <a:pt x="606729" y="83312"/>
                  </a:lnTo>
                  <a:lnTo>
                    <a:pt x="606729" y="163576"/>
                  </a:lnTo>
                  <a:lnTo>
                    <a:pt x="626922" y="163576"/>
                  </a:lnTo>
                  <a:close/>
                </a:path>
                <a:path w="2357120" h="166370">
                  <a:moveTo>
                    <a:pt x="767511" y="102743"/>
                  </a:moveTo>
                  <a:lnTo>
                    <a:pt x="766533" y="89344"/>
                  </a:lnTo>
                  <a:lnTo>
                    <a:pt x="763612" y="77495"/>
                  </a:lnTo>
                  <a:lnTo>
                    <a:pt x="758774" y="67195"/>
                  </a:lnTo>
                  <a:lnTo>
                    <a:pt x="752500" y="59055"/>
                  </a:lnTo>
                  <a:lnTo>
                    <a:pt x="752017" y="58420"/>
                  </a:lnTo>
                  <a:lnTo>
                    <a:pt x="746760" y="54025"/>
                  </a:lnTo>
                  <a:lnTo>
                    <a:pt x="746760" y="104394"/>
                  </a:lnTo>
                  <a:lnTo>
                    <a:pt x="746188" y="114592"/>
                  </a:lnTo>
                  <a:lnTo>
                    <a:pt x="725690" y="146939"/>
                  </a:lnTo>
                  <a:lnTo>
                    <a:pt x="712012" y="149733"/>
                  </a:lnTo>
                  <a:lnTo>
                    <a:pt x="704799" y="149047"/>
                  </a:lnTo>
                  <a:lnTo>
                    <a:pt x="677697" y="115036"/>
                  </a:lnTo>
                  <a:lnTo>
                    <a:pt x="677087" y="104394"/>
                  </a:lnTo>
                  <a:lnTo>
                    <a:pt x="677697" y="93700"/>
                  </a:lnTo>
                  <a:lnTo>
                    <a:pt x="704799" y="59753"/>
                  </a:lnTo>
                  <a:lnTo>
                    <a:pt x="712012" y="59055"/>
                  </a:lnTo>
                  <a:lnTo>
                    <a:pt x="719124" y="59778"/>
                  </a:lnTo>
                  <a:lnTo>
                    <a:pt x="746188" y="93345"/>
                  </a:lnTo>
                  <a:lnTo>
                    <a:pt x="746760" y="104394"/>
                  </a:lnTo>
                  <a:lnTo>
                    <a:pt x="746760" y="54025"/>
                  </a:lnTo>
                  <a:lnTo>
                    <a:pt x="743648" y="51422"/>
                  </a:lnTo>
                  <a:lnTo>
                    <a:pt x="734199" y="46418"/>
                  </a:lnTo>
                  <a:lnTo>
                    <a:pt x="723646" y="43421"/>
                  </a:lnTo>
                  <a:lnTo>
                    <a:pt x="712012" y="42418"/>
                  </a:lnTo>
                  <a:lnTo>
                    <a:pt x="701408" y="43243"/>
                  </a:lnTo>
                  <a:lnTo>
                    <a:pt x="666673" y="64604"/>
                  </a:lnTo>
                  <a:lnTo>
                    <a:pt x="656386" y="104394"/>
                  </a:lnTo>
                  <a:lnTo>
                    <a:pt x="657339" y="118491"/>
                  </a:lnTo>
                  <a:lnTo>
                    <a:pt x="680034" y="157353"/>
                  </a:lnTo>
                  <a:lnTo>
                    <a:pt x="712012" y="166243"/>
                  </a:lnTo>
                  <a:lnTo>
                    <a:pt x="719582" y="165798"/>
                  </a:lnTo>
                  <a:lnTo>
                    <a:pt x="756818" y="144881"/>
                  </a:lnTo>
                  <a:lnTo>
                    <a:pt x="767080" y="113563"/>
                  </a:lnTo>
                  <a:lnTo>
                    <a:pt x="767511" y="102743"/>
                  </a:lnTo>
                  <a:close/>
                </a:path>
                <a:path w="2357120" h="166370">
                  <a:moveTo>
                    <a:pt x="940358" y="0"/>
                  </a:moveTo>
                  <a:lnTo>
                    <a:pt x="922070" y="0"/>
                  </a:lnTo>
                  <a:lnTo>
                    <a:pt x="922070" y="106172"/>
                  </a:lnTo>
                  <a:lnTo>
                    <a:pt x="921499" y="116509"/>
                  </a:lnTo>
                  <a:lnTo>
                    <a:pt x="899337" y="149733"/>
                  </a:lnTo>
                  <a:lnTo>
                    <a:pt x="881811" y="149733"/>
                  </a:lnTo>
                  <a:lnTo>
                    <a:pt x="858901" y="115150"/>
                  </a:lnTo>
                  <a:lnTo>
                    <a:pt x="858316" y="104521"/>
                  </a:lnTo>
                  <a:lnTo>
                    <a:pt x="858862" y="93510"/>
                  </a:lnTo>
                  <a:lnTo>
                    <a:pt x="880668" y="59055"/>
                  </a:lnTo>
                  <a:lnTo>
                    <a:pt x="889558" y="59055"/>
                  </a:lnTo>
                  <a:lnTo>
                    <a:pt x="919746" y="85051"/>
                  </a:lnTo>
                  <a:lnTo>
                    <a:pt x="922070" y="106172"/>
                  </a:lnTo>
                  <a:lnTo>
                    <a:pt x="922070" y="0"/>
                  </a:lnTo>
                  <a:lnTo>
                    <a:pt x="920419" y="0"/>
                  </a:lnTo>
                  <a:lnTo>
                    <a:pt x="920419" y="58674"/>
                  </a:lnTo>
                  <a:lnTo>
                    <a:pt x="916990" y="53848"/>
                  </a:lnTo>
                  <a:lnTo>
                    <a:pt x="912418" y="49911"/>
                  </a:lnTo>
                  <a:lnTo>
                    <a:pt x="906830" y="46990"/>
                  </a:lnTo>
                  <a:lnTo>
                    <a:pt x="901242" y="43942"/>
                  </a:lnTo>
                  <a:lnTo>
                    <a:pt x="894892" y="42418"/>
                  </a:lnTo>
                  <a:lnTo>
                    <a:pt x="887780" y="42418"/>
                  </a:lnTo>
                  <a:lnTo>
                    <a:pt x="850912" y="59499"/>
                  </a:lnTo>
                  <a:lnTo>
                    <a:pt x="837971" y="95808"/>
                  </a:lnTo>
                  <a:lnTo>
                    <a:pt x="837615" y="104521"/>
                  </a:lnTo>
                  <a:lnTo>
                    <a:pt x="838009" y="113334"/>
                  </a:lnTo>
                  <a:lnTo>
                    <a:pt x="852004" y="149148"/>
                  </a:lnTo>
                  <a:lnTo>
                    <a:pt x="888669" y="166243"/>
                  </a:lnTo>
                  <a:lnTo>
                    <a:pt x="898880" y="165150"/>
                  </a:lnTo>
                  <a:lnTo>
                    <a:pt x="907808" y="161861"/>
                  </a:lnTo>
                  <a:lnTo>
                    <a:pt x="915454" y="156387"/>
                  </a:lnTo>
                  <a:lnTo>
                    <a:pt x="920965" y="149733"/>
                  </a:lnTo>
                  <a:lnTo>
                    <a:pt x="921816" y="148717"/>
                  </a:lnTo>
                  <a:lnTo>
                    <a:pt x="921816" y="163576"/>
                  </a:lnTo>
                  <a:lnTo>
                    <a:pt x="940358" y="163576"/>
                  </a:lnTo>
                  <a:lnTo>
                    <a:pt x="940358" y="148717"/>
                  </a:lnTo>
                  <a:lnTo>
                    <a:pt x="940358" y="59055"/>
                  </a:lnTo>
                  <a:lnTo>
                    <a:pt x="940358" y="58674"/>
                  </a:lnTo>
                  <a:lnTo>
                    <a:pt x="940358" y="0"/>
                  </a:lnTo>
                  <a:close/>
                </a:path>
                <a:path w="2357120" h="166370">
                  <a:moveTo>
                    <a:pt x="1080820" y="104140"/>
                  </a:moveTo>
                  <a:lnTo>
                    <a:pt x="1080046" y="92964"/>
                  </a:lnTo>
                  <a:lnTo>
                    <a:pt x="1079868" y="90284"/>
                  </a:lnTo>
                  <a:lnTo>
                    <a:pt x="1077023" y="78066"/>
                  </a:lnTo>
                  <a:lnTo>
                    <a:pt x="1072299" y="67475"/>
                  </a:lnTo>
                  <a:lnTo>
                    <a:pt x="1065987" y="58928"/>
                  </a:lnTo>
                  <a:lnTo>
                    <a:pt x="1065707" y="58547"/>
                  </a:lnTo>
                  <a:lnTo>
                    <a:pt x="1059611" y="53213"/>
                  </a:lnTo>
                  <a:lnTo>
                    <a:pt x="1059611" y="92964"/>
                  </a:lnTo>
                  <a:lnTo>
                    <a:pt x="993444" y="92964"/>
                  </a:lnTo>
                  <a:lnTo>
                    <a:pt x="1017828" y="58928"/>
                  </a:lnTo>
                  <a:lnTo>
                    <a:pt x="1027099" y="58928"/>
                  </a:lnTo>
                  <a:lnTo>
                    <a:pt x="1058722" y="83058"/>
                  </a:lnTo>
                  <a:lnTo>
                    <a:pt x="1059611" y="92964"/>
                  </a:lnTo>
                  <a:lnTo>
                    <a:pt x="1059611" y="53213"/>
                  </a:lnTo>
                  <a:lnTo>
                    <a:pt x="1057630" y="51473"/>
                  </a:lnTo>
                  <a:lnTo>
                    <a:pt x="1048461" y="46443"/>
                  </a:lnTo>
                  <a:lnTo>
                    <a:pt x="1038199" y="43421"/>
                  </a:lnTo>
                  <a:lnTo>
                    <a:pt x="1026845" y="42418"/>
                  </a:lnTo>
                  <a:lnTo>
                    <a:pt x="1015123" y="43446"/>
                  </a:lnTo>
                  <a:lnTo>
                    <a:pt x="980198" y="68059"/>
                  </a:lnTo>
                  <a:lnTo>
                    <a:pt x="971550" y="104140"/>
                  </a:lnTo>
                  <a:lnTo>
                    <a:pt x="971588" y="107061"/>
                  </a:lnTo>
                  <a:lnTo>
                    <a:pt x="986713" y="150241"/>
                  </a:lnTo>
                  <a:lnTo>
                    <a:pt x="1027988" y="166243"/>
                  </a:lnTo>
                  <a:lnTo>
                    <a:pt x="1037818" y="165633"/>
                  </a:lnTo>
                  <a:lnTo>
                    <a:pt x="1068806" y="149733"/>
                  </a:lnTo>
                  <a:lnTo>
                    <a:pt x="1073111" y="144208"/>
                  </a:lnTo>
                  <a:lnTo>
                    <a:pt x="1077125" y="136639"/>
                  </a:lnTo>
                  <a:lnTo>
                    <a:pt x="1080058" y="128016"/>
                  </a:lnTo>
                  <a:lnTo>
                    <a:pt x="1059357" y="125476"/>
                  </a:lnTo>
                  <a:lnTo>
                    <a:pt x="1056309" y="133985"/>
                  </a:lnTo>
                  <a:lnTo>
                    <a:pt x="1052118" y="140081"/>
                  </a:lnTo>
                  <a:lnTo>
                    <a:pt x="1046911" y="144018"/>
                  </a:lnTo>
                  <a:lnTo>
                    <a:pt x="1041704" y="147828"/>
                  </a:lnTo>
                  <a:lnTo>
                    <a:pt x="1035481" y="149733"/>
                  </a:lnTo>
                  <a:lnTo>
                    <a:pt x="1028115" y="149733"/>
                  </a:lnTo>
                  <a:lnTo>
                    <a:pt x="995629" y="126758"/>
                  </a:lnTo>
                  <a:lnTo>
                    <a:pt x="992301" y="109474"/>
                  </a:lnTo>
                  <a:lnTo>
                    <a:pt x="1080693" y="109474"/>
                  </a:lnTo>
                  <a:lnTo>
                    <a:pt x="1080820" y="104140"/>
                  </a:lnTo>
                  <a:close/>
                </a:path>
                <a:path w="2357120" h="166370">
                  <a:moveTo>
                    <a:pt x="1254810" y="45085"/>
                  </a:moveTo>
                  <a:lnTo>
                    <a:pt x="1234744" y="45085"/>
                  </a:lnTo>
                  <a:lnTo>
                    <a:pt x="1234744" y="118745"/>
                  </a:lnTo>
                  <a:lnTo>
                    <a:pt x="1233601" y="126492"/>
                  </a:lnTo>
                  <a:lnTo>
                    <a:pt x="1231442" y="131699"/>
                  </a:lnTo>
                  <a:lnTo>
                    <a:pt x="1229283" y="137033"/>
                  </a:lnTo>
                  <a:lnTo>
                    <a:pt x="1225473" y="141224"/>
                  </a:lnTo>
                  <a:lnTo>
                    <a:pt x="1220266" y="144399"/>
                  </a:lnTo>
                  <a:lnTo>
                    <a:pt x="1214932" y="147447"/>
                  </a:lnTo>
                  <a:lnTo>
                    <a:pt x="1209344" y="148971"/>
                  </a:lnTo>
                  <a:lnTo>
                    <a:pt x="1197279" y="148971"/>
                  </a:lnTo>
                  <a:lnTo>
                    <a:pt x="1178864" y="121285"/>
                  </a:lnTo>
                  <a:lnTo>
                    <a:pt x="1178864" y="45085"/>
                  </a:lnTo>
                  <a:lnTo>
                    <a:pt x="1158798" y="45085"/>
                  </a:lnTo>
                  <a:lnTo>
                    <a:pt x="1158875" y="128397"/>
                  </a:lnTo>
                  <a:lnTo>
                    <a:pt x="1185722" y="164973"/>
                  </a:lnTo>
                  <a:lnTo>
                    <a:pt x="1192199" y="166243"/>
                  </a:lnTo>
                  <a:lnTo>
                    <a:pt x="1199311" y="166243"/>
                  </a:lnTo>
                  <a:lnTo>
                    <a:pt x="1210513" y="165011"/>
                  </a:lnTo>
                  <a:lnTo>
                    <a:pt x="1220533" y="161264"/>
                  </a:lnTo>
                  <a:lnTo>
                    <a:pt x="1229321" y="155003"/>
                  </a:lnTo>
                  <a:lnTo>
                    <a:pt x="1234503" y="148971"/>
                  </a:lnTo>
                  <a:lnTo>
                    <a:pt x="1236903" y="146177"/>
                  </a:lnTo>
                  <a:lnTo>
                    <a:pt x="1236903" y="163576"/>
                  </a:lnTo>
                  <a:lnTo>
                    <a:pt x="1254810" y="163576"/>
                  </a:lnTo>
                  <a:lnTo>
                    <a:pt x="1254810" y="146177"/>
                  </a:lnTo>
                  <a:lnTo>
                    <a:pt x="1254810" y="45085"/>
                  </a:lnTo>
                  <a:close/>
                </a:path>
                <a:path w="2357120" h="166370">
                  <a:moveTo>
                    <a:pt x="1388922" y="163576"/>
                  </a:moveTo>
                  <a:lnTo>
                    <a:pt x="1388821" y="79781"/>
                  </a:lnTo>
                  <a:lnTo>
                    <a:pt x="1383944" y="59817"/>
                  </a:lnTo>
                  <a:lnTo>
                    <a:pt x="1381556" y="56388"/>
                  </a:lnTo>
                  <a:lnTo>
                    <a:pt x="1378508" y="52197"/>
                  </a:lnTo>
                  <a:lnTo>
                    <a:pt x="1374063" y="48768"/>
                  </a:lnTo>
                  <a:lnTo>
                    <a:pt x="1361998" y="43688"/>
                  </a:lnTo>
                  <a:lnTo>
                    <a:pt x="1355521" y="42418"/>
                  </a:lnTo>
                  <a:lnTo>
                    <a:pt x="1348282" y="42418"/>
                  </a:lnTo>
                  <a:lnTo>
                    <a:pt x="1336700" y="43637"/>
                  </a:lnTo>
                  <a:lnTo>
                    <a:pt x="1326565" y="47294"/>
                  </a:lnTo>
                  <a:lnTo>
                    <a:pt x="1317840" y="53403"/>
                  </a:lnTo>
                  <a:lnTo>
                    <a:pt x="1310563" y="61976"/>
                  </a:lnTo>
                  <a:lnTo>
                    <a:pt x="1310563" y="45085"/>
                  </a:lnTo>
                  <a:lnTo>
                    <a:pt x="1292529" y="45085"/>
                  </a:lnTo>
                  <a:lnTo>
                    <a:pt x="1292529" y="163576"/>
                  </a:lnTo>
                  <a:lnTo>
                    <a:pt x="1312595" y="163576"/>
                  </a:lnTo>
                  <a:lnTo>
                    <a:pt x="1312595" y="98933"/>
                  </a:lnTo>
                  <a:lnTo>
                    <a:pt x="1313180" y="88430"/>
                  </a:lnTo>
                  <a:lnTo>
                    <a:pt x="1335582" y="59817"/>
                  </a:lnTo>
                  <a:lnTo>
                    <a:pt x="1349425" y="59817"/>
                  </a:lnTo>
                  <a:lnTo>
                    <a:pt x="1354124" y="61087"/>
                  </a:lnTo>
                  <a:lnTo>
                    <a:pt x="1358061" y="63500"/>
                  </a:lnTo>
                  <a:lnTo>
                    <a:pt x="1362125" y="65913"/>
                  </a:lnTo>
                  <a:lnTo>
                    <a:pt x="1364919" y="69088"/>
                  </a:lnTo>
                  <a:lnTo>
                    <a:pt x="1367967" y="77216"/>
                  </a:lnTo>
                  <a:lnTo>
                    <a:pt x="1368729" y="83312"/>
                  </a:lnTo>
                  <a:lnTo>
                    <a:pt x="1368729" y="163576"/>
                  </a:lnTo>
                  <a:lnTo>
                    <a:pt x="1388922" y="163576"/>
                  </a:lnTo>
                  <a:close/>
                </a:path>
                <a:path w="2357120" h="166370">
                  <a:moveTo>
                    <a:pt x="1528241" y="163576"/>
                  </a:moveTo>
                  <a:lnTo>
                    <a:pt x="1521891" y="104140"/>
                  </a:lnTo>
                  <a:lnTo>
                    <a:pt x="1521891" y="78232"/>
                  </a:lnTo>
                  <a:lnTo>
                    <a:pt x="1521510" y="72009"/>
                  </a:lnTo>
                  <a:lnTo>
                    <a:pt x="1520875" y="68580"/>
                  </a:lnTo>
                  <a:lnTo>
                    <a:pt x="1519732" y="63119"/>
                  </a:lnTo>
                  <a:lnTo>
                    <a:pt x="1517802" y="59055"/>
                  </a:lnTo>
                  <a:lnTo>
                    <a:pt x="1517573" y="58547"/>
                  </a:lnTo>
                  <a:lnTo>
                    <a:pt x="1511604" y="51308"/>
                  </a:lnTo>
                  <a:lnTo>
                    <a:pt x="1507032" y="48387"/>
                  </a:lnTo>
                  <a:lnTo>
                    <a:pt x="1494332" y="43561"/>
                  </a:lnTo>
                  <a:lnTo>
                    <a:pt x="1486077" y="42418"/>
                  </a:lnTo>
                  <a:lnTo>
                    <a:pt x="1476044" y="42418"/>
                  </a:lnTo>
                  <a:lnTo>
                    <a:pt x="1435404" y="53340"/>
                  </a:lnTo>
                  <a:lnTo>
                    <a:pt x="1422577" y="78867"/>
                  </a:lnTo>
                  <a:lnTo>
                    <a:pt x="1442135" y="81534"/>
                  </a:lnTo>
                  <a:lnTo>
                    <a:pt x="1444294" y="73152"/>
                  </a:lnTo>
                  <a:lnTo>
                    <a:pt x="1447723" y="67310"/>
                  </a:lnTo>
                  <a:lnTo>
                    <a:pt x="1456613" y="60706"/>
                  </a:lnTo>
                  <a:lnTo>
                    <a:pt x="1463598" y="59055"/>
                  </a:lnTo>
                  <a:lnTo>
                    <a:pt x="1483283" y="59055"/>
                  </a:lnTo>
                  <a:lnTo>
                    <a:pt x="1490903" y="61341"/>
                  </a:lnTo>
                  <a:lnTo>
                    <a:pt x="1495983" y="65786"/>
                  </a:lnTo>
                  <a:lnTo>
                    <a:pt x="1499793" y="69215"/>
                  </a:lnTo>
                  <a:lnTo>
                    <a:pt x="1501698" y="74930"/>
                  </a:lnTo>
                  <a:lnTo>
                    <a:pt x="1501571" y="88392"/>
                  </a:lnTo>
                  <a:lnTo>
                    <a:pt x="1501571" y="104140"/>
                  </a:lnTo>
                  <a:lnTo>
                    <a:pt x="1501571" y="120396"/>
                  </a:lnTo>
                  <a:lnTo>
                    <a:pt x="1500428" y="127000"/>
                  </a:lnTo>
                  <a:lnTo>
                    <a:pt x="1472107" y="150622"/>
                  </a:lnTo>
                  <a:lnTo>
                    <a:pt x="1456613" y="150622"/>
                  </a:lnTo>
                  <a:lnTo>
                    <a:pt x="1450644" y="148844"/>
                  </a:lnTo>
                  <a:lnTo>
                    <a:pt x="1446580" y="145161"/>
                  </a:lnTo>
                  <a:lnTo>
                    <a:pt x="1442516" y="141605"/>
                  </a:lnTo>
                  <a:lnTo>
                    <a:pt x="1440599" y="137414"/>
                  </a:lnTo>
                  <a:lnTo>
                    <a:pt x="1440484" y="128270"/>
                  </a:lnTo>
                  <a:lnTo>
                    <a:pt x="1441500" y="125095"/>
                  </a:lnTo>
                  <a:lnTo>
                    <a:pt x="1468805" y="111760"/>
                  </a:lnTo>
                  <a:lnTo>
                    <a:pt x="1479003" y="110070"/>
                  </a:lnTo>
                  <a:lnTo>
                    <a:pt x="1487893" y="108242"/>
                  </a:lnTo>
                  <a:lnTo>
                    <a:pt x="1495425" y="106260"/>
                  </a:lnTo>
                  <a:lnTo>
                    <a:pt x="1501571" y="104140"/>
                  </a:lnTo>
                  <a:lnTo>
                    <a:pt x="1501571" y="88392"/>
                  </a:lnTo>
                  <a:lnTo>
                    <a:pt x="1495044" y="90335"/>
                  </a:lnTo>
                  <a:lnTo>
                    <a:pt x="1486903" y="92125"/>
                  </a:lnTo>
                  <a:lnTo>
                    <a:pt x="1477137" y="93814"/>
                  </a:lnTo>
                  <a:lnTo>
                    <a:pt x="1465757" y="95377"/>
                  </a:lnTo>
                  <a:lnTo>
                    <a:pt x="1457756" y="96266"/>
                  </a:lnTo>
                  <a:lnTo>
                    <a:pt x="1451787" y="97282"/>
                  </a:lnTo>
                  <a:lnTo>
                    <a:pt x="1423085" y="116459"/>
                  </a:lnTo>
                  <a:lnTo>
                    <a:pt x="1420418" y="121285"/>
                  </a:lnTo>
                  <a:lnTo>
                    <a:pt x="1419021" y="126619"/>
                  </a:lnTo>
                  <a:lnTo>
                    <a:pt x="1419021" y="132334"/>
                  </a:lnTo>
                  <a:lnTo>
                    <a:pt x="1442300" y="163868"/>
                  </a:lnTo>
                  <a:lnTo>
                    <a:pt x="1459534" y="166243"/>
                  </a:lnTo>
                  <a:lnTo>
                    <a:pt x="1467535" y="166243"/>
                  </a:lnTo>
                  <a:lnTo>
                    <a:pt x="1501305" y="150622"/>
                  </a:lnTo>
                  <a:lnTo>
                    <a:pt x="1503222" y="148971"/>
                  </a:lnTo>
                  <a:lnTo>
                    <a:pt x="1503857" y="154559"/>
                  </a:lnTo>
                  <a:lnTo>
                    <a:pt x="1505127" y="159512"/>
                  </a:lnTo>
                  <a:lnTo>
                    <a:pt x="1507286" y="163576"/>
                  </a:lnTo>
                  <a:lnTo>
                    <a:pt x="1528241" y="163576"/>
                  </a:lnTo>
                  <a:close/>
                </a:path>
                <a:path w="2357120" h="166370">
                  <a:moveTo>
                    <a:pt x="1767509" y="163576"/>
                  </a:moveTo>
                  <a:lnTo>
                    <a:pt x="1767420" y="80899"/>
                  </a:lnTo>
                  <a:lnTo>
                    <a:pt x="1766912" y="72771"/>
                  </a:lnTo>
                  <a:lnTo>
                    <a:pt x="1765122" y="64579"/>
                  </a:lnTo>
                  <a:lnTo>
                    <a:pt x="1763052" y="59817"/>
                  </a:lnTo>
                  <a:lnTo>
                    <a:pt x="1762150" y="57721"/>
                  </a:lnTo>
                  <a:lnTo>
                    <a:pt x="1730933" y="42418"/>
                  </a:lnTo>
                  <a:lnTo>
                    <a:pt x="1720138" y="43713"/>
                  </a:lnTo>
                  <a:lnTo>
                    <a:pt x="1710436" y="47586"/>
                  </a:lnTo>
                  <a:lnTo>
                    <a:pt x="1701800" y="54051"/>
                  </a:lnTo>
                  <a:lnTo>
                    <a:pt x="1694230" y="63119"/>
                  </a:lnTo>
                  <a:lnTo>
                    <a:pt x="1693062" y="59817"/>
                  </a:lnTo>
                  <a:lnTo>
                    <a:pt x="1669592" y="42418"/>
                  </a:lnTo>
                  <a:lnTo>
                    <a:pt x="1652828" y="42418"/>
                  </a:lnTo>
                  <a:lnTo>
                    <a:pt x="1645843" y="44196"/>
                  </a:lnTo>
                  <a:lnTo>
                    <a:pt x="1639290" y="47942"/>
                  </a:lnTo>
                  <a:lnTo>
                    <a:pt x="1633524" y="51181"/>
                  </a:lnTo>
                  <a:lnTo>
                    <a:pt x="1628571" y="55880"/>
                  </a:lnTo>
                  <a:lnTo>
                    <a:pt x="1624888" y="61722"/>
                  </a:lnTo>
                  <a:lnTo>
                    <a:pt x="1624888" y="45085"/>
                  </a:lnTo>
                  <a:lnTo>
                    <a:pt x="1606854" y="45085"/>
                  </a:lnTo>
                  <a:lnTo>
                    <a:pt x="1606854" y="163576"/>
                  </a:lnTo>
                  <a:lnTo>
                    <a:pt x="1626920" y="163576"/>
                  </a:lnTo>
                  <a:lnTo>
                    <a:pt x="1626920" y="91313"/>
                  </a:lnTo>
                  <a:lnTo>
                    <a:pt x="1628063" y="83058"/>
                  </a:lnTo>
                  <a:lnTo>
                    <a:pt x="1650669" y="59817"/>
                  </a:lnTo>
                  <a:lnTo>
                    <a:pt x="1663750" y="59817"/>
                  </a:lnTo>
                  <a:lnTo>
                    <a:pt x="1669084" y="62103"/>
                  </a:lnTo>
                  <a:lnTo>
                    <a:pt x="1675688" y="70993"/>
                  </a:lnTo>
                  <a:lnTo>
                    <a:pt x="1677339" y="77724"/>
                  </a:lnTo>
                  <a:lnTo>
                    <a:pt x="1677339" y="163576"/>
                  </a:lnTo>
                  <a:lnTo>
                    <a:pt x="1697405" y="163576"/>
                  </a:lnTo>
                  <a:lnTo>
                    <a:pt x="1697405" y="94742"/>
                  </a:lnTo>
                  <a:lnTo>
                    <a:pt x="1697926" y="86220"/>
                  </a:lnTo>
                  <a:lnTo>
                    <a:pt x="1699475" y="78930"/>
                  </a:lnTo>
                  <a:lnTo>
                    <a:pt x="1702066" y="72885"/>
                  </a:lnTo>
                  <a:lnTo>
                    <a:pt x="1705660" y="68072"/>
                  </a:lnTo>
                  <a:lnTo>
                    <a:pt x="1710613" y="63119"/>
                  </a:lnTo>
                  <a:lnTo>
                    <a:pt x="1711121" y="62611"/>
                  </a:lnTo>
                  <a:lnTo>
                    <a:pt x="1718106" y="59817"/>
                  </a:lnTo>
                  <a:lnTo>
                    <a:pt x="1731060" y="59817"/>
                  </a:lnTo>
                  <a:lnTo>
                    <a:pt x="1734997" y="60960"/>
                  </a:lnTo>
                  <a:lnTo>
                    <a:pt x="1738426" y="63119"/>
                  </a:lnTo>
                  <a:lnTo>
                    <a:pt x="1741855" y="65151"/>
                  </a:lnTo>
                  <a:lnTo>
                    <a:pt x="1744268" y="68072"/>
                  </a:lnTo>
                  <a:lnTo>
                    <a:pt x="1746808" y="75184"/>
                  </a:lnTo>
                  <a:lnTo>
                    <a:pt x="1747443" y="80899"/>
                  </a:lnTo>
                  <a:lnTo>
                    <a:pt x="1747443" y="163576"/>
                  </a:lnTo>
                  <a:lnTo>
                    <a:pt x="1767509" y="163576"/>
                  </a:lnTo>
                  <a:close/>
                </a:path>
                <a:path w="2357120" h="166370">
                  <a:moveTo>
                    <a:pt x="1899716" y="163576"/>
                  </a:moveTo>
                  <a:lnTo>
                    <a:pt x="1893366" y="104140"/>
                  </a:lnTo>
                  <a:lnTo>
                    <a:pt x="1893366" y="78232"/>
                  </a:lnTo>
                  <a:lnTo>
                    <a:pt x="1892985" y="72009"/>
                  </a:lnTo>
                  <a:lnTo>
                    <a:pt x="1892350" y="68580"/>
                  </a:lnTo>
                  <a:lnTo>
                    <a:pt x="1891207" y="63119"/>
                  </a:lnTo>
                  <a:lnTo>
                    <a:pt x="1889277" y="59055"/>
                  </a:lnTo>
                  <a:lnTo>
                    <a:pt x="1889048" y="58547"/>
                  </a:lnTo>
                  <a:lnTo>
                    <a:pt x="1883079" y="51308"/>
                  </a:lnTo>
                  <a:lnTo>
                    <a:pt x="1878507" y="48387"/>
                  </a:lnTo>
                  <a:lnTo>
                    <a:pt x="1865807" y="43561"/>
                  </a:lnTo>
                  <a:lnTo>
                    <a:pt x="1857552" y="42418"/>
                  </a:lnTo>
                  <a:lnTo>
                    <a:pt x="1847519" y="42418"/>
                  </a:lnTo>
                  <a:lnTo>
                    <a:pt x="1806879" y="53340"/>
                  </a:lnTo>
                  <a:lnTo>
                    <a:pt x="1794052" y="78867"/>
                  </a:lnTo>
                  <a:lnTo>
                    <a:pt x="1813610" y="81534"/>
                  </a:lnTo>
                  <a:lnTo>
                    <a:pt x="1815769" y="73152"/>
                  </a:lnTo>
                  <a:lnTo>
                    <a:pt x="1819198" y="67310"/>
                  </a:lnTo>
                  <a:lnTo>
                    <a:pt x="1828088" y="60706"/>
                  </a:lnTo>
                  <a:lnTo>
                    <a:pt x="1835073" y="59055"/>
                  </a:lnTo>
                  <a:lnTo>
                    <a:pt x="1854758" y="59055"/>
                  </a:lnTo>
                  <a:lnTo>
                    <a:pt x="1862378" y="61341"/>
                  </a:lnTo>
                  <a:lnTo>
                    <a:pt x="1867458" y="65786"/>
                  </a:lnTo>
                  <a:lnTo>
                    <a:pt x="1871268" y="69215"/>
                  </a:lnTo>
                  <a:lnTo>
                    <a:pt x="1873173" y="74930"/>
                  </a:lnTo>
                  <a:lnTo>
                    <a:pt x="1873046" y="88392"/>
                  </a:lnTo>
                  <a:lnTo>
                    <a:pt x="1873046" y="104140"/>
                  </a:lnTo>
                  <a:lnTo>
                    <a:pt x="1873046" y="120396"/>
                  </a:lnTo>
                  <a:lnTo>
                    <a:pt x="1871903" y="127000"/>
                  </a:lnTo>
                  <a:lnTo>
                    <a:pt x="1843582" y="150622"/>
                  </a:lnTo>
                  <a:lnTo>
                    <a:pt x="1828088" y="150622"/>
                  </a:lnTo>
                  <a:lnTo>
                    <a:pt x="1822119" y="148844"/>
                  </a:lnTo>
                  <a:lnTo>
                    <a:pt x="1818055" y="145161"/>
                  </a:lnTo>
                  <a:lnTo>
                    <a:pt x="1813991" y="141605"/>
                  </a:lnTo>
                  <a:lnTo>
                    <a:pt x="1812074" y="137414"/>
                  </a:lnTo>
                  <a:lnTo>
                    <a:pt x="1811959" y="128270"/>
                  </a:lnTo>
                  <a:lnTo>
                    <a:pt x="1812975" y="125095"/>
                  </a:lnTo>
                  <a:lnTo>
                    <a:pt x="1840280" y="111760"/>
                  </a:lnTo>
                  <a:lnTo>
                    <a:pt x="1850478" y="110070"/>
                  </a:lnTo>
                  <a:lnTo>
                    <a:pt x="1859368" y="108242"/>
                  </a:lnTo>
                  <a:lnTo>
                    <a:pt x="1866900" y="106260"/>
                  </a:lnTo>
                  <a:lnTo>
                    <a:pt x="1873046" y="104140"/>
                  </a:lnTo>
                  <a:lnTo>
                    <a:pt x="1873046" y="88392"/>
                  </a:lnTo>
                  <a:lnTo>
                    <a:pt x="1866519" y="90335"/>
                  </a:lnTo>
                  <a:lnTo>
                    <a:pt x="1858378" y="92125"/>
                  </a:lnTo>
                  <a:lnTo>
                    <a:pt x="1848612" y="93814"/>
                  </a:lnTo>
                  <a:lnTo>
                    <a:pt x="1837232" y="95377"/>
                  </a:lnTo>
                  <a:lnTo>
                    <a:pt x="1829231" y="96266"/>
                  </a:lnTo>
                  <a:lnTo>
                    <a:pt x="1823262" y="97282"/>
                  </a:lnTo>
                  <a:lnTo>
                    <a:pt x="1794560" y="116459"/>
                  </a:lnTo>
                  <a:lnTo>
                    <a:pt x="1791893" y="121285"/>
                  </a:lnTo>
                  <a:lnTo>
                    <a:pt x="1790496" y="126619"/>
                  </a:lnTo>
                  <a:lnTo>
                    <a:pt x="1790496" y="132334"/>
                  </a:lnTo>
                  <a:lnTo>
                    <a:pt x="1813775" y="163868"/>
                  </a:lnTo>
                  <a:lnTo>
                    <a:pt x="1831009" y="166243"/>
                  </a:lnTo>
                  <a:lnTo>
                    <a:pt x="1839010" y="166243"/>
                  </a:lnTo>
                  <a:lnTo>
                    <a:pt x="1872780" y="150622"/>
                  </a:lnTo>
                  <a:lnTo>
                    <a:pt x="1874697" y="148971"/>
                  </a:lnTo>
                  <a:lnTo>
                    <a:pt x="1875332" y="154559"/>
                  </a:lnTo>
                  <a:lnTo>
                    <a:pt x="1876602" y="159512"/>
                  </a:lnTo>
                  <a:lnTo>
                    <a:pt x="1878761" y="163576"/>
                  </a:lnTo>
                  <a:lnTo>
                    <a:pt x="1899716" y="163576"/>
                  </a:lnTo>
                  <a:close/>
                </a:path>
                <a:path w="2357120" h="166370">
                  <a:moveTo>
                    <a:pt x="2017572" y="163576"/>
                  </a:moveTo>
                  <a:lnTo>
                    <a:pt x="2017471" y="79781"/>
                  </a:lnTo>
                  <a:lnTo>
                    <a:pt x="2012594" y="59817"/>
                  </a:lnTo>
                  <a:lnTo>
                    <a:pt x="2010206" y="56388"/>
                  </a:lnTo>
                  <a:lnTo>
                    <a:pt x="2007158" y="52197"/>
                  </a:lnTo>
                  <a:lnTo>
                    <a:pt x="2002713" y="48768"/>
                  </a:lnTo>
                  <a:lnTo>
                    <a:pt x="1990648" y="43688"/>
                  </a:lnTo>
                  <a:lnTo>
                    <a:pt x="1984171" y="42418"/>
                  </a:lnTo>
                  <a:lnTo>
                    <a:pt x="1976932" y="42418"/>
                  </a:lnTo>
                  <a:lnTo>
                    <a:pt x="1965350" y="43637"/>
                  </a:lnTo>
                  <a:lnTo>
                    <a:pt x="1955215" y="47294"/>
                  </a:lnTo>
                  <a:lnTo>
                    <a:pt x="1946490" y="53403"/>
                  </a:lnTo>
                  <a:lnTo>
                    <a:pt x="1939213" y="61976"/>
                  </a:lnTo>
                  <a:lnTo>
                    <a:pt x="1939213" y="45085"/>
                  </a:lnTo>
                  <a:lnTo>
                    <a:pt x="1921179" y="45085"/>
                  </a:lnTo>
                  <a:lnTo>
                    <a:pt x="1921179" y="163576"/>
                  </a:lnTo>
                  <a:lnTo>
                    <a:pt x="1941245" y="163576"/>
                  </a:lnTo>
                  <a:lnTo>
                    <a:pt x="1941245" y="98933"/>
                  </a:lnTo>
                  <a:lnTo>
                    <a:pt x="1941830" y="88430"/>
                  </a:lnTo>
                  <a:lnTo>
                    <a:pt x="1964232" y="59817"/>
                  </a:lnTo>
                  <a:lnTo>
                    <a:pt x="1978075" y="59817"/>
                  </a:lnTo>
                  <a:lnTo>
                    <a:pt x="1982774" y="61087"/>
                  </a:lnTo>
                  <a:lnTo>
                    <a:pt x="1986711" y="63500"/>
                  </a:lnTo>
                  <a:lnTo>
                    <a:pt x="1990775" y="65913"/>
                  </a:lnTo>
                  <a:lnTo>
                    <a:pt x="1993569" y="69088"/>
                  </a:lnTo>
                  <a:lnTo>
                    <a:pt x="1996617" y="77216"/>
                  </a:lnTo>
                  <a:lnTo>
                    <a:pt x="1997379" y="83312"/>
                  </a:lnTo>
                  <a:lnTo>
                    <a:pt x="1997379" y="163576"/>
                  </a:lnTo>
                  <a:lnTo>
                    <a:pt x="2017572" y="163576"/>
                  </a:lnTo>
                  <a:close/>
                </a:path>
                <a:path w="2357120" h="166370">
                  <a:moveTo>
                    <a:pt x="2157145" y="104140"/>
                  </a:moveTo>
                  <a:lnTo>
                    <a:pt x="2156371" y="92964"/>
                  </a:lnTo>
                  <a:lnTo>
                    <a:pt x="2156193" y="90284"/>
                  </a:lnTo>
                  <a:lnTo>
                    <a:pt x="2153348" y="78066"/>
                  </a:lnTo>
                  <a:lnTo>
                    <a:pt x="2148624" y="67475"/>
                  </a:lnTo>
                  <a:lnTo>
                    <a:pt x="2142312" y="58928"/>
                  </a:lnTo>
                  <a:lnTo>
                    <a:pt x="2142032" y="58547"/>
                  </a:lnTo>
                  <a:lnTo>
                    <a:pt x="2135936" y="53213"/>
                  </a:lnTo>
                  <a:lnTo>
                    <a:pt x="2135936" y="92964"/>
                  </a:lnTo>
                  <a:lnTo>
                    <a:pt x="2069769" y="92964"/>
                  </a:lnTo>
                  <a:lnTo>
                    <a:pt x="2094153" y="58928"/>
                  </a:lnTo>
                  <a:lnTo>
                    <a:pt x="2103424" y="58928"/>
                  </a:lnTo>
                  <a:lnTo>
                    <a:pt x="2135047" y="83058"/>
                  </a:lnTo>
                  <a:lnTo>
                    <a:pt x="2135936" y="92964"/>
                  </a:lnTo>
                  <a:lnTo>
                    <a:pt x="2135936" y="53213"/>
                  </a:lnTo>
                  <a:lnTo>
                    <a:pt x="2133955" y="51473"/>
                  </a:lnTo>
                  <a:lnTo>
                    <a:pt x="2124786" y="46443"/>
                  </a:lnTo>
                  <a:lnTo>
                    <a:pt x="2114524" y="43421"/>
                  </a:lnTo>
                  <a:lnTo>
                    <a:pt x="2103170" y="42418"/>
                  </a:lnTo>
                  <a:lnTo>
                    <a:pt x="2091448" y="43446"/>
                  </a:lnTo>
                  <a:lnTo>
                    <a:pt x="2056523" y="68059"/>
                  </a:lnTo>
                  <a:lnTo>
                    <a:pt x="2047875" y="104140"/>
                  </a:lnTo>
                  <a:lnTo>
                    <a:pt x="2047913" y="107061"/>
                  </a:lnTo>
                  <a:lnTo>
                    <a:pt x="2063038" y="150241"/>
                  </a:lnTo>
                  <a:lnTo>
                    <a:pt x="2104313" y="166243"/>
                  </a:lnTo>
                  <a:lnTo>
                    <a:pt x="2114143" y="165633"/>
                  </a:lnTo>
                  <a:lnTo>
                    <a:pt x="2145131" y="149733"/>
                  </a:lnTo>
                  <a:lnTo>
                    <a:pt x="2149437" y="144208"/>
                  </a:lnTo>
                  <a:lnTo>
                    <a:pt x="2153450" y="136639"/>
                  </a:lnTo>
                  <a:lnTo>
                    <a:pt x="2156383" y="128016"/>
                  </a:lnTo>
                  <a:lnTo>
                    <a:pt x="2135682" y="125476"/>
                  </a:lnTo>
                  <a:lnTo>
                    <a:pt x="2132634" y="133985"/>
                  </a:lnTo>
                  <a:lnTo>
                    <a:pt x="2128443" y="140081"/>
                  </a:lnTo>
                  <a:lnTo>
                    <a:pt x="2123236" y="144018"/>
                  </a:lnTo>
                  <a:lnTo>
                    <a:pt x="2118029" y="147828"/>
                  </a:lnTo>
                  <a:lnTo>
                    <a:pt x="2111806" y="149733"/>
                  </a:lnTo>
                  <a:lnTo>
                    <a:pt x="2104440" y="149733"/>
                  </a:lnTo>
                  <a:lnTo>
                    <a:pt x="2071954" y="126758"/>
                  </a:lnTo>
                  <a:lnTo>
                    <a:pt x="2068626" y="109474"/>
                  </a:lnTo>
                  <a:lnTo>
                    <a:pt x="2157018" y="109474"/>
                  </a:lnTo>
                  <a:lnTo>
                    <a:pt x="2157145" y="104140"/>
                  </a:lnTo>
                  <a:close/>
                </a:path>
                <a:path w="2357120" h="166370">
                  <a:moveTo>
                    <a:pt x="2242489" y="48895"/>
                  </a:moveTo>
                  <a:lnTo>
                    <a:pt x="2235504" y="44577"/>
                  </a:lnTo>
                  <a:lnTo>
                    <a:pt x="2228646" y="42418"/>
                  </a:lnTo>
                  <a:lnTo>
                    <a:pt x="2217216" y="42418"/>
                  </a:lnTo>
                  <a:lnTo>
                    <a:pt x="2212898" y="43688"/>
                  </a:lnTo>
                  <a:lnTo>
                    <a:pt x="2205151" y="49149"/>
                  </a:lnTo>
                  <a:lnTo>
                    <a:pt x="2200833" y="54610"/>
                  </a:lnTo>
                  <a:lnTo>
                    <a:pt x="2196261" y="63119"/>
                  </a:lnTo>
                  <a:lnTo>
                    <a:pt x="2196261" y="45085"/>
                  </a:lnTo>
                  <a:lnTo>
                    <a:pt x="2178100" y="45085"/>
                  </a:lnTo>
                  <a:lnTo>
                    <a:pt x="2178100" y="163576"/>
                  </a:lnTo>
                  <a:lnTo>
                    <a:pt x="2198166" y="163576"/>
                  </a:lnTo>
                  <a:lnTo>
                    <a:pt x="2198166" y="93091"/>
                  </a:lnTo>
                  <a:lnTo>
                    <a:pt x="2199309" y="85217"/>
                  </a:lnTo>
                  <a:lnTo>
                    <a:pt x="2203119" y="73406"/>
                  </a:lnTo>
                  <a:lnTo>
                    <a:pt x="2205532" y="69723"/>
                  </a:lnTo>
                  <a:lnTo>
                    <a:pt x="2209088" y="67183"/>
                  </a:lnTo>
                  <a:lnTo>
                    <a:pt x="2212517" y="64516"/>
                  </a:lnTo>
                  <a:lnTo>
                    <a:pt x="2216454" y="63119"/>
                  </a:lnTo>
                  <a:lnTo>
                    <a:pt x="2225852" y="63119"/>
                  </a:lnTo>
                  <a:lnTo>
                    <a:pt x="2230678" y="64643"/>
                  </a:lnTo>
                  <a:lnTo>
                    <a:pt x="2235631" y="67564"/>
                  </a:lnTo>
                  <a:lnTo>
                    <a:pt x="2242489" y="48895"/>
                  </a:lnTo>
                  <a:close/>
                </a:path>
                <a:path w="2357120" h="166370">
                  <a:moveTo>
                    <a:pt x="2356916" y="163576"/>
                  </a:moveTo>
                  <a:lnTo>
                    <a:pt x="2350566" y="104140"/>
                  </a:lnTo>
                  <a:lnTo>
                    <a:pt x="2350566" y="78232"/>
                  </a:lnTo>
                  <a:lnTo>
                    <a:pt x="2350185" y="72009"/>
                  </a:lnTo>
                  <a:lnTo>
                    <a:pt x="2349550" y="68580"/>
                  </a:lnTo>
                  <a:lnTo>
                    <a:pt x="2348407" y="63119"/>
                  </a:lnTo>
                  <a:lnTo>
                    <a:pt x="2346477" y="59055"/>
                  </a:lnTo>
                  <a:lnTo>
                    <a:pt x="2346248" y="58547"/>
                  </a:lnTo>
                  <a:lnTo>
                    <a:pt x="2340279" y="51308"/>
                  </a:lnTo>
                  <a:lnTo>
                    <a:pt x="2335707" y="48387"/>
                  </a:lnTo>
                  <a:lnTo>
                    <a:pt x="2323007" y="43561"/>
                  </a:lnTo>
                  <a:lnTo>
                    <a:pt x="2314752" y="42418"/>
                  </a:lnTo>
                  <a:lnTo>
                    <a:pt x="2304719" y="42418"/>
                  </a:lnTo>
                  <a:lnTo>
                    <a:pt x="2264079" y="53340"/>
                  </a:lnTo>
                  <a:lnTo>
                    <a:pt x="2251252" y="78867"/>
                  </a:lnTo>
                  <a:lnTo>
                    <a:pt x="2270810" y="81534"/>
                  </a:lnTo>
                  <a:lnTo>
                    <a:pt x="2272969" y="73152"/>
                  </a:lnTo>
                  <a:lnTo>
                    <a:pt x="2276398" y="67310"/>
                  </a:lnTo>
                  <a:lnTo>
                    <a:pt x="2285288" y="60706"/>
                  </a:lnTo>
                  <a:lnTo>
                    <a:pt x="2292273" y="59055"/>
                  </a:lnTo>
                  <a:lnTo>
                    <a:pt x="2311958" y="59055"/>
                  </a:lnTo>
                  <a:lnTo>
                    <a:pt x="2319578" y="61341"/>
                  </a:lnTo>
                  <a:lnTo>
                    <a:pt x="2324658" y="65786"/>
                  </a:lnTo>
                  <a:lnTo>
                    <a:pt x="2328468" y="69215"/>
                  </a:lnTo>
                  <a:lnTo>
                    <a:pt x="2330373" y="74930"/>
                  </a:lnTo>
                  <a:lnTo>
                    <a:pt x="2330246" y="88392"/>
                  </a:lnTo>
                  <a:lnTo>
                    <a:pt x="2330246" y="104140"/>
                  </a:lnTo>
                  <a:lnTo>
                    <a:pt x="2330246" y="120396"/>
                  </a:lnTo>
                  <a:lnTo>
                    <a:pt x="2329103" y="127000"/>
                  </a:lnTo>
                  <a:lnTo>
                    <a:pt x="2300782" y="150622"/>
                  </a:lnTo>
                  <a:lnTo>
                    <a:pt x="2285288" y="150622"/>
                  </a:lnTo>
                  <a:lnTo>
                    <a:pt x="2279319" y="148844"/>
                  </a:lnTo>
                  <a:lnTo>
                    <a:pt x="2275255" y="145161"/>
                  </a:lnTo>
                  <a:lnTo>
                    <a:pt x="2271191" y="141605"/>
                  </a:lnTo>
                  <a:lnTo>
                    <a:pt x="2269274" y="137414"/>
                  </a:lnTo>
                  <a:lnTo>
                    <a:pt x="2269159" y="128270"/>
                  </a:lnTo>
                  <a:lnTo>
                    <a:pt x="2270175" y="125095"/>
                  </a:lnTo>
                  <a:lnTo>
                    <a:pt x="2297480" y="111760"/>
                  </a:lnTo>
                  <a:lnTo>
                    <a:pt x="2307679" y="110070"/>
                  </a:lnTo>
                  <a:lnTo>
                    <a:pt x="2316569" y="108242"/>
                  </a:lnTo>
                  <a:lnTo>
                    <a:pt x="2324100" y="106260"/>
                  </a:lnTo>
                  <a:lnTo>
                    <a:pt x="2330246" y="104140"/>
                  </a:lnTo>
                  <a:lnTo>
                    <a:pt x="2330246" y="88392"/>
                  </a:lnTo>
                  <a:lnTo>
                    <a:pt x="2323719" y="90335"/>
                  </a:lnTo>
                  <a:lnTo>
                    <a:pt x="2315578" y="92125"/>
                  </a:lnTo>
                  <a:lnTo>
                    <a:pt x="2305812" y="93814"/>
                  </a:lnTo>
                  <a:lnTo>
                    <a:pt x="2294432" y="95377"/>
                  </a:lnTo>
                  <a:lnTo>
                    <a:pt x="2286431" y="96266"/>
                  </a:lnTo>
                  <a:lnTo>
                    <a:pt x="2280462" y="97282"/>
                  </a:lnTo>
                  <a:lnTo>
                    <a:pt x="2251760" y="116459"/>
                  </a:lnTo>
                  <a:lnTo>
                    <a:pt x="2249093" y="121285"/>
                  </a:lnTo>
                  <a:lnTo>
                    <a:pt x="2247696" y="126619"/>
                  </a:lnTo>
                  <a:lnTo>
                    <a:pt x="2247696" y="132334"/>
                  </a:lnTo>
                  <a:lnTo>
                    <a:pt x="2270976" y="163868"/>
                  </a:lnTo>
                  <a:lnTo>
                    <a:pt x="2288209" y="166243"/>
                  </a:lnTo>
                  <a:lnTo>
                    <a:pt x="2296210" y="166243"/>
                  </a:lnTo>
                  <a:lnTo>
                    <a:pt x="2329980" y="150622"/>
                  </a:lnTo>
                  <a:lnTo>
                    <a:pt x="2331897" y="148971"/>
                  </a:lnTo>
                  <a:lnTo>
                    <a:pt x="2332532" y="154559"/>
                  </a:lnTo>
                  <a:lnTo>
                    <a:pt x="2333802" y="159512"/>
                  </a:lnTo>
                  <a:lnTo>
                    <a:pt x="2335961" y="163576"/>
                  </a:lnTo>
                  <a:lnTo>
                    <a:pt x="2356916" y="163576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22510" y="3932682"/>
              <a:ext cx="1025017" cy="16624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2107" y="3932682"/>
              <a:ext cx="4540250" cy="404495"/>
            </a:xfrm>
            <a:custGeom>
              <a:avLst/>
              <a:gdLst/>
              <a:ahLst/>
              <a:cxnLst/>
              <a:rect l="l" t="t" r="r" b="b"/>
              <a:pathLst>
                <a:path w="4540250" h="404495">
                  <a:moveTo>
                    <a:pt x="109270" y="342265"/>
                  </a:moveTo>
                  <a:lnTo>
                    <a:pt x="108496" y="331089"/>
                  </a:lnTo>
                  <a:lnTo>
                    <a:pt x="108318" y="328409"/>
                  </a:lnTo>
                  <a:lnTo>
                    <a:pt x="105473" y="316191"/>
                  </a:lnTo>
                  <a:lnTo>
                    <a:pt x="100749" y="305600"/>
                  </a:lnTo>
                  <a:lnTo>
                    <a:pt x="94437" y="297053"/>
                  </a:lnTo>
                  <a:lnTo>
                    <a:pt x="94157" y="296672"/>
                  </a:lnTo>
                  <a:lnTo>
                    <a:pt x="88061" y="291338"/>
                  </a:lnTo>
                  <a:lnTo>
                    <a:pt x="88061" y="331089"/>
                  </a:lnTo>
                  <a:lnTo>
                    <a:pt x="21894" y="331089"/>
                  </a:lnTo>
                  <a:lnTo>
                    <a:pt x="46278" y="297053"/>
                  </a:lnTo>
                  <a:lnTo>
                    <a:pt x="55549" y="297053"/>
                  </a:lnTo>
                  <a:lnTo>
                    <a:pt x="87172" y="321183"/>
                  </a:lnTo>
                  <a:lnTo>
                    <a:pt x="88061" y="331089"/>
                  </a:lnTo>
                  <a:lnTo>
                    <a:pt x="88061" y="291338"/>
                  </a:lnTo>
                  <a:lnTo>
                    <a:pt x="86080" y="289598"/>
                  </a:lnTo>
                  <a:lnTo>
                    <a:pt x="76911" y="284568"/>
                  </a:lnTo>
                  <a:lnTo>
                    <a:pt x="66649" y="281546"/>
                  </a:lnTo>
                  <a:lnTo>
                    <a:pt x="55295" y="280543"/>
                  </a:lnTo>
                  <a:lnTo>
                    <a:pt x="43573" y="281571"/>
                  </a:lnTo>
                  <a:lnTo>
                    <a:pt x="8648" y="306184"/>
                  </a:lnTo>
                  <a:lnTo>
                    <a:pt x="0" y="342265"/>
                  </a:lnTo>
                  <a:lnTo>
                    <a:pt x="38" y="345186"/>
                  </a:lnTo>
                  <a:lnTo>
                    <a:pt x="15163" y="388366"/>
                  </a:lnTo>
                  <a:lnTo>
                    <a:pt x="56438" y="404368"/>
                  </a:lnTo>
                  <a:lnTo>
                    <a:pt x="66268" y="403758"/>
                  </a:lnTo>
                  <a:lnTo>
                    <a:pt x="97256" y="387858"/>
                  </a:lnTo>
                  <a:lnTo>
                    <a:pt x="101561" y="382333"/>
                  </a:lnTo>
                  <a:lnTo>
                    <a:pt x="105575" y="374764"/>
                  </a:lnTo>
                  <a:lnTo>
                    <a:pt x="108508" y="366141"/>
                  </a:lnTo>
                  <a:lnTo>
                    <a:pt x="87807" y="363601"/>
                  </a:lnTo>
                  <a:lnTo>
                    <a:pt x="84759" y="372110"/>
                  </a:lnTo>
                  <a:lnTo>
                    <a:pt x="80568" y="378206"/>
                  </a:lnTo>
                  <a:lnTo>
                    <a:pt x="75361" y="382143"/>
                  </a:lnTo>
                  <a:lnTo>
                    <a:pt x="70154" y="385953"/>
                  </a:lnTo>
                  <a:lnTo>
                    <a:pt x="63931" y="387858"/>
                  </a:lnTo>
                  <a:lnTo>
                    <a:pt x="56565" y="387858"/>
                  </a:lnTo>
                  <a:lnTo>
                    <a:pt x="24079" y="364883"/>
                  </a:lnTo>
                  <a:lnTo>
                    <a:pt x="20751" y="347599"/>
                  </a:lnTo>
                  <a:lnTo>
                    <a:pt x="109143" y="347599"/>
                  </a:lnTo>
                  <a:lnTo>
                    <a:pt x="109270" y="342265"/>
                  </a:lnTo>
                  <a:close/>
                </a:path>
                <a:path w="4540250" h="404495">
                  <a:moveTo>
                    <a:pt x="220903" y="360045"/>
                  </a:moveTo>
                  <a:lnTo>
                    <a:pt x="191249" y="335051"/>
                  </a:lnTo>
                  <a:lnTo>
                    <a:pt x="157403" y="325501"/>
                  </a:lnTo>
                  <a:lnTo>
                    <a:pt x="155371" y="324739"/>
                  </a:lnTo>
                  <a:lnTo>
                    <a:pt x="145211" y="314960"/>
                  </a:lnTo>
                  <a:lnTo>
                    <a:pt x="145211" y="308229"/>
                  </a:lnTo>
                  <a:lnTo>
                    <a:pt x="147243" y="304673"/>
                  </a:lnTo>
                  <a:lnTo>
                    <a:pt x="155117" y="298577"/>
                  </a:lnTo>
                  <a:lnTo>
                    <a:pt x="161721" y="297053"/>
                  </a:lnTo>
                  <a:lnTo>
                    <a:pt x="178739" y="297053"/>
                  </a:lnTo>
                  <a:lnTo>
                    <a:pt x="184708" y="298704"/>
                  </a:lnTo>
                  <a:lnTo>
                    <a:pt x="193344" y="305562"/>
                  </a:lnTo>
                  <a:lnTo>
                    <a:pt x="195884" y="310388"/>
                  </a:lnTo>
                  <a:lnTo>
                    <a:pt x="196773" y="316484"/>
                  </a:lnTo>
                  <a:lnTo>
                    <a:pt x="216458" y="313817"/>
                  </a:lnTo>
                  <a:lnTo>
                    <a:pt x="215188" y="306070"/>
                  </a:lnTo>
                  <a:lnTo>
                    <a:pt x="212902" y="299974"/>
                  </a:lnTo>
                  <a:lnTo>
                    <a:pt x="210705" y="297053"/>
                  </a:lnTo>
                  <a:lnTo>
                    <a:pt x="209473" y="295402"/>
                  </a:lnTo>
                  <a:lnTo>
                    <a:pt x="206171" y="290830"/>
                  </a:lnTo>
                  <a:lnTo>
                    <a:pt x="200964" y="287274"/>
                  </a:lnTo>
                  <a:lnTo>
                    <a:pt x="193979" y="284607"/>
                  </a:lnTo>
                  <a:lnTo>
                    <a:pt x="186867" y="281813"/>
                  </a:lnTo>
                  <a:lnTo>
                    <a:pt x="178739" y="280543"/>
                  </a:lnTo>
                  <a:lnTo>
                    <a:pt x="163245" y="280543"/>
                  </a:lnTo>
                  <a:lnTo>
                    <a:pt x="157530" y="281305"/>
                  </a:lnTo>
                  <a:lnTo>
                    <a:pt x="152069" y="282956"/>
                  </a:lnTo>
                  <a:lnTo>
                    <a:pt x="146735" y="284480"/>
                  </a:lnTo>
                  <a:lnTo>
                    <a:pt x="125780" y="309372"/>
                  </a:lnTo>
                  <a:lnTo>
                    <a:pt x="125780" y="320548"/>
                  </a:lnTo>
                  <a:lnTo>
                    <a:pt x="155092" y="346329"/>
                  </a:lnTo>
                  <a:lnTo>
                    <a:pt x="184708" y="354330"/>
                  </a:lnTo>
                  <a:lnTo>
                    <a:pt x="191566" y="356489"/>
                  </a:lnTo>
                  <a:lnTo>
                    <a:pt x="194360" y="358394"/>
                  </a:lnTo>
                  <a:lnTo>
                    <a:pt x="198297" y="360934"/>
                  </a:lnTo>
                  <a:lnTo>
                    <a:pt x="200202" y="364490"/>
                  </a:lnTo>
                  <a:lnTo>
                    <a:pt x="200202" y="374142"/>
                  </a:lnTo>
                  <a:lnTo>
                    <a:pt x="198043" y="378460"/>
                  </a:lnTo>
                  <a:lnTo>
                    <a:pt x="193598" y="382270"/>
                  </a:lnTo>
                  <a:lnTo>
                    <a:pt x="189026" y="386080"/>
                  </a:lnTo>
                  <a:lnTo>
                    <a:pt x="182295" y="387858"/>
                  </a:lnTo>
                  <a:lnTo>
                    <a:pt x="163880" y="387858"/>
                  </a:lnTo>
                  <a:lnTo>
                    <a:pt x="156768" y="385826"/>
                  </a:lnTo>
                  <a:lnTo>
                    <a:pt x="151688" y="381508"/>
                  </a:lnTo>
                  <a:lnTo>
                    <a:pt x="146481" y="377317"/>
                  </a:lnTo>
                  <a:lnTo>
                    <a:pt x="143433" y="371221"/>
                  </a:lnTo>
                  <a:lnTo>
                    <a:pt x="142290" y="363220"/>
                  </a:lnTo>
                  <a:lnTo>
                    <a:pt x="122478" y="366395"/>
                  </a:lnTo>
                  <a:lnTo>
                    <a:pt x="144602" y="399021"/>
                  </a:lnTo>
                  <a:lnTo>
                    <a:pt x="173151" y="404368"/>
                  </a:lnTo>
                  <a:lnTo>
                    <a:pt x="179933" y="404088"/>
                  </a:lnTo>
                  <a:lnTo>
                    <a:pt x="213715" y="387858"/>
                  </a:lnTo>
                  <a:lnTo>
                    <a:pt x="215061" y="385826"/>
                  </a:lnTo>
                  <a:lnTo>
                    <a:pt x="218998" y="379984"/>
                  </a:lnTo>
                  <a:lnTo>
                    <a:pt x="220903" y="373634"/>
                  </a:lnTo>
                  <a:lnTo>
                    <a:pt x="220903" y="360045"/>
                  </a:lnTo>
                  <a:close/>
                </a:path>
                <a:path w="4540250" h="404495">
                  <a:moveTo>
                    <a:pt x="291515" y="401574"/>
                  </a:moveTo>
                  <a:lnTo>
                    <a:pt x="288709" y="384556"/>
                  </a:lnTo>
                  <a:lnTo>
                    <a:pt x="288594" y="383794"/>
                  </a:lnTo>
                  <a:lnTo>
                    <a:pt x="285038" y="384302"/>
                  </a:lnTo>
                  <a:lnTo>
                    <a:pt x="282117" y="384556"/>
                  </a:lnTo>
                  <a:lnTo>
                    <a:pt x="276910" y="384556"/>
                  </a:lnTo>
                  <a:lnTo>
                    <a:pt x="269481" y="379095"/>
                  </a:lnTo>
                  <a:lnTo>
                    <a:pt x="268782" y="377571"/>
                  </a:lnTo>
                  <a:lnTo>
                    <a:pt x="268401" y="373888"/>
                  </a:lnTo>
                  <a:lnTo>
                    <a:pt x="268401" y="298831"/>
                  </a:lnTo>
                  <a:lnTo>
                    <a:pt x="288594" y="298831"/>
                  </a:lnTo>
                  <a:lnTo>
                    <a:pt x="288594" y="283210"/>
                  </a:lnTo>
                  <a:lnTo>
                    <a:pt x="268401" y="283210"/>
                  </a:lnTo>
                  <a:lnTo>
                    <a:pt x="268401" y="241808"/>
                  </a:lnTo>
                  <a:lnTo>
                    <a:pt x="248462" y="253873"/>
                  </a:lnTo>
                  <a:lnTo>
                    <a:pt x="248462" y="283210"/>
                  </a:lnTo>
                  <a:lnTo>
                    <a:pt x="233730" y="283210"/>
                  </a:lnTo>
                  <a:lnTo>
                    <a:pt x="233730" y="298831"/>
                  </a:lnTo>
                  <a:lnTo>
                    <a:pt x="248462" y="298831"/>
                  </a:lnTo>
                  <a:lnTo>
                    <a:pt x="248462" y="379222"/>
                  </a:lnTo>
                  <a:lnTo>
                    <a:pt x="249224" y="386969"/>
                  </a:lnTo>
                  <a:lnTo>
                    <a:pt x="250875" y="390779"/>
                  </a:lnTo>
                  <a:lnTo>
                    <a:pt x="252526" y="394462"/>
                  </a:lnTo>
                  <a:lnTo>
                    <a:pt x="255447" y="397510"/>
                  </a:lnTo>
                  <a:lnTo>
                    <a:pt x="259384" y="399796"/>
                  </a:lnTo>
                  <a:lnTo>
                    <a:pt x="263448" y="402209"/>
                  </a:lnTo>
                  <a:lnTo>
                    <a:pt x="269036" y="403352"/>
                  </a:lnTo>
                  <a:lnTo>
                    <a:pt x="280847" y="403352"/>
                  </a:lnTo>
                  <a:lnTo>
                    <a:pt x="285927" y="402717"/>
                  </a:lnTo>
                  <a:lnTo>
                    <a:pt x="291515" y="401574"/>
                  </a:lnTo>
                  <a:close/>
                </a:path>
                <a:path w="4540250" h="404495">
                  <a:moveTo>
                    <a:pt x="389305" y="237236"/>
                  </a:moveTo>
                  <a:lnTo>
                    <a:pt x="362889" y="237236"/>
                  </a:lnTo>
                  <a:lnTo>
                    <a:pt x="348030" y="268478"/>
                  </a:lnTo>
                  <a:lnTo>
                    <a:pt x="364667" y="268478"/>
                  </a:lnTo>
                  <a:lnTo>
                    <a:pt x="389305" y="237236"/>
                  </a:lnTo>
                  <a:close/>
                </a:path>
                <a:path w="4540250" h="404495">
                  <a:moveTo>
                    <a:pt x="413816" y="401701"/>
                  </a:moveTo>
                  <a:lnTo>
                    <a:pt x="407466" y="342265"/>
                  </a:lnTo>
                  <a:lnTo>
                    <a:pt x="407466" y="316357"/>
                  </a:lnTo>
                  <a:lnTo>
                    <a:pt x="407085" y="310134"/>
                  </a:lnTo>
                  <a:lnTo>
                    <a:pt x="406450" y="306705"/>
                  </a:lnTo>
                  <a:lnTo>
                    <a:pt x="405307" y="301244"/>
                  </a:lnTo>
                  <a:lnTo>
                    <a:pt x="403377" y="297180"/>
                  </a:lnTo>
                  <a:lnTo>
                    <a:pt x="403148" y="296672"/>
                  </a:lnTo>
                  <a:lnTo>
                    <a:pt x="397179" y="289433"/>
                  </a:lnTo>
                  <a:lnTo>
                    <a:pt x="392607" y="286512"/>
                  </a:lnTo>
                  <a:lnTo>
                    <a:pt x="379907" y="281686"/>
                  </a:lnTo>
                  <a:lnTo>
                    <a:pt x="371652" y="280543"/>
                  </a:lnTo>
                  <a:lnTo>
                    <a:pt x="361619" y="280543"/>
                  </a:lnTo>
                  <a:lnTo>
                    <a:pt x="320979" y="291465"/>
                  </a:lnTo>
                  <a:lnTo>
                    <a:pt x="308152" y="316992"/>
                  </a:lnTo>
                  <a:lnTo>
                    <a:pt x="327710" y="319659"/>
                  </a:lnTo>
                  <a:lnTo>
                    <a:pt x="329869" y="311277"/>
                  </a:lnTo>
                  <a:lnTo>
                    <a:pt x="333298" y="305435"/>
                  </a:lnTo>
                  <a:lnTo>
                    <a:pt x="342188" y="298831"/>
                  </a:lnTo>
                  <a:lnTo>
                    <a:pt x="349173" y="297180"/>
                  </a:lnTo>
                  <a:lnTo>
                    <a:pt x="368858" y="297180"/>
                  </a:lnTo>
                  <a:lnTo>
                    <a:pt x="376478" y="299466"/>
                  </a:lnTo>
                  <a:lnTo>
                    <a:pt x="381558" y="303911"/>
                  </a:lnTo>
                  <a:lnTo>
                    <a:pt x="385368" y="307340"/>
                  </a:lnTo>
                  <a:lnTo>
                    <a:pt x="387273" y="313055"/>
                  </a:lnTo>
                  <a:lnTo>
                    <a:pt x="387146" y="326517"/>
                  </a:lnTo>
                  <a:lnTo>
                    <a:pt x="387146" y="342265"/>
                  </a:lnTo>
                  <a:lnTo>
                    <a:pt x="387146" y="358521"/>
                  </a:lnTo>
                  <a:lnTo>
                    <a:pt x="386003" y="365125"/>
                  </a:lnTo>
                  <a:lnTo>
                    <a:pt x="357682" y="388747"/>
                  </a:lnTo>
                  <a:lnTo>
                    <a:pt x="342188" y="388747"/>
                  </a:lnTo>
                  <a:lnTo>
                    <a:pt x="336219" y="386969"/>
                  </a:lnTo>
                  <a:lnTo>
                    <a:pt x="332155" y="383286"/>
                  </a:lnTo>
                  <a:lnTo>
                    <a:pt x="328091" y="379730"/>
                  </a:lnTo>
                  <a:lnTo>
                    <a:pt x="326174" y="375539"/>
                  </a:lnTo>
                  <a:lnTo>
                    <a:pt x="326059" y="366395"/>
                  </a:lnTo>
                  <a:lnTo>
                    <a:pt x="327075" y="363220"/>
                  </a:lnTo>
                  <a:lnTo>
                    <a:pt x="354380" y="349885"/>
                  </a:lnTo>
                  <a:lnTo>
                    <a:pt x="364578" y="348195"/>
                  </a:lnTo>
                  <a:lnTo>
                    <a:pt x="373468" y="346367"/>
                  </a:lnTo>
                  <a:lnTo>
                    <a:pt x="381000" y="344385"/>
                  </a:lnTo>
                  <a:lnTo>
                    <a:pt x="387146" y="342265"/>
                  </a:lnTo>
                  <a:lnTo>
                    <a:pt x="387146" y="326517"/>
                  </a:lnTo>
                  <a:lnTo>
                    <a:pt x="380619" y="328460"/>
                  </a:lnTo>
                  <a:lnTo>
                    <a:pt x="372478" y="330250"/>
                  </a:lnTo>
                  <a:lnTo>
                    <a:pt x="362712" y="331939"/>
                  </a:lnTo>
                  <a:lnTo>
                    <a:pt x="351332" y="333502"/>
                  </a:lnTo>
                  <a:lnTo>
                    <a:pt x="343331" y="334391"/>
                  </a:lnTo>
                  <a:lnTo>
                    <a:pt x="337362" y="335407"/>
                  </a:lnTo>
                  <a:lnTo>
                    <a:pt x="308660" y="354584"/>
                  </a:lnTo>
                  <a:lnTo>
                    <a:pt x="305993" y="359410"/>
                  </a:lnTo>
                  <a:lnTo>
                    <a:pt x="304596" y="364744"/>
                  </a:lnTo>
                  <a:lnTo>
                    <a:pt x="304596" y="370459"/>
                  </a:lnTo>
                  <a:lnTo>
                    <a:pt x="327875" y="401993"/>
                  </a:lnTo>
                  <a:lnTo>
                    <a:pt x="345109" y="404368"/>
                  </a:lnTo>
                  <a:lnTo>
                    <a:pt x="353110" y="404368"/>
                  </a:lnTo>
                  <a:lnTo>
                    <a:pt x="386880" y="388747"/>
                  </a:lnTo>
                  <a:lnTo>
                    <a:pt x="388797" y="387096"/>
                  </a:lnTo>
                  <a:lnTo>
                    <a:pt x="389432" y="392684"/>
                  </a:lnTo>
                  <a:lnTo>
                    <a:pt x="390702" y="397637"/>
                  </a:lnTo>
                  <a:lnTo>
                    <a:pt x="392861" y="401701"/>
                  </a:lnTo>
                  <a:lnTo>
                    <a:pt x="413816" y="401701"/>
                  </a:lnTo>
                  <a:close/>
                </a:path>
                <a:path w="4540250" h="404495">
                  <a:moveTo>
                    <a:pt x="531672" y="401701"/>
                  </a:moveTo>
                  <a:lnTo>
                    <a:pt x="531571" y="317906"/>
                  </a:lnTo>
                  <a:lnTo>
                    <a:pt x="526694" y="297942"/>
                  </a:lnTo>
                  <a:lnTo>
                    <a:pt x="524306" y="294513"/>
                  </a:lnTo>
                  <a:lnTo>
                    <a:pt x="521258" y="290322"/>
                  </a:lnTo>
                  <a:lnTo>
                    <a:pt x="516813" y="286893"/>
                  </a:lnTo>
                  <a:lnTo>
                    <a:pt x="504748" y="281813"/>
                  </a:lnTo>
                  <a:lnTo>
                    <a:pt x="498271" y="280543"/>
                  </a:lnTo>
                  <a:lnTo>
                    <a:pt x="491032" y="280543"/>
                  </a:lnTo>
                  <a:lnTo>
                    <a:pt x="479450" y="281762"/>
                  </a:lnTo>
                  <a:lnTo>
                    <a:pt x="469315" y="285419"/>
                  </a:lnTo>
                  <a:lnTo>
                    <a:pt x="460590" y="291528"/>
                  </a:lnTo>
                  <a:lnTo>
                    <a:pt x="453313" y="300101"/>
                  </a:lnTo>
                  <a:lnTo>
                    <a:pt x="453313" y="283210"/>
                  </a:lnTo>
                  <a:lnTo>
                    <a:pt x="435279" y="283210"/>
                  </a:lnTo>
                  <a:lnTo>
                    <a:pt x="435279" y="401701"/>
                  </a:lnTo>
                  <a:lnTo>
                    <a:pt x="455345" y="401701"/>
                  </a:lnTo>
                  <a:lnTo>
                    <a:pt x="455345" y="337058"/>
                  </a:lnTo>
                  <a:lnTo>
                    <a:pt x="455930" y="326555"/>
                  </a:lnTo>
                  <a:lnTo>
                    <a:pt x="478332" y="297942"/>
                  </a:lnTo>
                  <a:lnTo>
                    <a:pt x="492175" y="297942"/>
                  </a:lnTo>
                  <a:lnTo>
                    <a:pt x="496874" y="299212"/>
                  </a:lnTo>
                  <a:lnTo>
                    <a:pt x="500811" y="301625"/>
                  </a:lnTo>
                  <a:lnTo>
                    <a:pt x="504875" y="304038"/>
                  </a:lnTo>
                  <a:lnTo>
                    <a:pt x="507669" y="307213"/>
                  </a:lnTo>
                  <a:lnTo>
                    <a:pt x="510717" y="315341"/>
                  </a:lnTo>
                  <a:lnTo>
                    <a:pt x="511479" y="321437"/>
                  </a:lnTo>
                  <a:lnTo>
                    <a:pt x="511479" y="401701"/>
                  </a:lnTo>
                  <a:lnTo>
                    <a:pt x="531672" y="401701"/>
                  </a:lnTo>
                  <a:close/>
                </a:path>
                <a:path w="4540250" h="404495">
                  <a:moveTo>
                    <a:pt x="3645204" y="140716"/>
                  </a:moveTo>
                  <a:lnTo>
                    <a:pt x="3622344" y="140716"/>
                  </a:lnTo>
                  <a:lnTo>
                    <a:pt x="3622344" y="163576"/>
                  </a:lnTo>
                  <a:lnTo>
                    <a:pt x="3645204" y="163576"/>
                  </a:lnTo>
                  <a:lnTo>
                    <a:pt x="3645204" y="140716"/>
                  </a:lnTo>
                  <a:close/>
                </a:path>
                <a:path w="4540250" h="404495">
                  <a:moveTo>
                    <a:pt x="3859199" y="163576"/>
                  </a:moveTo>
                  <a:lnTo>
                    <a:pt x="3838892" y="114046"/>
                  </a:lnTo>
                  <a:lnTo>
                    <a:pt x="3831653" y="96393"/>
                  </a:lnTo>
                  <a:lnTo>
                    <a:pt x="3808653" y="40297"/>
                  </a:lnTo>
                  <a:lnTo>
                    <a:pt x="3808653" y="96393"/>
                  </a:lnTo>
                  <a:lnTo>
                    <a:pt x="3753281" y="96393"/>
                  </a:lnTo>
                  <a:lnTo>
                    <a:pt x="3771188" y="48387"/>
                  </a:lnTo>
                  <a:lnTo>
                    <a:pt x="3773868" y="40652"/>
                  </a:lnTo>
                  <a:lnTo>
                    <a:pt x="3776230" y="32867"/>
                  </a:lnTo>
                  <a:lnTo>
                    <a:pt x="3778250" y="25031"/>
                  </a:lnTo>
                  <a:lnTo>
                    <a:pt x="3779951" y="17145"/>
                  </a:lnTo>
                  <a:lnTo>
                    <a:pt x="3782110" y="24269"/>
                  </a:lnTo>
                  <a:lnTo>
                    <a:pt x="3784790" y="32296"/>
                  </a:lnTo>
                  <a:lnTo>
                    <a:pt x="3787965" y="41224"/>
                  </a:lnTo>
                  <a:lnTo>
                    <a:pt x="3791635" y="51054"/>
                  </a:lnTo>
                  <a:lnTo>
                    <a:pt x="3808653" y="96393"/>
                  </a:lnTo>
                  <a:lnTo>
                    <a:pt x="3808653" y="40297"/>
                  </a:lnTo>
                  <a:lnTo>
                    <a:pt x="3799167" y="17145"/>
                  </a:lnTo>
                  <a:lnTo>
                    <a:pt x="3792143" y="0"/>
                  </a:lnTo>
                  <a:lnTo>
                    <a:pt x="3768902" y="0"/>
                  </a:lnTo>
                  <a:lnTo>
                    <a:pt x="3706037" y="163576"/>
                  </a:lnTo>
                  <a:lnTo>
                    <a:pt x="3729024" y="163576"/>
                  </a:lnTo>
                  <a:lnTo>
                    <a:pt x="3746931" y="114046"/>
                  </a:lnTo>
                  <a:lnTo>
                    <a:pt x="3815384" y="114046"/>
                  </a:lnTo>
                  <a:lnTo>
                    <a:pt x="3834434" y="163576"/>
                  </a:lnTo>
                  <a:lnTo>
                    <a:pt x="3859199" y="163576"/>
                  </a:lnTo>
                  <a:close/>
                </a:path>
                <a:path w="4540250" h="404495">
                  <a:moveTo>
                    <a:pt x="3941114" y="0"/>
                  </a:moveTo>
                  <a:lnTo>
                    <a:pt x="3921048" y="0"/>
                  </a:lnTo>
                  <a:lnTo>
                    <a:pt x="3921048" y="163576"/>
                  </a:lnTo>
                  <a:lnTo>
                    <a:pt x="3941114" y="163576"/>
                  </a:lnTo>
                  <a:lnTo>
                    <a:pt x="3941114" y="0"/>
                  </a:lnTo>
                  <a:close/>
                </a:path>
                <a:path w="4540250" h="404495">
                  <a:moveTo>
                    <a:pt x="4080941" y="163576"/>
                  </a:moveTo>
                  <a:lnTo>
                    <a:pt x="4074591" y="104140"/>
                  </a:lnTo>
                  <a:lnTo>
                    <a:pt x="4074591" y="78232"/>
                  </a:lnTo>
                  <a:lnTo>
                    <a:pt x="4074210" y="72009"/>
                  </a:lnTo>
                  <a:lnTo>
                    <a:pt x="4073575" y="68580"/>
                  </a:lnTo>
                  <a:lnTo>
                    <a:pt x="4072432" y="63119"/>
                  </a:lnTo>
                  <a:lnTo>
                    <a:pt x="4070502" y="59055"/>
                  </a:lnTo>
                  <a:lnTo>
                    <a:pt x="4070273" y="58547"/>
                  </a:lnTo>
                  <a:lnTo>
                    <a:pt x="4064304" y="51308"/>
                  </a:lnTo>
                  <a:lnTo>
                    <a:pt x="4059732" y="48387"/>
                  </a:lnTo>
                  <a:lnTo>
                    <a:pt x="4047032" y="43561"/>
                  </a:lnTo>
                  <a:lnTo>
                    <a:pt x="4038777" y="42418"/>
                  </a:lnTo>
                  <a:lnTo>
                    <a:pt x="4028744" y="42418"/>
                  </a:lnTo>
                  <a:lnTo>
                    <a:pt x="3988104" y="53340"/>
                  </a:lnTo>
                  <a:lnTo>
                    <a:pt x="3975277" y="78867"/>
                  </a:lnTo>
                  <a:lnTo>
                    <a:pt x="3994835" y="81534"/>
                  </a:lnTo>
                  <a:lnTo>
                    <a:pt x="3996994" y="73152"/>
                  </a:lnTo>
                  <a:lnTo>
                    <a:pt x="4000423" y="67310"/>
                  </a:lnTo>
                  <a:lnTo>
                    <a:pt x="4009313" y="60706"/>
                  </a:lnTo>
                  <a:lnTo>
                    <a:pt x="4016298" y="59055"/>
                  </a:lnTo>
                  <a:lnTo>
                    <a:pt x="4035983" y="59055"/>
                  </a:lnTo>
                  <a:lnTo>
                    <a:pt x="4043603" y="61341"/>
                  </a:lnTo>
                  <a:lnTo>
                    <a:pt x="4048683" y="65786"/>
                  </a:lnTo>
                  <a:lnTo>
                    <a:pt x="4052493" y="69215"/>
                  </a:lnTo>
                  <a:lnTo>
                    <a:pt x="4054398" y="74930"/>
                  </a:lnTo>
                  <a:lnTo>
                    <a:pt x="4054271" y="88392"/>
                  </a:lnTo>
                  <a:lnTo>
                    <a:pt x="4054271" y="104140"/>
                  </a:lnTo>
                  <a:lnTo>
                    <a:pt x="4054271" y="120396"/>
                  </a:lnTo>
                  <a:lnTo>
                    <a:pt x="4053128" y="127000"/>
                  </a:lnTo>
                  <a:lnTo>
                    <a:pt x="4024807" y="150622"/>
                  </a:lnTo>
                  <a:lnTo>
                    <a:pt x="4009313" y="150622"/>
                  </a:lnTo>
                  <a:lnTo>
                    <a:pt x="4003344" y="148844"/>
                  </a:lnTo>
                  <a:lnTo>
                    <a:pt x="3999280" y="145161"/>
                  </a:lnTo>
                  <a:lnTo>
                    <a:pt x="3995216" y="141605"/>
                  </a:lnTo>
                  <a:lnTo>
                    <a:pt x="3993299" y="137414"/>
                  </a:lnTo>
                  <a:lnTo>
                    <a:pt x="3993184" y="128270"/>
                  </a:lnTo>
                  <a:lnTo>
                    <a:pt x="3994200" y="125095"/>
                  </a:lnTo>
                  <a:lnTo>
                    <a:pt x="4021505" y="111760"/>
                  </a:lnTo>
                  <a:lnTo>
                    <a:pt x="4031704" y="110070"/>
                  </a:lnTo>
                  <a:lnTo>
                    <a:pt x="4040594" y="108242"/>
                  </a:lnTo>
                  <a:lnTo>
                    <a:pt x="4048125" y="106260"/>
                  </a:lnTo>
                  <a:lnTo>
                    <a:pt x="4054271" y="104140"/>
                  </a:lnTo>
                  <a:lnTo>
                    <a:pt x="4054271" y="88392"/>
                  </a:lnTo>
                  <a:lnTo>
                    <a:pt x="4047744" y="90335"/>
                  </a:lnTo>
                  <a:lnTo>
                    <a:pt x="4039603" y="92125"/>
                  </a:lnTo>
                  <a:lnTo>
                    <a:pt x="4029837" y="93814"/>
                  </a:lnTo>
                  <a:lnTo>
                    <a:pt x="4018457" y="95377"/>
                  </a:lnTo>
                  <a:lnTo>
                    <a:pt x="4010456" y="96266"/>
                  </a:lnTo>
                  <a:lnTo>
                    <a:pt x="4004487" y="97282"/>
                  </a:lnTo>
                  <a:lnTo>
                    <a:pt x="3975785" y="116459"/>
                  </a:lnTo>
                  <a:lnTo>
                    <a:pt x="3973118" y="121285"/>
                  </a:lnTo>
                  <a:lnTo>
                    <a:pt x="3971721" y="126619"/>
                  </a:lnTo>
                  <a:lnTo>
                    <a:pt x="3971721" y="132334"/>
                  </a:lnTo>
                  <a:lnTo>
                    <a:pt x="3995001" y="163868"/>
                  </a:lnTo>
                  <a:lnTo>
                    <a:pt x="4012234" y="166243"/>
                  </a:lnTo>
                  <a:lnTo>
                    <a:pt x="4020235" y="166243"/>
                  </a:lnTo>
                  <a:lnTo>
                    <a:pt x="4054005" y="150622"/>
                  </a:lnTo>
                  <a:lnTo>
                    <a:pt x="4055922" y="148971"/>
                  </a:lnTo>
                  <a:lnTo>
                    <a:pt x="4056557" y="154559"/>
                  </a:lnTo>
                  <a:lnTo>
                    <a:pt x="4057827" y="159512"/>
                  </a:lnTo>
                  <a:lnTo>
                    <a:pt x="4059986" y="163576"/>
                  </a:lnTo>
                  <a:lnTo>
                    <a:pt x="4080941" y="163576"/>
                  </a:lnTo>
                  <a:close/>
                </a:path>
                <a:path w="4540250" h="404495">
                  <a:moveTo>
                    <a:pt x="4265600" y="45085"/>
                  </a:moveTo>
                  <a:lnTo>
                    <a:pt x="4245026" y="45085"/>
                  </a:lnTo>
                  <a:lnTo>
                    <a:pt x="4218610" y="117475"/>
                  </a:lnTo>
                  <a:lnTo>
                    <a:pt x="4215435" y="126238"/>
                  </a:lnTo>
                  <a:lnTo>
                    <a:pt x="4212895" y="133731"/>
                  </a:lnTo>
                  <a:lnTo>
                    <a:pt x="4211117" y="139954"/>
                  </a:lnTo>
                  <a:lnTo>
                    <a:pt x="4208830" y="131699"/>
                  </a:lnTo>
                  <a:lnTo>
                    <a:pt x="4206290" y="123698"/>
                  </a:lnTo>
                  <a:lnTo>
                    <a:pt x="4203623" y="116078"/>
                  </a:lnTo>
                  <a:lnTo>
                    <a:pt x="4178096" y="45085"/>
                  </a:lnTo>
                  <a:lnTo>
                    <a:pt x="4156887" y="45085"/>
                  </a:lnTo>
                  <a:lnTo>
                    <a:pt x="4201972" y="163576"/>
                  </a:lnTo>
                  <a:lnTo>
                    <a:pt x="4220769" y="163576"/>
                  </a:lnTo>
                  <a:lnTo>
                    <a:pt x="4229697" y="139954"/>
                  </a:lnTo>
                  <a:lnTo>
                    <a:pt x="4265600" y="45085"/>
                  </a:lnTo>
                  <a:close/>
                </a:path>
                <a:path w="4540250" h="404495">
                  <a:moveTo>
                    <a:pt x="4376471" y="104140"/>
                  </a:moveTo>
                  <a:lnTo>
                    <a:pt x="4375696" y="92964"/>
                  </a:lnTo>
                  <a:lnTo>
                    <a:pt x="4375518" y="90284"/>
                  </a:lnTo>
                  <a:lnTo>
                    <a:pt x="4372673" y="78066"/>
                  </a:lnTo>
                  <a:lnTo>
                    <a:pt x="4367949" y="67475"/>
                  </a:lnTo>
                  <a:lnTo>
                    <a:pt x="4361637" y="58928"/>
                  </a:lnTo>
                  <a:lnTo>
                    <a:pt x="4361358" y="58547"/>
                  </a:lnTo>
                  <a:lnTo>
                    <a:pt x="4355262" y="53213"/>
                  </a:lnTo>
                  <a:lnTo>
                    <a:pt x="4355262" y="92964"/>
                  </a:lnTo>
                  <a:lnTo>
                    <a:pt x="4289095" y="92964"/>
                  </a:lnTo>
                  <a:lnTo>
                    <a:pt x="4313479" y="58928"/>
                  </a:lnTo>
                  <a:lnTo>
                    <a:pt x="4322750" y="58928"/>
                  </a:lnTo>
                  <a:lnTo>
                    <a:pt x="4354373" y="83058"/>
                  </a:lnTo>
                  <a:lnTo>
                    <a:pt x="4355262" y="92964"/>
                  </a:lnTo>
                  <a:lnTo>
                    <a:pt x="4355262" y="53213"/>
                  </a:lnTo>
                  <a:lnTo>
                    <a:pt x="4353280" y="51473"/>
                  </a:lnTo>
                  <a:lnTo>
                    <a:pt x="4344111" y="46443"/>
                  </a:lnTo>
                  <a:lnTo>
                    <a:pt x="4333849" y="43421"/>
                  </a:lnTo>
                  <a:lnTo>
                    <a:pt x="4322496" y="42418"/>
                  </a:lnTo>
                  <a:lnTo>
                    <a:pt x="4310773" y="43446"/>
                  </a:lnTo>
                  <a:lnTo>
                    <a:pt x="4275848" y="68059"/>
                  </a:lnTo>
                  <a:lnTo>
                    <a:pt x="4267200" y="104140"/>
                  </a:lnTo>
                  <a:lnTo>
                    <a:pt x="4267238" y="107061"/>
                  </a:lnTo>
                  <a:lnTo>
                    <a:pt x="4282364" y="150241"/>
                  </a:lnTo>
                  <a:lnTo>
                    <a:pt x="4323639" y="166243"/>
                  </a:lnTo>
                  <a:lnTo>
                    <a:pt x="4333468" y="165633"/>
                  </a:lnTo>
                  <a:lnTo>
                    <a:pt x="4364456" y="149733"/>
                  </a:lnTo>
                  <a:lnTo>
                    <a:pt x="4368762" y="144208"/>
                  </a:lnTo>
                  <a:lnTo>
                    <a:pt x="4372775" y="136639"/>
                  </a:lnTo>
                  <a:lnTo>
                    <a:pt x="4375709" y="128016"/>
                  </a:lnTo>
                  <a:lnTo>
                    <a:pt x="4355008" y="125476"/>
                  </a:lnTo>
                  <a:lnTo>
                    <a:pt x="4351960" y="133985"/>
                  </a:lnTo>
                  <a:lnTo>
                    <a:pt x="4347769" y="140081"/>
                  </a:lnTo>
                  <a:lnTo>
                    <a:pt x="4342562" y="144018"/>
                  </a:lnTo>
                  <a:lnTo>
                    <a:pt x="4337355" y="147828"/>
                  </a:lnTo>
                  <a:lnTo>
                    <a:pt x="4331132" y="149733"/>
                  </a:lnTo>
                  <a:lnTo>
                    <a:pt x="4323766" y="149733"/>
                  </a:lnTo>
                  <a:lnTo>
                    <a:pt x="4291279" y="126758"/>
                  </a:lnTo>
                  <a:lnTo>
                    <a:pt x="4287952" y="109474"/>
                  </a:lnTo>
                  <a:lnTo>
                    <a:pt x="4376344" y="109474"/>
                  </a:lnTo>
                  <a:lnTo>
                    <a:pt x="4376471" y="104140"/>
                  </a:lnTo>
                  <a:close/>
                </a:path>
                <a:path w="4540250" h="404495">
                  <a:moveTo>
                    <a:pt x="4492041" y="146304"/>
                  </a:moveTo>
                  <a:lnTo>
                    <a:pt x="4429303" y="146304"/>
                  </a:lnTo>
                  <a:lnTo>
                    <a:pt x="4420921" y="146685"/>
                  </a:lnTo>
                  <a:lnTo>
                    <a:pt x="4411904" y="147320"/>
                  </a:lnTo>
                  <a:lnTo>
                    <a:pt x="4424223" y="133604"/>
                  </a:lnTo>
                  <a:lnTo>
                    <a:pt x="4486529" y="60706"/>
                  </a:lnTo>
                  <a:lnTo>
                    <a:pt x="4488485" y="58420"/>
                  </a:lnTo>
                  <a:lnTo>
                    <a:pt x="4488485" y="45085"/>
                  </a:lnTo>
                  <a:lnTo>
                    <a:pt x="4391584" y="45085"/>
                  </a:lnTo>
                  <a:lnTo>
                    <a:pt x="4391584" y="61341"/>
                  </a:lnTo>
                  <a:lnTo>
                    <a:pt x="4446448" y="61341"/>
                  </a:lnTo>
                  <a:lnTo>
                    <a:pt x="4453941" y="61214"/>
                  </a:lnTo>
                  <a:lnTo>
                    <a:pt x="4462577" y="60706"/>
                  </a:lnTo>
                  <a:lnTo>
                    <a:pt x="4387139" y="147320"/>
                  </a:lnTo>
                  <a:lnTo>
                    <a:pt x="4387139" y="163576"/>
                  </a:lnTo>
                  <a:lnTo>
                    <a:pt x="4492041" y="163576"/>
                  </a:lnTo>
                  <a:lnTo>
                    <a:pt x="4492041" y="147320"/>
                  </a:lnTo>
                  <a:lnTo>
                    <a:pt x="4492041" y="146304"/>
                  </a:lnTo>
                  <a:close/>
                </a:path>
                <a:path w="4540250" h="404495">
                  <a:moveTo>
                    <a:pt x="4540174" y="140716"/>
                  </a:moveTo>
                  <a:lnTo>
                    <a:pt x="4517187" y="140716"/>
                  </a:lnTo>
                  <a:lnTo>
                    <a:pt x="4517187" y="163576"/>
                  </a:lnTo>
                  <a:lnTo>
                    <a:pt x="4528617" y="163576"/>
                  </a:lnTo>
                  <a:lnTo>
                    <a:pt x="4528363" y="170434"/>
                  </a:lnTo>
                  <a:lnTo>
                    <a:pt x="4515917" y="187452"/>
                  </a:lnTo>
                  <a:lnTo>
                    <a:pt x="4521505" y="195961"/>
                  </a:lnTo>
                  <a:lnTo>
                    <a:pt x="4527982" y="193167"/>
                  </a:lnTo>
                  <a:lnTo>
                    <a:pt x="4532681" y="189230"/>
                  </a:lnTo>
                  <a:lnTo>
                    <a:pt x="4538650" y="178816"/>
                  </a:lnTo>
                  <a:lnTo>
                    <a:pt x="4540174" y="172085"/>
                  </a:lnTo>
                  <a:lnTo>
                    <a:pt x="4540174" y="140716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78014" y="4170807"/>
              <a:ext cx="1157096" cy="16624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19018" y="4213225"/>
              <a:ext cx="226861" cy="12382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039733" y="4170807"/>
              <a:ext cx="731520" cy="166370"/>
            </a:xfrm>
            <a:custGeom>
              <a:avLst/>
              <a:gdLst/>
              <a:ahLst/>
              <a:cxnLst/>
              <a:rect l="l" t="t" r="r" b="b"/>
              <a:pathLst>
                <a:path w="731520" h="166370">
                  <a:moveTo>
                    <a:pt x="18161" y="45085"/>
                  </a:moveTo>
                  <a:lnTo>
                    <a:pt x="0" y="45085"/>
                  </a:lnTo>
                  <a:lnTo>
                    <a:pt x="0" y="163576"/>
                  </a:lnTo>
                  <a:lnTo>
                    <a:pt x="20066" y="163576"/>
                  </a:lnTo>
                  <a:lnTo>
                    <a:pt x="20066" y="93091"/>
                  </a:lnTo>
                  <a:lnTo>
                    <a:pt x="21209" y="85217"/>
                  </a:lnTo>
                  <a:lnTo>
                    <a:pt x="25019" y="73406"/>
                  </a:lnTo>
                  <a:lnTo>
                    <a:pt x="27432" y="69723"/>
                  </a:lnTo>
                  <a:lnTo>
                    <a:pt x="30988" y="67183"/>
                  </a:lnTo>
                  <a:lnTo>
                    <a:pt x="34417" y="64516"/>
                  </a:lnTo>
                  <a:lnTo>
                    <a:pt x="38353" y="63119"/>
                  </a:lnTo>
                  <a:lnTo>
                    <a:pt x="18161" y="63119"/>
                  </a:lnTo>
                  <a:lnTo>
                    <a:pt x="18161" y="45085"/>
                  </a:lnTo>
                  <a:close/>
                </a:path>
                <a:path w="731520" h="166370">
                  <a:moveTo>
                    <a:pt x="50546" y="42418"/>
                  </a:moveTo>
                  <a:lnTo>
                    <a:pt x="39116" y="42418"/>
                  </a:lnTo>
                  <a:lnTo>
                    <a:pt x="34798" y="43688"/>
                  </a:lnTo>
                  <a:lnTo>
                    <a:pt x="27050" y="49149"/>
                  </a:lnTo>
                  <a:lnTo>
                    <a:pt x="22733" y="54610"/>
                  </a:lnTo>
                  <a:lnTo>
                    <a:pt x="18161" y="63119"/>
                  </a:lnTo>
                  <a:lnTo>
                    <a:pt x="47751" y="63119"/>
                  </a:lnTo>
                  <a:lnTo>
                    <a:pt x="52577" y="64643"/>
                  </a:lnTo>
                  <a:lnTo>
                    <a:pt x="57531" y="67564"/>
                  </a:lnTo>
                  <a:lnTo>
                    <a:pt x="64389" y="48895"/>
                  </a:lnTo>
                  <a:lnTo>
                    <a:pt x="57403" y="44577"/>
                  </a:lnTo>
                  <a:lnTo>
                    <a:pt x="50546" y="42418"/>
                  </a:lnTo>
                  <a:close/>
                </a:path>
                <a:path w="731520" h="166370">
                  <a:moveTo>
                    <a:pt x="125095" y="42418"/>
                  </a:moveTo>
                  <a:lnTo>
                    <a:pt x="85217" y="58928"/>
                  </a:lnTo>
                  <a:lnTo>
                    <a:pt x="69810" y="104140"/>
                  </a:lnTo>
                  <a:lnTo>
                    <a:pt x="69838" y="107061"/>
                  </a:lnTo>
                  <a:lnTo>
                    <a:pt x="84963" y="150241"/>
                  </a:lnTo>
                  <a:lnTo>
                    <a:pt x="126238" y="166243"/>
                  </a:lnTo>
                  <a:lnTo>
                    <a:pt x="136072" y="165621"/>
                  </a:lnTo>
                  <a:lnTo>
                    <a:pt x="167067" y="149733"/>
                  </a:lnTo>
                  <a:lnTo>
                    <a:pt x="126365" y="149733"/>
                  </a:lnTo>
                  <a:lnTo>
                    <a:pt x="119245" y="149090"/>
                  </a:lnTo>
                  <a:lnTo>
                    <a:pt x="91670" y="118693"/>
                  </a:lnTo>
                  <a:lnTo>
                    <a:pt x="90550" y="109474"/>
                  </a:lnTo>
                  <a:lnTo>
                    <a:pt x="178943" y="109474"/>
                  </a:lnTo>
                  <a:lnTo>
                    <a:pt x="179070" y="104140"/>
                  </a:lnTo>
                  <a:lnTo>
                    <a:pt x="178303" y="92964"/>
                  </a:lnTo>
                  <a:lnTo>
                    <a:pt x="91694" y="92964"/>
                  </a:lnTo>
                  <a:lnTo>
                    <a:pt x="92696" y="85629"/>
                  </a:lnTo>
                  <a:lnTo>
                    <a:pt x="116077" y="58928"/>
                  </a:lnTo>
                  <a:lnTo>
                    <a:pt x="164238" y="58928"/>
                  </a:lnTo>
                  <a:lnTo>
                    <a:pt x="163957" y="58547"/>
                  </a:lnTo>
                  <a:lnTo>
                    <a:pt x="155884" y="51472"/>
                  </a:lnTo>
                  <a:lnTo>
                    <a:pt x="146716" y="46434"/>
                  </a:lnTo>
                  <a:lnTo>
                    <a:pt x="136453" y="43420"/>
                  </a:lnTo>
                  <a:lnTo>
                    <a:pt x="125095" y="42418"/>
                  </a:lnTo>
                  <a:close/>
                </a:path>
                <a:path w="731520" h="166370">
                  <a:moveTo>
                    <a:pt x="157607" y="125476"/>
                  </a:moveTo>
                  <a:lnTo>
                    <a:pt x="133731" y="149733"/>
                  </a:lnTo>
                  <a:lnTo>
                    <a:pt x="167067" y="149733"/>
                  </a:lnTo>
                  <a:lnTo>
                    <a:pt x="171370" y="144208"/>
                  </a:lnTo>
                  <a:lnTo>
                    <a:pt x="175381" y="136636"/>
                  </a:lnTo>
                  <a:lnTo>
                    <a:pt x="178308" y="128016"/>
                  </a:lnTo>
                  <a:lnTo>
                    <a:pt x="157607" y="125476"/>
                  </a:lnTo>
                  <a:close/>
                </a:path>
                <a:path w="731520" h="166370">
                  <a:moveTo>
                    <a:pt x="164238" y="58928"/>
                  </a:moveTo>
                  <a:lnTo>
                    <a:pt x="125349" y="58928"/>
                  </a:lnTo>
                  <a:lnTo>
                    <a:pt x="132631" y="59644"/>
                  </a:lnTo>
                  <a:lnTo>
                    <a:pt x="139223" y="61801"/>
                  </a:lnTo>
                  <a:lnTo>
                    <a:pt x="157861" y="92964"/>
                  </a:lnTo>
                  <a:lnTo>
                    <a:pt x="178303" y="92964"/>
                  </a:lnTo>
                  <a:lnTo>
                    <a:pt x="178119" y="90283"/>
                  </a:lnTo>
                  <a:lnTo>
                    <a:pt x="175275" y="78057"/>
                  </a:lnTo>
                  <a:lnTo>
                    <a:pt x="170551" y="67474"/>
                  </a:lnTo>
                  <a:lnTo>
                    <a:pt x="164238" y="58928"/>
                  </a:lnTo>
                  <a:close/>
                </a:path>
                <a:path w="731520" h="166370">
                  <a:moveTo>
                    <a:pt x="292212" y="59055"/>
                  </a:moveTo>
                  <a:lnTo>
                    <a:pt x="257683" y="59055"/>
                  </a:lnTo>
                  <a:lnTo>
                    <a:pt x="265302" y="61341"/>
                  </a:lnTo>
                  <a:lnTo>
                    <a:pt x="270383" y="65786"/>
                  </a:lnTo>
                  <a:lnTo>
                    <a:pt x="274193" y="69215"/>
                  </a:lnTo>
                  <a:lnTo>
                    <a:pt x="276098" y="74930"/>
                  </a:lnTo>
                  <a:lnTo>
                    <a:pt x="275971" y="88392"/>
                  </a:lnTo>
                  <a:lnTo>
                    <a:pt x="232156" y="96266"/>
                  </a:lnTo>
                  <a:lnTo>
                    <a:pt x="226187" y="97282"/>
                  </a:lnTo>
                  <a:lnTo>
                    <a:pt x="197485" y="116459"/>
                  </a:lnTo>
                  <a:lnTo>
                    <a:pt x="194818" y="121285"/>
                  </a:lnTo>
                  <a:lnTo>
                    <a:pt x="193421" y="126619"/>
                  </a:lnTo>
                  <a:lnTo>
                    <a:pt x="193421" y="132334"/>
                  </a:lnTo>
                  <a:lnTo>
                    <a:pt x="216709" y="163861"/>
                  </a:lnTo>
                  <a:lnTo>
                    <a:pt x="233934" y="166243"/>
                  </a:lnTo>
                  <a:lnTo>
                    <a:pt x="241935" y="166243"/>
                  </a:lnTo>
                  <a:lnTo>
                    <a:pt x="275706" y="150622"/>
                  </a:lnTo>
                  <a:lnTo>
                    <a:pt x="231013" y="150622"/>
                  </a:lnTo>
                  <a:lnTo>
                    <a:pt x="225044" y="148844"/>
                  </a:lnTo>
                  <a:lnTo>
                    <a:pt x="220980" y="145161"/>
                  </a:lnTo>
                  <a:lnTo>
                    <a:pt x="216916" y="141605"/>
                  </a:lnTo>
                  <a:lnTo>
                    <a:pt x="215000" y="137414"/>
                  </a:lnTo>
                  <a:lnTo>
                    <a:pt x="243205" y="111760"/>
                  </a:lnTo>
                  <a:lnTo>
                    <a:pt x="253414" y="110069"/>
                  </a:lnTo>
                  <a:lnTo>
                    <a:pt x="262302" y="108235"/>
                  </a:lnTo>
                  <a:lnTo>
                    <a:pt x="269833" y="106259"/>
                  </a:lnTo>
                  <a:lnTo>
                    <a:pt x="275971" y="104140"/>
                  </a:lnTo>
                  <a:lnTo>
                    <a:pt x="296291" y="104140"/>
                  </a:lnTo>
                  <a:lnTo>
                    <a:pt x="296291" y="78232"/>
                  </a:lnTo>
                  <a:lnTo>
                    <a:pt x="295910" y="72009"/>
                  </a:lnTo>
                  <a:lnTo>
                    <a:pt x="295275" y="68580"/>
                  </a:lnTo>
                  <a:lnTo>
                    <a:pt x="294132" y="63119"/>
                  </a:lnTo>
                  <a:lnTo>
                    <a:pt x="292212" y="59055"/>
                  </a:lnTo>
                  <a:close/>
                </a:path>
                <a:path w="731520" h="166370">
                  <a:moveTo>
                    <a:pt x="297517" y="148971"/>
                  </a:moveTo>
                  <a:lnTo>
                    <a:pt x="277622" y="148971"/>
                  </a:lnTo>
                  <a:lnTo>
                    <a:pt x="278257" y="154559"/>
                  </a:lnTo>
                  <a:lnTo>
                    <a:pt x="279526" y="159512"/>
                  </a:lnTo>
                  <a:lnTo>
                    <a:pt x="281686" y="163576"/>
                  </a:lnTo>
                  <a:lnTo>
                    <a:pt x="302641" y="163576"/>
                  </a:lnTo>
                  <a:lnTo>
                    <a:pt x="300100" y="159131"/>
                  </a:lnTo>
                  <a:lnTo>
                    <a:pt x="298450" y="154305"/>
                  </a:lnTo>
                  <a:lnTo>
                    <a:pt x="297561" y="149352"/>
                  </a:lnTo>
                  <a:lnTo>
                    <a:pt x="297517" y="148971"/>
                  </a:lnTo>
                  <a:close/>
                </a:path>
                <a:path w="731520" h="166370">
                  <a:moveTo>
                    <a:pt x="296291" y="104140"/>
                  </a:moveTo>
                  <a:lnTo>
                    <a:pt x="275971" y="104140"/>
                  </a:lnTo>
                  <a:lnTo>
                    <a:pt x="275971" y="120396"/>
                  </a:lnTo>
                  <a:lnTo>
                    <a:pt x="274827" y="127000"/>
                  </a:lnTo>
                  <a:lnTo>
                    <a:pt x="246507" y="150622"/>
                  </a:lnTo>
                  <a:lnTo>
                    <a:pt x="275706" y="150622"/>
                  </a:lnTo>
                  <a:lnTo>
                    <a:pt x="277622" y="148971"/>
                  </a:lnTo>
                  <a:lnTo>
                    <a:pt x="297517" y="148971"/>
                  </a:lnTo>
                  <a:lnTo>
                    <a:pt x="296987" y="144351"/>
                  </a:lnTo>
                  <a:lnTo>
                    <a:pt x="296612" y="137160"/>
                  </a:lnTo>
                  <a:lnTo>
                    <a:pt x="296372" y="127000"/>
                  </a:lnTo>
                  <a:lnTo>
                    <a:pt x="296291" y="104140"/>
                  </a:lnTo>
                  <a:close/>
                </a:path>
                <a:path w="731520" h="166370">
                  <a:moveTo>
                    <a:pt x="260476" y="42418"/>
                  </a:moveTo>
                  <a:lnTo>
                    <a:pt x="250444" y="42418"/>
                  </a:lnTo>
                  <a:lnTo>
                    <a:pt x="242986" y="42679"/>
                  </a:lnTo>
                  <a:lnTo>
                    <a:pt x="201675" y="63754"/>
                  </a:lnTo>
                  <a:lnTo>
                    <a:pt x="196976" y="78867"/>
                  </a:lnTo>
                  <a:lnTo>
                    <a:pt x="216535" y="81534"/>
                  </a:lnTo>
                  <a:lnTo>
                    <a:pt x="218694" y="73152"/>
                  </a:lnTo>
                  <a:lnTo>
                    <a:pt x="222123" y="67310"/>
                  </a:lnTo>
                  <a:lnTo>
                    <a:pt x="231013" y="60706"/>
                  </a:lnTo>
                  <a:lnTo>
                    <a:pt x="237998" y="59055"/>
                  </a:lnTo>
                  <a:lnTo>
                    <a:pt x="292212" y="59055"/>
                  </a:lnTo>
                  <a:lnTo>
                    <a:pt x="291973" y="58547"/>
                  </a:lnTo>
                  <a:lnTo>
                    <a:pt x="286003" y="51308"/>
                  </a:lnTo>
                  <a:lnTo>
                    <a:pt x="281432" y="48387"/>
                  </a:lnTo>
                  <a:lnTo>
                    <a:pt x="268732" y="43561"/>
                  </a:lnTo>
                  <a:lnTo>
                    <a:pt x="260476" y="42418"/>
                  </a:lnTo>
                  <a:close/>
                </a:path>
                <a:path w="731520" h="166370">
                  <a:moveTo>
                    <a:pt x="343789" y="0"/>
                  </a:moveTo>
                  <a:lnTo>
                    <a:pt x="323723" y="0"/>
                  </a:lnTo>
                  <a:lnTo>
                    <a:pt x="323723" y="163576"/>
                  </a:lnTo>
                  <a:lnTo>
                    <a:pt x="343789" y="163576"/>
                  </a:lnTo>
                  <a:lnTo>
                    <a:pt x="343789" y="0"/>
                  </a:lnTo>
                  <a:close/>
                </a:path>
                <a:path w="731520" h="166370">
                  <a:moveTo>
                    <a:pt x="401447" y="0"/>
                  </a:moveTo>
                  <a:lnTo>
                    <a:pt x="381381" y="0"/>
                  </a:lnTo>
                  <a:lnTo>
                    <a:pt x="381381" y="23114"/>
                  </a:lnTo>
                  <a:lnTo>
                    <a:pt x="401447" y="23114"/>
                  </a:lnTo>
                  <a:lnTo>
                    <a:pt x="401447" y="0"/>
                  </a:lnTo>
                  <a:close/>
                </a:path>
                <a:path w="731520" h="166370">
                  <a:moveTo>
                    <a:pt x="401447" y="45085"/>
                  </a:moveTo>
                  <a:lnTo>
                    <a:pt x="381381" y="45085"/>
                  </a:lnTo>
                  <a:lnTo>
                    <a:pt x="381381" y="163576"/>
                  </a:lnTo>
                  <a:lnTo>
                    <a:pt x="401447" y="163576"/>
                  </a:lnTo>
                  <a:lnTo>
                    <a:pt x="401447" y="45085"/>
                  </a:lnTo>
                  <a:close/>
                </a:path>
                <a:path w="731520" h="166370">
                  <a:moveTo>
                    <a:pt x="517730" y="60706"/>
                  </a:moveTo>
                  <a:lnTo>
                    <a:pt x="493775" y="60706"/>
                  </a:lnTo>
                  <a:lnTo>
                    <a:pt x="418338" y="147320"/>
                  </a:lnTo>
                  <a:lnTo>
                    <a:pt x="418338" y="163576"/>
                  </a:lnTo>
                  <a:lnTo>
                    <a:pt x="523240" y="163576"/>
                  </a:lnTo>
                  <a:lnTo>
                    <a:pt x="523240" y="147320"/>
                  </a:lnTo>
                  <a:lnTo>
                    <a:pt x="443102" y="147320"/>
                  </a:lnTo>
                  <a:lnTo>
                    <a:pt x="455422" y="133604"/>
                  </a:lnTo>
                  <a:lnTo>
                    <a:pt x="517730" y="60706"/>
                  </a:lnTo>
                  <a:close/>
                </a:path>
                <a:path w="731520" h="166370">
                  <a:moveTo>
                    <a:pt x="523240" y="146304"/>
                  </a:moveTo>
                  <a:lnTo>
                    <a:pt x="460501" y="146304"/>
                  </a:lnTo>
                  <a:lnTo>
                    <a:pt x="452120" y="146685"/>
                  </a:lnTo>
                  <a:lnTo>
                    <a:pt x="443102" y="147320"/>
                  </a:lnTo>
                  <a:lnTo>
                    <a:pt x="523240" y="147320"/>
                  </a:lnTo>
                  <a:lnTo>
                    <a:pt x="523240" y="146304"/>
                  </a:lnTo>
                  <a:close/>
                </a:path>
                <a:path w="731520" h="166370">
                  <a:moveTo>
                    <a:pt x="519684" y="45085"/>
                  </a:moveTo>
                  <a:lnTo>
                    <a:pt x="422783" y="45085"/>
                  </a:lnTo>
                  <a:lnTo>
                    <a:pt x="422783" y="61341"/>
                  </a:lnTo>
                  <a:lnTo>
                    <a:pt x="477647" y="61341"/>
                  </a:lnTo>
                  <a:lnTo>
                    <a:pt x="485140" y="61214"/>
                  </a:lnTo>
                  <a:lnTo>
                    <a:pt x="493775" y="60706"/>
                  </a:lnTo>
                  <a:lnTo>
                    <a:pt x="517730" y="60706"/>
                  </a:lnTo>
                  <a:lnTo>
                    <a:pt x="519684" y="58420"/>
                  </a:lnTo>
                  <a:lnTo>
                    <a:pt x="519684" y="45085"/>
                  </a:lnTo>
                  <a:close/>
                </a:path>
                <a:path w="731520" h="166370">
                  <a:moveTo>
                    <a:pt x="635112" y="59055"/>
                  </a:moveTo>
                  <a:lnTo>
                    <a:pt x="600583" y="59055"/>
                  </a:lnTo>
                  <a:lnTo>
                    <a:pt x="608202" y="61341"/>
                  </a:lnTo>
                  <a:lnTo>
                    <a:pt x="613283" y="65786"/>
                  </a:lnTo>
                  <a:lnTo>
                    <a:pt x="617093" y="69215"/>
                  </a:lnTo>
                  <a:lnTo>
                    <a:pt x="618998" y="74930"/>
                  </a:lnTo>
                  <a:lnTo>
                    <a:pt x="618871" y="88392"/>
                  </a:lnTo>
                  <a:lnTo>
                    <a:pt x="575056" y="96266"/>
                  </a:lnTo>
                  <a:lnTo>
                    <a:pt x="569087" y="97282"/>
                  </a:lnTo>
                  <a:lnTo>
                    <a:pt x="540385" y="116459"/>
                  </a:lnTo>
                  <a:lnTo>
                    <a:pt x="537718" y="121285"/>
                  </a:lnTo>
                  <a:lnTo>
                    <a:pt x="536321" y="126619"/>
                  </a:lnTo>
                  <a:lnTo>
                    <a:pt x="536321" y="132334"/>
                  </a:lnTo>
                  <a:lnTo>
                    <a:pt x="559609" y="163861"/>
                  </a:lnTo>
                  <a:lnTo>
                    <a:pt x="576834" y="166243"/>
                  </a:lnTo>
                  <a:lnTo>
                    <a:pt x="584835" y="166243"/>
                  </a:lnTo>
                  <a:lnTo>
                    <a:pt x="618606" y="150622"/>
                  </a:lnTo>
                  <a:lnTo>
                    <a:pt x="573913" y="150622"/>
                  </a:lnTo>
                  <a:lnTo>
                    <a:pt x="567944" y="148844"/>
                  </a:lnTo>
                  <a:lnTo>
                    <a:pt x="563880" y="145161"/>
                  </a:lnTo>
                  <a:lnTo>
                    <a:pt x="559816" y="141605"/>
                  </a:lnTo>
                  <a:lnTo>
                    <a:pt x="557900" y="137414"/>
                  </a:lnTo>
                  <a:lnTo>
                    <a:pt x="586105" y="111760"/>
                  </a:lnTo>
                  <a:lnTo>
                    <a:pt x="596314" y="110069"/>
                  </a:lnTo>
                  <a:lnTo>
                    <a:pt x="605202" y="108235"/>
                  </a:lnTo>
                  <a:lnTo>
                    <a:pt x="612733" y="106259"/>
                  </a:lnTo>
                  <a:lnTo>
                    <a:pt x="618871" y="104140"/>
                  </a:lnTo>
                  <a:lnTo>
                    <a:pt x="639191" y="104140"/>
                  </a:lnTo>
                  <a:lnTo>
                    <a:pt x="639191" y="78232"/>
                  </a:lnTo>
                  <a:lnTo>
                    <a:pt x="638810" y="72009"/>
                  </a:lnTo>
                  <a:lnTo>
                    <a:pt x="638175" y="68580"/>
                  </a:lnTo>
                  <a:lnTo>
                    <a:pt x="637032" y="63119"/>
                  </a:lnTo>
                  <a:lnTo>
                    <a:pt x="635112" y="59055"/>
                  </a:lnTo>
                  <a:close/>
                </a:path>
                <a:path w="731520" h="166370">
                  <a:moveTo>
                    <a:pt x="640417" y="148971"/>
                  </a:moveTo>
                  <a:lnTo>
                    <a:pt x="620522" y="148971"/>
                  </a:lnTo>
                  <a:lnTo>
                    <a:pt x="621157" y="154559"/>
                  </a:lnTo>
                  <a:lnTo>
                    <a:pt x="622426" y="159512"/>
                  </a:lnTo>
                  <a:lnTo>
                    <a:pt x="624586" y="163576"/>
                  </a:lnTo>
                  <a:lnTo>
                    <a:pt x="645541" y="163576"/>
                  </a:lnTo>
                  <a:lnTo>
                    <a:pt x="643001" y="159131"/>
                  </a:lnTo>
                  <a:lnTo>
                    <a:pt x="641350" y="154305"/>
                  </a:lnTo>
                  <a:lnTo>
                    <a:pt x="640461" y="149352"/>
                  </a:lnTo>
                  <a:lnTo>
                    <a:pt x="640417" y="148971"/>
                  </a:lnTo>
                  <a:close/>
                </a:path>
                <a:path w="731520" h="166370">
                  <a:moveTo>
                    <a:pt x="639191" y="104140"/>
                  </a:moveTo>
                  <a:lnTo>
                    <a:pt x="618871" y="104140"/>
                  </a:lnTo>
                  <a:lnTo>
                    <a:pt x="618871" y="120396"/>
                  </a:lnTo>
                  <a:lnTo>
                    <a:pt x="617727" y="127000"/>
                  </a:lnTo>
                  <a:lnTo>
                    <a:pt x="589407" y="150622"/>
                  </a:lnTo>
                  <a:lnTo>
                    <a:pt x="618606" y="150622"/>
                  </a:lnTo>
                  <a:lnTo>
                    <a:pt x="620522" y="148971"/>
                  </a:lnTo>
                  <a:lnTo>
                    <a:pt x="640417" y="148971"/>
                  </a:lnTo>
                  <a:lnTo>
                    <a:pt x="639887" y="144351"/>
                  </a:lnTo>
                  <a:lnTo>
                    <a:pt x="639512" y="137160"/>
                  </a:lnTo>
                  <a:lnTo>
                    <a:pt x="639272" y="127000"/>
                  </a:lnTo>
                  <a:lnTo>
                    <a:pt x="639191" y="104140"/>
                  </a:lnTo>
                  <a:close/>
                </a:path>
                <a:path w="731520" h="166370">
                  <a:moveTo>
                    <a:pt x="603376" y="42418"/>
                  </a:moveTo>
                  <a:lnTo>
                    <a:pt x="593344" y="42418"/>
                  </a:lnTo>
                  <a:lnTo>
                    <a:pt x="585886" y="42679"/>
                  </a:lnTo>
                  <a:lnTo>
                    <a:pt x="544576" y="63754"/>
                  </a:lnTo>
                  <a:lnTo>
                    <a:pt x="539876" y="78867"/>
                  </a:lnTo>
                  <a:lnTo>
                    <a:pt x="559435" y="81534"/>
                  </a:lnTo>
                  <a:lnTo>
                    <a:pt x="561594" y="73152"/>
                  </a:lnTo>
                  <a:lnTo>
                    <a:pt x="565023" y="67310"/>
                  </a:lnTo>
                  <a:lnTo>
                    <a:pt x="573913" y="60706"/>
                  </a:lnTo>
                  <a:lnTo>
                    <a:pt x="580898" y="59055"/>
                  </a:lnTo>
                  <a:lnTo>
                    <a:pt x="635112" y="59055"/>
                  </a:lnTo>
                  <a:lnTo>
                    <a:pt x="634873" y="58547"/>
                  </a:lnTo>
                  <a:lnTo>
                    <a:pt x="628903" y="51308"/>
                  </a:lnTo>
                  <a:lnTo>
                    <a:pt x="624332" y="48387"/>
                  </a:lnTo>
                  <a:lnTo>
                    <a:pt x="611632" y="43561"/>
                  </a:lnTo>
                  <a:lnTo>
                    <a:pt x="603376" y="42418"/>
                  </a:lnTo>
                  <a:close/>
                </a:path>
                <a:path w="731520" h="166370">
                  <a:moveTo>
                    <a:pt x="684911" y="45085"/>
                  </a:moveTo>
                  <a:lnTo>
                    <a:pt x="666750" y="45085"/>
                  </a:lnTo>
                  <a:lnTo>
                    <a:pt x="666750" y="163576"/>
                  </a:lnTo>
                  <a:lnTo>
                    <a:pt x="686816" y="163576"/>
                  </a:lnTo>
                  <a:lnTo>
                    <a:pt x="686816" y="93091"/>
                  </a:lnTo>
                  <a:lnTo>
                    <a:pt x="687959" y="85217"/>
                  </a:lnTo>
                  <a:lnTo>
                    <a:pt x="691769" y="73406"/>
                  </a:lnTo>
                  <a:lnTo>
                    <a:pt x="694182" y="69723"/>
                  </a:lnTo>
                  <a:lnTo>
                    <a:pt x="697738" y="67183"/>
                  </a:lnTo>
                  <a:lnTo>
                    <a:pt x="701167" y="64516"/>
                  </a:lnTo>
                  <a:lnTo>
                    <a:pt x="705103" y="63119"/>
                  </a:lnTo>
                  <a:lnTo>
                    <a:pt x="684911" y="63119"/>
                  </a:lnTo>
                  <a:lnTo>
                    <a:pt x="684911" y="45085"/>
                  </a:lnTo>
                  <a:close/>
                </a:path>
                <a:path w="731520" h="166370">
                  <a:moveTo>
                    <a:pt x="717296" y="42418"/>
                  </a:moveTo>
                  <a:lnTo>
                    <a:pt x="705866" y="42418"/>
                  </a:lnTo>
                  <a:lnTo>
                    <a:pt x="701548" y="43688"/>
                  </a:lnTo>
                  <a:lnTo>
                    <a:pt x="693801" y="49149"/>
                  </a:lnTo>
                  <a:lnTo>
                    <a:pt x="689483" y="54610"/>
                  </a:lnTo>
                  <a:lnTo>
                    <a:pt x="684911" y="63119"/>
                  </a:lnTo>
                  <a:lnTo>
                    <a:pt x="714501" y="63119"/>
                  </a:lnTo>
                  <a:lnTo>
                    <a:pt x="719327" y="64643"/>
                  </a:lnTo>
                  <a:lnTo>
                    <a:pt x="724281" y="67564"/>
                  </a:lnTo>
                  <a:lnTo>
                    <a:pt x="731139" y="48895"/>
                  </a:lnTo>
                  <a:lnTo>
                    <a:pt x="724153" y="44577"/>
                  </a:lnTo>
                  <a:lnTo>
                    <a:pt x="717296" y="42418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52643" y="4213225"/>
              <a:ext cx="226861" cy="12382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52278" y="4170807"/>
              <a:ext cx="1116456" cy="1662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82755" y="4170807"/>
              <a:ext cx="159893" cy="16624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92111" y="4418457"/>
              <a:ext cx="1054862" cy="16624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118602" y="4418457"/>
              <a:ext cx="1416685" cy="209550"/>
            </a:xfrm>
            <a:custGeom>
              <a:avLst/>
              <a:gdLst/>
              <a:ahLst/>
              <a:cxnLst/>
              <a:rect l="l" t="t" r="r" b="b"/>
              <a:pathLst>
                <a:path w="1416684" h="209550">
                  <a:moveTo>
                    <a:pt x="102616" y="45085"/>
                  </a:moveTo>
                  <a:lnTo>
                    <a:pt x="84582" y="45085"/>
                  </a:lnTo>
                  <a:lnTo>
                    <a:pt x="84582" y="60960"/>
                  </a:lnTo>
                  <a:lnTo>
                    <a:pt x="84582" y="105791"/>
                  </a:lnTo>
                  <a:lnTo>
                    <a:pt x="69088" y="146177"/>
                  </a:lnTo>
                  <a:lnTo>
                    <a:pt x="61722" y="149733"/>
                  </a:lnTo>
                  <a:lnTo>
                    <a:pt x="53213" y="149733"/>
                  </a:lnTo>
                  <a:lnTo>
                    <a:pt x="22961" y="124015"/>
                  </a:lnTo>
                  <a:lnTo>
                    <a:pt x="20612" y="103251"/>
                  </a:lnTo>
                  <a:lnTo>
                    <a:pt x="21145" y="92989"/>
                  </a:lnTo>
                  <a:lnTo>
                    <a:pt x="43180" y="58293"/>
                  </a:lnTo>
                  <a:lnTo>
                    <a:pt x="51816" y="58293"/>
                  </a:lnTo>
                  <a:lnTo>
                    <a:pt x="82118" y="85064"/>
                  </a:lnTo>
                  <a:lnTo>
                    <a:pt x="84582" y="105791"/>
                  </a:lnTo>
                  <a:lnTo>
                    <a:pt x="84582" y="60960"/>
                  </a:lnTo>
                  <a:lnTo>
                    <a:pt x="82308" y="58293"/>
                  </a:lnTo>
                  <a:lnTo>
                    <a:pt x="77698" y="52870"/>
                  </a:lnTo>
                  <a:lnTo>
                    <a:pt x="69621" y="47078"/>
                  </a:lnTo>
                  <a:lnTo>
                    <a:pt x="60363" y="43586"/>
                  </a:lnTo>
                  <a:lnTo>
                    <a:pt x="49911" y="42418"/>
                  </a:lnTo>
                  <a:lnTo>
                    <a:pt x="43078" y="42875"/>
                  </a:lnTo>
                  <a:lnTo>
                    <a:pt x="9563" y="64554"/>
                  </a:lnTo>
                  <a:lnTo>
                    <a:pt x="0" y="103251"/>
                  </a:lnTo>
                  <a:lnTo>
                    <a:pt x="939" y="117144"/>
                  </a:lnTo>
                  <a:lnTo>
                    <a:pt x="23215" y="156819"/>
                  </a:lnTo>
                  <a:lnTo>
                    <a:pt x="51562" y="166243"/>
                  </a:lnTo>
                  <a:lnTo>
                    <a:pt x="57912" y="166243"/>
                  </a:lnTo>
                  <a:lnTo>
                    <a:pt x="63881" y="164846"/>
                  </a:lnTo>
                  <a:lnTo>
                    <a:pt x="75057" y="159004"/>
                  </a:lnTo>
                  <a:lnTo>
                    <a:pt x="79375" y="155448"/>
                  </a:lnTo>
                  <a:lnTo>
                    <a:pt x="82550" y="151003"/>
                  </a:lnTo>
                  <a:lnTo>
                    <a:pt x="82550" y="209042"/>
                  </a:lnTo>
                  <a:lnTo>
                    <a:pt x="102616" y="209042"/>
                  </a:lnTo>
                  <a:lnTo>
                    <a:pt x="102616" y="151003"/>
                  </a:lnTo>
                  <a:lnTo>
                    <a:pt x="102616" y="149733"/>
                  </a:lnTo>
                  <a:lnTo>
                    <a:pt x="102616" y="60960"/>
                  </a:lnTo>
                  <a:lnTo>
                    <a:pt x="102616" y="45085"/>
                  </a:lnTo>
                  <a:close/>
                </a:path>
                <a:path w="1416684" h="209550">
                  <a:moveTo>
                    <a:pt x="235966" y="45085"/>
                  </a:moveTo>
                  <a:lnTo>
                    <a:pt x="215900" y="45085"/>
                  </a:lnTo>
                  <a:lnTo>
                    <a:pt x="215900" y="118745"/>
                  </a:lnTo>
                  <a:lnTo>
                    <a:pt x="214757" y="126492"/>
                  </a:lnTo>
                  <a:lnTo>
                    <a:pt x="212598" y="131699"/>
                  </a:lnTo>
                  <a:lnTo>
                    <a:pt x="210439" y="137033"/>
                  </a:lnTo>
                  <a:lnTo>
                    <a:pt x="206629" y="141224"/>
                  </a:lnTo>
                  <a:lnTo>
                    <a:pt x="201422" y="144399"/>
                  </a:lnTo>
                  <a:lnTo>
                    <a:pt x="196088" y="147447"/>
                  </a:lnTo>
                  <a:lnTo>
                    <a:pt x="190500" y="148971"/>
                  </a:lnTo>
                  <a:lnTo>
                    <a:pt x="178435" y="148971"/>
                  </a:lnTo>
                  <a:lnTo>
                    <a:pt x="160020" y="121285"/>
                  </a:lnTo>
                  <a:lnTo>
                    <a:pt x="160020" y="45085"/>
                  </a:lnTo>
                  <a:lnTo>
                    <a:pt x="139954" y="45085"/>
                  </a:lnTo>
                  <a:lnTo>
                    <a:pt x="140030" y="128397"/>
                  </a:lnTo>
                  <a:lnTo>
                    <a:pt x="166878" y="164973"/>
                  </a:lnTo>
                  <a:lnTo>
                    <a:pt x="173355" y="166243"/>
                  </a:lnTo>
                  <a:lnTo>
                    <a:pt x="180467" y="166243"/>
                  </a:lnTo>
                  <a:lnTo>
                    <a:pt x="191668" y="165011"/>
                  </a:lnTo>
                  <a:lnTo>
                    <a:pt x="201688" y="161264"/>
                  </a:lnTo>
                  <a:lnTo>
                    <a:pt x="210477" y="155003"/>
                  </a:lnTo>
                  <a:lnTo>
                    <a:pt x="215658" y="148971"/>
                  </a:lnTo>
                  <a:lnTo>
                    <a:pt x="218059" y="146177"/>
                  </a:lnTo>
                  <a:lnTo>
                    <a:pt x="218059" y="163576"/>
                  </a:lnTo>
                  <a:lnTo>
                    <a:pt x="235966" y="163576"/>
                  </a:lnTo>
                  <a:lnTo>
                    <a:pt x="235966" y="146177"/>
                  </a:lnTo>
                  <a:lnTo>
                    <a:pt x="235966" y="45085"/>
                  </a:lnTo>
                  <a:close/>
                </a:path>
                <a:path w="1416684" h="209550">
                  <a:moveTo>
                    <a:pt x="376301" y="104140"/>
                  </a:moveTo>
                  <a:lnTo>
                    <a:pt x="375526" y="92964"/>
                  </a:lnTo>
                  <a:lnTo>
                    <a:pt x="375348" y="90284"/>
                  </a:lnTo>
                  <a:lnTo>
                    <a:pt x="372503" y="78066"/>
                  </a:lnTo>
                  <a:lnTo>
                    <a:pt x="367779" y="67475"/>
                  </a:lnTo>
                  <a:lnTo>
                    <a:pt x="361467" y="58928"/>
                  </a:lnTo>
                  <a:lnTo>
                    <a:pt x="361188" y="58547"/>
                  </a:lnTo>
                  <a:lnTo>
                    <a:pt x="355092" y="53213"/>
                  </a:lnTo>
                  <a:lnTo>
                    <a:pt x="355092" y="92964"/>
                  </a:lnTo>
                  <a:lnTo>
                    <a:pt x="288925" y="92964"/>
                  </a:lnTo>
                  <a:lnTo>
                    <a:pt x="313309" y="58928"/>
                  </a:lnTo>
                  <a:lnTo>
                    <a:pt x="322580" y="58928"/>
                  </a:lnTo>
                  <a:lnTo>
                    <a:pt x="354203" y="83058"/>
                  </a:lnTo>
                  <a:lnTo>
                    <a:pt x="355092" y="92964"/>
                  </a:lnTo>
                  <a:lnTo>
                    <a:pt x="355092" y="53213"/>
                  </a:lnTo>
                  <a:lnTo>
                    <a:pt x="353110" y="51473"/>
                  </a:lnTo>
                  <a:lnTo>
                    <a:pt x="343941" y="46443"/>
                  </a:lnTo>
                  <a:lnTo>
                    <a:pt x="333679" y="43421"/>
                  </a:lnTo>
                  <a:lnTo>
                    <a:pt x="322326" y="42418"/>
                  </a:lnTo>
                  <a:lnTo>
                    <a:pt x="310603" y="43446"/>
                  </a:lnTo>
                  <a:lnTo>
                    <a:pt x="275678" y="68059"/>
                  </a:lnTo>
                  <a:lnTo>
                    <a:pt x="267030" y="104140"/>
                  </a:lnTo>
                  <a:lnTo>
                    <a:pt x="267068" y="107061"/>
                  </a:lnTo>
                  <a:lnTo>
                    <a:pt x="282194" y="150241"/>
                  </a:lnTo>
                  <a:lnTo>
                    <a:pt x="323469" y="166243"/>
                  </a:lnTo>
                  <a:lnTo>
                    <a:pt x="333298" y="165633"/>
                  </a:lnTo>
                  <a:lnTo>
                    <a:pt x="364286" y="149733"/>
                  </a:lnTo>
                  <a:lnTo>
                    <a:pt x="368592" y="144208"/>
                  </a:lnTo>
                  <a:lnTo>
                    <a:pt x="372605" y="136639"/>
                  </a:lnTo>
                  <a:lnTo>
                    <a:pt x="375539" y="128016"/>
                  </a:lnTo>
                  <a:lnTo>
                    <a:pt x="354838" y="125476"/>
                  </a:lnTo>
                  <a:lnTo>
                    <a:pt x="351790" y="133985"/>
                  </a:lnTo>
                  <a:lnTo>
                    <a:pt x="347599" y="140081"/>
                  </a:lnTo>
                  <a:lnTo>
                    <a:pt x="342392" y="144018"/>
                  </a:lnTo>
                  <a:lnTo>
                    <a:pt x="337185" y="147828"/>
                  </a:lnTo>
                  <a:lnTo>
                    <a:pt x="330962" y="149733"/>
                  </a:lnTo>
                  <a:lnTo>
                    <a:pt x="323596" y="149733"/>
                  </a:lnTo>
                  <a:lnTo>
                    <a:pt x="291109" y="126758"/>
                  </a:lnTo>
                  <a:lnTo>
                    <a:pt x="287782" y="109474"/>
                  </a:lnTo>
                  <a:lnTo>
                    <a:pt x="376174" y="109474"/>
                  </a:lnTo>
                  <a:lnTo>
                    <a:pt x="376301" y="104140"/>
                  </a:lnTo>
                  <a:close/>
                </a:path>
                <a:path w="1416684" h="209550">
                  <a:moveTo>
                    <a:pt x="464820" y="0"/>
                  </a:moveTo>
                  <a:lnTo>
                    <a:pt x="444754" y="0"/>
                  </a:lnTo>
                  <a:lnTo>
                    <a:pt x="444754" y="163576"/>
                  </a:lnTo>
                  <a:lnTo>
                    <a:pt x="464820" y="163576"/>
                  </a:lnTo>
                  <a:lnTo>
                    <a:pt x="464820" y="0"/>
                  </a:lnTo>
                  <a:close/>
                </a:path>
                <a:path w="1416684" h="209550">
                  <a:moveTo>
                    <a:pt x="604901" y="104140"/>
                  </a:moveTo>
                  <a:lnTo>
                    <a:pt x="604126" y="92964"/>
                  </a:lnTo>
                  <a:lnTo>
                    <a:pt x="603948" y="90284"/>
                  </a:lnTo>
                  <a:lnTo>
                    <a:pt x="601103" y="78066"/>
                  </a:lnTo>
                  <a:lnTo>
                    <a:pt x="596379" y="67475"/>
                  </a:lnTo>
                  <a:lnTo>
                    <a:pt x="590067" y="58928"/>
                  </a:lnTo>
                  <a:lnTo>
                    <a:pt x="589788" y="58547"/>
                  </a:lnTo>
                  <a:lnTo>
                    <a:pt x="583692" y="53213"/>
                  </a:lnTo>
                  <a:lnTo>
                    <a:pt x="583692" y="92964"/>
                  </a:lnTo>
                  <a:lnTo>
                    <a:pt x="517525" y="92964"/>
                  </a:lnTo>
                  <a:lnTo>
                    <a:pt x="541909" y="58928"/>
                  </a:lnTo>
                  <a:lnTo>
                    <a:pt x="551180" y="58928"/>
                  </a:lnTo>
                  <a:lnTo>
                    <a:pt x="582803" y="83058"/>
                  </a:lnTo>
                  <a:lnTo>
                    <a:pt x="583692" y="92964"/>
                  </a:lnTo>
                  <a:lnTo>
                    <a:pt x="583692" y="53213"/>
                  </a:lnTo>
                  <a:lnTo>
                    <a:pt x="581710" y="51473"/>
                  </a:lnTo>
                  <a:lnTo>
                    <a:pt x="572541" y="46443"/>
                  </a:lnTo>
                  <a:lnTo>
                    <a:pt x="562279" y="43421"/>
                  </a:lnTo>
                  <a:lnTo>
                    <a:pt x="550926" y="42418"/>
                  </a:lnTo>
                  <a:lnTo>
                    <a:pt x="539203" y="43446"/>
                  </a:lnTo>
                  <a:lnTo>
                    <a:pt x="504278" y="68059"/>
                  </a:lnTo>
                  <a:lnTo>
                    <a:pt x="495630" y="104140"/>
                  </a:lnTo>
                  <a:lnTo>
                    <a:pt x="495668" y="107061"/>
                  </a:lnTo>
                  <a:lnTo>
                    <a:pt x="510794" y="150241"/>
                  </a:lnTo>
                  <a:lnTo>
                    <a:pt x="552069" y="166243"/>
                  </a:lnTo>
                  <a:lnTo>
                    <a:pt x="561898" y="165633"/>
                  </a:lnTo>
                  <a:lnTo>
                    <a:pt x="592886" y="149733"/>
                  </a:lnTo>
                  <a:lnTo>
                    <a:pt x="597192" y="144208"/>
                  </a:lnTo>
                  <a:lnTo>
                    <a:pt x="601205" y="136639"/>
                  </a:lnTo>
                  <a:lnTo>
                    <a:pt x="604139" y="128016"/>
                  </a:lnTo>
                  <a:lnTo>
                    <a:pt x="583438" y="125476"/>
                  </a:lnTo>
                  <a:lnTo>
                    <a:pt x="580390" y="133985"/>
                  </a:lnTo>
                  <a:lnTo>
                    <a:pt x="576199" y="140081"/>
                  </a:lnTo>
                  <a:lnTo>
                    <a:pt x="570992" y="144018"/>
                  </a:lnTo>
                  <a:lnTo>
                    <a:pt x="565785" y="147828"/>
                  </a:lnTo>
                  <a:lnTo>
                    <a:pt x="559562" y="149733"/>
                  </a:lnTo>
                  <a:lnTo>
                    <a:pt x="552196" y="149733"/>
                  </a:lnTo>
                  <a:lnTo>
                    <a:pt x="519709" y="126758"/>
                  </a:lnTo>
                  <a:lnTo>
                    <a:pt x="516382" y="109474"/>
                  </a:lnTo>
                  <a:lnTo>
                    <a:pt x="604774" y="109474"/>
                  </a:lnTo>
                  <a:lnTo>
                    <a:pt x="604901" y="104140"/>
                  </a:lnTo>
                  <a:close/>
                </a:path>
                <a:path w="1416684" h="209550">
                  <a:moveTo>
                    <a:pt x="716534" y="121920"/>
                  </a:moveTo>
                  <a:lnTo>
                    <a:pt x="686879" y="96926"/>
                  </a:lnTo>
                  <a:lnTo>
                    <a:pt x="653034" y="87376"/>
                  </a:lnTo>
                  <a:lnTo>
                    <a:pt x="651002" y="86614"/>
                  </a:lnTo>
                  <a:lnTo>
                    <a:pt x="640842" y="76835"/>
                  </a:lnTo>
                  <a:lnTo>
                    <a:pt x="640842" y="70104"/>
                  </a:lnTo>
                  <a:lnTo>
                    <a:pt x="642874" y="66548"/>
                  </a:lnTo>
                  <a:lnTo>
                    <a:pt x="650748" y="60452"/>
                  </a:lnTo>
                  <a:lnTo>
                    <a:pt x="657352" y="58928"/>
                  </a:lnTo>
                  <a:lnTo>
                    <a:pt x="674370" y="58928"/>
                  </a:lnTo>
                  <a:lnTo>
                    <a:pt x="680339" y="60579"/>
                  </a:lnTo>
                  <a:lnTo>
                    <a:pt x="688975" y="67437"/>
                  </a:lnTo>
                  <a:lnTo>
                    <a:pt x="691515" y="72263"/>
                  </a:lnTo>
                  <a:lnTo>
                    <a:pt x="692404" y="78359"/>
                  </a:lnTo>
                  <a:lnTo>
                    <a:pt x="712089" y="75692"/>
                  </a:lnTo>
                  <a:lnTo>
                    <a:pt x="710819" y="67945"/>
                  </a:lnTo>
                  <a:lnTo>
                    <a:pt x="708533" y="61849"/>
                  </a:lnTo>
                  <a:lnTo>
                    <a:pt x="706335" y="58928"/>
                  </a:lnTo>
                  <a:lnTo>
                    <a:pt x="705104" y="57277"/>
                  </a:lnTo>
                  <a:lnTo>
                    <a:pt x="701802" y="52705"/>
                  </a:lnTo>
                  <a:lnTo>
                    <a:pt x="696595" y="49149"/>
                  </a:lnTo>
                  <a:lnTo>
                    <a:pt x="689610" y="46482"/>
                  </a:lnTo>
                  <a:lnTo>
                    <a:pt x="682498" y="43688"/>
                  </a:lnTo>
                  <a:lnTo>
                    <a:pt x="674370" y="42418"/>
                  </a:lnTo>
                  <a:lnTo>
                    <a:pt x="658876" y="42418"/>
                  </a:lnTo>
                  <a:lnTo>
                    <a:pt x="653161" y="43180"/>
                  </a:lnTo>
                  <a:lnTo>
                    <a:pt x="647700" y="44831"/>
                  </a:lnTo>
                  <a:lnTo>
                    <a:pt x="642366" y="46355"/>
                  </a:lnTo>
                  <a:lnTo>
                    <a:pt x="621411" y="71247"/>
                  </a:lnTo>
                  <a:lnTo>
                    <a:pt x="621411" y="82423"/>
                  </a:lnTo>
                  <a:lnTo>
                    <a:pt x="650722" y="108204"/>
                  </a:lnTo>
                  <a:lnTo>
                    <a:pt x="680339" y="116205"/>
                  </a:lnTo>
                  <a:lnTo>
                    <a:pt x="687197" y="118364"/>
                  </a:lnTo>
                  <a:lnTo>
                    <a:pt x="689991" y="120269"/>
                  </a:lnTo>
                  <a:lnTo>
                    <a:pt x="693928" y="122809"/>
                  </a:lnTo>
                  <a:lnTo>
                    <a:pt x="695833" y="126365"/>
                  </a:lnTo>
                  <a:lnTo>
                    <a:pt x="695833" y="136017"/>
                  </a:lnTo>
                  <a:lnTo>
                    <a:pt x="693674" y="140335"/>
                  </a:lnTo>
                  <a:lnTo>
                    <a:pt x="689229" y="144145"/>
                  </a:lnTo>
                  <a:lnTo>
                    <a:pt x="684657" y="147955"/>
                  </a:lnTo>
                  <a:lnTo>
                    <a:pt x="677926" y="149733"/>
                  </a:lnTo>
                  <a:lnTo>
                    <a:pt x="659511" y="149733"/>
                  </a:lnTo>
                  <a:lnTo>
                    <a:pt x="652399" y="147701"/>
                  </a:lnTo>
                  <a:lnTo>
                    <a:pt x="647319" y="143383"/>
                  </a:lnTo>
                  <a:lnTo>
                    <a:pt x="642112" y="139192"/>
                  </a:lnTo>
                  <a:lnTo>
                    <a:pt x="639064" y="133096"/>
                  </a:lnTo>
                  <a:lnTo>
                    <a:pt x="637921" y="125095"/>
                  </a:lnTo>
                  <a:lnTo>
                    <a:pt x="618109" y="128270"/>
                  </a:lnTo>
                  <a:lnTo>
                    <a:pt x="640232" y="160896"/>
                  </a:lnTo>
                  <a:lnTo>
                    <a:pt x="668782" y="166243"/>
                  </a:lnTo>
                  <a:lnTo>
                    <a:pt x="675563" y="165963"/>
                  </a:lnTo>
                  <a:lnTo>
                    <a:pt x="709345" y="149733"/>
                  </a:lnTo>
                  <a:lnTo>
                    <a:pt x="710692" y="147701"/>
                  </a:lnTo>
                  <a:lnTo>
                    <a:pt x="714629" y="141859"/>
                  </a:lnTo>
                  <a:lnTo>
                    <a:pt x="716534" y="135509"/>
                  </a:lnTo>
                  <a:lnTo>
                    <a:pt x="716534" y="121920"/>
                  </a:lnTo>
                  <a:close/>
                </a:path>
                <a:path w="1416684" h="209550">
                  <a:moveTo>
                    <a:pt x="871220" y="48895"/>
                  </a:moveTo>
                  <a:lnTo>
                    <a:pt x="864235" y="44577"/>
                  </a:lnTo>
                  <a:lnTo>
                    <a:pt x="857377" y="42418"/>
                  </a:lnTo>
                  <a:lnTo>
                    <a:pt x="845947" y="42418"/>
                  </a:lnTo>
                  <a:lnTo>
                    <a:pt x="841629" y="43688"/>
                  </a:lnTo>
                  <a:lnTo>
                    <a:pt x="833882" y="49149"/>
                  </a:lnTo>
                  <a:lnTo>
                    <a:pt x="829564" y="54610"/>
                  </a:lnTo>
                  <a:lnTo>
                    <a:pt x="824992" y="63119"/>
                  </a:lnTo>
                  <a:lnTo>
                    <a:pt x="824992" y="45085"/>
                  </a:lnTo>
                  <a:lnTo>
                    <a:pt x="806831" y="45085"/>
                  </a:lnTo>
                  <a:lnTo>
                    <a:pt x="806831" y="163576"/>
                  </a:lnTo>
                  <a:lnTo>
                    <a:pt x="826897" y="163576"/>
                  </a:lnTo>
                  <a:lnTo>
                    <a:pt x="826897" y="93091"/>
                  </a:lnTo>
                  <a:lnTo>
                    <a:pt x="828040" y="85217"/>
                  </a:lnTo>
                  <a:lnTo>
                    <a:pt x="831850" y="73406"/>
                  </a:lnTo>
                  <a:lnTo>
                    <a:pt x="834263" y="69723"/>
                  </a:lnTo>
                  <a:lnTo>
                    <a:pt x="837819" y="67183"/>
                  </a:lnTo>
                  <a:lnTo>
                    <a:pt x="841248" y="64516"/>
                  </a:lnTo>
                  <a:lnTo>
                    <a:pt x="845185" y="63119"/>
                  </a:lnTo>
                  <a:lnTo>
                    <a:pt x="854583" y="63119"/>
                  </a:lnTo>
                  <a:lnTo>
                    <a:pt x="859409" y="64643"/>
                  </a:lnTo>
                  <a:lnTo>
                    <a:pt x="864362" y="67564"/>
                  </a:lnTo>
                  <a:lnTo>
                    <a:pt x="871220" y="48895"/>
                  </a:lnTo>
                  <a:close/>
                </a:path>
                <a:path w="1416684" h="209550">
                  <a:moveTo>
                    <a:pt x="986917" y="102743"/>
                  </a:moveTo>
                  <a:lnTo>
                    <a:pt x="985939" y="89344"/>
                  </a:lnTo>
                  <a:lnTo>
                    <a:pt x="983018" y="77495"/>
                  </a:lnTo>
                  <a:lnTo>
                    <a:pt x="978179" y="67195"/>
                  </a:lnTo>
                  <a:lnTo>
                    <a:pt x="971905" y="59055"/>
                  </a:lnTo>
                  <a:lnTo>
                    <a:pt x="971423" y="58420"/>
                  </a:lnTo>
                  <a:lnTo>
                    <a:pt x="966165" y="54025"/>
                  </a:lnTo>
                  <a:lnTo>
                    <a:pt x="966165" y="104394"/>
                  </a:lnTo>
                  <a:lnTo>
                    <a:pt x="965593" y="114592"/>
                  </a:lnTo>
                  <a:lnTo>
                    <a:pt x="945095" y="146939"/>
                  </a:lnTo>
                  <a:lnTo>
                    <a:pt x="931418" y="149733"/>
                  </a:lnTo>
                  <a:lnTo>
                    <a:pt x="924204" y="149047"/>
                  </a:lnTo>
                  <a:lnTo>
                    <a:pt x="897102" y="115036"/>
                  </a:lnTo>
                  <a:lnTo>
                    <a:pt x="896493" y="104394"/>
                  </a:lnTo>
                  <a:lnTo>
                    <a:pt x="897102" y="93700"/>
                  </a:lnTo>
                  <a:lnTo>
                    <a:pt x="924204" y="59753"/>
                  </a:lnTo>
                  <a:lnTo>
                    <a:pt x="931418" y="59055"/>
                  </a:lnTo>
                  <a:lnTo>
                    <a:pt x="938530" y="59778"/>
                  </a:lnTo>
                  <a:lnTo>
                    <a:pt x="965593" y="93345"/>
                  </a:lnTo>
                  <a:lnTo>
                    <a:pt x="966165" y="104394"/>
                  </a:lnTo>
                  <a:lnTo>
                    <a:pt x="966165" y="54025"/>
                  </a:lnTo>
                  <a:lnTo>
                    <a:pt x="963053" y="51422"/>
                  </a:lnTo>
                  <a:lnTo>
                    <a:pt x="953604" y="46418"/>
                  </a:lnTo>
                  <a:lnTo>
                    <a:pt x="943051" y="43421"/>
                  </a:lnTo>
                  <a:lnTo>
                    <a:pt x="931418" y="42418"/>
                  </a:lnTo>
                  <a:lnTo>
                    <a:pt x="920813" y="43243"/>
                  </a:lnTo>
                  <a:lnTo>
                    <a:pt x="886079" y="64604"/>
                  </a:lnTo>
                  <a:lnTo>
                    <a:pt x="875792" y="104394"/>
                  </a:lnTo>
                  <a:lnTo>
                    <a:pt x="876744" y="118491"/>
                  </a:lnTo>
                  <a:lnTo>
                    <a:pt x="899439" y="157353"/>
                  </a:lnTo>
                  <a:lnTo>
                    <a:pt x="931418" y="166243"/>
                  </a:lnTo>
                  <a:lnTo>
                    <a:pt x="938987" y="165798"/>
                  </a:lnTo>
                  <a:lnTo>
                    <a:pt x="976223" y="144881"/>
                  </a:lnTo>
                  <a:lnTo>
                    <a:pt x="986485" y="113563"/>
                  </a:lnTo>
                  <a:lnTo>
                    <a:pt x="986917" y="102743"/>
                  </a:lnTo>
                  <a:close/>
                </a:path>
                <a:path w="1416684" h="209550">
                  <a:moveTo>
                    <a:pt x="1102614" y="0"/>
                  </a:moveTo>
                  <a:lnTo>
                    <a:pt x="1084326" y="0"/>
                  </a:lnTo>
                  <a:lnTo>
                    <a:pt x="1084326" y="106172"/>
                  </a:lnTo>
                  <a:lnTo>
                    <a:pt x="1083754" y="116509"/>
                  </a:lnTo>
                  <a:lnTo>
                    <a:pt x="1061593" y="149733"/>
                  </a:lnTo>
                  <a:lnTo>
                    <a:pt x="1044067" y="149733"/>
                  </a:lnTo>
                  <a:lnTo>
                    <a:pt x="1021156" y="115150"/>
                  </a:lnTo>
                  <a:lnTo>
                    <a:pt x="1020572" y="104521"/>
                  </a:lnTo>
                  <a:lnTo>
                    <a:pt x="1021118" y="93510"/>
                  </a:lnTo>
                  <a:lnTo>
                    <a:pt x="1042924" y="59055"/>
                  </a:lnTo>
                  <a:lnTo>
                    <a:pt x="1051814" y="59055"/>
                  </a:lnTo>
                  <a:lnTo>
                    <a:pt x="1082001" y="85051"/>
                  </a:lnTo>
                  <a:lnTo>
                    <a:pt x="1084326" y="106172"/>
                  </a:lnTo>
                  <a:lnTo>
                    <a:pt x="1084326" y="0"/>
                  </a:lnTo>
                  <a:lnTo>
                    <a:pt x="1082675" y="0"/>
                  </a:lnTo>
                  <a:lnTo>
                    <a:pt x="1082675" y="58674"/>
                  </a:lnTo>
                  <a:lnTo>
                    <a:pt x="1079246" y="53848"/>
                  </a:lnTo>
                  <a:lnTo>
                    <a:pt x="1074674" y="49911"/>
                  </a:lnTo>
                  <a:lnTo>
                    <a:pt x="1069086" y="46990"/>
                  </a:lnTo>
                  <a:lnTo>
                    <a:pt x="1063498" y="43942"/>
                  </a:lnTo>
                  <a:lnTo>
                    <a:pt x="1057148" y="42418"/>
                  </a:lnTo>
                  <a:lnTo>
                    <a:pt x="1050036" y="42418"/>
                  </a:lnTo>
                  <a:lnTo>
                    <a:pt x="1013167" y="59499"/>
                  </a:lnTo>
                  <a:lnTo>
                    <a:pt x="1000226" y="95808"/>
                  </a:lnTo>
                  <a:lnTo>
                    <a:pt x="999871" y="104521"/>
                  </a:lnTo>
                  <a:lnTo>
                    <a:pt x="1000264" y="113334"/>
                  </a:lnTo>
                  <a:lnTo>
                    <a:pt x="1014260" y="149148"/>
                  </a:lnTo>
                  <a:lnTo>
                    <a:pt x="1050925" y="166243"/>
                  </a:lnTo>
                  <a:lnTo>
                    <a:pt x="1061135" y="165150"/>
                  </a:lnTo>
                  <a:lnTo>
                    <a:pt x="1070063" y="161861"/>
                  </a:lnTo>
                  <a:lnTo>
                    <a:pt x="1077709" y="156387"/>
                  </a:lnTo>
                  <a:lnTo>
                    <a:pt x="1083221" y="149733"/>
                  </a:lnTo>
                  <a:lnTo>
                    <a:pt x="1084072" y="148717"/>
                  </a:lnTo>
                  <a:lnTo>
                    <a:pt x="1084072" y="163576"/>
                  </a:lnTo>
                  <a:lnTo>
                    <a:pt x="1102614" y="163576"/>
                  </a:lnTo>
                  <a:lnTo>
                    <a:pt x="1102614" y="148717"/>
                  </a:lnTo>
                  <a:lnTo>
                    <a:pt x="1102614" y="59055"/>
                  </a:lnTo>
                  <a:lnTo>
                    <a:pt x="1102614" y="58674"/>
                  </a:lnTo>
                  <a:lnTo>
                    <a:pt x="1102614" y="0"/>
                  </a:lnTo>
                  <a:close/>
                </a:path>
                <a:path w="1416684" h="209550">
                  <a:moveTo>
                    <a:pt x="1243076" y="104140"/>
                  </a:moveTo>
                  <a:lnTo>
                    <a:pt x="1242301" y="92964"/>
                  </a:lnTo>
                  <a:lnTo>
                    <a:pt x="1242123" y="90284"/>
                  </a:lnTo>
                  <a:lnTo>
                    <a:pt x="1239278" y="78066"/>
                  </a:lnTo>
                  <a:lnTo>
                    <a:pt x="1234554" y="67475"/>
                  </a:lnTo>
                  <a:lnTo>
                    <a:pt x="1228242" y="58928"/>
                  </a:lnTo>
                  <a:lnTo>
                    <a:pt x="1227963" y="58547"/>
                  </a:lnTo>
                  <a:lnTo>
                    <a:pt x="1221867" y="53213"/>
                  </a:lnTo>
                  <a:lnTo>
                    <a:pt x="1221867" y="92964"/>
                  </a:lnTo>
                  <a:lnTo>
                    <a:pt x="1155700" y="92964"/>
                  </a:lnTo>
                  <a:lnTo>
                    <a:pt x="1180084" y="58928"/>
                  </a:lnTo>
                  <a:lnTo>
                    <a:pt x="1189355" y="58928"/>
                  </a:lnTo>
                  <a:lnTo>
                    <a:pt x="1220978" y="83058"/>
                  </a:lnTo>
                  <a:lnTo>
                    <a:pt x="1221867" y="92964"/>
                  </a:lnTo>
                  <a:lnTo>
                    <a:pt x="1221867" y="53213"/>
                  </a:lnTo>
                  <a:lnTo>
                    <a:pt x="1219885" y="51473"/>
                  </a:lnTo>
                  <a:lnTo>
                    <a:pt x="1210716" y="46443"/>
                  </a:lnTo>
                  <a:lnTo>
                    <a:pt x="1200454" y="43421"/>
                  </a:lnTo>
                  <a:lnTo>
                    <a:pt x="1189101" y="42418"/>
                  </a:lnTo>
                  <a:lnTo>
                    <a:pt x="1177378" y="43446"/>
                  </a:lnTo>
                  <a:lnTo>
                    <a:pt x="1142453" y="68059"/>
                  </a:lnTo>
                  <a:lnTo>
                    <a:pt x="1133805" y="104140"/>
                  </a:lnTo>
                  <a:lnTo>
                    <a:pt x="1133843" y="107061"/>
                  </a:lnTo>
                  <a:lnTo>
                    <a:pt x="1148969" y="150241"/>
                  </a:lnTo>
                  <a:lnTo>
                    <a:pt x="1190244" y="166243"/>
                  </a:lnTo>
                  <a:lnTo>
                    <a:pt x="1200073" y="165633"/>
                  </a:lnTo>
                  <a:lnTo>
                    <a:pt x="1231061" y="149733"/>
                  </a:lnTo>
                  <a:lnTo>
                    <a:pt x="1235367" y="144208"/>
                  </a:lnTo>
                  <a:lnTo>
                    <a:pt x="1239380" y="136639"/>
                  </a:lnTo>
                  <a:lnTo>
                    <a:pt x="1242314" y="128016"/>
                  </a:lnTo>
                  <a:lnTo>
                    <a:pt x="1221613" y="125476"/>
                  </a:lnTo>
                  <a:lnTo>
                    <a:pt x="1218565" y="133985"/>
                  </a:lnTo>
                  <a:lnTo>
                    <a:pt x="1214374" y="140081"/>
                  </a:lnTo>
                  <a:lnTo>
                    <a:pt x="1209167" y="144018"/>
                  </a:lnTo>
                  <a:lnTo>
                    <a:pt x="1203960" y="147828"/>
                  </a:lnTo>
                  <a:lnTo>
                    <a:pt x="1197737" y="149733"/>
                  </a:lnTo>
                  <a:lnTo>
                    <a:pt x="1190371" y="149733"/>
                  </a:lnTo>
                  <a:lnTo>
                    <a:pt x="1157884" y="126758"/>
                  </a:lnTo>
                  <a:lnTo>
                    <a:pt x="1154557" y="109474"/>
                  </a:lnTo>
                  <a:lnTo>
                    <a:pt x="1242949" y="109474"/>
                  </a:lnTo>
                  <a:lnTo>
                    <a:pt x="1243076" y="104140"/>
                  </a:lnTo>
                  <a:close/>
                </a:path>
                <a:path w="1416684" h="209550">
                  <a:moveTo>
                    <a:pt x="1366647" y="163576"/>
                  </a:moveTo>
                  <a:lnTo>
                    <a:pt x="1360297" y="104140"/>
                  </a:lnTo>
                  <a:lnTo>
                    <a:pt x="1360297" y="78232"/>
                  </a:lnTo>
                  <a:lnTo>
                    <a:pt x="1359916" y="72009"/>
                  </a:lnTo>
                  <a:lnTo>
                    <a:pt x="1359281" y="68580"/>
                  </a:lnTo>
                  <a:lnTo>
                    <a:pt x="1358138" y="63119"/>
                  </a:lnTo>
                  <a:lnTo>
                    <a:pt x="1356207" y="59055"/>
                  </a:lnTo>
                  <a:lnTo>
                    <a:pt x="1355979" y="58547"/>
                  </a:lnTo>
                  <a:lnTo>
                    <a:pt x="1350010" y="51308"/>
                  </a:lnTo>
                  <a:lnTo>
                    <a:pt x="1345438" y="48387"/>
                  </a:lnTo>
                  <a:lnTo>
                    <a:pt x="1332738" y="43561"/>
                  </a:lnTo>
                  <a:lnTo>
                    <a:pt x="1324483" y="42418"/>
                  </a:lnTo>
                  <a:lnTo>
                    <a:pt x="1314450" y="42418"/>
                  </a:lnTo>
                  <a:lnTo>
                    <a:pt x="1273810" y="53340"/>
                  </a:lnTo>
                  <a:lnTo>
                    <a:pt x="1260983" y="78867"/>
                  </a:lnTo>
                  <a:lnTo>
                    <a:pt x="1280541" y="81534"/>
                  </a:lnTo>
                  <a:lnTo>
                    <a:pt x="1282700" y="73152"/>
                  </a:lnTo>
                  <a:lnTo>
                    <a:pt x="1286129" y="67310"/>
                  </a:lnTo>
                  <a:lnTo>
                    <a:pt x="1295019" y="60706"/>
                  </a:lnTo>
                  <a:lnTo>
                    <a:pt x="1302004" y="59055"/>
                  </a:lnTo>
                  <a:lnTo>
                    <a:pt x="1321689" y="59055"/>
                  </a:lnTo>
                  <a:lnTo>
                    <a:pt x="1329309" y="61341"/>
                  </a:lnTo>
                  <a:lnTo>
                    <a:pt x="1334389" y="65786"/>
                  </a:lnTo>
                  <a:lnTo>
                    <a:pt x="1338199" y="69215"/>
                  </a:lnTo>
                  <a:lnTo>
                    <a:pt x="1340104" y="74930"/>
                  </a:lnTo>
                  <a:lnTo>
                    <a:pt x="1339977" y="88392"/>
                  </a:lnTo>
                  <a:lnTo>
                    <a:pt x="1339977" y="104140"/>
                  </a:lnTo>
                  <a:lnTo>
                    <a:pt x="1339977" y="120396"/>
                  </a:lnTo>
                  <a:lnTo>
                    <a:pt x="1338834" y="127000"/>
                  </a:lnTo>
                  <a:lnTo>
                    <a:pt x="1310513" y="150622"/>
                  </a:lnTo>
                  <a:lnTo>
                    <a:pt x="1295019" y="150622"/>
                  </a:lnTo>
                  <a:lnTo>
                    <a:pt x="1289050" y="148844"/>
                  </a:lnTo>
                  <a:lnTo>
                    <a:pt x="1284986" y="145161"/>
                  </a:lnTo>
                  <a:lnTo>
                    <a:pt x="1280922" y="141605"/>
                  </a:lnTo>
                  <a:lnTo>
                    <a:pt x="1279004" y="137414"/>
                  </a:lnTo>
                  <a:lnTo>
                    <a:pt x="1278890" y="128270"/>
                  </a:lnTo>
                  <a:lnTo>
                    <a:pt x="1279906" y="125095"/>
                  </a:lnTo>
                  <a:lnTo>
                    <a:pt x="1307211" y="111760"/>
                  </a:lnTo>
                  <a:lnTo>
                    <a:pt x="1317409" y="110070"/>
                  </a:lnTo>
                  <a:lnTo>
                    <a:pt x="1326299" y="108242"/>
                  </a:lnTo>
                  <a:lnTo>
                    <a:pt x="1333830" y="106260"/>
                  </a:lnTo>
                  <a:lnTo>
                    <a:pt x="1339977" y="104140"/>
                  </a:lnTo>
                  <a:lnTo>
                    <a:pt x="1339977" y="88392"/>
                  </a:lnTo>
                  <a:lnTo>
                    <a:pt x="1333449" y="90335"/>
                  </a:lnTo>
                  <a:lnTo>
                    <a:pt x="1325308" y="92125"/>
                  </a:lnTo>
                  <a:lnTo>
                    <a:pt x="1315542" y="93814"/>
                  </a:lnTo>
                  <a:lnTo>
                    <a:pt x="1304163" y="95377"/>
                  </a:lnTo>
                  <a:lnTo>
                    <a:pt x="1296162" y="96266"/>
                  </a:lnTo>
                  <a:lnTo>
                    <a:pt x="1290193" y="97282"/>
                  </a:lnTo>
                  <a:lnTo>
                    <a:pt x="1261491" y="116459"/>
                  </a:lnTo>
                  <a:lnTo>
                    <a:pt x="1258824" y="121285"/>
                  </a:lnTo>
                  <a:lnTo>
                    <a:pt x="1257427" y="126619"/>
                  </a:lnTo>
                  <a:lnTo>
                    <a:pt x="1257427" y="132334"/>
                  </a:lnTo>
                  <a:lnTo>
                    <a:pt x="1280706" y="163868"/>
                  </a:lnTo>
                  <a:lnTo>
                    <a:pt x="1297940" y="166243"/>
                  </a:lnTo>
                  <a:lnTo>
                    <a:pt x="1305941" y="166243"/>
                  </a:lnTo>
                  <a:lnTo>
                    <a:pt x="1339710" y="150622"/>
                  </a:lnTo>
                  <a:lnTo>
                    <a:pt x="1341628" y="148971"/>
                  </a:lnTo>
                  <a:lnTo>
                    <a:pt x="1342263" y="154559"/>
                  </a:lnTo>
                  <a:lnTo>
                    <a:pt x="1343533" y="159512"/>
                  </a:lnTo>
                  <a:lnTo>
                    <a:pt x="1345692" y="163576"/>
                  </a:lnTo>
                  <a:lnTo>
                    <a:pt x="1366647" y="163576"/>
                  </a:lnTo>
                  <a:close/>
                </a:path>
                <a:path w="1416684" h="209550">
                  <a:moveTo>
                    <a:pt x="1416304" y="140716"/>
                  </a:moveTo>
                  <a:lnTo>
                    <a:pt x="1393317" y="140716"/>
                  </a:lnTo>
                  <a:lnTo>
                    <a:pt x="1393317" y="163576"/>
                  </a:lnTo>
                  <a:lnTo>
                    <a:pt x="1404747" y="163576"/>
                  </a:lnTo>
                  <a:lnTo>
                    <a:pt x="1404493" y="170434"/>
                  </a:lnTo>
                  <a:lnTo>
                    <a:pt x="1392047" y="187452"/>
                  </a:lnTo>
                  <a:lnTo>
                    <a:pt x="1397635" y="195961"/>
                  </a:lnTo>
                  <a:lnTo>
                    <a:pt x="1404112" y="193167"/>
                  </a:lnTo>
                  <a:lnTo>
                    <a:pt x="1408811" y="189230"/>
                  </a:lnTo>
                  <a:lnTo>
                    <a:pt x="1414780" y="178816"/>
                  </a:lnTo>
                  <a:lnTo>
                    <a:pt x="1416304" y="172085"/>
                  </a:lnTo>
                  <a:lnTo>
                    <a:pt x="1416304" y="140716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623678" y="4418457"/>
              <a:ext cx="1062990" cy="16624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963662" y="4418457"/>
              <a:ext cx="3437890" cy="457200"/>
            </a:xfrm>
            <a:custGeom>
              <a:avLst/>
              <a:gdLst/>
              <a:ahLst/>
              <a:cxnLst/>
              <a:rect l="l" t="t" r="r" b="b"/>
              <a:pathLst>
                <a:path w="3437890" h="457200">
                  <a:moveTo>
                    <a:pt x="102857" y="351028"/>
                  </a:moveTo>
                  <a:lnTo>
                    <a:pt x="93713" y="313182"/>
                  </a:lnTo>
                  <a:lnTo>
                    <a:pt x="82423" y="300139"/>
                  </a:lnTo>
                  <a:lnTo>
                    <a:pt x="82423" y="351028"/>
                  </a:lnTo>
                  <a:lnTo>
                    <a:pt x="81826" y="362153"/>
                  </a:lnTo>
                  <a:lnTo>
                    <a:pt x="56337" y="396697"/>
                  </a:lnTo>
                  <a:lnTo>
                    <a:pt x="49911" y="397383"/>
                  </a:lnTo>
                  <a:lnTo>
                    <a:pt x="41148" y="397383"/>
                  </a:lnTo>
                  <a:lnTo>
                    <a:pt x="18745" y="363372"/>
                  </a:lnTo>
                  <a:lnTo>
                    <a:pt x="18161" y="352679"/>
                  </a:lnTo>
                  <a:lnTo>
                    <a:pt x="18770" y="341922"/>
                  </a:lnTo>
                  <a:lnTo>
                    <a:pt x="38709" y="308787"/>
                  </a:lnTo>
                  <a:lnTo>
                    <a:pt x="50800" y="305816"/>
                  </a:lnTo>
                  <a:lnTo>
                    <a:pt x="59436" y="305816"/>
                  </a:lnTo>
                  <a:lnTo>
                    <a:pt x="81826" y="340410"/>
                  </a:lnTo>
                  <a:lnTo>
                    <a:pt x="82423" y="351028"/>
                  </a:lnTo>
                  <a:lnTo>
                    <a:pt x="82423" y="300139"/>
                  </a:lnTo>
                  <a:lnTo>
                    <a:pt x="52705" y="290068"/>
                  </a:lnTo>
                  <a:lnTo>
                    <a:pt x="44958" y="290068"/>
                  </a:lnTo>
                  <a:lnTo>
                    <a:pt x="38354" y="291592"/>
                  </a:lnTo>
                  <a:lnTo>
                    <a:pt x="32893" y="294640"/>
                  </a:lnTo>
                  <a:lnTo>
                    <a:pt x="27559" y="297561"/>
                  </a:lnTo>
                  <a:lnTo>
                    <a:pt x="22606" y="302133"/>
                  </a:lnTo>
                  <a:lnTo>
                    <a:pt x="18288" y="308102"/>
                  </a:lnTo>
                  <a:lnTo>
                    <a:pt x="18288" y="292735"/>
                  </a:lnTo>
                  <a:lnTo>
                    <a:pt x="0" y="292735"/>
                  </a:lnTo>
                  <a:lnTo>
                    <a:pt x="0" y="456692"/>
                  </a:lnTo>
                  <a:lnTo>
                    <a:pt x="20066" y="456692"/>
                  </a:lnTo>
                  <a:lnTo>
                    <a:pt x="20066" y="399034"/>
                  </a:lnTo>
                  <a:lnTo>
                    <a:pt x="23495" y="403352"/>
                  </a:lnTo>
                  <a:lnTo>
                    <a:pt x="27940" y="406908"/>
                  </a:lnTo>
                  <a:lnTo>
                    <a:pt x="33274" y="409702"/>
                  </a:lnTo>
                  <a:lnTo>
                    <a:pt x="38481" y="412496"/>
                  </a:lnTo>
                  <a:lnTo>
                    <a:pt x="44577" y="413893"/>
                  </a:lnTo>
                  <a:lnTo>
                    <a:pt x="51181" y="413893"/>
                  </a:lnTo>
                  <a:lnTo>
                    <a:pt x="86131" y="399034"/>
                  </a:lnTo>
                  <a:lnTo>
                    <a:pt x="87769" y="397383"/>
                  </a:lnTo>
                  <a:lnTo>
                    <a:pt x="102463" y="359994"/>
                  </a:lnTo>
                  <a:lnTo>
                    <a:pt x="102857" y="351028"/>
                  </a:lnTo>
                  <a:close/>
                </a:path>
                <a:path w="3437890" h="457200">
                  <a:moveTo>
                    <a:pt x="235712" y="411226"/>
                  </a:moveTo>
                  <a:lnTo>
                    <a:pt x="229362" y="351790"/>
                  </a:lnTo>
                  <a:lnTo>
                    <a:pt x="229362" y="325882"/>
                  </a:lnTo>
                  <a:lnTo>
                    <a:pt x="228981" y="319659"/>
                  </a:lnTo>
                  <a:lnTo>
                    <a:pt x="228346" y="316230"/>
                  </a:lnTo>
                  <a:lnTo>
                    <a:pt x="227203" y="310769"/>
                  </a:lnTo>
                  <a:lnTo>
                    <a:pt x="225272" y="306705"/>
                  </a:lnTo>
                  <a:lnTo>
                    <a:pt x="225044" y="306197"/>
                  </a:lnTo>
                  <a:lnTo>
                    <a:pt x="219075" y="298958"/>
                  </a:lnTo>
                  <a:lnTo>
                    <a:pt x="214503" y="296037"/>
                  </a:lnTo>
                  <a:lnTo>
                    <a:pt x="201803" y="291211"/>
                  </a:lnTo>
                  <a:lnTo>
                    <a:pt x="193548" y="290068"/>
                  </a:lnTo>
                  <a:lnTo>
                    <a:pt x="183515" y="290068"/>
                  </a:lnTo>
                  <a:lnTo>
                    <a:pt x="142875" y="300990"/>
                  </a:lnTo>
                  <a:lnTo>
                    <a:pt x="130048" y="326517"/>
                  </a:lnTo>
                  <a:lnTo>
                    <a:pt x="149606" y="329184"/>
                  </a:lnTo>
                  <a:lnTo>
                    <a:pt x="151765" y="320802"/>
                  </a:lnTo>
                  <a:lnTo>
                    <a:pt x="155194" y="314960"/>
                  </a:lnTo>
                  <a:lnTo>
                    <a:pt x="164084" y="308356"/>
                  </a:lnTo>
                  <a:lnTo>
                    <a:pt x="171069" y="306705"/>
                  </a:lnTo>
                  <a:lnTo>
                    <a:pt x="190754" y="306705"/>
                  </a:lnTo>
                  <a:lnTo>
                    <a:pt x="198374" y="308991"/>
                  </a:lnTo>
                  <a:lnTo>
                    <a:pt x="203454" y="313436"/>
                  </a:lnTo>
                  <a:lnTo>
                    <a:pt x="207264" y="316865"/>
                  </a:lnTo>
                  <a:lnTo>
                    <a:pt x="209169" y="322580"/>
                  </a:lnTo>
                  <a:lnTo>
                    <a:pt x="209042" y="336042"/>
                  </a:lnTo>
                  <a:lnTo>
                    <a:pt x="209042" y="351790"/>
                  </a:lnTo>
                  <a:lnTo>
                    <a:pt x="209042" y="368046"/>
                  </a:lnTo>
                  <a:lnTo>
                    <a:pt x="207899" y="374650"/>
                  </a:lnTo>
                  <a:lnTo>
                    <a:pt x="179578" y="398272"/>
                  </a:lnTo>
                  <a:lnTo>
                    <a:pt x="164084" y="398272"/>
                  </a:lnTo>
                  <a:lnTo>
                    <a:pt x="158115" y="396494"/>
                  </a:lnTo>
                  <a:lnTo>
                    <a:pt x="154051" y="392811"/>
                  </a:lnTo>
                  <a:lnTo>
                    <a:pt x="149987" y="389255"/>
                  </a:lnTo>
                  <a:lnTo>
                    <a:pt x="148069" y="385064"/>
                  </a:lnTo>
                  <a:lnTo>
                    <a:pt x="147955" y="375920"/>
                  </a:lnTo>
                  <a:lnTo>
                    <a:pt x="148971" y="372745"/>
                  </a:lnTo>
                  <a:lnTo>
                    <a:pt x="176276" y="359410"/>
                  </a:lnTo>
                  <a:lnTo>
                    <a:pt x="186474" y="357720"/>
                  </a:lnTo>
                  <a:lnTo>
                    <a:pt x="195364" y="355892"/>
                  </a:lnTo>
                  <a:lnTo>
                    <a:pt x="202895" y="353910"/>
                  </a:lnTo>
                  <a:lnTo>
                    <a:pt x="209042" y="351790"/>
                  </a:lnTo>
                  <a:lnTo>
                    <a:pt x="209042" y="336042"/>
                  </a:lnTo>
                  <a:lnTo>
                    <a:pt x="202514" y="337985"/>
                  </a:lnTo>
                  <a:lnTo>
                    <a:pt x="194373" y="339775"/>
                  </a:lnTo>
                  <a:lnTo>
                    <a:pt x="184607" y="341464"/>
                  </a:lnTo>
                  <a:lnTo>
                    <a:pt x="173228" y="343027"/>
                  </a:lnTo>
                  <a:lnTo>
                    <a:pt x="165227" y="343916"/>
                  </a:lnTo>
                  <a:lnTo>
                    <a:pt x="159258" y="344932"/>
                  </a:lnTo>
                  <a:lnTo>
                    <a:pt x="130556" y="364109"/>
                  </a:lnTo>
                  <a:lnTo>
                    <a:pt x="127889" y="368935"/>
                  </a:lnTo>
                  <a:lnTo>
                    <a:pt x="126492" y="374269"/>
                  </a:lnTo>
                  <a:lnTo>
                    <a:pt x="126492" y="379984"/>
                  </a:lnTo>
                  <a:lnTo>
                    <a:pt x="149771" y="411518"/>
                  </a:lnTo>
                  <a:lnTo>
                    <a:pt x="167005" y="413893"/>
                  </a:lnTo>
                  <a:lnTo>
                    <a:pt x="175006" y="413893"/>
                  </a:lnTo>
                  <a:lnTo>
                    <a:pt x="208775" y="398272"/>
                  </a:lnTo>
                  <a:lnTo>
                    <a:pt x="210693" y="396621"/>
                  </a:lnTo>
                  <a:lnTo>
                    <a:pt x="211328" y="402209"/>
                  </a:lnTo>
                  <a:lnTo>
                    <a:pt x="212598" y="407162"/>
                  </a:lnTo>
                  <a:lnTo>
                    <a:pt x="214757" y="411226"/>
                  </a:lnTo>
                  <a:lnTo>
                    <a:pt x="235712" y="411226"/>
                  </a:lnTo>
                  <a:close/>
                </a:path>
                <a:path w="3437890" h="457200">
                  <a:moveTo>
                    <a:pt x="321310" y="296545"/>
                  </a:moveTo>
                  <a:lnTo>
                    <a:pt x="314325" y="292227"/>
                  </a:lnTo>
                  <a:lnTo>
                    <a:pt x="307467" y="290068"/>
                  </a:lnTo>
                  <a:lnTo>
                    <a:pt x="296037" y="290068"/>
                  </a:lnTo>
                  <a:lnTo>
                    <a:pt x="291719" y="291338"/>
                  </a:lnTo>
                  <a:lnTo>
                    <a:pt x="283972" y="296799"/>
                  </a:lnTo>
                  <a:lnTo>
                    <a:pt x="279654" y="302260"/>
                  </a:lnTo>
                  <a:lnTo>
                    <a:pt x="275082" y="310769"/>
                  </a:lnTo>
                  <a:lnTo>
                    <a:pt x="275082" y="292735"/>
                  </a:lnTo>
                  <a:lnTo>
                    <a:pt x="256921" y="292735"/>
                  </a:lnTo>
                  <a:lnTo>
                    <a:pt x="256921" y="411226"/>
                  </a:lnTo>
                  <a:lnTo>
                    <a:pt x="276987" y="411226"/>
                  </a:lnTo>
                  <a:lnTo>
                    <a:pt x="276987" y="340741"/>
                  </a:lnTo>
                  <a:lnTo>
                    <a:pt x="278130" y="332867"/>
                  </a:lnTo>
                  <a:lnTo>
                    <a:pt x="281940" y="321056"/>
                  </a:lnTo>
                  <a:lnTo>
                    <a:pt x="284353" y="317373"/>
                  </a:lnTo>
                  <a:lnTo>
                    <a:pt x="287909" y="314833"/>
                  </a:lnTo>
                  <a:lnTo>
                    <a:pt x="291338" y="312166"/>
                  </a:lnTo>
                  <a:lnTo>
                    <a:pt x="295275" y="310769"/>
                  </a:lnTo>
                  <a:lnTo>
                    <a:pt x="304673" y="310769"/>
                  </a:lnTo>
                  <a:lnTo>
                    <a:pt x="309499" y="312293"/>
                  </a:lnTo>
                  <a:lnTo>
                    <a:pt x="314452" y="315214"/>
                  </a:lnTo>
                  <a:lnTo>
                    <a:pt x="321310" y="296545"/>
                  </a:lnTo>
                  <a:close/>
                </a:path>
                <a:path w="3437890" h="457200">
                  <a:moveTo>
                    <a:pt x="435737" y="411226"/>
                  </a:moveTo>
                  <a:lnTo>
                    <a:pt x="429387" y="351790"/>
                  </a:lnTo>
                  <a:lnTo>
                    <a:pt x="429387" y="325882"/>
                  </a:lnTo>
                  <a:lnTo>
                    <a:pt x="429006" y="319659"/>
                  </a:lnTo>
                  <a:lnTo>
                    <a:pt x="428371" y="316230"/>
                  </a:lnTo>
                  <a:lnTo>
                    <a:pt x="427228" y="310769"/>
                  </a:lnTo>
                  <a:lnTo>
                    <a:pt x="425297" y="306705"/>
                  </a:lnTo>
                  <a:lnTo>
                    <a:pt x="425069" y="306197"/>
                  </a:lnTo>
                  <a:lnTo>
                    <a:pt x="419100" y="298958"/>
                  </a:lnTo>
                  <a:lnTo>
                    <a:pt x="414528" y="296037"/>
                  </a:lnTo>
                  <a:lnTo>
                    <a:pt x="401828" y="291211"/>
                  </a:lnTo>
                  <a:lnTo>
                    <a:pt x="393573" y="290068"/>
                  </a:lnTo>
                  <a:lnTo>
                    <a:pt x="383540" y="290068"/>
                  </a:lnTo>
                  <a:lnTo>
                    <a:pt x="342900" y="300990"/>
                  </a:lnTo>
                  <a:lnTo>
                    <a:pt x="330073" y="326517"/>
                  </a:lnTo>
                  <a:lnTo>
                    <a:pt x="349631" y="329184"/>
                  </a:lnTo>
                  <a:lnTo>
                    <a:pt x="351790" y="320802"/>
                  </a:lnTo>
                  <a:lnTo>
                    <a:pt x="355219" y="314960"/>
                  </a:lnTo>
                  <a:lnTo>
                    <a:pt x="364109" y="308356"/>
                  </a:lnTo>
                  <a:lnTo>
                    <a:pt x="371094" y="306705"/>
                  </a:lnTo>
                  <a:lnTo>
                    <a:pt x="390779" y="306705"/>
                  </a:lnTo>
                  <a:lnTo>
                    <a:pt x="398399" y="308991"/>
                  </a:lnTo>
                  <a:lnTo>
                    <a:pt x="403479" y="313436"/>
                  </a:lnTo>
                  <a:lnTo>
                    <a:pt x="407289" y="316865"/>
                  </a:lnTo>
                  <a:lnTo>
                    <a:pt x="409194" y="322580"/>
                  </a:lnTo>
                  <a:lnTo>
                    <a:pt x="409067" y="336042"/>
                  </a:lnTo>
                  <a:lnTo>
                    <a:pt x="409067" y="351790"/>
                  </a:lnTo>
                  <a:lnTo>
                    <a:pt x="409067" y="368046"/>
                  </a:lnTo>
                  <a:lnTo>
                    <a:pt x="407924" y="374650"/>
                  </a:lnTo>
                  <a:lnTo>
                    <a:pt x="379603" y="398272"/>
                  </a:lnTo>
                  <a:lnTo>
                    <a:pt x="364109" y="398272"/>
                  </a:lnTo>
                  <a:lnTo>
                    <a:pt x="358140" y="396494"/>
                  </a:lnTo>
                  <a:lnTo>
                    <a:pt x="354076" y="392811"/>
                  </a:lnTo>
                  <a:lnTo>
                    <a:pt x="350012" y="389255"/>
                  </a:lnTo>
                  <a:lnTo>
                    <a:pt x="348094" y="385064"/>
                  </a:lnTo>
                  <a:lnTo>
                    <a:pt x="347980" y="375920"/>
                  </a:lnTo>
                  <a:lnTo>
                    <a:pt x="348996" y="372745"/>
                  </a:lnTo>
                  <a:lnTo>
                    <a:pt x="376301" y="359410"/>
                  </a:lnTo>
                  <a:lnTo>
                    <a:pt x="386499" y="357720"/>
                  </a:lnTo>
                  <a:lnTo>
                    <a:pt x="395389" y="355892"/>
                  </a:lnTo>
                  <a:lnTo>
                    <a:pt x="402920" y="353910"/>
                  </a:lnTo>
                  <a:lnTo>
                    <a:pt x="409067" y="351790"/>
                  </a:lnTo>
                  <a:lnTo>
                    <a:pt x="409067" y="336042"/>
                  </a:lnTo>
                  <a:lnTo>
                    <a:pt x="402539" y="337985"/>
                  </a:lnTo>
                  <a:lnTo>
                    <a:pt x="394398" y="339775"/>
                  </a:lnTo>
                  <a:lnTo>
                    <a:pt x="384632" y="341464"/>
                  </a:lnTo>
                  <a:lnTo>
                    <a:pt x="373253" y="343027"/>
                  </a:lnTo>
                  <a:lnTo>
                    <a:pt x="365252" y="343916"/>
                  </a:lnTo>
                  <a:lnTo>
                    <a:pt x="359283" y="344932"/>
                  </a:lnTo>
                  <a:lnTo>
                    <a:pt x="330581" y="364109"/>
                  </a:lnTo>
                  <a:lnTo>
                    <a:pt x="327914" y="368935"/>
                  </a:lnTo>
                  <a:lnTo>
                    <a:pt x="326517" y="374269"/>
                  </a:lnTo>
                  <a:lnTo>
                    <a:pt x="326517" y="379984"/>
                  </a:lnTo>
                  <a:lnTo>
                    <a:pt x="349796" y="411518"/>
                  </a:lnTo>
                  <a:lnTo>
                    <a:pt x="367030" y="413893"/>
                  </a:lnTo>
                  <a:lnTo>
                    <a:pt x="375031" y="413893"/>
                  </a:lnTo>
                  <a:lnTo>
                    <a:pt x="408800" y="398272"/>
                  </a:lnTo>
                  <a:lnTo>
                    <a:pt x="410718" y="396621"/>
                  </a:lnTo>
                  <a:lnTo>
                    <a:pt x="411353" y="402209"/>
                  </a:lnTo>
                  <a:lnTo>
                    <a:pt x="412623" y="407162"/>
                  </a:lnTo>
                  <a:lnTo>
                    <a:pt x="414782" y="411226"/>
                  </a:lnTo>
                  <a:lnTo>
                    <a:pt x="435737" y="411226"/>
                  </a:lnTo>
                  <a:close/>
                </a:path>
                <a:path w="3437890" h="457200">
                  <a:moveTo>
                    <a:pt x="626237" y="411226"/>
                  </a:moveTo>
                  <a:lnTo>
                    <a:pt x="619887" y="351790"/>
                  </a:lnTo>
                  <a:lnTo>
                    <a:pt x="619887" y="325882"/>
                  </a:lnTo>
                  <a:lnTo>
                    <a:pt x="619506" y="319659"/>
                  </a:lnTo>
                  <a:lnTo>
                    <a:pt x="618871" y="316230"/>
                  </a:lnTo>
                  <a:lnTo>
                    <a:pt x="617728" y="310769"/>
                  </a:lnTo>
                  <a:lnTo>
                    <a:pt x="615797" y="306705"/>
                  </a:lnTo>
                  <a:lnTo>
                    <a:pt x="615569" y="306197"/>
                  </a:lnTo>
                  <a:lnTo>
                    <a:pt x="609600" y="298958"/>
                  </a:lnTo>
                  <a:lnTo>
                    <a:pt x="605028" y="296037"/>
                  </a:lnTo>
                  <a:lnTo>
                    <a:pt x="592328" y="291211"/>
                  </a:lnTo>
                  <a:lnTo>
                    <a:pt x="584073" y="290068"/>
                  </a:lnTo>
                  <a:lnTo>
                    <a:pt x="574040" y="290068"/>
                  </a:lnTo>
                  <a:lnTo>
                    <a:pt x="533400" y="300990"/>
                  </a:lnTo>
                  <a:lnTo>
                    <a:pt x="520573" y="326517"/>
                  </a:lnTo>
                  <a:lnTo>
                    <a:pt x="540131" y="329184"/>
                  </a:lnTo>
                  <a:lnTo>
                    <a:pt x="542290" y="320802"/>
                  </a:lnTo>
                  <a:lnTo>
                    <a:pt x="545719" y="314960"/>
                  </a:lnTo>
                  <a:lnTo>
                    <a:pt x="554609" y="308356"/>
                  </a:lnTo>
                  <a:lnTo>
                    <a:pt x="561594" y="306705"/>
                  </a:lnTo>
                  <a:lnTo>
                    <a:pt x="581279" y="306705"/>
                  </a:lnTo>
                  <a:lnTo>
                    <a:pt x="588899" y="308991"/>
                  </a:lnTo>
                  <a:lnTo>
                    <a:pt x="593979" y="313436"/>
                  </a:lnTo>
                  <a:lnTo>
                    <a:pt x="597789" y="316865"/>
                  </a:lnTo>
                  <a:lnTo>
                    <a:pt x="599694" y="322580"/>
                  </a:lnTo>
                  <a:lnTo>
                    <a:pt x="599567" y="336042"/>
                  </a:lnTo>
                  <a:lnTo>
                    <a:pt x="599567" y="351790"/>
                  </a:lnTo>
                  <a:lnTo>
                    <a:pt x="599567" y="368046"/>
                  </a:lnTo>
                  <a:lnTo>
                    <a:pt x="598424" y="374650"/>
                  </a:lnTo>
                  <a:lnTo>
                    <a:pt x="570103" y="398272"/>
                  </a:lnTo>
                  <a:lnTo>
                    <a:pt x="554609" y="398272"/>
                  </a:lnTo>
                  <a:lnTo>
                    <a:pt x="548640" y="396494"/>
                  </a:lnTo>
                  <a:lnTo>
                    <a:pt x="544576" y="392811"/>
                  </a:lnTo>
                  <a:lnTo>
                    <a:pt x="540512" y="389255"/>
                  </a:lnTo>
                  <a:lnTo>
                    <a:pt x="538594" y="385064"/>
                  </a:lnTo>
                  <a:lnTo>
                    <a:pt x="538480" y="375920"/>
                  </a:lnTo>
                  <a:lnTo>
                    <a:pt x="539496" y="372745"/>
                  </a:lnTo>
                  <a:lnTo>
                    <a:pt x="566801" y="359410"/>
                  </a:lnTo>
                  <a:lnTo>
                    <a:pt x="576999" y="357720"/>
                  </a:lnTo>
                  <a:lnTo>
                    <a:pt x="585889" y="355892"/>
                  </a:lnTo>
                  <a:lnTo>
                    <a:pt x="593420" y="353910"/>
                  </a:lnTo>
                  <a:lnTo>
                    <a:pt x="599567" y="351790"/>
                  </a:lnTo>
                  <a:lnTo>
                    <a:pt x="599567" y="336042"/>
                  </a:lnTo>
                  <a:lnTo>
                    <a:pt x="593039" y="337985"/>
                  </a:lnTo>
                  <a:lnTo>
                    <a:pt x="584898" y="339775"/>
                  </a:lnTo>
                  <a:lnTo>
                    <a:pt x="575132" y="341464"/>
                  </a:lnTo>
                  <a:lnTo>
                    <a:pt x="563753" y="343027"/>
                  </a:lnTo>
                  <a:lnTo>
                    <a:pt x="555752" y="343916"/>
                  </a:lnTo>
                  <a:lnTo>
                    <a:pt x="549783" y="344932"/>
                  </a:lnTo>
                  <a:lnTo>
                    <a:pt x="521081" y="364109"/>
                  </a:lnTo>
                  <a:lnTo>
                    <a:pt x="518414" y="368935"/>
                  </a:lnTo>
                  <a:lnTo>
                    <a:pt x="517017" y="374269"/>
                  </a:lnTo>
                  <a:lnTo>
                    <a:pt x="517017" y="379984"/>
                  </a:lnTo>
                  <a:lnTo>
                    <a:pt x="540296" y="411518"/>
                  </a:lnTo>
                  <a:lnTo>
                    <a:pt x="557530" y="413893"/>
                  </a:lnTo>
                  <a:lnTo>
                    <a:pt x="565531" y="413893"/>
                  </a:lnTo>
                  <a:lnTo>
                    <a:pt x="599300" y="398272"/>
                  </a:lnTo>
                  <a:lnTo>
                    <a:pt x="601218" y="396621"/>
                  </a:lnTo>
                  <a:lnTo>
                    <a:pt x="601853" y="402209"/>
                  </a:lnTo>
                  <a:lnTo>
                    <a:pt x="603123" y="407162"/>
                  </a:lnTo>
                  <a:lnTo>
                    <a:pt x="605282" y="411226"/>
                  </a:lnTo>
                  <a:lnTo>
                    <a:pt x="626237" y="411226"/>
                  </a:lnTo>
                  <a:close/>
                </a:path>
                <a:path w="3437890" h="457200">
                  <a:moveTo>
                    <a:pt x="808355" y="411226"/>
                  </a:moveTo>
                  <a:lnTo>
                    <a:pt x="808266" y="328549"/>
                  </a:lnTo>
                  <a:lnTo>
                    <a:pt x="807758" y="320421"/>
                  </a:lnTo>
                  <a:lnTo>
                    <a:pt x="805967" y="312229"/>
                  </a:lnTo>
                  <a:lnTo>
                    <a:pt x="803897" y="307467"/>
                  </a:lnTo>
                  <a:lnTo>
                    <a:pt x="802995" y="305371"/>
                  </a:lnTo>
                  <a:lnTo>
                    <a:pt x="771779" y="290068"/>
                  </a:lnTo>
                  <a:lnTo>
                    <a:pt x="760984" y="291363"/>
                  </a:lnTo>
                  <a:lnTo>
                    <a:pt x="751281" y="295236"/>
                  </a:lnTo>
                  <a:lnTo>
                    <a:pt x="742645" y="301701"/>
                  </a:lnTo>
                  <a:lnTo>
                    <a:pt x="735076" y="310769"/>
                  </a:lnTo>
                  <a:lnTo>
                    <a:pt x="733907" y="307467"/>
                  </a:lnTo>
                  <a:lnTo>
                    <a:pt x="710438" y="290068"/>
                  </a:lnTo>
                  <a:lnTo>
                    <a:pt x="693674" y="290068"/>
                  </a:lnTo>
                  <a:lnTo>
                    <a:pt x="686689" y="291846"/>
                  </a:lnTo>
                  <a:lnTo>
                    <a:pt x="680135" y="295592"/>
                  </a:lnTo>
                  <a:lnTo>
                    <a:pt x="674370" y="298831"/>
                  </a:lnTo>
                  <a:lnTo>
                    <a:pt x="669417" y="303530"/>
                  </a:lnTo>
                  <a:lnTo>
                    <a:pt x="665734" y="309372"/>
                  </a:lnTo>
                  <a:lnTo>
                    <a:pt x="665734" y="292735"/>
                  </a:lnTo>
                  <a:lnTo>
                    <a:pt x="647700" y="292735"/>
                  </a:lnTo>
                  <a:lnTo>
                    <a:pt x="647700" y="411226"/>
                  </a:lnTo>
                  <a:lnTo>
                    <a:pt x="667766" y="411226"/>
                  </a:lnTo>
                  <a:lnTo>
                    <a:pt x="667766" y="338963"/>
                  </a:lnTo>
                  <a:lnTo>
                    <a:pt x="668909" y="330708"/>
                  </a:lnTo>
                  <a:lnTo>
                    <a:pt x="691515" y="307467"/>
                  </a:lnTo>
                  <a:lnTo>
                    <a:pt x="704596" y="307467"/>
                  </a:lnTo>
                  <a:lnTo>
                    <a:pt x="709930" y="309753"/>
                  </a:lnTo>
                  <a:lnTo>
                    <a:pt x="716534" y="318643"/>
                  </a:lnTo>
                  <a:lnTo>
                    <a:pt x="718185" y="325374"/>
                  </a:lnTo>
                  <a:lnTo>
                    <a:pt x="718185" y="411226"/>
                  </a:lnTo>
                  <a:lnTo>
                    <a:pt x="738251" y="411226"/>
                  </a:lnTo>
                  <a:lnTo>
                    <a:pt x="738251" y="342392"/>
                  </a:lnTo>
                  <a:lnTo>
                    <a:pt x="738771" y="333870"/>
                  </a:lnTo>
                  <a:lnTo>
                    <a:pt x="740321" y="326580"/>
                  </a:lnTo>
                  <a:lnTo>
                    <a:pt x="742911" y="320535"/>
                  </a:lnTo>
                  <a:lnTo>
                    <a:pt x="746506" y="315722"/>
                  </a:lnTo>
                  <a:lnTo>
                    <a:pt x="751459" y="310769"/>
                  </a:lnTo>
                  <a:lnTo>
                    <a:pt x="751967" y="310261"/>
                  </a:lnTo>
                  <a:lnTo>
                    <a:pt x="758952" y="307467"/>
                  </a:lnTo>
                  <a:lnTo>
                    <a:pt x="771906" y="307467"/>
                  </a:lnTo>
                  <a:lnTo>
                    <a:pt x="775843" y="308610"/>
                  </a:lnTo>
                  <a:lnTo>
                    <a:pt x="779272" y="310769"/>
                  </a:lnTo>
                  <a:lnTo>
                    <a:pt x="782701" y="312801"/>
                  </a:lnTo>
                  <a:lnTo>
                    <a:pt x="785114" y="315722"/>
                  </a:lnTo>
                  <a:lnTo>
                    <a:pt x="787654" y="322834"/>
                  </a:lnTo>
                  <a:lnTo>
                    <a:pt x="788289" y="328549"/>
                  </a:lnTo>
                  <a:lnTo>
                    <a:pt x="788289" y="411226"/>
                  </a:lnTo>
                  <a:lnTo>
                    <a:pt x="808355" y="411226"/>
                  </a:lnTo>
                  <a:close/>
                </a:path>
                <a:path w="3437890" h="457200">
                  <a:moveTo>
                    <a:pt x="941057" y="351028"/>
                  </a:moveTo>
                  <a:lnTo>
                    <a:pt x="931913" y="313182"/>
                  </a:lnTo>
                  <a:lnTo>
                    <a:pt x="920623" y="300139"/>
                  </a:lnTo>
                  <a:lnTo>
                    <a:pt x="920623" y="351028"/>
                  </a:lnTo>
                  <a:lnTo>
                    <a:pt x="920026" y="362153"/>
                  </a:lnTo>
                  <a:lnTo>
                    <a:pt x="894537" y="396697"/>
                  </a:lnTo>
                  <a:lnTo>
                    <a:pt x="888111" y="397383"/>
                  </a:lnTo>
                  <a:lnTo>
                    <a:pt x="879348" y="397383"/>
                  </a:lnTo>
                  <a:lnTo>
                    <a:pt x="856945" y="363372"/>
                  </a:lnTo>
                  <a:lnTo>
                    <a:pt x="856361" y="352679"/>
                  </a:lnTo>
                  <a:lnTo>
                    <a:pt x="856970" y="341922"/>
                  </a:lnTo>
                  <a:lnTo>
                    <a:pt x="876909" y="308787"/>
                  </a:lnTo>
                  <a:lnTo>
                    <a:pt x="889000" y="305816"/>
                  </a:lnTo>
                  <a:lnTo>
                    <a:pt x="897636" y="305816"/>
                  </a:lnTo>
                  <a:lnTo>
                    <a:pt x="920026" y="340410"/>
                  </a:lnTo>
                  <a:lnTo>
                    <a:pt x="920623" y="351028"/>
                  </a:lnTo>
                  <a:lnTo>
                    <a:pt x="920623" y="300139"/>
                  </a:lnTo>
                  <a:lnTo>
                    <a:pt x="890905" y="290068"/>
                  </a:lnTo>
                  <a:lnTo>
                    <a:pt x="883158" y="290068"/>
                  </a:lnTo>
                  <a:lnTo>
                    <a:pt x="876554" y="291592"/>
                  </a:lnTo>
                  <a:lnTo>
                    <a:pt x="871093" y="294640"/>
                  </a:lnTo>
                  <a:lnTo>
                    <a:pt x="865759" y="297561"/>
                  </a:lnTo>
                  <a:lnTo>
                    <a:pt x="860806" y="302133"/>
                  </a:lnTo>
                  <a:lnTo>
                    <a:pt x="856488" y="308102"/>
                  </a:lnTo>
                  <a:lnTo>
                    <a:pt x="856488" y="292735"/>
                  </a:lnTo>
                  <a:lnTo>
                    <a:pt x="838200" y="292735"/>
                  </a:lnTo>
                  <a:lnTo>
                    <a:pt x="838200" y="456692"/>
                  </a:lnTo>
                  <a:lnTo>
                    <a:pt x="858266" y="456692"/>
                  </a:lnTo>
                  <a:lnTo>
                    <a:pt x="858266" y="399034"/>
                  </a:lnTo>
                  <a:lnTo>
                    <a:pt x="861695" y="403352"/>
                  </a:lnTo>
                  <a:lnTo>
                    <a:pt x="866140" y="406908"/>
                  </a:lnTo>
                  <a:lnTo>
                    <a:pt x="871474" y="409702"/>
                  </a:lnTo>
                  <a:lnTo>
                    <a:pt x="876681" y="412496"/>
                  </a:lnTo>
                  <a:lnTo>
                    <a:pt x="882777" y="413893"/>
                  </a:lnTo>
                  <a:lnTo>
                    <a:pt x="889381" y="413893"/>
                  </a:lnTo>
                  <a:lnTo>
                    <a:pt x="924331" y="399034"/>
                  </a:lnTo>
                  <a:lnTo>
                    <a:pt x="925969" y="397383"/>
                  </a:lnTo>
                  <a:lnTo>
                    <a:pt x="940663" y="359994"/>
                  </a:lnTo>
                  <a:lnTo>
                    <a:pt x="941057" y="351028"/>
                  </a:lnTo>
                  <a:close/>
                </a:path>
                <a:path w="3437890" h="457200">
                  <a:moveTo>
                    <a:pt x="991235" y="247650"/>
                  </a:moveTo>
                  <a:lnTo>
                    <a:pt x="971169" y="247650"/>
                  </a:lnTo>
                  <a:lnTo>
                    <a:pt x="971169" y="411226"/>
                  </a:lnTo>
                  <a:lnTo>
                    <a:pt x="991235" y="411226"/>
                  </a:lnTo>
                  <a:lnTo>
                    <a:pt x="991235" y="247650"/>
                  </a:lnTo>
                  <a:close/>
                </a:path>
                <a:path w="3437890" h="457200">
                  <a:moveTo>
                    <a:pt x="1048893" y="292735"/>
                  </a:moveTo>
                  <a:lnTo>
                    <a:pt x="1028827" y="292735"/>
                  </a:lnTo>
                  <a:lnTo>
                    <a:pt x="1028827" y="411226"/>
                  </a:lnTo>
                  <a:lnTo>
                    <a:pt x="1048893" y="411226"/>
                  </a:lnTo>
                  <a:lnTo>
                    <a:pt x="1048893" y="292735"/>
                  </a:lnTo>
                  <a:close/>
                </a:path>
                <a:path w="3437890" h="457200">
                  <a:moveTo>
                    <a:pt x="1048893" y="247650"/>
                  </a:moveTo>
                  <a:lnTo>
                    <a:pt x="1028827" y="247650"/>
                  </a:lnTo>
                  <a:lnTo>
                    <a:pt x="1028827" y="270764"/>
                  </a:lnTo>
                  <a:lnTo>
                    <a:pt x="1048893" y="270764"/>
                  </a:lnTo>
                  <a:lnTo>
                    <a:pt x="1048893" y="247650"/>
                  </a:lnTo>
                  <a:close/>
                </a:path>
                <a:path w="3437890" h="457200">
                  <a:moveTo>
                    <a:pt x="1178687" y="411226"/>
                  </a:moveTo>
                  <a:lnTo>
                    <a:pt x="1172337" y="351790"/>
                  </a:lnTo>
                  <a:lnTo>
                    <a:pt x="1172337" y="325882"/>
                  </a:lnTo>
                  <a:lnTo>
                    <a:pt x="1171956" y="319659"/>
                  </a:lnTo>
                  <a:lnTo>
                    <a:pt x="1171321" y="316230"/>
                  </a:lnTo>
                  <a:lnTo>
                    <a:pt x="1170178" y="310769"/>
                  </a:lnTo>
                  <a:lnTo>
                    <a:pt x="1168247" y="306705"/>
                  </a:lnTo>
                  <a:lnTo>
                    <a:pt x="1168019" y="306197"/>
                  </a:lnTo>
                  <a:lnTo>
                    <a:pt x="1162050" y="298958"/>
                  </a:lnTo>
                  <a:lnTo>
                    <a:pt x="1157478" y="296037"/>
                  </a:lnTo>
                  <a:lnTo>
                    <a:pt x="1144778" y="291211"/>
                  </a:lnTo>
                  <a:lnTo>
                    <a:pt x="1136523" y="290068"/>
                  </a:lnTo>
                  <a:lnTo>
                    <a:pt x="1126490" y="290068"/>
                  </a:lnTo>
                  <a:lnTo>
                    <a:pt x="1085850" y="300990"/>
                  </a:lnTo>
                  <a:lnTo>
                    <a:pt x="1073023" y="326517"/>
                  </a:lnTo>
                  <a:lnTo>
                    <a:pt x="1092581" y="329184"/>
                  </a:lnTo>
                  <a:lnTo>
                    <a:pt x="1094740" y="320802"/>
                  </a:lnTo>
                  <a:lnTo>
                    <a:pt x="1098169" y="314960"/>
                  </a:lnTo>
                  <a:lnTo>
                    <a:pt x="1107059" y="308356"/>
                  </a:lnTo>
                  <a:lnTo>
                    <a:pt x="1114044" y="306705"/>
                  </a:lnTo>
                  <a:lnTo>
                    <a:pt x="1133729" y="306705"/>
                  </a:lnTo>
                  <a:lnTo>
                    <a:pt x="1141349" y="308991"/>
                  </a:lnTo>
                  <a:lnTo>
                    <a:pt x="1146429" y="313436"/>
                  </a:lnTo>
                  <a:lnTo>
                    <a:pt x="1150239" y="316865"/>
                  </a:lnTo>
                  <a:lnTo>
                    <a:pt x="1152144" y="322580"/>
                  </a:lnTo>
                  <a:lnTo>
                    <a:pt x="1152017" y="336042"/>
                  </a:lnTo>
                  <a:lnTo>
                    <a:pt x="1152017" y="351790"/>
                  </a:lnTo>
                  <a:lnTo>
                    <a:pt x="1152017" y="368046"/>
                  </a:lnTo>
                  <a:lnTo>
                    <a:pt x="1150874" y="374650"/>
                  </a:lnTo>
                  <a:lnTo>
                    <a:pt x="1122553" y="398272"/>
                  </a:lnTo>
                  <a:lnTo>
                    <a:pt x="1107059" y="398272"/>
                  </a:lnTo>
                  <a:lnTo>
                    <a:pt x="1101090" y="396494"/>
                  </a:lnTo>
                  <a:lnTo>
                    <a:pt x="1097026" y="392811"/>
                  </a:lnTo>
                  <a:lnTo>
                    <a:pt x="1092962" y="389255"/>
                  </a:lnTo>
                  <a:lnTo>
                    <a:pt x="1091044" y="385064"/>
                  </a:lnTo>
                  <a:lnTo>
                    <a:pt x="1090930" y="375920"/>
                  </a:lnTo>
                  <a:lnTo>
                    <a:pt x="1091946" y="372745"/>
                  </a:lnTo>
                  <a:lnTo>
                    <a:pt x="1119251" y="359410"/>
                  </a:lnTo>
                  <a:lnTo>
                    <a:pt x="1129449" y="357720"/>
                  </a:lnTo>
                  <a:lnTo>
                    <a:pt x="1138339" y="355892"/>
                  </a:lnTo>
                  <a:lnTo>
                    <a:pt x="1145870" y="353910"/>
                  </a:lnTo>
                  <a:lnTo>
                    <a:pt x="1152017" y="351790"/>
                  </a:lnTo>
                  <a:lnTo>
                    <a:pt x="1152017" y="336042"/>
                  </a:lnTo>
                  <a:lnTo>
                    <a:pt x="1145489" y="337985"/>
                  </a:lnTo>
                  <a:lnTo>
                    <a:pt x="1137348" y="339775"/>
                  </a:lnTo>
                  <a:lnTo>
                    <a:pt x="1127582" y="341464"/>
                  </a:lnTo>
                  <a:lnTo>
                    <a:pt x="1116203" y="343027"/>
                  </a:lnTo>
                  <a:lnTo>
                    <a:pt x="1108202" y="343916"/>
                  </a:lnTo>
                  <a:lnTo>
                    <a:pt x="1102233" y="344932"/>
                  </a:lnTo>
                  <a:lnTo>
                    <a:pt x="1073531" y="364109"/>
                  </a:lnTo>
                  <a:lnTo>
                    <a:pt x="1070864" y="368935"/>
                  </a:lnTo>
                  <a:lnTo>
                    <a:pt x="1069467" y="374269"/>
                  </a:lnTo>
                  <a:lnTo>
                    <a:pt x="1069467" y="379984"/>
                  </a:lnTo>
                  <a:lnTo>
                    <a:pt x="1092746" y="411518"/>
                  </a:lnTo>
                  <a:lnTo>
                    <a:pt x="1109980" y="413893"/>
                  </a:lnTo>
                  <a:lnTo>
                    <a:pt x="1117981" y="413893"/>
                  </a:lnTo>
                  <a:lnTo>
                    <a:pt x="1151750" y="398272"/>
                  </a:lnTo>
                  <a:lnTo>
                    <a:pt x="1153668" y="396621"/>
                  </a:lnTo>
                  <a:lnTo>
                    <a:pt x="1154303" y="402209"/>
                  </a:lnTo>
                  <a:lnTo>
                    <a:pt x="1155573" y="407162"/>
                  </a:lnTo>
                  <a:lnTo>
                    <a:pt x="1157732" y="411226"/>
                  </a:lnTo>
                  <a:lnTo>
                    <a:pt x="1178687" y="411226"/>
                  </a:lnTo>
                  <a:close/>
                </a:path>
                <a:path w="3437890" h="457200">
                  <a:moveTo>
                    <a:pt x="1264285" y="296545"/>
                  </a:moveTo>
                  <a:lnTo>
                    <a:pt x="1257300" y="292227"/>
                  </a:lnTo>
                  <a:lnTo>
                    <a:pt x="1250442" y="290068"/>
                  </a:lnTo>
                  <a:lnTo>
                    <a:pt x="1239012" y="290068"/>
                  </a:lnTo>
                  <a:lnTo>
                    <a:pt x="1234694" y="291338"/>
                  </a:lnTo>
                  <a:lnTo>
                    <a:pt x="1226947" y="296799"/>
                  </a:lnTo>
                  <a:lnTo>
                    <a:pt x="1222629" y="302260"/>
                  </a:lnTo>
                  <a:lnTo>
                    <a:pt x="1218057" y="310769"/>
                  </a:lnTo>
                  <a:lnTo>
                    <a:pt x="1218057" y="292735"/>
                  </a:lnTo>
                  <a:lnTo>
                    <a:pt x="1199896" y="292735"/>
                  </a:lnTo>
                  <a:lnTo>
                    <a:pt x="1199896" y="411226"/>
                  </a:lnTo>
                  <a:lnTo>
                    <a:pt x="1219962" y="411226"/>
                  </a:lnTo>
                  <a:lnTo>
                    <a:pt x="1219962" y="340741"/>
                  </a:lnTo>
                  <a:lnTo>
                    <a:pt x="1221105" y="332867"/>
                  </a:lnTo>
                  <a:lnTo>
                    <a:pt x="1224915" y="321056"/>
                  </a:lnTo>
                  <a:lnTo>
                    <a:pt x="1227328" y="317373"/>
                  </a:lnTo>
                  <a:lnTo>
                    <a:pt x="1230884" y="314833"/>
                  </a:lnTo>
                  <a:lnTo>
                    <a:pt x="1234313" y="312166"/>
                  </a:lnTo>
                  <a:lnTo>
                    <a:pt x="1238250" y="310769"/>
                  </a:lnTo>
                  <a:lnTo>
                    <a:pt x="1247648" y="310769"/>
                  </a:lnTo>
                  <a:lnTo>
                    <a:pt x="1252474" y="312293"/>
                  </a:lnTo>
                  <a:lnTo>
                    <a:pt x="1257427" y="315214"/>
                  </a:lnTo>
                  <a:lnTo>
                    <a:pt x="1264285" y="296545"/>
                  </a:lnTo>
                  <a:close/>
                </a:path>
                <a:path w="3437890" h="457200">
                  <a:moveTo>
                    <a:pt x="2961005" y="163576"/>
                  </a:moveTo>
                  <a:lnTo>
                    <a:pt x="2960916" y="80899"/>
                  </a:lnTo>
                  <a:lnTo>
                    <a:pt x="2960408" y="72771"/>
                  </a:lnTo>
                  <a:lnTo>
                    <a:pt x="2958617" y="64579"/>
                  </a:lnTo>
                  <a:lnTo>
                    <a:pt x="2956547" y="59817"/>
                  </a:lnTo>
                  <a:lnTo>
                    <a:pt x="2955645" y="57721"/>
                  </a:lnTo>
                  <a:lnTo>
                    <a:pt x="2924429" y="42418"/>
                  </a:lnTo>
                  <a:lnTo>
                    <a:pt x="2913634" y="43713"/>
                  </a:lnTo>
                  <a:lnTo>
                    <a:pt x="2903931" y="47586"/>
                  </a:lnTo>
                  <a:lnTo>
                    <a:pt x="2895295" y="54051"/>
                  </a:lnTo>
                  <a:lnTo>
                    <a:pt x="2887726" y="63119"/>
                  </a:lnTo>
                  <a:lnTo>
                    <a:pt x="2886557" y="59817"/>
                  </a:lnTo>
                  <a:lnTo>
                    <a:pt x="2863088" y="42418"/>
                  </a:lnTo>
                  <a:lnTo>
                    <a:pt x="2846324" y="42418"/>
                  </a:lnTo>
                  <a:lnTo>
                    <a:pt x="2839339" y="44196"/>
                  </a:lnTo>
                  <a:lnTo>
                    <a:pt x="2832785" y="47942"/>
                  </a:lnTo>
                  <a:lnTo>
                    <a:pt x="2827020" y="51181"/>
                  </a:lnTo>
                  <a:lnTo>
                    <a:pt x="2822067" y="55880"/>
                  </a:lnTo>
                  <a:lnTo>
                    <a:pt x="2818384" y="61722"/>
                  </a:lnTo>
                  <a:lnTo>
                    <a:pt x="2818384" y="45085"/>
                  </a:lnTo>
                  <a:lnTo>
                    <a:pt x="2800350" y="45085"/>
                  </a:lnTo>
                  <a:lnTo>
                    <a:pt x="2800350" y="163576"/>
                  </a:lnTo>
                  <a:lnTo>
                    <a:pt x="2820416" y="163576"/>
                  </a:lnTo>
                  <a:lnTo>
                    <a:pt x="2820416" y="91313"/>
                  </a:lnTo>
                  <a:lnTo>
                    <a:pt x="2821559" y="83058"/>
                  </a:lnTo>
                  <a:lnTo>
                    <a:pt x="2844165" y="59817"/>
                  </a:lnTo>
                  <a:lnTo>
                    <a:pt x="2857246" y="59817"/>
                  </a:lnTo>
                  <a:lnTo>
                    <a:pt x="2862580" y="62103"/>
                  </a:lnTo>
                  <a:lnTo>
                    <a:pt x="2869184" y="70993"/>
                  </a:lnTo>
                  <a:lnTo>
                    <a:pt x="2870835" y="77724"/>
                  </a:lnTo>
                  <a:lnTo>
                    <a:pt x="2870835" y="163576"/>
                  </a:lnTo>
                  <a:lnTo>
                    <a:pt x="2890901" y="163576"/>
                  </a:lnTo>
                  <a:lnTo>
                    <a:pt x="2890901" y="94742"/>
                  </a:lnTo>
                  <a:lnTo>
                    <a:pt x="2891421" y="86220"/>
                  </a:lnTo>
                  <a:lnTo>
                    <a:pt x="2892971" y="78930"/>
                  </a:lnTo>
                  <a:lnTo>
                    <a:pt x="2895562" y="72885"/>
                  </a:lnTo>
                  <a:lnTo>
                    <a:pt x="2899156" y="68072"/>
                  </a:lnTo>
                  <a:lnTo>
                    <a:pt x="2904109" y="63119"/>
                  </a:lnTo>
                  <a:lnTo>
                    <a:pt x="2904617" y="62611"/>
                  </a:lnTo>
                  <a:lnTo>
                    <a:pt x="2911602" y="59817"/>
                  </a:lnTo>
                  <a:lnTo>
                    <a:pt x="2924556" y="59817"/>
                  </a:lnTo>
                  <a:lnTo>
                    <a:pt x="2928493" y="60960"/>
                  </a:lnTo>
                  <a:lnTo>
                    <a:pt x="2931922" y="63119"/>
                  </a:lnTo>
                  <a:lnTo>
                    <a:pt x="2935351" y="65151"/>
                  </a:lnTo>
                  <a:lnTo>
                    <a:pt x="2937764" y="68072"/>
                  </a:lnTo>
                  <a:lnTo>
                    <a:pt x="2940304" y="75184"/>
                  </a:lnTo>
                  <a:lnTo>
                    <a:pt x="2940939" y="80899"/>
                  </a:lnTo>
                  <a:lnTo>
                    <a:pt x="2940939" y="163576"/>
                  </a:lnTo>
                  <a:lnTo>
                    <a:pt x="2961005" y="163576"/>
                  </a:lnTo>
                  <a:close/>
                </a:path>
                <a:path w="3437890" h="457200">
                  <a:moveTo>
                    <a:pt x="3094482" y="102743"/>
                  </a:moveTo>
                  <a:lnTo>
                    <a:pt x="3093504" y="89344"/>
                  </a:lnTo>
                  <a:lnTo>
                    <a:pt x="3090583" y="77495"/>
                  </a:lnTo>
                  <a:lnTo>
                    <a:pt x="3085744" y="67195"/>
                  </a:lnTo>
                  <a:lnTo>
                    <a:pt x="3079470" y="59055"/>
                  </a:lnTo>
                  <a:lnTo>
                    <a:pt x="3078988" y="58420"/>
                  </a:lnTo>
                  <a:lnTo>
                    <a:pt x="3073730" y="54025"/>
                  </a:lnTo>
                  <a:lnTo>
                    <a:pt x="3073730" y="104394"/>
                  </a:lnTo>
                  <a:lnTo>
                    <a:pt x="3073158" y="114592"/>
                  </a:lnTo>
                  <a:lnTo>
                    <a:pt x="3052661" y="146939"/>
                  </a:lnTo>
                  <a:lnTo>
                    <a:pt x="3038983" y="149733"/>
                  </a:lnTo>
                  <a:lnTo>
                    <a:pt x="3031769" y="149047"/>
                  </a:lnTo>
                  <a:lnTo>
                    <a:pt x="3004667" y="115036"/>
                  </a:lnTo>
                  <a:lnTo>
                    <a:pt x="3004058" y="104394"/>
                  </a:lnTo>
                  <a:lnTo>
                    <a:pt x="3004667" y="93700"/>
                  </a:lnTo>
                  <a:lnTo>
                    <a:pt x="3031769" y="59753"/>
                  </a:lnTo>
                  <a:lnTo>
                    <a:pt x="3038983" y="59055"/>
                  </a:lnTo>
                  <a:lnTo>
                    <a:pt x="3046095" y="59778"/>
                  </a:lnTo>
                  <a:lnTo>
                    <a:pt x="3073158" y="93345"/>
                  </a:lnTo>
                  <a:lnTo>
                    <a:pt x="3073730" y="104394"/>
                  </a:lnTo>
                  <a:lnTo>
                    <a:pt x="3073730" y="54025"/>
                  </a:lnTo>
                  <a:lnTo>
                    <a:pt x="3070618" y="51422"/>
                  </a:lnTo>
                  <a:lnTo>
                    <a:pt x="3061170" y="46418"/>
                  </a:lnTo>
                  <a:lnTo>
                    <a:pt x="3050616" y="43421"/>
                  </a:lnTo>
                  <a:lnTo>
                    <a:pt x="3038983" y="42418"/>
                  </a:lnTo>
                  <a:lnTo>
                    <a:pt x="3028378" y="43243"/>
                  </a:lnTo>
                  <a:lnTo>
                    <a:pt x="2993644" y="64604"/>
                  </a:lnTo>
                  <a:lnTo>
                    <a:pt x="2983357" y="104394"/>
                  </a:lnTo>
                  <a:lnTo>
                    <a:pt x="2984309" y="118491"/>
                  </a:lnTo>
                  <a:lnTo>
                    <a:pt x="3007004" y="157353"/>
                  </a:lnTo>
                  <a:lnTo>
                    <a:pt x="3038983" y="166243"/>
                  </a:lnTo>
                  <a:lnTo>
                    <a:pt x="3046552" y="165798"/>
                  </a:lnTo>
                  <a:lnTo>
                    <a:pt x="3083788" y="144881"/>
                  </a:lnTo>
                  <a:lnTo>
                    <a:pt x="3094050" y="113563"/>
                  </a:lnTo>
                  <a:lnTo>
                    <a:pt x="3094482" y="102743"/>
                  </a:lnTo>
                  <a:close/>
                </a:path>
                <a:path w="3437890" h="457200">
                  <a:moveTo>
                    <a:pt x="3161411" y="163449"/>
                  </a:moveTo>
                  <a:lnTo>
                    <a:pt x="3158604" y="146431"/>
                  </a:lnTo>
                  <a:lnTo>
                    <a:pt x="3158490" y="145669"/>
                  </a:lnTo>
                  <a:lnTo>
                    <a:pt x="3154934" y="146177"/>
                  </a:lnTo>
                  <a:lnTo>
                    <a:pt x="3152013" y="146431"/>
                  </a:lnTo>
                  <a:lnTo>
                    <a:pt x="3146806" y="146431"/>
                  </a:lnTo>
                  <a:lnTo>
                    <a:pt x="3139376" y="140970"/>
                  </a:lnTo>
                  <a:lnTo>
                    <a:pt x="3138678" y="139446"/>
                  </a:lnTo>
                  <a:lnTo>
                    <a:pt x="3138297" y="135763"/>
                  </a:lnTo>
                  <a:lnTo>
                    <a:pt x="3138297" y="60706"/>
                  </a:lnTo>
                  <a:lnTo>
                    <a:pt x="3158490" y="60706"/>
                  </a:lnTo>
                  <a:lnTo>
                    <a:pt x="3158490" y="45085"/>
                  </a:lnTo>
                  <a:lnTo>
                    <a:pt x="3138297" y="45085"/>
                  </a:lnTo>
                  <a:lnTo>
                    <a:pt x="3138297" y="3683"/>
                  </a:lnTo>
                  <a:lnTo>
                    <a:pt x="3118358" y="15748"/>
                  </a:lnTo>
                  <a:lnTo>
                    <a:pt x="3118358" y="45085"/>
                  </a:lnTo>
                  <a:lnTo>
                    <a:pt x="3103626" y="45085"/>
                  </a:lnTo>
                  <a:lnTo>
                    <a:pt x="3103626" y="60706"/>
                  </a:lnTo>
                  <a:lnTo>
                    <a:pt x="3118358" y="60706"/>
                  </a:lnTo>
                  <a:lnTo>
                    <a:pt x="3118358" y="141097"/>
                  </a:lnTo>
                  <a:lnTo>
                    <a:pt x="3119120" y="148844"/>
                  </a:lnTo>
                  <a:lnTo>
                    <a:pt x="3120771" y="152654"/>
                  </a:lnTo>
                  <a:lnTo>
                    <a:pt x="3122422" y="156337"/>
                  </a:lnTo>
                  <a:lnTo>
                    <a:pt x="3125343" y="159385"/>
                  </a:lnTo>
                  <a:lnTo>
                    <a:pt x="3129280" y="161671"/>
                  </a:lnTo>
                  <a:lnTo>
                    <a:pt x="3133344" y="164084"/>
                  </a:lnTo>
                  <a:lnTo>
                    <a:pt x="3138932" y="165227"/>
                  </a:lnTo>
                  <a:lnTo>
                    <a:pt x="3150743" y="165227"/>
                  </a:lnTo>
                  <a:lnTo>
                    <a:pt x="3155823" y="164592"/>
                  </a:lnTo>
                  <a:lnTo>
                    <a:pt x="3161411" y="163449"/>
                  </a:lnTo>
                  <a:close/>
                </a:path>
                <a:path w="3437890" h="457200">
                  <a:moveTo>
                    <a:pt x="3201543" y="45085"/>
                  </a:moveTo>
                  <a:lnTo>
                    <a:pt x="3181477" y="45085"/>
                  </a:lnTo>
                  <a:lnTo>
                    <a:pt x="3181477" y="163576"/>
                  </a:lnTo>
                  <a:lnTo>
                    <a:pt x="3201543" y="163576"/>
                  </a:lnTo>
                  <a:lnTo>
                    <a:pt x="3201543" y="45085"/>
                  </a:lnTo>
                  <a:close/>
                </a:path>
                <a:path w="3437890" h="457200">
                  <a:moveTo>
                    <a:pt x="3201543" y="0"/>
                  </a:moveTo>
                  <a:lnTo>
                    <a:pt x="3181477" y="0"/>
                  </a:lnTo>
                  <a:lnTo>
                    <a:pt x="3181477" y="23114"/>
                  </a:lnTo>
                  <a:lnTo>
                    <a:pt x="3201543" y="23114"/>
                  </a:lnTo>
                  <a:lnTo>
                    <a:pt x="3201543" y="0"/>
                  </a:lnTo>
                  <a:close/>
                </a:path>
                <a:path w="3437890" h="457200">
                  <a:moveTo>
                    <a:pt x="3325495" y="45085"/>
                  </a:moveTo>
                  <a:lnTo>
                    <a:pt x="3304921" y="45085"/>
                  </a:lnTo>
                  <a:lnTo>
                    <a:pt x="3278505" y="117475"/>
                  </a:lnTo>
                  <a:lnTo>
                    <a:pt x="3275330" y="126238"/>
                  </a:lnTo>
                  <a:lnTo>
                    <a:pt x="3272790" y="133731"/>
                  </a:lnTo>
                  <a:lnTo>
                    <a:pt x="3271012" y="139954"/>
                  </a:lnTo>
                  <a:lnTo>
                    <a:pt x="3268726" y="131699"/>
                  </a:lnTo>
                  <a:lnTo>
                    <a:pt x="3266186" y="123698"/>
                  </a:lnTo>
                  <a:lnTo>
                    <a:pt x="3263519" y="116078"/>
                  </a:lnTo>
                  <a:lnTo>
                    <a:pt x="3237992" y="45085"/>
                  </a:lnTo>
                  <a:lnTo>
                    <a:pt x="3216783" y="45085"/>
                  </a:lnTo>
                  <a:lnTo>
                    <a:pt x="3261868" y="163576"/>
                  </a:lnTo>
                  <a:lnTo>
                    <a:pt x="3280664" y="163576"/>
                  </a:lnTo>
                  <a:lnTo>
                    <a:pt x="3289592" y="139954"/>
                  </a:lnTo>
                  <a:lnTo>
                    <a:pt x="3325495" y="45085"/>
                  </a:lnTo>
                  <a:close/>
                </a:path>
                <a:path w="3437890" h="457200">
                  <a:moveTo>
                    <a:pt x="3437382" y="102743"/>
                  </a:moveTo>
                  <a:lnTo>
                    <a:pt x="3436404" y="89344"/>
                  </a:lnTo>
                  <a:lnTo>
                    <a:pt x="3433483" y="77495"/>
                  </a:lnTo>
                  <a:lnTo>
                    <a:pt x="3428644" y="67195"/>
                  </a:lnTo>
                  <a:lnTo>
                    <a:pt x="3422370" y="59055"/>
                  </a:lnTo>
                  <a:lnTo>
                    <a:pt x="3421888" y="58420"/>
                  </a:lnTo>
                  <a:lnTo>
                    <a:pt x="3416630" y="54025"/>
                  </a:lnTo>
                  <a:lnTo>
                    <a:pt x="3416630" y="104394"/>
                  </a:lnTo>
                  <a:lnTo>
                    <a:pt x="3416058" y="114592"/>
                  </a:lnTo>
                  <a:lnTo>
                    <a:pt x="3395561" y="146939"/>
                  </a:lnTo>
                  <a:lnTo>
                    <a:pt x="3381883" y="149733"/>
                  </a:lnTo>
                  <a:lnTo>
                    <a:pt x="3374669" y="149047"/>
                  </a:lnTo>
                  <a:lnTo>
                    <a:pt x="3347567" y="115036"/>
                  </a:lnTo>
                  <a:lnTo>
                    <a:pt x="3346958" y="104394"/>
                  </a:lnTo>
                  <a:lnTo>
                    <a:pt x="3347567" y="93700"/>
                  </a:lnTo>
                  <a:lnTo>
                    <a:pt x="3374669" y="59753"/>
                  </a:lnTo>
                  <a:lnTo>
                    <a:pt x="3381883" y="59055"/>
                  </a:lnTo>
                  <a:lnTo>
                    <a:pt x="3388995" y="59778"/>
                  </a:lnTo>
                  <a:lnTo>
                    <a:pt x="3416058" y="93345"/>
                  </a:lnTo>
                  <a:lnTo>
                    <a:pt x="3416630" y="104394"/>
                  </a:lnTo>
                  <a:lnTo>
                    <a:pt x="3416630" y="54025"/>
                  </a:lnTo>
                  <a:lnTo>
                    <a:pt x="3413518" y="51422"/>
                  </a:lnTo>
                  <a:lnTo>
                    <a:pt x="3404070" y="46418"/>
                  </a:lnTo>
                  <a:lnTo>
                    <a:pt x="3393516" y="43421"/>
                  </a:lnTo>
                  <a:lnTo>
                    <a:pt x="3381883" y="42418"/>
                  </a:lnTo>
                  <a:lnTo>
                    <a:pt x="3371278" y="43243"/>
                  </a:lnTo>
                  <a:lnTo>
                    <a:pt x="3336544" y="64604"/>
                  </a:lnTo>
                  <a:lnTo>
                    <a:pt x="3326257" y="104394"/>
                  </a:lnTo>
                  <a:lnTo>
                    <a:pt x="3327209" y="118491"/>
                  </a:lnTo>
                  <a:lnTo>
                    <a:pt x="3349904" y="157353"/>
                  </a:lnTo>
                  <a:lnTo>
                    <a:pt x="3381883" y="166243"/>
                  </a:lnTo>
                  <a:lnTo>
                    <a:pt x="3389452" y="165798"/>
                  </a:lnTo>
                  <a:lnTo>
                    <a:pt x="3426688" y="144881"/>
                  </a:lnTo>
                  <a:lnTo>
                    <a:pt x="3436950" y="113563"/>
                  </a:lnTo>
                  <a:lnTo>
                    <a:pt x="3437382" y="102743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96780" y="4666107"/>
              <a:ext cx="1114805" cy="1662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9962" y="1804606"/>
            <a:ext cx="2510790" cy="232791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 marR="5080" algn="just">
              <a:lnSpc>
                <a:spcPct val="89800"/>
              </a:lnSpc>
              <a:spcBef>
                <a:spcPts val="765"/>
              </a:spcBef>
            </a:pPr>
            <a:r>
              <a:rPr sz="5400" b="0" dirty="0">
                <a:latin typeface="Calibri Light"/>
                <a:cs typeface="Calibri Light"/>
              </a:rPr>
              <a:t>Sierra </a:t>
            </a:r>
            <a:r>
              <a:rPr sz="5400" b="0" spc="-20" dirty="0">
                <a:latin typeface="Calibri Light"/>
                <a:cs typeface="Calibri Light"/>
              </a:rPr>
              <a:t>de </a:t>
            </a:r>
            <a:r>
              <a:rPr sz="5400" b="0" spc="-1210" dirty="0">
                <a:latin typeface="Calibri Light"/>
                <a:cs typeface="Calibri Light"/>
              </a:rPr>
              <a:t> </a:t>
            </a:r>
            <a:r>
              <a:rPr sz="5400" b="0" dirty="0">
                <a:latin typeface="Calibri Light"/>
                <a:cs typeface="Calibri Light"/>
              </a:rPr>
              <a:t>Ma</a:t>
            </a:r>
            <a:r>
              <a:rPr sz="5400" b="0" spc="-30" dirty="0">
                <a:latin typeface="Calibri Light"/>
                <a:cs typeface="Calibri Light"/>
              </a:rPr>
              <a:t>h</a:t>
            </a:r>
            <a:r>
              <a:rPr sz="5400" b="0" spc="20" dirty="0">
                <a:latin typeface="Calibri Light"/>
                <a:cs typeface="Calibri Light"/>
              </a:rPr>
              <a:t>o</a:t>
            </a:r>
            <a:r>
              <a:rPr sz="5400" b="0" spc="-5" dirty="0">
                <a:latin typeface="Calibri Light"/>
                <a:cs typeface="Calibri Light"/>
              </a:rPr>
              <a:t>ma  </a:t>
            </a:r>
            <a:r>
              <a:rPr sz="5400" b="0" spc="10" dirty="0">
                <a:latin typeface="Calibri Light"/>
                <a:cs typeface="Calibri Light"/>
              </a:rPr>
              <a:t>San</a:t>
            </a:r>
            <a:r>
              <a:rPr sz="5400" b="0" spc="-95" dirty="0">
                <a:latin typeface="Calibri Light"/>
                <a:cs typeface="Calibri Light"/>
              </a:rPr>
              <a:t> </a:t>
            </a:r>
            <a:r>
              <a:rPr sz="5400" b="0" spc="10" dirty="0">
                <a:latin typeface="Calibri Light"/>
                <a:cs typeface="Calibri Light"/>
              </a:rPr>
              <a:t>José</a:t>
            </a:r>
            <a:endParaRPr sz="5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9962" y="4618291"/>
            <a:ext cx="24587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Lugares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Uruguay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68362" y="4380342"/>
            <a:ext cx="3521710" cy="92710"/>
            <a:chOff x="868362" y="4380342"/>
            <a:chExt cx="3521710" cy="92710"/>
          </a:xfrm>
        </p:grpSpPr>
        <p:sp>
          <p:nvSpPr>
            <p:cNvPr id="5" name="object 5"/>
            <p:cNvSpPr/>
            <p:nvPr/>
          </p:nvSpPr>
          <p:spPr>
            <a:xfrm>
              <a:off x="889889" y="4404613"/>
              <a:ext cx="3477895" cy="44450"/>
            </a:xfrm>
            <a:custGeom>
              <a:avLst/>
              <a:gdLst/>
              <a:ahLst/>
              <a:cxnLst/>
              <a:rect l="l" t="t" r="r" b="b"/>
              <a:pathLst>
                <a:path w="3477895" h="44450">
                  <a:moveTo>
                    <a:pt x="279676" y="0"/>
                  </a:moveTo>
                  <a:lnTo>
                    <a:pt x="233216" y="85"/>
                  </a:lnTo>
                  <a:lnTo>
                    <a:pt x="187827" y="776"/>
                  </a:lnTo>
                  <a:lnTo>
                    <a:pt x="142694" y="2107"/>
                  </a:lnTo>
                  <a:lnTo>
                    <a:pt x="97005" y="4113"/>
                  </a:lnTo>
                  <a:lnTo>
                    <a:pt x="49944" y="6828"/>
                  </a:lnTo>
                  <a:lnTo>
                    <a:pt x="698" y="10287"/>
                  </a:lnTo>
                  <a:lnTo>
                    <a:pt x="0" y="14097"/>
                  </a:lnTo>
                  <a:lnTo>
                    <a:pt x="889" y="25146"/>
                  </a:lnTo>
                  <a:lnTo>
                    <a:pt x="698" y="29337"/>
                  </a:lnTo>
                  <a:lnTo>
                    <a:pt x="112835" y="31483"/>
                  </a:lnTo>
                  <a:lnTo>
                    <a:pt x="222683" y="32680"/>
                  </a:lnTo>
                  <a:lnTo>
                    <a:pt x="330046" y="33069"/>
                  </a:lnTo>
                  <a:lnTo>
                    <a:pt x="434729" y="32789"/>
                  </a:lnTo>
                  <a:lnTo>
                    <a:pt x="586306" y="31421"/>
                  </a:lnTo>
                  <a:lnTo>
                    <a:pt x="774587" y="28491"/>
                  </a:lnTo>
                  <a:lnTo>
                    <a:pt x="953849" y="24059"/>
                  </a:lnTo>
                  <a:lnTo>
                    <a:pt x="1048490" y="22161"/>
                  </a:lnTo>
                  <a:lnTo>
                    <a:pt x="1097723" y="21529"/>
                  </a:lnTo>
                  <a:lnTo>
                    <a:pt x="1148483" y="21198"/>
                  </a:lnTo>
                  <a:lnTo>
                    <a:pt x="1200959" y="21237"/>
                  </a:lnTo>
                  <a:lnTo>
                    <a:pt x="1255339" y="21712"/>
                  </a:lnTo>
                  <a:lnTo>
                    <a:pt x="1311812" y="22692"/>
                  </a:lnTo>
                  <a:lnTo>
                    <a:pt x="1370567" y="24244"/>
                  </a:lnTo>
                  <a:lnTo>
                    <a:pt x="1431793" y="26436"/>
                  </a:lnTo>
                  <a:lnTo>
                    <a:pt x="1495679" y="29337"/>
                  </a:lnTo>
                  <a:lnTo>
                    <a:pt x="1568684" y="32040"/>
                  </a:lnTo>
                  <a:lnTo>
                    <a:pt x="1637201" y="32900"/>
                  </a:lnTo>
                  <a:lnTo>
                    <a:pt x="1701446" y="32297"/>
                  </a:lnTo>
                  <a:lnTo>
                    <a:pt x="1761633" y="30610"/>
                  </a:lnTo>
                  <a:lnTo>
                    <a:pt x="1817978" y="28220"/>
                  </a:lnTo>
                  <a:lnTo>
                    <a:pt x="1919999" y="22847"/>
                  </a:lnTo>
                  <a:lnTo>
                    <a:pt x="1966106" y="20624"/>
                  </a:lnTo>
                  <a:lnTo>
                    <a:pt x="2009231" y="19217"/>
                  </a:lnTo>
                  <a:lnTo>
                    <a:pt x="2049588" y="19004"/>
                  </a:lnTo>
                  <a:lnTo>
                    <a:pt x="2087393" y="20367"/>
                  </a:lnTo>
                  <a:lnTo>
                    <a:pt x="2122860" y="23684"/>
                  </a:lnTo>
                  <a:lnTo>
                    <a:pt x="2156206" y="29337"/>
                  </a:lnTo>
                  <a:lnTo>
                    <a:pt x="2189615" y="35326"/>
                  </a:lnTo>
                  <a:lnTo>
                    <a:pt x="2225255" y="39592"/>
                  </a:lnTo>
                  <a:lnTo>
                    <a:pt x="2263307" y="42332"/>
                  </a:lnTo>
                  <a:lnTo>
                    <a:pt x="2303954" y="43745"/>
                  </a:lnTo>
                  <a:lnTo>
                    <a:pt x="2347380" y="44028"/>
                  </a:lnTo>
                  <a:lnTo>
                    <a:pt x="2393766" y="43379"/>
                  </a:lnTo>
                  <a:lnTo>
                    <a:pt x="2443297" y="41995"/>
                  </a:lnTo>
                  <a:lnTo>
                    <a:pt x="2676511" y="33068"/>
                  </a:lnTo>
                  <a:lnTo>
                    <a:pt x="2744501" y="30976"/>
                  </a:lnTo>
                  <a:lnTo>
                    <a:pt x="2816733" y="29337"/>
                  </a:lnTo>
                  <a:lnTo>
                    <a:pt x="2888805" y="28223"/>
                  </a:lnTo>
                  <a:lnTo>
                    <a:pt x="2956375" y="27585"/>
                  </a:lnTo>
                  <a:lnTo>
                    <a:pt x="3019703" y="27344"/>
                  </a:lnTo>
                  <a:lnTo>
                    <a:pt x="3134683" y="27734"/>
                  </a:lnTo>
                  <a:lnTo>
                    <a:pt x="3325283" y="29792"/>
                  </a:lnTo>
                  <a:lnTo>
                    <a:pt x="3405098" y="30195"/>
                  </a:lnTo>
                  <a:lnTo>
                    <a:pt x="3442052" y="29963"/>
                  </a:lnTo>
                  <a:lnTo>
                    <a:pt x="3477387" y="29337"/>
                  </a:lnTo>
                  <a:lnTo>
                    <a:pt x="3477387" y="10287"/>
                  </a:lnTo>
                  <a:lnTo>
                    <a:pt x="3406421" y="8483"/>
                  </a:lnTo>
                  <a:lnTo>
                    <a:pt x="3337996" y="7222"/>
                  </a:lnTo>
                  <a:lnTo>
                    <a:pt x="3272092" y="6441"/>
                  </a:lnTo>
                  <a:lnTo>
                    <a:pt x="3208690" y="6079"/>
                  </a:lnTo>
                  <a:lnTo>
                    <a:pt x="3147773" y="6074"/>
                  </a:lnTo>
                  <a:lnTo>
                    <a:pt x="3089322" y="6364"/>
                  </a:lnTo>
                  <a:lnTo>
                    <a:pt x="2979740" y="7579"/>
                  </a:lnTo>
                  <a:lnTo>
                    <a:pt x="2747621" y="11442"/>
                  </a:lnTo>
                  <a:lnTo>
                    <a:pt x="2671116" y="12015"/>
                  </a:lnTo>
                  <a:lnTo>
                    <a:pt x="2636290" y="11846"/>
                  </a:lnTo>
                  <a:lnTo>
                    <a:pt x="2603725" y="11290"/>
                  </a:lnTo>
                  <a:lnTo>
                    <a:pt x="2527719" y="8965"/>
                  </a:lnTo>
                  <a:lnTo>
                    <a:pt x="2478818" y="8655"/>
                  </a:lnTo>
                  <a:lnTo>
                    <a:pt x="2427470" y="9126"/>
                  </a:lnTo>
                  <a:lnTo>
                    <a:pt x="2374443" y="10145"/>
                  </a:lnTo>
                  <a:lnTo>
                    <a:pt x="2213008" y="14184"/>
                  </a:lnTo>
                  <a:lnTo>
                    <a:pt x="2160980" y="15084"/>
                  </a:lnTo>
                  <a:lnTo>
                    <a:pt x="2111128" y="15376"/>
                  </a:lnTo>
                  <a:lnTo>
                    <a:pt x="2064225" y="14829"/>
                  </a:lnTo>
                  <a:lnTo>
                    <a:pt x="2021039" y="13209"/>
                  </a:lnTo>
                  <a:lnTo>
                    <a:pt x="1982343" y="10287"/>
                  </a:lnTo>
                  <a:lnTo>
                    <a:pt x="1945928" y="7087"/>
                  </a:lnTo>
                  <a:lnTo>
                    <a:pt x="1908707" y="4792"/>
                  </a:lnTo>
                  <a:lnTo>
                    <a:pt x="1870221" y="3303"/>
                  </a:lnTo>
                  <a:lnTo>
                    <a:pt x="1830013" y="2525"/>
                  </a:lnTo>
                  <a:lnTo>
                    <a:pt x="1787625" y="2361"/>
                  </a:lnTo>
                  <a:lnTo>
                    <a:pt x="1742598" y="2714"/>
                  </a:lnTo>
                  <a:lnTo>
                    <a:pt x="1694476" y="3488"/>
                  </a:lnTo>
                  <a:lnTo>
                    <a:pt x="1461878" y="8858"/>
                  </a:lnTo>
                  <a:lnTo>
                    <a:pt x="1127792" y="15310"/>
                  </a:lnTo>
                  <a:lnTo>
                    <a:pt x="1032360" y="16570"/>
                  </a:lnTo>
                  <a:lnTo>
                    <a:pt x="937769" y="16980"/>
                  </a:lnTo>
                  <a:lnTo>
                    <a:pt x="889771" y="16778"/>
                  </a:lnTo>
                  <a:lnTo>
                    <a:pt x="840763" y="16257"/>
                  </a:lnTo>
                  <a:lnTo>
                    <a:pt x="790338" y="15383"/>
                  </a:lnTo>
                  <a:lnTo>
                    <a:pt x="738089" y="14120"/>
                  </a:lnTo>
                  <a:lnTo>
                    <a:pt x="683608" y="12433"/>
                  </a:lnTo>
                  <a:lnTo>
                    <a:pt x="556517" y="7459"/>
                  </a:lnTo>
                  <a:lnTo>
                    <a:pt x="433616" y="3036"/>
                  </a:lnTo>
                  <a:lnTo>
                    <a:pt x="379062" y="1509"/>
                  </a:lnTo>
                  <a:lnTo>
                    <a:pt x="328020" y="486"/>
                  </a:lnTo>
                  <a:lnTo>
                    <a:pt x="2796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0587" y="4402567"/>
              <a:ext cx="3477260" cy="48260"/>
            </a:xfrm>
            <a:custGeom>
              <a:avLst/>
              <a:gdLst/>
              <a:ahLst/>
              <a:cxnLst/>
              <a:rect l="l" t="t" r="r" b="b"/>
              <a:pathLst>
                <a:path w="3477260" h="48260">
                  <a:moveTo>
                    <a:pt x="0" y="12333"/>
                  </a:moveTo>
                  <a:lnTo>
                    <a:pt x="48791" y="9908"/>
                  </a:lnTo>
                  <a:lnTo>
                    <a:pt x="98747" y="8980"/>
                  </a:lnTo>
                  <a:lnTo>
                    <a:pt x="149611" y="9267"/>
                  </a:lnTo>
                  <a:lnTo>
                    <a:pt x="201126" y="10489"/>
                  </a:lnTo>
                  <a:lnTo>
                    <a:pt x="253033" y="12364"/>
                  </a:lnTo>
                  <a:lnTo>
                    <a:pt x="305075" y="14612"/>
                  </a:lnTo>
                  <a:lnTo>
                    <a:pt x="356995" y="16952"/>
                  </a:lnTo>
                  <a:lnTo>
                    <a:pt x="408535" y="19104"/>
                  </a:lnTo>
                  <a:lnTo>
                    <a:pt x="459439" y="20786"/>
                  </a:lnTo>
                  <a:lnTo>
                    <a:pt x="509447" y="21719"/>
                  </a:lnTo>
                  <a:lnTo>
                    <a:pt x="558304" y="21620"/>
                  </a:lnTo>
                  <a:lnTo>
                    <a:pt x="605752" y="20210"/>
                  </a:lnTo>
                  <a:lnTo>
                    <a:pt x="651532" y="17208"/>
                  </a:lnTo>
                  <a:lnTo>
                    <a:pt x="695388" y="12333"/>
                  </a:lnTo>
                  <a:lnTo>
                    <a:pt x="742079" y="7309"/>
                  </a:lnTo>
                  <a:lnTo>
                    <a:pt x="789923" y="4725"/>
                  </a:lnTo>
                  <a:lnTo>
                    <a:pt x="838793" y="4144"/>
                  </a:lnTo>
                  <a:lnTo>
                    <a:pt x="888561" y="5128"/>
                  </a:lnTo>
                  <a:lnTo>
                    <a:pt x="939101" y="7241"/>
                  </a:lnTo>
                  <a:lnTo>
                    <a:pt x="990285" y="10046"/>
                  </a:lnTo>
                  <a:lnTo>
                    <a:pt x="1041986" y="13105"/>
                  </a:lnTo>
                  <a:lnTo>
                    <a:pt x="1094076" y="15981"/>
                  </a:lnTo>
                  <a:lnTo>
                    <a:pt x="1146429" y="18239"/>
                  </a:lnTo>
                  <a:lnTo>
                    <a:pt x="1198916" y="19439"/>
                  </a:lnTo>
                  <a:lnTo>
                    <a:pt x="1251411" y="19147"/>
                  </a:lnTo>
                  <a:lnTo>
                    <a:pt x="1303787" y="16923"/>
                  </a:lnTo>
                  <a:lnTo>
                    <a:pt x="1355915" y="12333"/>
                  </a:lnTo>
                  <a:lnTo>
                    <a:pt x="1408114" y="7717"/>
                  </a:lnTo>
                  <a:lnTo>
                    <a:pt x="1460678" y="5477"/>
                  </a:lnTo>
                  <a:lnTo>
                    <a:pt x="1513445" y="5174"/>
                  </a:lnTo>
                  <a:lnTo>
                    <a:pt x="1566250" y="6370"/>
                  </a:lnTo>
                  <a:lnTo>
                    <a:pt x="1618933" y="8628"/>
                  </a:lnTo>
                  <a:lnTo>
                    <a:pt x="1671330" y="11510"/>
                  </a:lnTo>
                  <a:lnTo>
                    <a:pt x="1723278" y="14576"/>
                  </a:lnTo>
                  <a:lnTo>
                    <a:pt x="1774616" y="17389"/>
                  </a:lnTo>
                  <a:lnTo>
                    <a:pt x="1825179" y="19512"/>
                  </a:lnTo>
                  <a:lnTo>
                    <a:pt x="1874806" y="20506"/>
                  </a:lnTo>
                  <a:lnTo>
                    <a:pt x="1923334" y="19932"/>
                  </a:lnTo>
                  <a:lnTo>
                    <a:pt x="1970600" y="17354"/>
                  </a:lnTo>
                  <a:lnTo>
                    <a:pt x="2016442" y="12333"/>
                  </a:lnTo>
                  <a:lnTo>
                    <a:pt x="2055514" y="7489"/>
                  </a:lnTo>
                  <a:lnTo>
                    <a:pt x="2094826" y="3982"/>
                  </a:lnTo>
                  <a:lnTo>
                    <a:pt x="2134716" y="1665"/>
                  </a:lnTo>
                  <a:lnTo>
                    <a:pt x="2175520" y="387"/>
                  </a:lnTo>
                  <a:lnTo>
                    <a:pt x="2217577" y="0"/>
                  </a:lnTo>
                  <a:lnTo>
                    <a:pt x="2261225" y="354"/>
                  </a:lnTo>
                  <a:lnTo>
                    <a:pt x="2306801" y="1301"/>
                  </a:lnTo>
                  <a:lnTo>
                    <a:pt x="2354643" y="2692"/>
                  </a:lnTo>
                  <a:lnTo>
                    <a:pt x="2405089" y="4377"/>
                  </a:lnTo>
                  <a:lnTo>
                    <a:pt x="2458477" y="6208"/>
                  </a:lnTo>
                  <a:lnTo>
                    <a:pt x="2515145" y="8036"/>
                  </a:lnTo>
                  <a:lnTo>
                    <a:pt x="2575429" y="9711"/>
                  </a:lnTo>
                  <a:lnTo>
                    <a:pt x="2639668" y="11085"/>
                  </a:lnTo>
                  <a:lnTo>
                    <a:pt x="2708200" y="12009"/>
                  </a:lnTo>
                  <a:lnTo>
                    <a:pt x="2781363" y="12333"/>
                  </a:lnTo>
                  <a:lnTo>
                    <a:pt x="2858635" y="12055"/>
                  </a:lnTo>
                  <a:lnTo>
                    <a:pt x="2928974" y="11400"/>
                  </a:lnTo>
                  <a:lnTo>
                    <a:pt x="2993052" y="10472"/>
                  </a:lnTo>
                  <a:lnTo>
                    <a:pt x="3051540" y="9378"/>
                  </a:lnTo>
                  <a:lnTo>
                    <a:pt x="3105109" y="8221"/>
                  </a:lnTo>
                  <a:lnTo>
                    <a:pt x="3154431" y="7107"/>
                  </a:lnTo>
                  <a:lnTo>
                    <a:pt x="3200177" y="6141"/>
                  </a:lnTo>
                  <a:lnTo>
                    <a:pt x="3243019" y="5428"/>
                  </a:lnTo>
                  <a:lnTo>
                    <a:pt x="3283629" y="5072"/>
                  </a:lnTo>
                  <a:lnTo>
                    <a:pt x="3322677" y="5179"/>
                  </a:lnTo>
                  <a:lnTo>
                    <a:pt x="3360836" y="5854"/>
                  </a:lnTo>
                  <a:lnTo>
                    <a:pt x="3398776" y="7201"/>
                  </a:lnTo>
                  <a:lnTo>
                    <a:pt x="3437170" y="9325"/>
                  </a:lnTo>
                  <a:lnTo>
                    <a:pt x="3476688" y="12333"/>
                  </a:lnTo>
                  <a:lnTo>
                    <a:pt x="3476180" y="20080"/>
                  </a:lnTo>
                  <a:lnTo>
                    <a:pt x="3476180" y="22493"/>
                  </a:lnTo>
                  <a:lnTo>
                    <a:pt x="3476688" y="31383"/>
                  </a:lnTo>
                  <a:lnTo>
                    <a:pt x="3424365" y="33238"/>
                  </a:lnTo>
                  <a:lnTo>
                    <a:pt x="3370951" y="33849"/>
                  </a:lnTo>
                  <a:lnTo>
                    <a:pt x="3316821" y="33454"/>
                  </a:lnTo>
                  <a:lnTo>
                    <a:pt x="3262351" y="32293"/>
                  </a:lnTo>
                  <a:lnTo>
                    <a:pt x="3207914" y="30608"/>
                  </a:lnTo>
                  <a:lnTo>
                    <a:pt x="3153885" y="28637"/>
                  </a:lnTo>
                  <a:lnTo>
                    <a:pt x="3100641" y="26620"/>
                  </a:lnTo>
                  <a:lnTo>
                    <a:pt x="3048555" y="24798"/>
                  </a:lnTo>
                  <a:lnTo>
                    <a:pt x="2998003" y="23410"/>
                  </a:lnTo>
                  <a:lnTo>
                    <a:pt x="2949358" y="22696"/>
                  </a:lnTo>
                  <a:lnTo>
                    <a:pt x="2902998" y="22897"/>
                  </a:lnTo>
                  <a:lnTo>
                    <a:pt x="2859295" y="24251"/>
                  </a:lnTo>
                  <a:lnTo>
                    <a:pt x="2818625" y="27000"/>
                  </a:lnTo>
                  <a:lnTo>
                    <a:pt x="2781363" y="31383"/>
                  </a:lnTo>
                  <a:lnTo>
                    <a:pt x="2737850" y="36619"/>
                  </a:lnTo>
                  <a:lnTo>
                    <a:pt x="2690591" y="40211"/>
                  </a:lnTo>
                  <a:lnTo>
                    <a:pt x="2640397" y="42366"/>
                  </a:lnTo>
                  <a:lnTo>
                    <a:pt x="2588078" y="43292"/>
                  </a:lnTo>
                  <a:lnTo>
                    <a:pt x="2534446" y="43197"/>
                  </a:lnTo>
                  <a:lnTo>
                    <a:pt x="2480310" y="42289"/>
                  </a:lnTo>
                  <a:lnTo>
                    <a:pt x="2426480" y="40774"/>
                  </a:lnTo>
                  <a:lnTo>
                    <a:pt x="2373768" y="38862"/>
                  </a:lnTo>
                  <a:lnTo>
                    <a:pt x="2322984" y="36758"/>
                  </a:lnTo>
                  <a:lnTo>
                    <a:pt x="2274939" y="34672"/>
                  </a:lnTo>
                  <a:lnTo>
                    <a:pt x="2230442" y="32811"/>
                  </a:lnTo>
                  <a:lnTo>
                    <a:pt x="2190305" y="31383"/>
                  </a:lnTo>
                  <a:lnTo>
                    <a:pt x="2154269" y="30061"/>
                  </a:lnTo>
                  <a:lnTo>
                    <a:pt x="2115743" y="28372"/>
                  </a:lnTo>
                  <a:lnTo>
                    <a:pt x="2074734" y="26477"/>
                  </a:lnTo>
                  <a:lnTo>
                    <a:pt x="2031250" y="24534"/>
                  </a:lnTo>
                  <a:lnTo>
                    <a:pt x="1985299" y="22705"/>
                  </a:lnTo>
                  <a:lnTo>
                    <a:pt x="1936888" y="21149"/>
                  </a:lnTo>
                  <a:lnTo>
                    <a:pt x="1886025" y="20028"/>
                  </a:lnTo>
                  <a:lnTo>
                    <a:pt x="1832717" y="19500"/>
                  </a:lnTo>
                  <a:lnTo>
                    <a:pt x="1776972" y="19727"/>
                  </a:lnTo>
                  <a:lnTo>
                    <a:pt x="1718799" y="20868"/>
                  </a:lnTo>
                  <a:lnTo>
                    <a:pt x="1658203" y="23085"/>
                  </a:lnTo>
                  <a:lnTo>
                    <a:pt x="1595194" y="26536"/>
                  </a:lnTo>
                  <a:lnTo>
                    <a:pt x="1529778" y="31383"/>
                  </a:lnTo>
                  <a:lnTo>
                    <a:pt x="1464714" y="36450"/>
                  </a:lnTo>
                  <a:lnTo>
                    <a:pt x="1402692" y="40539"/>
                  </a:lnTo>
                  <a:lnTo>
                    <a:pt x="1343529" y="43687"/>
                  </a:lnTo>
                  <a:lnTo>
                    <a:pt x="1287044" y="45929"/>
                  </a:lnTo>
                  <a:lnTo>
                    <a:pt x="1233054" y="47302"/>
                  </a:lnTo>
                  <a:lnTo>
                    <a:pt x="1181378" y="47843"/>
                  </a:lnTo>
                  <a:lnTo>
                    <a:pt x="1131833" y="47589"/>
                  </a:lnTo>
                  <a:lnTo>
                    <a:pt x="1084237" y="46574"/>
                  </a:lnTo>
                  <a:lnTo>
                    <a:pt x="1038409" y="44836"/>
                  </a:lnTo>
                  <a:lnTo>
                    <a:pt x="994165" y="42412"/>
                  </a:lnTo>
                  <a:lnTo>
                    <a:pt x="951325" y="39337"/>
                  </a:lnTo>
                  <a:lnTo>
                    <a:pt x="909705" y="35649"/>
                  </a:lnTo>
                  <a:lnTo>
                    <a:pt x="869124" y="31383"/>
                  </a:lnTo>
                  <a:lnTo>
                    <a:pt x="835557" y="28556"/>
                  </a:lnTo>
                  <a:lnTo>
                    <a:pt x="796642" y="26953"/>
                  </a:lnTo>
                  <a:lnTo>
                    <a:pt x="753008" y="26399"/>
                  </a:lnTo>
                  <a:lnTo>
                    <a:pt x="705287" y="26721"/>
                  </a:lnTo>
                  <a:lnTo>
                    <a:pt x="654109" y="27744"/>
                  </a:lnTo>
                  <a:lnTo>
                    <a:pt x="600105" y="29294"/>
                  </a:lnTo>
                  <a:lnTo>
                    <a:pt x="543907" y="31198"/>
                  </a:lnTo>
                  <a:lnTo>
                    <a:pt x="486145" y="33281"/>
                  </a:lnTo>
                  <a:lnTo>
                    <a:pt x="427449" y="35369"/>
                  </a:lnTo>
                  <a:lnTo>
                    <a:pt x="368452" y="37289"/>
                  </a:lnTo>
                  <a:lnTo>
                    <a:pt x="309783" y="38866"/>
                  </a:lnTo>
                  <a:lnTo>
                    <a:pt x="252073" y="39925"/>
                  </a:lnTo>
                  <a:lnTo>
                    <a:pt x="195954" y="40295"/>
                  </a:lnTo>
                  <a:lnTo>
                    <a:pt x="142057" y="39799"/>
                  </a:lnTo>
                  <a:lnTo>
                    <a:pt x="91011" y="38264"/>
                  </a:lnTo>
                  <a:lnTo>
                    <a:pt x="43448" y="35517"/>
                  </a:lnTo>
                  <a:lnTo>
                    <a:pt x="0" y="31383"/>
                  </a:lnTo>
                  <a:lnTo>
                    <a:pt x="63" y="24398"/>
                  </a:lnTo>
                  <a:lnTo>
                    <a:pt x="63" y="16143"/>
                  </a:lnTo>
                  <a:lnTo>
                    <a:pt x="0" y="12333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5001" y="0"/>
            <a:ext cx="6876871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0500" y="0"/>
              <a:ext cx="81915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419600" cy="6858000"/>
            </a:xfrm>
            <a:custGeom>
              <a:avLst/>
              <a:gdLst/>
              <a:ahLst/>
              <a:cxnLst/>
              <a:rect l="l" t="t" r="r" b="b"/>
              <a:pathLst>
                <a:path w="4419600" h="6858000">
                  <a:moveTo>
                    <a:pt x="4419600" y="673100"/>
                  </a:moveTo>
                  <a:lnTo>
                    <a:pt x="4416298" y="606425"/>
                  </a:lnTo>
                  <a:lnTo>
                    <a:pt x="4407789" y="546100"/>
                  </a:lnTo>
                  <a:lnTo>
                    <a:pt x="4396105" y="496824"/>
                  </a:lnTo>
                  <a:lnTo>
                    <a:pt x="4380992" y="450850"/>
                  </a:lnTo>
                  <a:lnTo>
                    <a:pt x="4364101" y="409575"/>
                  </a:lnTo>
                  <a:lnTo>
                    <a:pt x="4345686" y="369824"/>
                  </a:lnTo>
                  <a:lnTo>
                    <a:pt x="4306951" y="296799"/>
                  </a:lnTo>
                  <a:lnTo>
                    <a:pt x="4286885" y="260350"/>
                  </a:lnTo>
                  <a:lnTo>
                    <a:pt x="4253230" y="174625"/>
                  </a:lnTo>
                  <a:lnTo>
                    <a:pt x="4243197" y="122174"/>
                  </a:lnTo>
                  <a:lnTo>
                    <a:pt x="4234688" y="66675"/>
                  </a:lnTo>
                  <a:lnTo>
                    <a:pt x="4229735" y="0"/>
                  </a:lnTo>
                  <a:lnTo>
                    <a:pt x="4086733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4086733" y="6858000"/>
                  </a:lnTo>
                  <a:lnTo>
                    <a:pt x="4229735" y="6858000"/>
                  </a:lnTo>
                  <a:lnTo>
                    <a:pt x="4234688" y="6791325"/>
                  </a:lnTo>
                  <a:lnTo>
                    <a:pt x="4243197" y="6735762"/>
                  </a:lnTo>
                  <a:lnTo>
                    <a:pt x="4253230" y="6683375"/>
                  </a:lnTo>
                  <a:lnTo>
                    <a:pt x="4286885" y="6597650"/>
                  </a:lnTo>
                  <a:lnTo>
                    <a:pt x="4306951" y="6561137"/>
                  </a:lnTo>
                  <a:lnTo>
                    <a:pt x="4345686" y="6488112"/>
                  </a:lnTo>
                  <a:lnTo>
                    <a:pt x="4364101" y="6448425"/>
                  </a:lnTo>
                  <a:lnTo>
                    <a:pt x="4380992" y="6407150"/>
                  </a:lnTo>
                  <a:lnTo>
                    <a:pt x="4396105" y="6361112"/>
                  </a:lnTo>
                  <a:lnTo>
                    <a:pt x="4407789" y="6311900"/>
                  </a:lnTo>
                  <a:lnTo>
                    <a:pt x="4416298" y="6251575"/>
                  </a:lnTo>
                  <a:lnTo>
                    <a:pt x="4419600" y="6183312"/>
                  </a:lnTo>
                  <a:lnTo>
                    <a:pt x="4416298" y="6113462"/>
                  </a:lnTo>
                  <a:lnTo>
                    <a:pt x="4407789" y="6056312"/>
                  </a:lnTo>
                  <a:lnTo>
                    <a:pt x="4396105" y="6003925"/>
                  </a:lnTo>
                  <a:lnTo>
                    <a:pt x="4380992" y="5956300"/>
                  </a:lnTo>
                  <a:lnTo>
                    <a:pt x="4364101" y="5915025"/>
                  </a:lnTo>
                  <a:lnTo>
                    <a:pt x="4344035" y="5876925"/>
                  </a:lnTo>
                  <a:lnTo>
                    <a:pt x="4323842" y="5840412"/>
                  </a:lnTo>
                  <a:lnTo>
                    <a:pt x="4303649" y="5802312"/>
                  </a:lnTo>
                  <a:lnTo>
                    <a:pt x="4285107" y="5762625"/>
                  </a:lnTo>
                  <a:lnTo>
                    <a:pt x="4266692" y="5721350"/>
                  </a:lnTo>
                  <a:lnTo>
                    <a:pt x="4251579" y="5675312"/>
                  </a:lnTo>
                  <a:lnTo>
                    <a:pt x="4241419" y="5622925"/>
                  </a:lnTo>
                  <a:lnTo>
                    <a:pt x="4231386" y="5562600"/>
                  </a:lnTo>
                  <a:lnTo>
                    <a:pt x="4229735" y="5494274"/>
                  </a:lnTo>
                  <a:lnTo>
                    <a:pt x="4231386" y="5426075"/>
                  </a:lnTo>
                  <a:lnTo>
                    <a:pt x="4241419" y="5365750"/>
                  </a:lnTo>
                  <a:lnTo>
                    <a:pt x="4251579" y="5313299"/>
                  </a:lnTo>
                  <a:lnTo>
                    <a:pt x="4266692" y="5268849"/>
                  </a:lnTo>
                  <a:lnTo>
                    <a:pt x="4285107" y="5226050"/>
                  </a:lnTo>
                  <a:lnTo>
                    <a:pt x="4303649" y="5186299"/>
                  </a:lnTo>
                  <a:lnTo>
                    <a:pt x="4323842" y="5149850"/>
                  </a:lnTo>
                  <a:lnTo>
                    <a:pt x="4344035" y="5114925"/>
                  </a:lnTo>
                  <a:lnTo>
                    <a:pt x="4364101" y="5075174"/>
                  </a:lnTo>
                  <a:lnTo>
                    <a:pt x="4380992" y="5033899"/>
                  </a:lnTo>
                  <a:lnTo>
                    <a:pt x="4396105" y="4987925"/>
                  </a:lnTo>
                  <a:lnTo>
                    <a:pt x="4407789" y="4935474"/>
                  </a:lnTo>
                  <a:lnTo>
                    <a:pt x="4416298" y="4875149"/>
                  </a:lnTo>
                  <a:lnTo>
                    <a:pt x="4419600" y="4806950"/>
                  </a:lnTo>
                  <a:lnTo>
                    <a:pt x="4416298" y="4738624"/>
                  </a:lnTo>
                  <a:lnTo>
                    <a:pt x="4407789" y="4678299"/>
                  </a:lnTo>
                  <a:lnTo>
                    <a:pt x="4396105" y="4625975"/>
                  </a:lnTo>
                  <a:lnTo>
                    <a:pt x="4380992" y="4579874"/>
                  </a:lnTo>
                  <a:lnTo>
                    <a:pt x="4364101" y="4537075"/>
                  </a:lnTo>
                  <a:lnTo>
                    <a:pt x="4344035" y="4498975"/>
                  </a:lnTo>
                  <a:lnTo>
                    <a:pt x="4303649" y="4424299"/>
                  </a:lnTo>
                  <a:lnTo>
                    <a:pt x="4285107" y="4386199"/>
                  </a:lnTo>
                  <a:lnTo>
                    <a:pt x="4266692" y="4343400"/>
                  </a:lnTo>
                  <a:lnTo>
                    <a:pt x="4251579" y="4297299"/>
                  </a:lnTo>
                  <a:lnTo>
                    <a:pt x="4241419" y="4244975"/>
                  </a:lnTo>
                  <a:lnTo>
                    <a:pt x="4231386" y="4186174"/>
                  </a:lnTo>
                  <a:lnTo>
                    <a:pt x="4229735" y="4116324"/>
                  </a:lnTo>
                  <a:lnTo>
                    <a:pt x="4231386" y="4048125"/>
                  </a:lnTo>
                  <a:lnTo>
                    <a:pt x="4241419" y="3987800"/>
                  </a:lnTo>
                  <a:lnTo>
                    <a:pt x="4251579" y="3935349"/>
                  </a:lnTo>
                  <a:lnTo>
                    <a:pt x="4266692" y="3890899"/>
                  </a:lnTo>
                  <a:lnTo>
                    <a:pt x="4285107" y="3848100"/>
                  </a:lnTo>
                  <a:lnTo>
                    <a:pt x="4303649" y="3811524"/>
                  </a:lnTo>
                  <a:lnTo>
                    <a:pt x="4344035" y="3736975"/>
                  </a:lnTo>
                  <a:lnTo>
                    <a:pt x="4364101" y="3697224"/>
                  </a:lnTo>
                  <a:lnTo>
                    <a:pt x="4380992" y="3655949"/>
                  </a:lnTo>
                  <a:lnTo>
                    <a:pt x="4396105" y="3609975"/>
                  </a:lnTo>
                  <a:lnTo>
                    <a:pt x="4407789" y="3557524"/>
                  </a:lnTo>
                  <a:lnTo>
                    <a:pt x="4416298" y="3497199"/>
                  </a:lnTo>
                  <a:lnTo>
                    <a:pt x="4419600" y="3427349"/>
                  </a:lnTo>
                  <a:lnTo>
                    <a:pt x="4416298" y="3360674"/>
                  </a:lnTo>
                  <a:lnTo>
                    <a:pt x="4407789" y="3300349"/>
                  </a:lnTo>
                  <a:lnTo>
                    <a:pt x="4396105" y="3248025"/>
                  </a:lnTo>
                  <a:lnTo>
                    <a:pt x="4380992" y="3201924"/>
                  </a:lnTo>
                  <a:lnTo>
                    <a:pt x="4364101" y="3160649"/>
                  </a:lnTo>
                  <a:lnTo>
                    <a:pt x="4344035" y="3121025"/>
                  </a:lnTo>
                  <a:lnTo>
                    <a:pt x="4323842" y="3084449"/>
                  </a:lnTo>
                  <a:lnTo>
                    <a:pt x="4303649" y="3046349"/>
                  </a:lnTo>
                  <a:lnTo>
                    <a:pt x="4285107" y="3009900"/>
                  </a:lnTo>
                  <a:lnTo>
                    <a:pt x="4266692" y="2966974"/>
                  </a:lnTo>
                  <a:lnTo>
                    <a:pt x="4251579" y="2922524"/>
                  </a:lnTo>
                  <a:lnTo>
                    <a:pt x="4241419" y="2868549"/>
                  </a:lnTo>
                  <a:lnTo>
                    <a:pt x="4231386" y="2809875"/>
                  </a:lnTo>
                  <a:lnTo>
                    <a:pt x="4229735" y="2741549"/>
                  </a:lnTo>
                  <a:lnTo>
                    <a:pt x="4231386" y="2671699"/>
                  </a:lnTo>
                  <a:lnTo>
                    <a:pt x="4241419" y="2613025"/>
                  </a:lnTo>
                  <a:lnTo>
                    <a:pt x="4251579" y="2560574"/>
                  </a:lnTo>
                  <a:lnTo>
                    <a:pt x="4266692" y="2512949"/>
                  </a:lnTo>
                  <a:lnTo>
                    <a:pt x="4285107" y="2471674"/>
                  </a:lnTo>
                  <a:lnTo>
                    <a:pt x="4303649" y="2433574"/>
                  </a:lnTo>
                  <a:lnTo>
                    <a:pt x="4323842" y="2395474"/>
                  </a:lnTo>
                  <a:lnTo>
                    <a:pt x="4344035" y="2359025"/>
                  </a:lnTo>
                  <a:lnTo>
                    <a:pt x="4364101" y="2319274"/>
                  </a:lnTo>
                  <a:lnTo>
                    <a:pt x="4380992" y="2277999"/>
                  </a:lnTo>
                  <a:lnTo>
                    <a:pt x="4396105" y="2232025"/>
                  </a:lnTo>
                  <a:lnTo>
                    <a:pt x="4407789" y="2179574"/>
                  </a:lnTo>
                  <a:lnTo>
                    <a:pt x="4416298" y="2119249"/>
                  </a:lnTo>
                  <a:lnTo>
                    <a:pt x="4419600" y="2051050"/>
                  </a:lnTo>
                  <a:lnTo>
                    <a:pt x="4416298" y="1982724"/>
                  </a:lnTo>
                  <a:lnTo>
                    <a:pt x="4407789" y="1922399"/>
                  </a:lnTo>
                  <a:lnTo>
                    <a:pt x="4396105" y="1870075"/>
                  </a:lnTo>
                  <a:lnTo>
                    <a:pt x="4380992" y="1823974"/>
                  </a:lnTo>
                  <a:lnTo>
                    <a:pt x="4364101" y="1782699"/>
                  </a:lnTo>
                  <a:lnTo>
                    <a:pt x="4344035" y="1743075"/>
                  </a:lnTo>
                  <a:lnTo>
                    <a:pt x="4323842" y="1708150"/>
                  </a:lnTo>
                  <a:lnTo>
                    <a:pt x="4303649" y="1671574"/>
                  </a:lnTo>
                  <a:lnTo>
                    <a:pt x="4285107" y="1631950"/>
                  </a:lnTo>
                  <a:lnTo>
                    <a:pt x="4266692" y="1589024"/>
                  </a:lnTo>
                  <a:lnTo>
                    <a:pt x="4251579" y="1544574"/>
                  </a:lnTo>
                  <a:lnTo>
                    <a:pt x="4241419" y="1492250"/>
                  </a:lnTo>
                  <a:lnTo>
                    <a:pt x="4231386" y="1431925"/>
                  </a:lnTo>
                  <a:lnTo>
                    <a:pt x="4229735" y="1363599"/>
                  </a:lnTo>
                  <a:lnTo>
                    <a:pt x="4231386" y="1295400"/>
                  </a:lnTo>
                  <a:lnTo>
                    <a:pt x="4241419" y="1235075"/>
                  </a:lnTo>
                  <a:lnTo>
                    <a:pt x="4251579" y="1182624"/>
                  </a:lnTo>
                  <a:lnTo>
                    <a:pt x="4266692" y="1136650"/>
                  </a:lnTo>
                  <a:lnTo>
                    <a:pt x="4285107" y="1095375"/>
                  </a:lnTo>
                  <a:lnTo>
                    <a:pt x="4303649" y="1055624"/>
                  </a:lnTo>
                  <a:lnTo>
                    <a:pt x="4323842" y="1017524"/>
                  </a:lnTo>
                  <a:lnTo>
                    <a:pt x="4344035" y="981075"/>
                  </a:lnTo>
                  <a:lnTo>
                    <a:pt x="4364101" y="942975"/>
                  </a:lnTo>
                  <a:lnTo>
                    <a:pt x="4380992" y="901700"/>
                  </a:lnTo>
                  <a:lnTo>
                    <a:pt x="4396105" y="854075"/>
                  </a:lnTo>
                  <a:lnTo>
                    <a:pt x="4407789" y="801624"/>
                  </a:lnTo>
                  <a:lnTo>
                    <a:pt x="4416298" y="744474"/>
                  </a:lnTo>
                  <a:lnTo>
                    <a:pt x="4419600" y="673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276725" cy="6858000"/>
            </a:xfrm>
            <a:custGeom>
              <a:avLst/>
              <a:gdLst/>
              <a:ahLst/>
              <a:cxnLst/>
              <a:rect l="l" t="t" r="r" b="b"/>
              <a:pathLst>
                <a:path w="4276725" h="6858000">
                  <a:moveTo>
                    <a:pt x="40867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086733" y="6857999"/>
                  </a:lnTo>
                  <a:lnTo>
                    <a:pt x="4091813" y="6791323"/>
                  </a:lnTo>
                  <a:lnTo>
                    <a:pt x="4100195" y="6735761"/>
                  </a:lnTo>
                  <a:lnTo>
                    <a:pt x="4110228" y="6683375"/>
                  </a:lnTo>
                  <a:lnTo>
                    <a:pt x="4143883" y="6597650"/>
                  </a:lnTo>
                  <a:lnTo>
                    <a:pt x="4164076" y="6561137"/>
                  </a:lnTo>
                  <a:lnTo>
                    <a:pt x="4202811" y="6488112"/>
                  </a:lnTo>
                  <a:lnTo>
                    <a:pt x="4221226" y="6448425"/>
                  </a:lnTo>
                  <a:lnTo>
                    <a:pt x="4238117" y="6407150"/>
                  </a:lnTo>
                  <a:lnTo>
                    <a:pt x="4253230" y="6361112"/>
                  </a:lnTo>
                  <a:lnTo>
                    <a:pt x="4264914" y="6311900"/>
                  </a:lnTo>
                  <a:lnTo>
                    <a:pt x="4273423" y="6251575"/>
                  </a:lnTo>
                  <a:lnTo>
                    <a:pt x="4276725" y="6183312"/>
                  </a:lnTo>
                  <a:lnTo>
                    <a:pt x="4273423" y="6113462"/>
                  </a:lnTo>
                  <a:lnTo>
                    <a:pt x="4264914" y="6056312"/>
                  </a:lnTo>
                  <a:lnTo>
                    <a:pt x="4253230" y="6003925"/>
                  </a:lnTo>
                  <a:lnTo>
                    <a:pt x="4238117" y="5956300"/>
                  </a:lnTo>
                  <a:lnTo>
                    <a:pt x="4221226" y="5915025"/>
                  </a:lnTo>
                  <a:lnTo>
                    <a:pt x="4201033" y="5876925"/>
                  </a:lnTo>
                  <a:lnTo>
                    <a:pt x="4180840" y="5840412"/>
                  </a:lnTo>
                  <a:lnTo>
                    <a:pt x="4160774" y="5802312"/>
                  </a:lnTo>
                  <a:lnTo>
                    <a:pt x="4142232" y="5762625"/>
                  </a:lnTo>
                  <a:lnTo>
                    <a:pt x="4123690" y="5721350"/>
                  </a:lnTo>
                  <a:lnTo>
                    <a:pt x="4108577" y="5675312"/>
                  </a:lnTo>
                  <a:lnTo>
                    <a:pt x="4098544" y="5622925"/>
                  </a:lnTo>
                  <a:lnTo>
                    <a:pt x="4088384" y="5562600"/>
                  </a:lnTo>
                  <a:lnTo>
                    <a:pt x="4086733" y="5494274"/>
                  </a:lnTo>
                  <a:lnTo>
                    <a:pt x="4088384" y="5426075"/>
                  </a:lnTo>
                  <a:lnTo>
                    <a:pt x="4098544" y="5365750"/>
                  </a:lnTo>
                  <a:lnTo>
                    <a:pt x="4108577" y="5313299"/>
                  </a:lnTo>
                  <a:lnTo>
                    <a:pt x="4123690" y="5268849"/>
                  </a:lnTo>
                  <a:lnTo>
                    <a:pt x="4142232" y="5226050"/>
                  </a:lnTo>
                  <a:lnTo>
                    <a:pt x="4160774" y="5186299"/>
                  </a:lnTo>
                  <a:lnTo>
                    <a:pt x="4180840" y="5149850"/>
                  </a:lnTo>
                  <a:lnTo>
                    <a:pt x="4201033" y="5114925"/>
                  </a:lnTo>
                  <a:lnTo>
                    <a:pt x="4221226" y="5075174"/>
                  </a:lnTo>
                  <a:lnTo>
                    <a:pt x="4238117" y="5033899"/>
                  </a:lnTo>
                  <a:lnTo>
                    <a:pt x="4253230" y="4987925"/>
                  </a:lnTo>
                  <a:lnTo>
                    <a:pt x="4264914" y="4935474"/>
                  </a:lnTo>
                  <a:lnTo>
                    <a:pt x="4273423" y="4875149"/>
                  </a:lnTo>
                  <a:lnTo>
                    <a:pt x="4276725" y="4806950"/>
                  </a:lnTo>
                  <a:lnTo>
                    <a:pt x="4273423" y="4738624"/>
                  </a:lnTo>
                  <a:lnTo>
                    <a:pt x="4264914" y="4678299"/>
                  </a:lnTo>
                  <a:lnTo>
                    <a:pt x="4253230" y="4625975"/>
                  </a:lnTo>
                  <a:lnTo>
                    <a:pt x="4238117" y="4579874"/>
                  </a:lnTo>
                  <a:lnTo>
                    <a:pt x="4221226" y="4537075"/>
                  </a:lnTo>
                  <a:lnTo>
                    <a:pt x="4201033" y="4498975"/>
                  </a:lnTo>
                  <a:lnTo>
                    <a:pt x="4160774" y="4424299"/>
                  </a:lnTo>
                  <a:lnTo>
                    <a:pt x="4142232" y="4386199"/>
                  </a:lnTo>
                  <a:lnTo>
                    <a:pt x="4123690" y="4343400"/>
                  </a:lnTo>
                  <a:lnTo>
                    <a:pt x="4108577" y="4297299"/>
                  </a:lnTo>
                  <a:lnTo>
                    <a:pt x="4098544" y="4244975"/>
                  </a:lnTo>
                  <a:lnTo>
                    <a:pt x="4088384" y="4186174"/>
                  </a:lnTo>
                  <a:lnTo>
                    <a:pt x="4086733" y="4116324"/>
                  </a:lnTo>
                  <a:lnTo>
                    <a:pt x="4088384" y="4048125"/>
                  </a:lnTo>
                  <a:lnTo>
                    <a:pt x="4098544" y="3987800"/>
                  </a:lnTo>
                  <a:lnTo>
                    <a:pt x="4108577" y="3935349"/>
                  </a:lnTo>
                  <a:lnTo>
                    <a:pt x="4123690" y="3890899"/>
                  </a:lnTo>
                  <a:lnTo>
                    <a:pt x="4142232" y="3848100"/>
                  </a:lnTo>
                  <a:lnTo>
                    <a:pt x="4160774" y="3811524"/>
                  </a:lnTo>
                  <a:lnTo>
                    <a:pt x="4201033" y="3736975"/>
                  </a:lnTo>
                  <a:lnTo>
                    <a:pt x="4221226" y="3697224"/>
                  </a:lnTo>
                  <a:lnTo>
                    <a:pt x="4238117" y="3655949"/>
                  </a:lnTo>
                  <a:lnTo>
                    <a:pt x="4253230" y="3609975"/>
                  </a:lnTo>
                  <a:lnTo>
                    <a:pt x="4264914" y="3557524"/>
                  </a:lnTo>
                  <a:lnTo>
                    <a:pt x="4273423" y="3497199"/>
                  </a:lnTo>
                  <a:lnTo>
                    <a:pt x="4276725" y="3427349"/>
                  </a:lnTo>
                  <a:lnTo>
                    <a:pt x="4273423" y="3360674"/>
                  </a:lnTo>
                  <a:lnTo>
                    <a:pt x="4264914" y="3300349"/>
                  </a:lnTo>
                  <a:lnTo>
                    <a:pt x="4253230" y="3248025"/>
                  </a:lnTo>
                  <a:lnTo>
                    <a:pt x="4238117" y="3201924"/>
                  </a:lnTo>
                  <a:lnTo>
                    <a:pt x="4221226" y="3160649"/>
                  </a:lnTo>
                  <a:lnTo>
                    <a:pt x="4201033" y="3121025"/>
                  </a:lnTo>
                  <a:lnTo>
                    <a:pt x="4180840" y="3084449"/>
                  </a:lnTo>
                  <a:lnTo>
                    <a:pt x="4160774" y="3046349"/>
                  </a:lnTo>
                  <a:lnTo>
                    <a:pt x="4142232" y="3009900"/>
                  </a:lnTo>
                  <a:lnTo>
                    <a:pt x="4123690" y="2966974"/>
                  </a:lnTo>
                  <a:lnTo>
                    <a:pt x="4108577" y="2922524"/>
                  </a:lnTo>
                  <a:lnTo>
                    <a:pt x="4098544" y="2868549"/>
                  </a:lnTo>
                  <a:lnTo>
                    <a:pt x="4088384" y="2809875"/>
                  </a:lnTo>
                  <a:lnTo>
                    <a:pt x="4086733" y="2741549"/>
                  </a:lnTo>
                  <a:lnTo>
                    <a:pt x="4088384" y="2671699"/>
                  </a:lnTo>
                  <a:lnTo>
                    <a:pt x="4098544" y="2613025"/>
                  </a:lnTo>
                  <a:lnTo>
                    <a:pt x="4108577" y="2560574"/>
                  </a:lnTo>
                  <a:lnTo>
                    <a:pt x="4123690" y="2512949"/>
                  </a:lnTo>
                  <a:lnTo>
                    <a:pt x="4142232" y="2471674"/>
                  </a:lnTo>
                  <a:lnTo>
                    <a:pt x="4160774" y="2433574"/>
                  </a:lnTo>
                  <a:lnTo>
                    <a:pt x="4180840" y="2395474"/>
                  </a:lnTo>
                  <a:lnTo>
                    <a:pt x="4201033" y="2359025"/>
                  </a:lnTo>
                  <a:lnTo>
                    <a:pt x="4221226" y="2319274"/>
                  </a:lnTo>
                  <a:lnTo>
                    <a:pt x="4238117" y="2277999"/>
                  </a:lnTo>
                  <a:lnTo>
                    <a:pt x="4253230" y="2232025"/>
                  </a:lnTo>
                  <a:lnTo>
                    <a:pt x="4264914" y="2179574"/>
                  </a:lnTo>
                  <a:lnTo>
                    <a:pt x="4273423" y="2119249"/>
                  </a:lnTo>
                  <a:lnTo>
                    <a:pt x="4276725" y="2051050"/>
                  </a:lnTo>
                  <a:lnTo>
                    <a:pt x="4273423" y="1982724"/>
                  </a:lnTo>
                  <a:lnTo>
                    <a:pt x="4264914" y="1922399"/>
                  </a:lnTo>
                  <a:lnTo>
                    <a:pt x="4253230" y="1870075"/>
                  </a:lnTo>
                  <a:lnTo>
                    <a:pt x="4238117" y="1823974"/>
                  </a:lnTo>
                  <a:lnTo>
                    <a:pt x="4221226" y="1782699"/>
                  </a:lnTo>
                  <a:lnTo>
                    <a:pt x="4201033" y="1743075"/>
                  </a:lnTo>
                  <a:lnTo>
                    <a:pt x="4180840" y="1708150"/>
                  </a:lnTo>
                  <a:lnTo>
                    <a:pt x="4160774" y="1671574"/>
                  </a:lnTo>
                  <a:lnTo>
                    <a:pt x="4142232" y="1631950"/>
                  </a:lnTo>
                  <a:lnTo>
                    <a:pt x="4123690" y="1589024"/>
                  </a:lnTo>
                  <a:lnTo>
                    <a:pt x="4108577" y="1544574"/>
                  </a:lnTo>
                  <a:lnTo>
                    <a:pt x="4098544" y="1492250"/>
                  </a:lnTo>
                  <a:lnTo>
                    <a:pt x="4088384" y="1431925"/>
                  </a:lnTo>
                  <a:lnTo>
                    <a:pt x="4086733" y="1363599"/>
                  </a:lnTo>
                  <a:lnTo>
                    <a:pt x="4088384" y="1295400"/>
                  </a:lnTo>
                  <a:lnTo>
                    <a:pt x="4098544" y="1235075"/>
                  </a:lnTo>
                  <a:lnTo>
                    <a:pt x="4108577" y="1182624"/>
                  </a:lnTo>
                  <a:lnTo>
                    <a:pt x="4123690" y="1136650"/>
                  </a:lnTo>
                  <a:lnTo>
                    <a:pt x="4142232" y="1095375"/>
                  </a:lnTo>
                  <a:lnTo>
                    <a:pt x="4160774" y="1055624"/>
                  </a:lnTo>
                  <a:lnTo>
                    <a:pt x="4180840" y="1017524"/>
                  </a:lnTo>
                  <a:lnTo>
                    <a:pt x="4201033" y="981075"/>
                  </a:lnTo>
                  <a:lnTo>
                    <a:pt x="4221226" y="942975"/>
                  </a:lnTo>
                  <a:lnTo>
                    <a:pt x="4238117" y="901700"/>
                  </a:lnTo>
                  <a:lnTo>
                    <a:pt x="4253230" y="854075"/>
                  </a:lnTo>
                  <a:lnTo>
                    <a:pt x="4264914" y="801624"/>
                  </a:lnTo>
                  <a:lnTo>
                    <a:pt x="4273423" y="744474"/>
                  </a:lnTo>
                  <a:lnTo>
                    <a:pt x="4276725" y="673100"/>
                  </a:lnTo>
                  <a:lnTo>
                    <a:pt x="4273423" y="606425"/>
                  </a:lnTo>
                  <a:lnTo>
                    <a:pt x="4264914" y="546100"/>
                  </a:lnTo>
                  <a:lnTo>
                    <a:pt x="4253230" y="496824"/>
                  </a:lnTo>
                  <a:lnTo>
                    <a:pt x="4238117" y="450850"/>
                  </a:lnTo>
                  <a:lnTo>
                    <a:pt x="4221226" y="409575"/>
                  </a:lnTo>
                  <a:lnTo>
                    <a:pt x="4202811" y="369824"/>
                  </a:lnTo>
                  <a:lnTo>
                    <a:pt x="4164076" y="296799"/>
                  </a:lnTo>
                  <a:lnTo>
                    <a:pt x="4143883" y="260350"/>
                  </a:lnTo>
                  <a:lnTo>
                    <a:pt x="4110228" y="174625"/>
                  </a:lnTo>
                  <a:lnTo>
                    <a:pt x="4100195" y="122174"/>
                  </a:lnTo>
                  <a:lnTo>
                    <a:pt x="4091813" y="66675"/>
                  </a:lnTo>
                  <a:lnTo>
                    <a:pt x="4086733" y="0"/>
                  </a:lnTo>
                  <a:close/>
                </a:path>
              </a:pathLst>
            </a:custGeom>
            <a:solidFill>
              <a:srgbClr val="1F3863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51509" y="838453"/>
            <a:ext cx="2840355" cy="363156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 marR="5080" algn="ctr">
              <a:lnSpc>
                <a:spcPts val="6909"/>
              </a:lnSpc>
              <a:spcBef>
                <a:spcPts val="950"/>
              </a:spcBef>
            </a:pPr>
            <a:r>
              <a:rPr sz="6350" b="0" spc="-35" dirty="0">
                <a:latin typeface="Calibri Light"/>
                <a:cs typeface="Calibri Light"/>
              </a:rPr>
              <a:t>Cerro</a:t>
            </a:r>
            <a:r>
              <a:rPr sz="6350" b="0" spc="90" dirty="0">
                <a:latin typeface="Calibri Light"/>
                <a:cs typeface="Calibri Light"/>
              </a:rPr>
              <a:t> </a:t>
            </a:r>
            <a:r>
              <a:rPr sz="6350" b="0" spc="15" dirty="0">
                <a:latin typeface="Calibri Light"/>
                <a:cs typeface="Calibri Light"/>
              </a:rPr>
              <a:t>de </a:t>
            </a:r>
            <a:r>
              <a:rPr sz="6350" b="0" spc="-1420" dirty="0">
                <a:latin typeface="Calibri Light"/>
                <a:cs typeface="Calibri Light"/>
              </a:rPr>
              <a:t> </a:t>
            </a:r>
            <a:r>
              <a:rPr sz="6350" b="0" spc="10" dirty="0">
                <a:latin typeface="Calibri Light"/>
                <a:cs typeface="Calibri Light"/>
              </a:rPr>
              <a:t>la </a:t>
            </a:r>
            <a:r>
              <a:rPr sz="6350" b="0" dirty="0">
                <a:latin typeface="Calibri Light"/>
                <a:cs typeface="Calibri Light"/>
              </a:rPr>
              <a:t>Buena </a:t>
            </a:r>
            <a:r>
              <a:rPr sz="6350" b="0" spc="-1425" dirty="0">
                <a:latin typeface="Calibri Light"/>
                <a:cs typeface="Calibri Light"/>
              </a:rPr>
              <a:t> </a:t>
            </a:r>
            <a:r>
              <a:rPr sz="6350" b="0" spc="-20" dirty="0">
                <a:latin typeface="Calibri Light"/>
                <a:cs typeface="Calibri Light"/>
              </a:rPr>
              <a:t>Vista </a:t>
            </a:r>
            <a:r>
              <a:rPr sz="6350" b="0" spc="-15" dirty="0">
                <a:latin typeface="Calibri Light"/>
                <a:cs typeface="Calibri Light"/>
              </a:rPr>
              <a:t> </a:t>
            </a:r>
            <a:r>
              <a:rPr sz="6350" b="0" spc="-35" dirty="0">
                <a:latin typeface="Calibri Light"/>
                <a:cs typeface="Calibri Light"/>
              </a:rPr>
              <a:t>VALIZAS</a:t>
            </a:r>
            <a:endParaRPr sz="63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0500" y="0"/>
              <a:ext cx="8191500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419600" cy="6858000"/>
            </a:xfrm>
            <a:custGeom>
              <a:avLst/>
              <a:gdLst/>
              <a:ahLst/>
              <a:cxnLst/>
              <a:rect l="l" t="t" r="r" b="b"/>
              <a:pathLst>
                <a:path w="4419600" h="6858000">
                  <a:moveTo>
                    <a:pt x="4419600" y="673100"/>
                  </a:moveTo>
                  <a:lnTo>
                    <a:pt x="4416298" y="606425"/>
                  </a:lnTo>
                  <a:lnTo>
                    <a:pt x="4407789" y="546100"/>
                  </a:lnTo>
                  <a:lnTo>
                    <a:pt x="4396105" y="496824"/>
                  </a:lnTo>
                  <a:lnTo>
                    <a:pt x="4380992" y="450850"/>
                  </a:lnTo>
                  <a:lnTo>
                    <a:pt x="4364101" y="409575"/>
                  </a:lnTo>
                  <a:lnTo>
                    <a:pt x="4345686" y="369824"/>
                  </a:lnTo>
                  <a:lnTo>
                    <a:pt x="4306951" y="296799"/>
                  </a:lnTo>
                  <a:lnTo>
                    <a:pt x="4286885" y="260350"/>
                  </a:lnTo>
                  <a:lnTo>
                    <a:pt x="4253230" y="174625"/>
                  </a:lnTo>
                  <a:lnTo>
                    <a:pt x="4243197" y="122174"/>
                  </a:lnTo>
                  <a:lnTo>
                    <a:pt x="4234688" y="66675"/>
                  </a:lnTo>
                  <a:lnTo>
                    <a:pt x="4229735" y="0"/>
                  </a:lnTo>
                  <a:lnTo>
                    <a:pt x="4086733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4086733" y="6858000"/>
                  </a:lnTo>
                  <a:lnTo>
                    <a:pt x="4229735" y="6858000"/>
                  </a:lnTo>
                  <a:lnTo>
                    <a:pt x="4234688" y="6791325"/>
                  </a:lnTo>
                  <a:lnTo>
                    <a:pt x="4243197" y="6735762"/>
                  </a:lnTo>
                  <a:lnTo>
                    <a:pt x="4253230" y="6683375"/>
                  </a:lnTo>
                  <a:lnTo>
                    <a:pt x="4286885" y="6597650"/>
                  </a:lnTo>
                  <a:lnTo>
                    <a:pt x="4306951" y="6561137"/>
                  </a:lnTo>
                  <a:lnTo>
                    <a:pt x="4345686" y="6488112"/>
                  </a:lnTo>
                  <a:lnTo>
                    <a:pt x="4364101" y="6448425"/>
                  </a:lnTo>
                  <a:lnTo>
                    <a:pt x="4380992" y="6407150"/>
                  </a:lnTo>
                  <a:lnTo>
                    <a:pt x="4396105" y="6361112"/>
                  </a:lnTo>
                  <a:lnTo>
                    <a:pt x="4407789" y="6311900"/>
                  </a:lnTo>
                  <a:lnTo>
                    <a:pt x="4416298" y="6251575"/>
                  </a:lnTo>
                  <a:lnTo>
                    <a:pt x="4419600" y="6183312"/>
                  </a:lnTo>
                  <a:lnTo>
                    <a:pt x="4416298" y="6113462"/>
                  </a:lnTo>
                  <a:lnTo>
                    <a:pt x="4407789" y="6056312"/>
                  </a:lnTo>
                  <a:lnTo>
                    <a:pt x="4396105" y="6003925"/>
                  </a:lnTo>
                  <a:lnTo>
                    <a:pt x="4380992" y="5956300"/>
                  </a:lnTo>
                  <a:lnTo>
                    <a:pt x="4364101" y="5915025"/>
                  </a:lnTo>
                  <a:lnTo>
                    <a:pt x="4344035" y="5876925"/>
                  </a:lnTo>
                  <a:lnTo>
                    <a:pt x="4323842" y="5840412"/>
                  </a:lnTo>
                  <a:lnTo>
                    <a:pt x="4303649" y="5802312"/>
                  </a:lnTo>
                  <a:lnTo>
                    <a:pt x="4285107" y="5762625"/>
                  </a:lnTo>
                  <a:lnTo>
                    <a:pt x="4266692" y="5721350"/>
                  </a:lnTo>
                  <a:lnTo>
                    <a:pt x="4251579" y="5675312"/>
                  </a:lnTo>
                  <a:lnTo>
                    <a:pt x="4241419" y="5622925"/>
                  </a:lnTo>
                  <a:lnTo>
                    <a:pt x="4231386" y="5562600"/>
                  </a:lnTo>
                  <a:lnTo>
                    <a:pt x="4229735" y="5494274"/>
                  </a:lnTo>
                  <a:lnTo>
                    <a:pt x="4231386" y="5426075"/>
                  </a:lnTo>
                  <a:lnTo>
                    <a:pt x="4241419" y="5365750"/>
                  </a:lnTo>
                  <a:lnTo>
                    <a:pt x="4251579" y="5313299"/>
                  </a:lnTo>
                  <a:lnTo>
                    <a:pt x="4266692" y="5268849"/>
                  </a:lnTo>
                  <a:lnTo>
                    <a:pt x="4285107" y="5226050"/>
                  </a:lnTo>
                  <a:lnTo>
                    <a:pt x="4303649" y="5186299"/>
                  </a:lnTo>
                  <a:lnTo>
                    <a:pt x="4323842" y="5149850"/>
                  </a:lnTo>
                  <a:lnTo>
                    <a:pt x="4344035" y="5114925"/>
                  </a:lnTo>
                  <a:lnTo>
                    <a:pt x="4364101" y="5075174"/>
                  </a:lnTo>
                  <a:lnTo>
                    <a:pt x="4380992" y="5033899"/>
                  </a:lnTo>
                  <a:lnTo>
                    <a:pt x="4396105" y="4987925"/>
                  </a:lnTo>
                  <a:lnTo>
                    <a:pt x="4407789" y="4935474"/>
                  </a:lnTo>
                  <a:lnTo>
                    <a:pt x="4416298" y="4875149"/>
                  </a:lnTo>
                  <a:lnTo>
                    <a:pt x="4419600" y="4806950"/>
                  </a:lnTo>
                  <a:lnTo>
                    <a:pt x="4416298" y="4738624"/>
                  </a:lnTo>
                  <a:lnTo>
                    <a:pt x="4407789" y="4678299"/>
                  </a:lnTo>
                  <a:lnTo>
                    <a:pt x="4396105" y="4625975"/>
                  </a:lnTo>
                  <a:lnTo>
                    <a:pt x="4380992" y="4579874"/>
                  </a:lnTo>
                  <a:lnTo>
                    <a:pt x="4364101" y="4537075"/>
                  </a:lnTo>
                  <a:lnTo>
                    <a:pt x="4344035" y="4498975"/>
                  </a:lnTo>
                  <a:lnTo>
                    <a:pt x="4303649" y="4424299"/>
                  </a:lnTo>
                  <a:lnTo>
                    <a:pt x="4285107" y="4386199"/>
                  </a:lnTo>
                  <a:lnTo>
                    <a:pt x="4266692" y="4343400"/>
                  </a:lnTo>
                  <a:lnTo>
                    <a:pt x="4251579" y="4297299"/>
                  </a:lnTo>
                  <a:lnTo>
                    <a:pt x="4241419" y="4244975"/>
                  </a:lnTo>
                  <a:lnTo>
                    <a:pt x="4231386" y="4186174"/>
                  </a:lnTo>
                  <a:lnTo>
                    <a:pt x="4229735" y="4116324"/>
                  </a:lnTo>
                  <a:lnTo>
                    <a:pt x="4231386" y="4048125"/>
                  </a:lnTo>
                  <a:lnTo>
                    <a:pt x="4241419" y="3987800"/>
                  </a:lnTo>
                  <a:lnTo>
                    <a:pt x="4251579" y="3935349"/>
                  </a:lnTo>
                  <a:lnTo>
                    <a:pt x="4266692" y="3890899"/>
                  </a:lnTo>
                  <a:lnTo>
                    <a:pt x="4285107" y="3848100"/>
                  </a:lnTo>
                  <a:lnTo>
                    <a:pt x="4303649" y="3811524"/>
                  </a:lnTo>
                  <a:lnTo>
                    <a:pt x="4344035" y="3736975"/>
                  </a:lnTo>
                  <a:lnTo>
                    <a:pt x="4364101" y="3697224"/>
                  </a:lnTo>
                  <a:lnTo>
                    <a:pt x="4380992" y="3655949"/>
                  </a:lnTo>
                  <a:lnTo>
                    <a:pt x="4396105" y="3609975"/>
                  </a:lnTo>
                  <a:lnTo>
                    <a:pt x="4407789" y="3557524"/>
                  </a:lnTo>
                  <a:lnTo>
                    <a:pt x="4416298" y="3497199"/>
                  </a:lnTo>
                  <a:lnTo>
                    <a:pt x="4419600" y="3427349"/>
                  </a:lnTo>
                  <a:lnTo>
                    <a:pt x="4416298" y="3360674"/>
                  </a:lnTo>
                  <a:lnTo>
                    <a:pt x="4407789" y="3300349"/>
                  </a:lnTo>
                  <a:lnTo>
                    <a:pt x="4396105" y="3248025"/>
                  </a:lnTo>
                  <a:lnTo>
                    <a:pt x="4380992" y="3201924"/>
                  </a:lnTo>
                  <a:lnTo>
                    <a:pt x="4364101" y="3160649"/>
                  </a:lnTo>
                  <a:lnTo>
                    <a:pt x="4344035" y="3121025"/>
                  </a:lnTo>
                  <a:lnTo>
                    <a:pt x="4323842" y="3084449"/>
                  </a:lnTo>
                  <a:lnTo>
                    <a:pt x="4303649" y="3046349"/>
                  </a:lnTo>
                  <a:lnTo>
                    <a:pt x="4285107" y="3009900"/>
                  </a:lnTo>
                  <a:lnTo>
                    <a:pt x="4266692" y="2966974"/>
                  </a:lnTo>
                  <a:lnTo>
                    <a:pt x="4251579" y="2922524"/>
                  </a:lnTo>
                  <a:lnTo>
                    <a:pt x="4241419" y="2868549"/>
                  </a:lnTo>
                  <a:lnTo>
                    <a:pt x="4231386" y="2809875"/>
                  </a:lnTo>
                  <a:lnTo>
                    <a:pt x="4229735" y="2741549"/>
                  </a:lnTo>
                  <a:lnTo>
                    <a:pt x="4231386" y="2671699"/>
                  </a:lnTo>
                  <a:lnTo>
                    <a:pt x="4241419" y="2613025"/>
                  </a:lnTo>
                  <a:lnTo>
                    <a:pt x="4251579" y="2560574"/>
                  </a:lnTo>
                  <a:lnTo>
                    <a:pt x="4266692" y="2512949"/>
                  </a:lnTo>
                  <a:lnTo>
                    <a:pt x="4285107" y="2471674"/>
                  </a:lnTo>
                  <a:lnTo>
                    <a:pt x="4303649" y="2433574"/>
                  </a:lnTo>
                  <a:lnTo>
                    <a:pt x="4323842" y="2395474"/>
                  </a:lnTo>
                  <a:lnTo>
                    <a:pt x="4344035" y="2359025"/>
                  </a:lnTo>
                  <a:lnTo>
                    <a:pt x="4364101" y="2319274"/>
                  </a:lnTo>
                  <a:lnTo>
                    <a:pt x="4380992" y="2277999"/>
                  </a:lnTo>
                  <a:lnTo>
                    <a:pt x="4396105" y="2232025"/>
                  </a:lnTo>
                  <a:lnTo>
                    <a:pt x="4407789" y="2179574"/>
                  </a:lnTo>
                  <a:lnTo>
                    <a:pt x="4416298" y="2119249"/>
                  </a:lnTo>
                  <a:lnTo>
                    <a:pt x="4419600" y="2051050"/>
                  </a:lnTo>
                  <a:lnTo>
                    <a:pt x="4416298" y="1982724"/>
                  </a:lnTo>
                  <a:lnTo>
                    <a:pt x="4407789" y="1922399"/>
                  </a:lnTo>
                  <a:lnTo>
                    <a:pt x="4396105" y="1870075"/>
                  </a:lnTo>
                  <a:lnTo>
                    <a:pt x="4380992" y="1823974"/>
                  </a:lnTo>
                  <a:lnTo>
                    <a:pt x="4364101" y="1782699"/>
                  </a:lnTo>
                  <a:lnTo>
                    <a:pt x="4344035" y="1743075"/>
                  </a:lnTo>
                  <a:lnTo>
                    <a:pt x="4323842" y="1708150"/>
                  </a:lnTo>
                  <a:lnTo>
                    <a:pt x="4303649" y="1671574"/>
                  </a:lnTo>
                  <a:lnTo>
                    <a:pt x="4285107" y="1631950"/>
                  </a:lnTo>
                  <a:lnTo>
                    <a:pt x="4266692" y="1589024"/>
                  </a:lnTo>
                  <a:lnTo>
                    <a:pt x="4251579" y="1544574"/>
                  </a:lnTo>
                  <a:lnTo>
                    <a:pt x="4241419" y="1492250"/>
                  </a:lnTo>
                  <a:lnTo>
                    <a:pt x="4231386" y="1431925"/>
                  </a:lnTo>
                  <a:lnTo>
                    <a:pt x="4229735" y="1363599"/>
                  </a:lnTo>
                  <a:lnTo>
                    <a:pt x="4231386" y="1295400"/>
                  </a:lnTo>
                  <a:lnTo>
                    <a:pt x="4241419" y="1235075"/>
                  </a:lnTo>
                  <a:lnTo>
                    <a:pt x="4251579" y="1182624"/>
                  </a:lnTo>
                  <a:lnTo>
                    <a:pt x="4266692" y="1136650"/>
                  </a:lnTo>
                  <a:lnTo>
                    <a:pt x="4285107" y="1095375"/>
                  </a:lnTo>
                  <a:lnTo>
                    <a:pt x="4303649" y="1055624"/>
                  </a:lnTo>
                  <a:lnTo>
                    <a:pt x="4323842" y="1017524"/>
                  </a:lnTo>
                  <a:lnTo>
                    <a:pt x="4344035" y="981075"/>
                  </a:lnTo>
                  <a:lnTo>
                    <a:pt x="4364101" y="942975"/>
                  </a:lnTo>
                  <a:lnTo>
                    <a:pt x="4380992" y="901700"/>
                  </a:lnTo>
                  <a:lnTo>
                    <a:pt x="4396105" y="854075"/>
                  </a:lnTo>
                  <a:lnTo>
                    <a:pt x="4407789" y="801624"/>
                  </a:lnTo>
                  <a:lnTo>
                    <a:pt x="4416298" y="744474"/>
                  </a:lnTo>
                  <a:lnTo>
                    <a:pt x="4419600" y="673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276725" cy="6858000"/>
            </a:xfrm>
            <a:custGeom>
              <a:avLst/>
              <a:gdLst/>
              <a:ahLst/>
              <a:cxnLst/>
              <a:rect l="l" t="t" r="r" b="b"/>
              <a:pathLst>
                <a:path w="4276725" h="6858000">
                  <a:moveTo>
                    <a:pt x="40867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086733" y="6857999"/>
                  </a:lnTo>
                  <a:lnTo>
                    <a:pt x="4091813" y="6791323"/>
                  </a:lnTo>
                  <a:lnTo>
                    <a:pt x="4100195" y="6735761"/>
                  </a:lnTo>
                  <a:lnTo>
                    <a:pt x="4110228" y="6683375"/>
                  </a:lnTo>
                  <a:lnTo>
                    <a:pt x="4143883" y="6597650"/>
                  </a:lnTo>
                  <a:lnTo>
                    <a:pt x="4164076" y="6561137"/>
                  </a:lnTo>
                  <a:lnTo>
                    <a:pt x="4202811" y="6488112"/>
                  </a:lnTo>
                  <a:lnTo>
                    <a:pt x="4221226" y="6448425"/>
                  </a:lnTo>
                  <a:lnTo>
                    <a:pt x="4238117" y="6407150"/>
                  </a:lnTo>
                  <a:lnTo>
                    <a:pt x="4253230" y="6361112"/>
                  </a:lnTo>
                  <a:lnTo>
                    <a:pt x="4264914" y="6311900"/>
                  </a:lnTo>
                  <a:lnTo>
                    <a:pt x="4273423" y="6251575"/>
                  </a:lnTo>
                  <a:lnTo>
                    <a:pt x="4276725" y="6183312"/>
                  </a:lnTo>
                  <a:lnTo>
                    <a:pt x="4273423" y="6113462"/>
                  </a:lnTo>
                  <a:lnTo>
                    <a:pt x="4264914" y="6056312"/>
                  </a:lnTo>
                  <a:lnTo>
                    <a:pt x="4253230" y="6003925"/>
                  </a:lnTo>
                  <a:lnTo>
                    <a:pt x="4238117" y="5956300"/>
                  </a:lnTo>
                  <a:lnTo>
                    <a:pt x="4221226" y="5915025"/>
                  </a:lnTo>
                  <a:lnTo>
                    <a:pt x="4201033" y="5876925"/>
                  </a:lnTo>
                  <a:lnTo>
                    <a:pt x="4180840" y="5840412"/>
                  </a:lnTo>
                  <a:lnTo>
                    <a:pt x="4160774" y="5802312"/>
                  </a:lnTo>
                  <a:lnTo>
                    <a:pt x="4142232" y="5762625"/>
                  </a:lnTo>
                  <a:lnTo>
                    <a:pt x="4123690" y="5721350"/>
                  </a:lnTo>
                  <a:lnTo>
                    <a:pt x="4108577" y="5675312"/>
                  </a:lnTo>
                  <a:lnTo>
                    <a:pt x="4098544" y="5622925"/>
                  </a:lnTo>
                  <a:lnTo>
                    <a:pt x="4088384" y="5562600"/>
                  </a:lnTo>
                  <a:lnTo>
                    <a:pt x="4086733" y="5494274"/>
                  </a:lnTo>
                  <a:lnTo>
                    <a:pt x="4088384" y="5426075"/>
                  </a:lnTo>
                  <a:lnTo>
                    <a:pt x="4098544" y="5365750"/>
                  </a:lnTo>
                  <a:lnTo>
                    <a:pt x="4108577" y="5313299"/>
                  </a:lnTo>
                  <a:lnTo>
                    <a:pt x="4123690" y="5268849"/>
                  </a:lnTo>
                  <a:lnTo>
                    <a:pt x="4142232" y="5226050"/>
                  </a:lnTo>
                  <a:lnTo>
                    <a:pt x="4160774" y="5186299"/>
                  </a:lnTo>
                  <a:lnTo>
                    <a:pt x="4180840" y="5149850"/>
                  </a:lnTo>
                  <a:lnTo>
                    <a:pt x="4201033" y="5114925"/>
                  </a:lnTo>
                  <a:lnTo>
                    <a:pt x="4221226" y="5075174"/>
                  </a:lnTo>
                  <a:lnTo>
                    <a:pt x="4238117" y="5033899"/>
                  </a:lnTo>
                  <a:lnTo>
                    <a:pt x="4253230" y="4987925"/>
                  </a:lnTo>
                  <a:lnTo>
                    <a:pt x="4264914" y="4935474"/>
                  </a:lnTo>
                  <a:lnTo>
                    <a:pt x="4273423" y="4875149"/>
                  </a:lnTo>
                  <a:lnTo>
                    <a:pt x="4276725" y="4806950"/>
                  </a:lnTo>
                  <a:lnTo>
                    <a:pt x="4273423" y="4738624"/>
                  </a:lnTo>
                  <a:lnTo>
                    <a:pt x="4264914" y="4678299"/>
                  </a:lnTo>
                  <a:lnTo>
                    <a:pt x="4253230" y="4625975"/>
                  </a:lnTo>
                  <a:lnTo>
                    <a:pt x="4238117" y="4579874"/>
                  </a:lnTo>
                  <a:lnTo>
                    <a:pt x="4221226" y="4537075"/>
                  </a:lnTo>
                  <a:lnTo>
                    <a:pt x="4201033" y="4498975"/>
                  </a:lnTo>
                  <a:lnTo>
                    <a:pt x="4160774" y="4424299"/>
                  </a:lnTo>
                  <a:lnTo>
                    <a:pt x="4142232" y="4386199"/>
                  </a:lnTo>
                  <a:lnTo>
                    <a:pt x="4123690" y="4343400"/>
                  </a:lnTo>
                  <a:lnTo>
                    <a:pt x="4108577" y="4297299"/>
                  </a:lnTo>
                  <a:lnTo>
                    <a:pt x="4098544" y="4244975"/>
                  </a:lnTo>
                  <a:lnTo>
                    <a:pt x="4088384" y="4186174"/>
                  </a:lnTo>
                  <a:lnTo>
                    <a:pt x="4086733" y="4116324"/>
                  </a:lnTo>
                  <a:lnTo>
                    <a:pt x="4088384" y="4048125"/>
                  </a:lnTo>
                  <a:lnTo>
                    <a:pt x="4098544" y="3987800"/>
                  </a:lnTo>
                  <a:lnTo>
                    <a:pt x="4108577" y="3935349"/>
                  </a:lnTo>
                  <a:lnTo>
                    <a:pt x="4123690" y="3890899"/>
                  </a:lnTo>
                  <a:lnTo>
                    <a:pt x="4142232" y="3848100"/>
                  </a:lnTo>
                  <a:lnTo>
                    <a:pt x="4160774" y="3811524"/>
                  </a:lnTo>
                  <a:lnTo>
                    <a:pt x="4201033" y="3736975"/>
                  </a:lnTo>
                  <a:lnTo>
                    <a:pt x="4221226" y="3697224"/>
                  </a:lnTo>
                  <a:lnTo>
                    <a:pt x="4238117" y="3655949"/>
                  </a:lnTo>
                  <a:lnTo>
                    <a:pt x="4253230" y="3609975"/>
                  </a:lnTo>
                  <a:lnTo>
                    <a:pt x="4264914" y="3557524"/>
                  </a:lnTo>
                  <a:lnTo>
                    <a:pt x="4273423" y="3497199"/>
                  </a:lnTo>
                  <a:lnTo>
                    <a:pt x="4276725" y="3427349"/>
                  </a:lnTo>
                  <a:lnTo>
                    <a:pt x="4273423" y="3360674"/>
                  </a:lnTo>
                  <a:lnTo>
                    <a:pt x="4264914" y="3300349"/>
                  </a:lnTo>
                  <a:lnTo>
                    <a:pt x="4253230" y="3248025"/>
                  </a:lnTo>
                  <a:lnTo>
                    <a:pt x="4238117" y="3201924"/>
                  </a:lnTo>
                  <a:lnTo>
                    <a:pt x="4221226" y="3160649"/>
                  </a:lnTo>
                  <a:lnTo>
                    <a:pt x="4201033" y="3121025"/>
                  </a:lnTo>
                  <a:lnTo>
                    <a:pt x="4180840" y="3084449"/>
                  </a:lnTo>
                  <a:lnTo>
                    <a:pt x="4160774" y="3046349"/>
                  </a:lnTo>
                  <a:lnTo>
                    <a:pt x="4142232" y="3009900"/>
                  </a:lnTo>
                  <a:lnTo>
                    <a:pt x="4123690" y="2966974"/>
                  </a:lnTo>
                  <a:lnTo>
                    <a:pt x="4108577" y="2922524"/>
                  </a:lnTo>
                  <a:lnTo>
                    <a:pt x="4098544" y="2868549"/>
                  </a:lnTo>
                  <a:lnTo>
                    <a:pt x="4088384" y="2809875"/>
                  </a:lnTo>
                  <a:lnTo>
                    <a:pt x="4086733" y="2741549"/>
                  </a:lnTo>
                  <a:lnTo>
                    <a:pt x="4088384" y="2671699"/>
                  </a:lnTo>
                  <a:lnTo>
                    <a:pt x="4098544" y="2613025"/>
                  </a:lnTo>
                  <a:lnTo>
                    <a:pt x="4108577" y="2560574"/>
                  </a:lnTo>
                  <a:lnTo>
                    <a:pt x="4123690" y="2512949"/>
                  </a:lnTo>
                  <a:lnTo>
                    <a:pt x="4142232" y="2471674"/>
                  </a:lnTo>
                  <a:lnTo>
                    <a:pt x="4160774" y="2433574"/>
                  </a:lnTo>
                  <a:lnTo>
                    <a:pt x="4180840" y="2395474"/>
                  </a:lnTo>
                  <a:lnTo>
                    <a:pt x="4201033" y="2359025"/>
                  </a:lnTo>
                  <a:lnTo>
                    <a:pt x="4221226" y="2319274"/>
                  </a:lnTo>
                  <a:lnTo>
                    <a:pt x="4238117" y="2277999"/>
                  </a:lnTo>
                  <a:lnTo>
                    <a:pt x="4253230" y="2232025"/>
                  </a:lnTo>
                  <a:lnTo>
                    <a:pt x="4264914" y="2179574"/>
                  </a:lnTo>
                  <a:lnTo>
                    <a:pt x="4273423" y="2119249"/>
                  </a:lnTo>
                  <a:lnTo>
                    <a:pt x="4276725" y="2051050"/>
                  </a:lnTo>
                  <a:lnTo>
                    <a:pt x="4273423" y="1982724"/>
                  </a:lnTo>
                  <a:lnTo>
                    <a:pt x="4264914" y="1922399"/>
                  </a:lnTo>
                  <a:lnTo>
                    <a:pt x="4253230" y="1870075"/>
                  </a:lnTo>
                  <a:lnTo>
                    <a:pt x="4238117" y="1823974"/>
                  </a:lnTo>
                  <a:lnTo>
                    <a:pt x="4221226" y="1782699"/>
                  </a:lnTo>
                  <a:lnTo>
                    <a:pt x="4201033" y="1743075"/>
                  </a:lnTo>
                  <a:lnTo>
                    <a:pt x="4180840" y="1708150"/>
                  </a:lnTo>
                  <a:lnTo>
                    <a:pt x="4160774" y="1671574"/>
                  </a:lnTo>
                  <a:lnTo>
                    <a:pt x="4142232" y="1631950"/>
                  </a:lnTo>
                  <a:lnTo>
                    <a:pt x="4123690" y="1589024"/>
                  </a:lnTo>
                  <a:lnTo>
                    <a:pt x="4108577" y="1544574"/>
                  </a:lnTo>
                  <a:lnTo>
                    <a:pt x="4098544" y="1492250"/>
                  </a:lnTo>
                  <a:lnTo>
                    <a:pt x="4088384" y="1431925"/>
                  </a:lnTo>
                  <a:lnTo>
                    <a:pt x="4086733" y="1363599"/>
                  </a:lnTo>
                  <a:lnTo>
                    <a:pt x="4088384" y="1295400"/>
                  </a:lnTo>
                  <a:lnTo>
                    <a:pt x="4098544" y="1235075"/>
                  </a:lnTo>
                  <a:lnTo>
                    <a:pt x="4108577" y="1182624"/>
                  </a:lnTo>
                  <a:lnTo>
                    <a:pt x="4123690" y="1136650"/>
                  </a:lnTo>
                  <a:lnTo>
                    <a:pt x="4142232" y="1095375"/>
                  </a:lnTo>
                  <a:lnTo>
                    <a:pt x="4160774" y="1055624"/>
                  </a:lnTo>
                  <a:lnTo>
                    <a:pt x="4180840" y="1017524"/>
                  </a:lnTo>
                  <a:lnTo>
                    <a:pt x="4201033" y="981075"/>
                  </a:lnTo>
                  <a:lnTo>
                    <a:pt x="4221226" y="942975"/>
                  </a:lnTo>
                  <a:lnTo>
                    <a:pt x="4238117" y="901700"/>
                  </a:lnTo>
                  <a:lnTo>
                    <a:pt x="4253230" y="854075"/>
                  </a:lnTo>
                  <a:lnTo>
                    <a:pt x="4264914" y="801624"/>
                  </a:lnTo>
                  <a:lnTo>
                    <a:pt x="4273423" y="744474"/>
                  </a:lnTo>
                  <a:lnTo>
                    <a:pt x="4276725" y="673100"/>
                  </a:lnTo>
                  <a:lnTo>
                    <a:pt x="4273423" y="606425"/>
                  </a:lnTo>
                  <a:lnTo>
                    <a:pt x="4264914" y="546100"/>
                  </a:lnTo>
                  <a:lnTo>
                    <a:pt x="4253230" y="496824"/>
                  </a:lnTo>
                  <a:lnTo>
                    <a:pt x="4238117" y="450850"/>
                  </a:lnTo>
                  <a:lnTo>
                    <a:pt x="4221226" y="409575"/>
                  </a:lnTo>
                  <a:lnTo>
                    <a:pt x="4202811" y="369824"/>
                  </a:lnTo>
                  <a:lnTo>
                    <a:pt x="4164076" y="296799"/>
                  </a:lnTo>
                  <a:lnTo>
                    <a:pt x="4143883" y="260350"/>
                  </a:lnTo>
                  <a:lnTo>
                    <a:pt x="4110228" y="174625"/>
                  </a:lnTo>
                  <a:lnTo>
                    <a:pt x="4100195" y="122174"/>
                  </a:lnTo>
                  <a:lnTo>
                    <a:pt x="4091813" y="66675"/>
                  </a:lnTo>
                  <a:lnTo>
                    <a:pt x="4086733" y="0"/>
                  </a:lnTo>
                  <a:close/>
                </a:path>
              </a:pathLst>
            </a:custGeom>
            <a:solidFill>
              <a:srgbClr val="1F3863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2327" y="2596514"/>
            <a:ext cx="2458720" cy="187642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 marR="5080" indent="390525">
              <a:lnSpc>
                <a:spcPts val="6909"/>
              </a:lnSpc>
              <a:spcBef>
                <a:spcPts val="950"/>
              </a:spcBef>
            </a:pPr>
            <a:r>
              <a:rPr sz="6350" b="0" dirty="0">
                <a:solidFill>
                  <a:srgbClr val="000000"/>
                </a:solidFill>
                <a:latin typeface="Calibri Light"/>
                <a:cs typeface="Calibri Light"/>
              </a:rPr>
              <a:t>Cabo </a:t>
            </a:r>
            <a:r>
              <a:rPr sz="6350" b="0" spc="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6350" b="0" spc="-150" dirty="0">
                <a:solidFill>
                  <a:srgbClr val="000000"/>
                </a:solidFill>
                <a:latin typeface="Calibri Light"/>
                <a:cs typeface="Calibri Light"/>
              </a:rPr>
              <a:t>P</a:t>
            </a:r>
            <a:r>
              <a:rPr sz="6350" b="0" spc="-15" dirty="0">
                <a:solidFill>
                  <a:srgbClr val="000000"/>
                </a:solidFill>
                <a:latin typeface="Calibri Light"/>
                <a:cs typeface="Calibri Light"/>
              </a:rPr>
              <a:t>o</a:t>
            </a:r>
            <a:r>
              <a:rPr sz="6350" b="0" spc="10" dirty="0">
                <a:solidFill>
                  <a:srgbClr val="000000"/>
                </a:solidFill>
                <a:latin typeface="Calibri Light"/>
                <a:cs typeface="Calibri Light"/>
              </a:rPr>
              <a:t>lo</a:t>
            </a:r>
            <a:r>
              <a:rPr sz="6350" b="0" spc="-10" dirty="0">
                <a:solidFill>
                  <a:srgbClr val="000000"/>
                </a:solidFill>
                <a:latin typeface="Calibri Light"/>
                <a:cs typeface="Calibri Light"/>
              </a:rPr>
              <a:t>n</a:t>
            </a:r>
            <a:r>
              <a:rPr sz="6350" b="0" spc="10" dirty="0">
                <a:solidFill>
                  <a:srgbClr val="000000"/>
                </a:solidFill>
                <a:latin typeface="Calibri Light"/>
                <a:cs typeface="Calibri Light"/>
              </a:rPr>
              <a:t>io</a:t>
            </a:r>
            <a:endParaRPr sz="63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0500" y="0"/>
              <a:ext cx="81915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419600" cy="6858000"/>
            </a:xfrm>
            <a:custGeom>
              <a:avLst/>
              <a:gdLst/>
              <a:ahLst/>
              <a:cxnLst/>
              <a:rect l="l" t="t" r="r" b="b"/>
              <a:pathLst>
                <a:path w="4419600" h="6858000">
                  <a:moveTo>
                    <a:pt x="4419600" y="673100"/>
                  </a:moveTo>
                  <a:lnTo>
                    <a:pt x="4416298" y="606425"/>
                  </a:lnTo>
                  <a:lnTo>
                    <a:pt x="4407789" y="546100"/>
                  </a:lnTo>
                  <a:lnTo>
                    <a:pt x="4396105" y="496824"/>
                  </a:lnTo>
                  <a:lnTo>
                    <a:pt x="4380992" y="450850"/>
                  </a:lnTo>
                  <a:lnTo>
                    <a:pt x="4364101" y="409575"/>
                  </a:lnTo>
                  <a:lnTo>
                    <a:pt x="4345686" y="369824"/>
                  </a:lnTo>
                  <a:lnTo>
                    <a:pt x="4306951" y="296799"/>
                  </a:lnTo>
                  <a:lnTo>
                    <a:pt x="4286885" y="260350"/>
                  </a:lnTo>
                  <a:lnTo>
                    <a:pt x="4253230" y="174625"/>
                  </a:lnTo>
                  <a:lnTo>
                    <a:pt x="4243197" y="122174"/>
                  </a:lnTo>
                  <a:lnTo>
                    <a:pt x="4234688" y="66675"/>
                  </a:lnTo>
                  <a:lnTo>
                    <a:pt x="4229735" y="0"/>
                  </a:lnTo>
                  <a:lnTo>
                    <a:pt x="4086733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4086733" y="6858000"/>
                  </a:lnTo>
                  <a:lnTo>
                    <a:pt x="4229735" y="6858000"/>
                  </a:lnTo>
                  <a:lnTo>
                    <a:pt x="4234688" y="6791325"/>
                  </a:lnTo>
                  <a:lnTo>
                    <a:pt x="4243197" y="6735762"/>
                  </a:lnTo>
                  <a:lnTo>
                    <a:pt x="4253230" y="6683375"/>
                  </a:lnTo>
                  <a:lnTo>
                    <a:pt x="4286885" y="6597650"/>
                  </a:lnTo>
                  <a:lnTo>
                    <a:pt x="4306951" y="6561137"/>
                  </a:lnTo>
                  <a:lnTo>
                    <a:pt x="4345686" y="6488112"/>
                  </a:lnTo>
                  <a:lnTo>
                    <a:pt x="4364101" y="6448425"/>
                  </a:lnTo>
                  <a:lnTo>
                    <a:pt x="4380992" y="6407150"/>
                  </a:lnTo>
                  <a:lnTo>
                    <a:pt x="4396105" y="6361112"/>
                  </a:lnTo>
                  <a:lnTo>
                    <a:pt x="4407789" y="6311900"/>
                  </a:lnTo>
                  <a:lnTo>
                    <a:pt x="4416298" y="6251575"/>
                  </a:lnTo>
                  <a:lnTo>
                    <a:pt x="4419600" y="6183312"/>
                  </a:lnTo>
                  <a:lnTo>
                    <a:pt x="4416298" y="6113462"/>
                  </a:lnTo>
                  <a:lnTo>
                    <a:pt x="4407789" y="6056312"/>
                  </a:lnTo>
                  <a:lnTo>
                    <a:pt x="4396105" y="6003925"/>
                  </a:lnTo>
                  <a:lnTo>
                    <a:pt x="4380992" y="5956300"/>
                  </a:lnTo>
                  <a:lnTo>
                    <a:pt x="4364101" y="5915025"/>
                  </a:lnTo>
                  <a:lnTo>
                    <a:pt x="4344035" y="5876925"/>
                  </a:lnTo>
                  <a:lnTo>
                    <a:pt x="4323842" y="5840412"/>
                  </a:lnTo>
                  <a:lnTo>
                    <a:pt x="4303649" y="5802312"/>
                  </a:lnTo>
                  <a:lnTo>
                    <a:pt x="4285107" y="5762625"/>
                  </a:lnTo>
                  <a:lnTo>
                    <a:pt x="4266692" y="5721350"/>
                  </a:lnTo>
                  <a:lnTo>
                    <a:pt x="4251579" y="5675312"/>
                  </a:lnTo>
                  <a:lnTo>
                    <a:pt x="4241419" y="5622925"/>
                  </a:lnTo>
                  <a:lnTo>
                    <a:pt x="4231386" y="5562600"/>
                  </a:lnTo>
                  <a:lnTo>
                    <a:pt x="4229735" y="5494274"/>
                  </a:lnTo>
                  <a:lnTo>
                    <a:pt x="4231386" y="5426075"/>
                  </a:lnTo>
                  <a:lnTo>
                    <a:pt x="4241419" y="5365750"/>
                  </a:lnTo>
                  <a:lnTo>
                    <a:pt x="4251579" y="5313299"/>
                  </a:lnTo>
                  <a:lnTo>
                    <a:pt x="4266692" y="5268849"/>
                  </a:lnTo>
                  <a:lnTo>
                    <a:pt x="4285107" y="5226050"/>
                  </a:lnTo>
                  <a:lnTo>
                    <a:pt x="4303649" y="5186299"/>
                  </a:lnTo>
                  <a:lnTo>
                    <a:pt x="4323842" y="5149850"/>
                  </a:lnTo>
                  <a:lnTo>
                    <a:pt x="4344035" y="5114925"/>
                  </a:lnTo>
                  <a:lnTo>
                    <a:pt x="4364101" y="5075174"/>
                  </a:lnTo>
                  <a:lnTo>
                    <a:pt x="4380992" y="5033899"/>
                  </a:lnTo>
                  <a:lnTo>
                    <a:pt x="4396105" y="4987925"/>
                  </a:lnTo>
                  <a:lnTo>
                    <a:pt x="4407789" y="4935474"/>
                  </a:lnTo>
                  <a:lnTo>
                    <a:pt x="4416298" y="4875149"/>
                  </a:lnTo>
                  <a:lnTo>
                    <a:pt x="4419600" y="4806950"/>
                  </a:lnTo>
                  <a:lnTo>
                    <a:pt x="4416298" y="4738624"/>
                  </a:lnTo>
                  <a:lnTo>
                    <a:pt x="4407789" y="4678299"/>
                  </a:lnTo>
                  <a:lnTo>
                    <a:pt x="4396105" y="4625975"/>
                  </a:lnTo>
                  <a:lnTo>
                    <a:pt x="4380992" y="4579874"/>
                  </a:lnTo>
                  <a:lnTo>
                    <a:pt x="4364101" y="4537075"/>
                  </a:lnTo>
                  <a:lnTo>
                    <a:pt x="4344035" y="4498975"/>
                  </a:lnTo>
                  <a:lnTo>
                    <a:pt x="4303649" y="4424299"/>
                  </a:lnTo>
                  <a:lnTo>
                    <a:pt x="4285107" y="4386199"/>
                  </a:lnTo>
                  <a:lnTo>
                    <a:pt x="4266692" y="4343400"/>
                  </a:lnTo>
                  <a:lnTo>
                    <a:pt x="4251579" y="4297299"/>
                  </a:lnTo>
                  <a:lnTo>
                    <a:pt x="4241419" y="4244975"/>
                  </a:lnTo>
                  <a:lnTo>
                    <a:pt x="4231386" y="4186174"/>
                  </a:lnTo>
                  <a:lnTo>
                    <a:pt x="4229735" y="4116324"/>
                  </a:lnTo>
                  <a:lnTo>
                    <a:pt x="4231386" y="4048125"/>
                  </a:lnTo>
                  <a:lnTo>
                    <a:pt x="4241419" y="3987800"/>
                  </a:lnTo>
                  <a:lnTo>
                    <a:pt x="4251579" y="3935349"/>
                  </a:lnTo>
                  <a:lnTo>
                    <a:pt x="4266692" y="3890899"/>
                  </a:lnTo>
                  <a:lnTo>
                    <a:pt x="4285107" y="3848100"/>
                  </a:lnTo>
                  <a:lnTo>
                    <a:pt x="4303649" y="3811524"/>
                  </a:lnTo>
                  <a:lnTo>
                    <a:pt x="4344035" y="3736975"/>
                  </a:lnTo>
                  <a:lnTo>
                    <a:pt x="4364101" y="3697224"/>
                  </a:lnTo>
                  <a:lnTo>
                    <a:pt x="4380992" y="3655949"/>
                  </a:lnTo>
                  <a:lnTo>
                    <a:pt x="4396105" y="3609975"/>
                  </a:lnTo>
                  <a:lnTo>
                    <a:pt x="4407789" y="3557524"/>
                  </a:lnTo>
                  <a:lnTo>
                    <a:pt x="4416298" y="3497199"/>
                  </a:lnTo>
                  <a:lnTo>
                    <a:pt x="4419600" y="3427349"/>
                  </a:lnTo>
                  <a:lnTo>
                    <a:pt x="4416298" y="3360674"/>
                  </a:lnTo>
                  <a:lnTo>
                    <a:pt x="4407789" y="3300349"/>
                  </a:lnTo>
                  <a:lnTo>
                    <a:pt x="4396105" y="3248025"/>
                  </a:lnTo>
                  <a:lnTo>
                    <a:pt x="4380992" y="3201924"/>
                  </a:lnTo>
                  <a:lnTo>
                    <a:pt x="4364101" y="3160649"/>
                  </a:lnTo>
                  <a:lnTo>
                    <a:pt x="4344035" y="3121025"/>
                  </a:lnTo>
                  <a:lnTo>
                    <a:pt x="4323842" y="3084449"/>
                  </a:lnTo>
                  <a:lnTo>
                    <a:pt x="4303649" y="3046349"/>
                  </a:lnTo>
                  <a:lnTo>
                    <a:pt x="4285107" y="3009900"/>
                  </a:lnTo>
                  <a:lnTo>
                    <a:pt x="4266692" y="2966974"/>
                  </a:lnTo>
                  <a:lnTo>
                    <a:pt x="4251579" y="2922524"/>
                  </a:lnTo>
                  <a:lnTo>
                    <a:pt x="4241419" y="2868549"/>
                  </a:lnTo>
                  <a:lnTo>
                    <a:pt x="4231386" y="2809875"/>
                  </a:lnTo>
                  <a:lnTo>
                    <a:pt x="4229735" y="2741549"/>
                  </a:lnTo>
                  <a:lnTo>
                    <a:pt x="4231386" y="2671699"/>
                  </a:lnTo>
                  <a:lnTo>
                    <a:pt x="4241419" y="2613025"/>
                  </a:lnTo>
                  <a:lnTo>
                    <a:pt x="4251579" y="2560574"/>
                  </a:lnTo>
                  <a:lnTo>
                    <a:pt x="4266692" y="2512949"/>
                  </a:lnTo>
                  <a:lnTo>
                    <a:pt x="4285107" y="2471674"/>
                  </a:lnTo>
                  <a:lnTo>
                    <a:pt x="4303649" y="2433574"/>
                  </a:lnTo>
                  <a:lnTo>
                    <a:pt x="4323842" y="2395474"/>
                  </a:lnTo>
                  <a:lnTo>
                    <a:pt x="4344035" y="2359025"/>
                  </a:lnTo>
                  <a:lnTo>
                    <a:pt x="4364101" y="2319274"/>
                  </a:lnTo>
                  <a:lnTo>
                    <a:pt x="4380992" y="2277999"/>
                  </a:lnTo>
                  <a:lnTo>
                    <a:pt x="4396105" y="2232025"/>
                  </a:lnTo>
                  <a:lnTo>
                    <a:pt x="4407789" y="2179574"/>
                  </a:lnTo>
                  <a:lnTo>
                    <a:pt x="4416298" y="2119249"/>
                  </a:lnTo>
                  <a:lnTo>
                    <a:pt x="4419600" y="2051050"/>
                  </a:lnTo>
                  <a:lnTo>
                    <a:pt x="4416298" y="1982724"/>
                  </a:lnTo>
                  <a:lnTo>
                    <a:pt x="4407789" y="1922399"/>
                  </a:lnTo>
                  <a:lnTo>
                    <a:pt x="4396105" y="1870075"/>
                  </a:lnTo>
                  <a:lnTo>
                    <a:pt x="4380992" y="1823974"/>
                  </a:lnTo>
                  <a:lnTo>
                    <a:pt x="4364101" y="1782699"/>
                  </a:lnTo>
                  <a:lnTo>
                    <a:pt x="4344035" y="1743075"/>
                  </a:lnTo>
                  <a:lnTo>
                    <a:pt x="4323842" y="1708150"/>
                  </a:lnTo>
                  <a:lnTo>
                    <a:pt x="4303649" y="1671574"/>
                  </a:lnTo>
                  <a:lnTo>
                    <a:pt x="4285107" y="1631950"/>
                  </a:lnTo>
                  <a:lnTo>
                    <a:pt x="4266692" y="1589024"/>
                  </a:lnTo>
                  <a:lnTo>
                    <a:pt x="4251579" y="1544574"/>
                  </a:lnTo>
                  <a:lnTo>
                    <a:pt x="4241419" y="1492250"/>
                  </a:lnTo>
                  <a:lnTo>
                    <a:pt x="4231386" y="1431925"/>
                  </a:lnTo>
                  <a:lnTo>
                    <a:pt x="4229735" y="1363599"/>
                  </a:lnTo>
                  <a:lnTo>
                    <a:pt x="4231386" y="1295400"/>
                  </a:lnTo>
                  <a:lnTo>
                    <a:pt x="4241419" y="1235075"/>
                  </a:lnTo>
                  <a:lnTo>
                    <a:pt x="4251579" y="1182624"/>
                  </a:lnTo>
                  <a:lnTo>
                    <a:pt x="4266692" y="1136650"/>
                  </a:lnTo>
                  <a:lnTo>
                    <a:pt x="4285107" y="1095375"/>
                  </a:lnTo>
                  <a:lnTo>
                    <a:pt x="4303649" y="1055624"/>
                  </a:lnTo>
                  <a:lnTo>
                    <a:pt x="4323842" y="1017524"/>
                  </a:lnTo>
                  <a:lnTo>
                    <a:pt x="4344035" y="981075"/>
                  </a:lnTo>
                  <a:lnTo>
                    <a:pt x="4364101" y="942975"/>
                  </a:lnTo>
                  <a:lnTo>
                    <a:pt x="4380992" y="901700"/>
                  </a:lnTo>
                  <a:lnTo>
                    <a:pt x="4396105" y="854075"/>
                  </a:lnTo>
                  <a:lnTo>
                    <a:pt x="4407789" y="801624"/>
                  </a:lnTo>
                  <a:lnTo>
                    <a:pt x="4416298" y="744474"/>
                  </a:lnTo>
                  <a:lnTo>
                    <a:pt x="4419600" y="673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276725" cy="6858000"/>
            </a:xfrm>
            <a:custGeom>
              <a:avLst/>
              <a:gdLst/>
              <a:ahLst/>
              <a:cxnLst/>
              <a:rect l="l" t="t" r="r" b="b"/>
              <a:pathLst>
                <a:path w="4276725" h="6858000">
                  <a:moveTo>
                    <a:pt x="4086733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086733" y="6857999"/>
                  </a:lnTo>
                  <a:lnTo>
                    <a:pt x="4091813" y="6791323"/>
                  </a:lnTo>
                  <a:lnTo>
                    <a:pt x="4100195" y="6735761"/>
                  </a:lnTo>
                  <a:lnTo>
                    <a:pt x="4110228" y="6683375"/>
                  </a:lnTo>
                  <a:lnTo>
                    <a:pt x="4143883" y="6597650"/>
                  </a:lnTo>
                  <a:lnTo>
                    <a:pt x="4164076" y="6561137"/>
                  </a:lnTo>
                  <a:lnTo>
                    <a:pt x="4202811" y="6488112"/>
                  </a:lnTo>
                  <a:lnTo>
                    <a:pt x="4221226" y="6448425"/>
                  </a:lnTo>
                  <a:lnTo>
                    <a:pt x="4238117" y="6407150"/>
                  </a:lnTo>
                  <a:lnTo>
                    <a:pt x="4253230" y="6361112"/>
                  </a:lnTo>
                  <a:lnTo>
                    <a:pt x="4264914" y="6311900"/>
                  </a:lnTo>
                  <a:lnTo>
                    <a:pt x="4273423" y="6251575"/>
                  </a:lnTo>
                  <a:lnTo>
                    <a:pt x="4276725" y="6183312"/>
                  </a:lnTo>
                  <a:lnTo>
                    <a:pt x="4273423" y="6113462"/>
                  </a:lnTo>
                  <a:lnTo>
                    <a:pt x="4264914" y="6056312"/>
                  </a:lnTo>
                  <a:lnTo>
                    <a:pt x="4253230" y="6003925"/>
                  </a:lnTo>
                  <a:lnTo>
                    <a:pt x="4238117" y="5956300"/>
                  </a:lnTo>
                  <a:lnTo>
                    <a:pt x="4221226" y="5915025"/>
                  </a:lnTo>
                  <a:lnTo>
                    <a:pt x="4201033" y="5876925"/>
                  </a:lnTo>
                  <a:lnTo>
                    <a:pt x="4180840" y="5840412"/>
                  </a:lnTo>
                  <a:lnTo>
                    <a:pt x="4160774" y="5802312"/>
                  </a:lnTo>
                  <a:lnTo>
                    <a:pt x="4142232" y="5762625"/>
                  </a:lnTo>
                  <a:lnTo>
                    <a:pt x="4123690" y="5721350"/>
                  </a:lnTo>
                  <a:lnTo>
                    <a:pt x="4108577" y="5675312"/>
                  </a:lnTo>
                  <a:lnTo>
                    <a:pt x="4098544" y="5622925"/>
                  </a:lnTo>
                  <a:lnTo>
                    <a:pt x="4088384" y="5562600"/>
                  </a:lnTo>
                  <a:lnTo>
                    <a:pt x="4086733" y="5494274"/>
                  </a:lnTo>
                  <a:lnTo>
                    <a:pt x="4088384" y="5426075"/>
                  </a:lnTo>
                  <a:lnTo>
                    <a:pt x="4098544" y="5365750"/>
                  </a:lnTo>
                  <a:lnTo>
                    <a:pt x="4108577" y="5313299"/>
                  </a:lnTo>
                  <a:lnTo>
                    <a:pt x="4123690" y="5268849"/>
                  </a:lnTo>
                  <a:lnTo>
                    <a:pt x="4142232" y="5226050"/>
                  </a:lnTo>
                  <a:lnTo>
                    <a:pt x="4160774" y="5186299"/>
                  </a:lnTo>
                  <a:lnTo>
                    <a:pt x="4180840" y="5149850"/>
                  </a:lnTo>
                  <a:lnTo>
                    <a:pt x="4201033" y="5114925"/>
                  </a:lnTo>
                  <a:lnTo>
                    <a:pt x="4221226" y="5075174"/>
                  </a:lnTo>
                  <a:lnTo>
                    <a:pt x="4238117" y="5033899"/>
                  </a:lnTo>
                  <a:lnTo>
                    <a:pt x="4253230" y="4987925"/>
                  </a:lnTo>
                  <a:lnTo>
                    <a:pt x="4264914" y="4935474"/>
                  </a:lnTo>
                  <a:lnTo>
                    <a:pt x="4273423" y="4875149"/>
                  </a:lnTo>
                  <a:lnTo>
                    <a:pt x="4276725" y="4806950"/>
                  </a:lnTo>
                  <a:lnTo>
                    <a:pt x="4273423" y="4738624"/>
                  </a:lnTo>
                  <a:lnTo>
                    <a:pt x="4264914" y="4678299"/>
                  </a:lnTo>
                  <a:lnTo>
                    <a:pt x="4253230" y="4625975"/>
                  </a:lnTo>
                  <a:lnTo>
                    <a:pt x="4238117" y="4579874"/>
                  </a:lnTo>
                  <a:lnTo>
                    <a:pt x="4221226" y="4537075"/>
                  </a:lnTo>
                  <a:lnTo>
                    <a:pt x="4201033" y="4498975"/>
                  </a:lnTo>
                  <a:lnTo>
                    <a:pt x="4160774" y="4424299"/>
                  </a:lnTo>
                  <a:lnTo>
                    <a:pt x="4142232" y="4386199"/>
                  </a:lnTo>
                  <a:lnTo>
                    <a:pt x="4123690" y="4343400"/>
                  </a:lnTo>
                  <a:lnTo>
                    <a:pt x="4108577" y="4297299"/>
                  </a:lnTo>
                  <a:lnTo>
                    <a:pt x="4098544" y="4244975"/>
                  </a:lnTo>
                  <a:lnTo>
                    <a:pt x="4088384" y="4186174"/>
                  </a:lnTo>
                  <a:lnTo>
                    <a:pt x="4086733" y="4116324"/>
                  </a:lnTo>
                  <a:lnTo>
                    <a:pt x="4088384" y="4048125"/>
                  </a:lnTo>
                  <a:lnTo>
                    <a:pt x="4098544" y="3987800"/>
                  </a:lnTo>
                  <a:lnTo>
                    <a:pt x="4108577" y="3935349"/>
                  </a:lnTo>
                  <a:lnTo>
                    <a:pt x="4123690" y="3890899"/>
                  </a:lnTo>
                  <a:lnTo>
                    <a:pt x="4142232" y="3848100"/>
                  </a:lnTo>
                  <a:lnTo>
                    <a:pt x="4160774" y="3811524"/>
                  </a:lnTo>
                  <a:lnTo>
                    <a:pt x="4201033" y="3736975"/>
                  </a:lnTo>
                  <a:lnTo>
                    <a:pt x="4221226" y="3697224"/>
                  </a:lnTo>
                  <a:lnTo>
                    <a:pt x="4238117" y="3655949"/>
                  </a:lnTo>
                  <a:lnTo>
                    <a:pt x="4253230" y="3609975"/>
                  </a:lnTo>
                  <a:lnTo>
                    <a:pt x="4264914" y="3557524"/>
                  </a:lnTo>
                  <a:lnTo>
                    <a:pt x="4273423" y="3497199"/>
                  </a:lnTo>
                  <a:lnTo>
                    <a:pt x="4276725" y="3427349"/>
                  </a:lnTo>
                  <a:lnTo>
                    <a:pt x="4273423" y="3360674"/>
                  </a:lnTo>
                  <a:lnTo>
                    <a:pt x="4264914" y="3300349"/>
                  </a:lnTo>
                  <a:lnTo>
                    <a:pt x="4253230" y="3248025"/>
                  </a:lnTo>
                  <a:lnTo>
                    <a:pt x="4238117" y="3201924"/>
                  </a:lnTo>
                  <a:lnTo>
                    <a:pt x="4221226" y="3160649"/>
                  </a:lnTo>
                  <a:lnTo>
                    <a:pt x="4201033" y="3121025"/>
                  </a:lnTo>
                  <a:lnTo>
                    <a:pt x="4180840" y="3084449"/>
                  </a:lnTo>
                  <a:lnTo>
                    <a:pt x="4160774" y="3046349"/>
                  </a:lnTo>
                  <a:lnTo>
                    <a:pt x="4142232" y="3009900"/>
                  </a:lnTo>
                  <a:lnTo>
                    <a:pt x="4123690" y="2966974"/>
                  </a:lnTo>
                  <a:lnTo>
                    <a:pt x="4108577" y="2922524"/>
                  </a:lnTo>
                  <a:lnTo>
                    <a:pt x="4098544" y="2868549"/>
                  </a:lnTo>
                  <a:lnTo>
                    <a:pt x="4088384" y="2809875"/>
                  </a:lnTo>
                  <a:lnTo>
                    <a:pt x="4086733" y="2741549"/>
                  </a:lnTo>
                  <a:lnTo>
                    <a:pt x="4088384" y="2671699"/>
                  </a:lnTo>
                  <a:lnTo>
                    <a:pt x="4098544" y="2613025"/>
                  </a:lnTo>
                  <a:lnTo>
                    <a:pt x="4108577" y="2560574"/>
                  </a:lnTo>
                  <a:lnTo>
                    <a:pt x="4123690" y="2512949"/>
                  </a:lnTo>
                  <a:lnTo>
                    <a:pt x="4142232" y="2471674"/>
                  </a:lnTo>
                  <a:lnTo>
                    <a:pt x="4160774" y="2433574"/>
                  </a:lnTo>
                  <a:lnTo>
                    <a:pt x="4180840" y="2395474"/>
                  </a:lnTo>
                  <a:lnTo>
                    <a:pt x="4201033" y="2359025"/>
                  </a:lnTo>
                  <a:lnTo>
                    <a:pt x="4221226" y="2319274"/>
                  </a:lnTo>
                  <a:lnTo>
                    <a:pt x="4238117" y="2277999"/>
                  </a:lnTo>
                  <a:lnTo>
                    <a:pt x="4253230" y="2232025"/>
                  </a:lnTo>
                  <a:lnTo>
                    <a:pt x="4264914" y="2179574"/>
                  </a:lnTo>
                  <a:lnTo>
                    <a:pt x="4273423" y="2119249"/>
                  </a:lnTo>
                  <a:lnTo>
                    <a:pt x="4276725" y="2051050"/>
                  </a:lnTo>
                  <a:lnTo>
                    <a:pt x="4273423" y="1982724"/>
                  </a:lnTo>
                  <a:lnTo>
                    <a:pt x="4264914" y="1922399"/>
                  </a:lnTo>
                  <a:lnTo>
                    <a:pt x="4253230" y="1870075"/>
                  </a:lnTo>
                  <a:lnTo>
                    <a:pt x="4238117" y="1823974"/>
                  </a:lnTo>
                  <a:lnTo>
                    <a:pt x="4221226" y="1782699"/>
                  </a:lnTo>
                  <a:lnTo>
                    <a:pt x="4201033" y="1743075"/>
                  </a:lnTo>
                  <a:lnTo>
                    <a:pt x="4180840" y="1708150"/>
                  </a:lnTo>
                  <a:lnTo>
                    <a:pt x="4160774" y="1671574"/>
                  </a:lnTo>
                  <a:lnTo>
                    <a:pt x="4142232" y="1631950"/>
                  </a:lnTo>
                  <a:lnTo>
                    <a:pt x="4123690" y="1589024"/>
                  </a:lnTo>
                  <a:lnTo>
                    <a:pt x="4108577" y="1544574"/>
                  </a:lnTo>
                  <a:lnTo>
                    <a:pt x="4098544" y="1492250"/>
                  </a:lnTo>
                  <a:lnTo>
                    <a:pt x="4088384" y="1431925"/>
                  </a:lnTo>
                  <a:lnTo>
                    <a:pt x="4086733" y="1363599"/>
                  </a:lnTo>
                  <a:lnTo>
                    <a:pt x="4088384" y="1295400"/>
                  </a:lnTo>
                  <a:lnTo>
                    <a:pt x="4098544" y="1235075"/>
                  </a:lnTo>
                  <a:lnTo>
                    <a:pt x="4108577" y="1182624"/>
                  </a:lnTo>
                  <a:lnTo>
                    <a:pt x="4123690" y="1136650"/>
                  </a:lnTo>
                  <a:lnTo>
                    <a:pt x="4142232" y="1095375"/>
                  </a:lnTo>
                  <a:lnTo>
                    <a:pt x="4160774" y="1055624"/>
                  </a:lnTo>
                  <a:lnTo>
                    <a:pt x="4180840" y="1017524"/>
                  </a:lnTo>
                  <a:lnTo>
                    <a:pt x="4201033" y="981075"/>
                  </a:lnTo>
                  <a:lnTo>
                    <a:pt x="4221226" y="942975"/>
                  </a:lnTo>
                  <a:lnTo>
                    <a:pt x="4238117" y="901700"/>
                  </a:lnTo>
                  <a:lnTo>
                    <a:pt x="4253230" y="854075"/>
                  </a:lnTo>
                  <a:lnTo>
                    <a:pt x="4264914" y="801624"/>
                  </a:lnTo>
                  <a:lnTo>
                    <a:pt x="4273423" y="744474"/>
                  </a:lnTo>
                  <a:lnTo>
                    <a:pt x="4276725" y="673100"/>
                  </a:lnTo>
                  <a:lnTo>
                    <a:pt x="4273423" y="606425"/>
                  </a:lnTo>
                  <a:lnTo>
                    <a:pt x="4264914" y="546100"/>
                  </a:lnTo>
                  <a:lnTo>
                    <a:pt x="4253230" y="496824"/>
                  </a:lnTo>
                  <a:lnTo>
                    <a:pt x="4238117" y="450850"/>
                  </a:lnTo>
                  <a:lnTo>
                    <a:pt x="4221226" y="409575"/>
                  </a:lnTo>
                  <a:lnTo>
                    <a:pt x="4202811" y="369824"/>
                  </a:lnTo>
                  <a:lnTo>
                    <a:pt x="4164076" y="296799"/>
                  </a:lnTo>
                  <a:lnTo>
                    <a:pt x="4143883" y="260350"/>
                  </a:lnTo>
                  <a:lnTo>
                    <a:pt x="4110228" y="174625"/>
                  </a:lnTo>
                  <a:lnTo>
                    <a:pt x="4100195" y="122174"/>
                  </a:lnTo>
                  <a:lnTo>
                    <a:pt x="4091813" y="66675"/>
                  </a:lnTo>
                  <a:lnTo>
                    <a:pt x="4086733" y="0"/>
                  </a:lnTo>
                  <a:close/>
                </a:path>
              </a:pathLst>
            </a:custGeom>
            <a:solidFill>
              <a:srgbClr val="1F3863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5784" y="2596514"/>
            <a:ext cx="3007995" cy="187642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 marR="5080" indent="409575">
              <a:lnSpc>
                <a:spcPts val="6909"/>
              </a:lnSpc>
              <a:spcBef>
                <a:spcPts val="950"/>
              </a:spcBef>
            </a:pPr>
            <a:r>
              <a:rPr sz="6350" b="0" spc="-20" dirty="0">
                <a:solidFill>
                  <a:srgbClr val="000000"/>
                </a:solidFill>
                <a:latin typeface="Calibri Light"/>
                <a:cs typeface="Calibri Light"/>
              </a:rPr>
              <a:t>Sierras </a:t>
            </a:r>
            <a:r>
              <a:rPr sz="6350" b="0" spc="-1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6350" b="0" spc="15" dirty="0">
                <a:solidFill>
                  <a:srgbClr val="000000"/>
                </a:solidFill>
                <a:latin typeface="Calibri Light"/>
                <a:cs typeface="Calibri Light"/>
              </a:rPr>
              <a:t>de</a:t>
            </a:r>
            <a:r>
              <a:rPr sz="6350" b="0" spc="-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6350" b="0" spc="-35" dirty="0">
                <a:solidFill>
                  <a:srgbClr val="000000"/>
                </a:solidFill>
                <a:latin typeface="Calibri Light"/>
                <a:cs typeface="Calibri Light"/>
              </a:rPr>
              <a:t>Rocha</a:t>
            </a:r>
            <a:endParaRPr sz="63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62000"/>
              <a:ext cx="7048500" cy="5334000"/>
            </a:xfrm>
            <a:custGeom>
              <a:avLst/>
              <a:gdLst/>
              <a:ahLst/>
              <a:cxnLst/>
              <a:rect l="l" t="t" r="r" b="b"/>
              <a:pathLst>
                <a:path w="7048500" h="5334000">
                  <a:moveTo>
                    <a:pt x="7048500" y="0"/>
                  </a:moveTo>
                  <a:lnTo>
                    <a:pt x="0" y="0"/>
                  </a:lnTo>
                  <a:lnTo>
                    <a:pt x="0" y="5334000"/>
                  </a:lnTo>
                  <a:lnTo>
                    <a:pt x="7048500" y="5334000"/>
                  </a:lnTo>
                  <a:lnTo>
                    <a:pt x="7048500" y="0"/>
                  </a:lnTo>
                  <a:close/>
                </a:path>
              </a:pathLst>
            </a:custGeom>
            <a:solidFill>
              <a:srgbClr val="A9A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300" y="1117028"/>
            <a:ext cx="122237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35" dirty="0">
                <a:latin typeface="Arial"/>
                <a:cs typeface="Arial"/>
              </a:rPr>
              <a:t>P</a:t>
            </a:r>
            <a:r>
              <a:rPr sz="2750" spc="-30" dirty="0">
                <a:latin typeface="Arial"/>
                <a:cs typeface="Arial"/>
              </a:rPr>
              <a:t>o</a:t>
            </a:r>
            <a:r>
              <a:rPr sz="2750" spc="5" dirty="0">
                <a:latin typeface="Arial"/>
                <a:cs typeface="Arial"/>
              </a:rPr>
              <a:t>r</a:t>
            </a:r>
            <a:r>
              <a:rPr sz="2750" spc="-114" dirty="0">
                <a:latin typeface="Arial"/>
                <a:cs typeface="Arial"/>
              </a:rPr>
              <a:t> </a:t>
            </a:r>
            <a:r>
              <a:rPr sz="2750" spc="-30" dirty="0">
                <a:latin typeface="Arial"/>
                <a:cs typeface="Arial"/>
              </a:rPr>
              <a:t>qu</a:t>
            </a:r>
            <a:r>
              <a:rPr sz="2750" spc="15" dirty="0">
                <a:latin typeface="Arial"/>
                <a:cs typeface="Arial"/>
              </a:rPr>
              <a:t>é</a:t>
            </a:r>
            <a:endParaRPr sz="2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8300" y="1879599"/>
            <a:ext cx="6132830" cy="34632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-55" dirty="0">
                <a:solidFill>
                  <a:srgbClr val="FFFFFF"/>
                </a:solidFill>
                <a:latin typeface="Arial"/>
                <a:cs typeface="Arial"/>
              </a:rPr>
              <a:t>complementa</a:t>
            </a:r>
            <a:endParaRPr sz="2750">
              <a:latin typeface="Arial"/>
              <a:cs typeface="Arial"/>
            </a:endParaRPr>
          </a:p>
          <a:p>
            <a:pPr marL="12700" marR="861060">
              <a:lnSpc>
                <a:spcPts val="2180"/>
              </a:lnSpc>
              <a:spcBef>
                <a:spcPts val="1905"/>
              </a:spcBef>
            </a:pP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ser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sostenible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promueve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prácticas</a:t>
            </a:r>
            <a:r>
              <a:rPr sz="20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turísticas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sostenibles</a:t>
            </a:r>
            <a:endParaRPr sz="2000">
              <a:latin typeface="Arial"/>
              <a:cs typeface="Arial"/>
            </a:endParaRPr>
          </a:p>
          <a:p>
            <a:pPr marL="12700" marR="20955">
              <a:lnSpc>
                <a:spcPts val="2180"/>
              </a:lnSpc>
              <a:spcBef>
                <a:spcPts val="1125"/>
              </a:spcBef>
            </a:pP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complementario al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turismo de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naturaleza, 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practicantes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desean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conocer</a:t>
            </a:r>
            <a:r>
              <a:rPr sz="20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costumbres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locales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lugares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naturales 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alta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biodiversidad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escasa 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intervención.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89200"/>
              </a:lnSpc>
              <a:spcBef>
                <a:spcPts val="1195"/>
              </a:spcBef>
            </a:pP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uri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ar 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preparados,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teniendo</a:t>
            </a:r>
            <a:r>
              <a:rPr sz="20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buenos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alojamiento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gastronomía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62000"/>
              <a:ext cx="4638675" cy="5334000"/>
            </a:xfrm>
            <a:custGeom>
              <a:avLst/>
              <a:gdLst/>
              <a:ahLst/>
              <a:cxnLst/>
              <a:rect l="l" t="t" r="r" b="b"/>
              <a:pathLst>
                <a:path w="4638675" h="5334000">
                  <a:moveTo>
                    <a:pt x="4638675" y="0"/>
                  </a:moveTo>
                  <a:lnTo>
                    <a:pt x="0" y="0"/>
                  </a:lnTo>
                  <a:lnTo>
                    <a:pt x="0" y="5334000"/>
                  </a:lnTo>
                  <a:lnTo>
                    <a:pt x="4638675" y="5334000"/>
                  </a:lnTo>
                  <a:lnTo>
                    <a:pt x="4638675" y="0"/>
                  </a:lnTo>
                  <a:close/>
                </a:path>
              </a:pathLst>
            </a:custGeom>
            <a:solidFill>
              <a:srgbClr val="A9A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L</a:t>
            </a:r>
            <a:r>
              <a:rPr dirty="0"/>
              <a:t>a</a:t>
            </a:r>
            <a:r>
              <a:rPr spc="-235" dirty="0"/>
              <a:t> </a:t>
            </a:r>
            <a:r>
              <a:rPr spc="-100" dirty="0"/>
              <a:t>a</a:t>
            </a:r>
            <a:r>
              <a:rPr spc="-45" dirty="0"/>
              <a:t>v</a:t>
            </a:r>
            <a:r>
              <a:rPr spc="-70" dirty="0"/>
              <a:t>e</a:t>
            </a:r>
            <a:r>
              <a:rPr spc="-60" dirty="0"/>
              <a:t>n</a:t>
            </a:r>
            <a:r>
              <a:rPr spc="-95" dirty="0"/>
              <a:t>t</a:t>
            </a:r>
            <a:r>
              <a:rPr spc="-85" dirty="0"/>
              <a:t>u</a:t>
            </a:r>
            <a:r>
              <a:rPr spc="-110" dirty="0"/>
              <a:t>r</a:t>
            </a:r>
            <a:r>
              <a:rPr dirty="0"/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2630" y="970343"/>
            <a:ext cx="2571750" cy="141668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60"/>
              </a:spcBef>
            </a:pPr>
            <a:r>
              <a:rPr sz="4800" spc="-100" dirty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480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800" spc="-2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800" spc="-7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4800" spc="-6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4800" spc="-11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4800" spc="-1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480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4800" spc="-2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800" spc="-1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4800" dirty="0">
                <a:solidFill>
                  <a:srgbClr val="FFFFFF"/>
                </a:solidFill>
                <a:latin typeface="Corbel"/>
                <a:cs typeface="Corbel"/>
              </a:rPr>
              <a:t>l  </a:t>
            </a:r>
            <a:r>
              <a:rPr sz="4800" spc="-55" dirty="0">
                <a:solidFill>
                  <a:srgbClr val="FFFFFF"/>
                </a:solidFill>
                <a:latin typeface="Corbel"/>
                <a:cs typeface="Corbel"/>
              </a:rPr>
              <a:t>cielo</a:t>
            </a:r>
            <a:endParaRPr sz="4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2630" y="3937063"/>
            <a:ext cx="3512820" cy="5765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spc="-5" dirty="0">
                <a:solidFill>
                  <a:srgbClr val="2E2B1F"/>
                </a:solidFill>
                <a:latin typeface="Corbel"/>
                <a:cs typeface="Corbel"/>
              </a:rPr>
              <a:t>ttps://</a:t>
            </a:r>
            <a:r>
              <a:rPr sz="1800" spc="-5" dirty="0">
                <a:solidFill>
                  <a:srgbClr val="2E2B1F"/>
                </a:solidFill>
                <a:latin typeface="Corbel"/>
                <a:cs typeface="Corbel"/>
                <a:hlinkClick r:id="rId3"/>
              </a:rPr>
              <a:t>www.youtube.com/watch?v=l8 </a:t>
            </a:r>
            <a:r>
              <a:rPr sz="1800" spc="-350" dirty="0">
                <a:solidFill>
                  <a:srgbClr val="2E2B1F"/>
                </a:solidFill>
                <a:latin typeface="Corbel"/>
                <a:cs typeface="Corbel"/>
              </a:rPr>
              <a:t> </a:t>
            </a:r>
            <a:r>
              <a:rPr sz="1800" dirty="0">
                <a:solidFill>
                  <a:srgbClr val="2E2B1F"/>
                </a:solidFill>
                <a:latin typeface="Corbel"/>
                <a:cs typeface="Corbel"/>
              </a:rPr>
              <a:t>J_TN2Zi7I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62000"/>
              <a:ext cx="3448050" cy="5324475"/>
            </a:xfrm>
            <a:custGeom>
              <a:avLst/>
              <a:gdLst/>
              <a:ahLst/>
              <a:cxnLst/>
              <a:rect l="l" t="t" r="r" b="b"/>
              <a:pathLst>
                <a:path w="3448050" h="5324475">
                  <a:moveTo>
                    <a:pt x="3448050" y="0"/>
                  </a:moveTo>
                  <a:lnTo>
                    <a:pt x="0" y="0"/>
                  </a:lnTo>
                  <a:lnTo>
                    <a:pt x="0" y="5324475"/>
                  </a:lnTo>
                  <a:lnTo>
                    <a:pt x="3448050" y="5324475"/>
                  </a:lnTo>
                  <a:lnTo>
                    <a:pt x="3448050" y="0"/>
                  </a:lnTo>
                  <a:close/>
                </a:path>
              </a:pathLst>
            </a:custGeom>
            <a:solidFill>
              <a:srgbClr val="A9A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820525" y="762000"/>
              <a:ext cx="371475" cy="5324475"/>
            </a:xfrm>
            <a:custGeom>
              <a:avLst/>
              <a:gdLst/>
              <a:ahLst/>
              <a:cxnLst/>
              <a:rect l="l" t="t" r="r" b="b"/>
              <a:pathLst>
                <a:path w="371475" h="5324475">
                  <a:moveTo>
                    <a:pt x="0" y="5324475"/>
                  </a:moveTo>
                  <a:lnTo>
                    <a:pt x="371475" y="5324475"/>
                  </a:lnTo>
                  <a:lnTo>
                    <a:pt x="371475" y="0"/>
                  </a:lnTo>
                  <a:lnTo>
                    <a:pt x="0" y="0"/>
                  </a:lnTo>
                  <a:lnTo>
                    <a:pt x="0" y="5324475"/>
                  </a:lnTo>
                  <a:close/>
                </a:path>
              </a:pathLst>
            </a:custGeom>
            <a:solidFill>
              <a:srgbClr val="C7C7C7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1787" y="2910205"/>
            <a:ext cx="2576195" cy="956944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570"/>
              </a:spcBef>
            </a:pPr>
            <a:r>
              <a:rPr sz="3200" b="1" spc="-80" dirty="0">
                <a:solidFill>
                  <a:srgbClr val="FFFFFF"/>
                </a:solidFill>
                <a:latin typeface="Arial"/>
                <a:cs typeface="Arial"/>
              </a:rPr>
              <a:t>Turismo </a:t>
            </a:r>
            <a:r>
              <a:rPr sz="3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b="1" spc="-80" dirty="0">
                <a:solidFill>
                  <a:srgbClr val="FFFFFF"/>
                </a:solidFill>
                <a:latin typeface="Arial"/>
                <a:cs typeface="Arial"/>
              </a:rPr>
              <a:t>onóm</a:t>
            </a:r>
            <a:r>
              <a:rPr sz="3200" b="1" spc="-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b="1" spc="-5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-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50970" y="1634807"/>
            <a:ext cx="1358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A9A47B"/>
                </a:solidFill>
                <a:latin typeface="Wingdings 2"/>
                <a:cs typeface="Wingdings 2"/>
              </a:rPr>
              <a:t></a:t>
            </a:r>
            <a:endParaRPr sz="2400">
              <a:latin typeface="Wingdings 2"/>
              <a:cs typeface="Wingdings 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1723" y="1654682"/>
            <a:ext cx="5867400" cy="38100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825"/>
              </a:lnSpc>
            </a:pPr>
            <a:r>
              <a:rPr sz="2400" b="1" spc="-10" dirty="0">
                <a:solidFill>
                  <a:srgbClr val="6E664B"/>
                </a:solidFill>
                <a:latin typeface="Corbel"/>
                <a:cs typeface="Corbel"/>
              </a:rPr>
              <a:t>E</a:t>
            </a:r>
            <a:r>
              <a:rPr sz="2400" b="1" spc="-10" dirty="0">
                <a:solidFill>
                  <a:srgbClr val="6E664B"/>
                </a:solidFill>
                <a:latin typeface="Arial"/>
                <a:cs typeface="Arial"/>
              </a:rPr>
              <a:t>l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turismo</a:t>
            </a:r>
            <a:r>
              <a:rPr sz="2400" b="1" spc="-1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6E664B"/>
                </a:solidFill>
                <a:latin typeface="Arial"/>
                <a:cs typeface="Arial"/>
              </a:rPr>
              <a:t>astronómico,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rgbClr val="6E664B"/>
                </a:solidFill>
                <a:latin typeface="Arial"/>
                <a:cs typeface="Arial"/>
              </a:rPr>
              <a:t>astro</a:t>
            </a:r>
            <a:r>
              <a:rPr sz="2400" b="1" spc="-1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turismo</a:t>
            </a:r>
            <a:r>
              <a:rPr sz="2400" b="1" spc="-1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41723" y="2035682"/>
            <a:ext cx="6124575" cy="32385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530"/>
              </a:lnSpc>
            </a:pP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turismo</a:t>
            </a:r>
            <a:r>
              <a:rPr sz="2400" b="1" spc="-1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estelar,</a:t>
            </a:r>
            <a:r>
              <a:rPr sz="2400" b="1" spc="-2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es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6E664B"/>
                </a:solidFill>
                <a:latin typeface="Arial"/>
                <a:cs typeface="Arial"/>
              </a:rPr>
              <a:t>un</a:t>
            </a:r>
            <a:r>
              <a:rPr sz="2400" b="1" spc="4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tipo</a:t>
            </a:r>
            <a:r>
              <a:rPr sz="2400" b="1" spc="-1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6E664B"/>
                </a:solidFill>
                <a:latin typeface="Arial"/>
                <a:cs typeface="Arial"/>
              </a:rPr>
              <a:t>de</a:t>
            </a:r>
            <a:r>
              <a:rPr sz="2400" b="1" spc="1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turismo</a:t>
            </a:r>
            <a:r>
              <a:rPr sz="2400" b="1" spc="-10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6E664B"/>
                </a:solidFill>
                <a:latin typeface="Arial"/>
                <a:cs typeface="Arial"/>
              </a:rPr>
              <a:t>que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1723" y="2359532"/>
            <a:ext cx="5867400" cy="32385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535"/>
              </a:lnSpc>
            </a:pP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sa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f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ac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-2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l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-5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ese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-2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9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as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óno</a:t>
            </a:r>
            <a:r>
              <a:rPr sz="2400" b="1" spc="-40" dirty="0">
                <a:solidFill>
                  <a:srgbClr val="6E664B"/>
                </a:solidFill>
                <a:latin typeface="Arial"/>
                <a:cs typeface="Arial"/>
              </a:rPr>
              <a:t>m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9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41723" y="2683382"/>
            <a:ext cx="6038850" cy="333375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610"/>
              </a:lnSpc>
            </a:pP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u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-2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p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as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on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do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9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ono</a:t>
            </a:r>
            <a:r>
              <a:rPr sz="2400" b="1" spc="-40" dirty="0">
                <a:solidFill>
                  <a:srgbClr val="6E664B"/>
                </a:solidFill>
                <a:latin typeface="Arial"/>
                <a:cs typeface="Arial"/>
              </a:rPr>
              <a:t>m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í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.</a:t>
            </a:r>
            <a:r>
              <a:rPr sz="2400" b="1" spc="-6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41723" y="3016757"/>
            <a:ext cx="5867400" cy="333375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615"/>
              </a:lnSpc>
            </a:pP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spc="-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-40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-2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dond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16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h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y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c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l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u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spc="-1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no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c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h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9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1723" y="3350133"/>
            <a:ext cx="5772150" cy="32385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545"/>
              </a:lnSpc>
            </a:pP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ob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se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-65" dirty="0">
                <a:solidFill>
                  <a:srgbClr val="6E664B"/>
                </a:solidFill>
                <a:latin typeface="Arial"/>
                <a:cs typeface="Arial"/>
              </a:rPr>
              <a:t>v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ac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ó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rgbClr val="6E664B"/>
                </a:solidFill>
                <a:latin typeface="Arial"/>
                <a:cs typeface="Arial"/>
              </a:rPr>
              <a:t>c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-114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gu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í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,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6E664B"/>
                </a:solidFill>
                <a:latin typeface="Arial"/>
                <a:cs typeface="Arial"/>
              </a:rPr>
              <a:t>v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spc="-2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85" dirty="0">
                <a:solidFill>
                  <a:srgbClr val="6E664B"/>
                </a:solidFill>
                <a:latin typeface="Arial"/>
                <a:cs typeface="Arial"/>
              </a:rPr>
              <a:t>l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41723" y="3673983"/>
            <a:ext cx="5772150" cy="333375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625"/>
              </a:lnSpc>
            </a:pPr>
            <a:r>
              <a:rPr sz="2400" b="1" spc="-5" dirty="0">
                <a:solidFill>
                  <a:srgbClr val="6E664B"/>
                </a:solidFill>
                <a:latin typeface="Arial"/>
                <a:cs typeface="Arial"/>
              </a:rPr>
              <a:t>observatorios</a:t>
            </a:r>
            <a:r>
              <a:rPr sz="2400" b="1" spc="-6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6E664B"/>
                </a:solidFill>
                <a:latin typeface="Arial"/>
                <a:cs typeface="Arial"/>
              </a:rPr>
              <a:t>astronómicos,</a:t>
            </a: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6E664B"/>
                </a:solidFill>
                <a:latin typeface="Arial"/>
                <a:cs typeface="Arial"/>
              </a:rPr>
              <a:t>museos</a:t>
            </a:r>
            <a:r>
              <a:rPr sz="2400" b="1" spc="8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41723" y="4007358"/>
            <a:ext cx="6705600" cy="32385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550"/>
              </a:lnSpc>
            </a:pP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es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u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c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u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s</a:t>
            </a:r>
            <a:r>
              <a:rPr sz="2400" b="1" spc="-13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qu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9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c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on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5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35" dirty="0">
                <a:solidFill>
                  <a:srgbClr val="6E664B"/>
                </a:solidFill>
                <a:latin typeface="Arial"/>
                <a:cs typeface="Arial"/>
              </a:rPr>
              <a:t>r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-40" dirty="0">
                <a:solidFill>
                  <a:srgbClr val="6E664B"/>
                </a:solidFill>
                <a:latin typeface="Arial"/>
                <a:cs typeface="Arial"/>
              </a:rPr>
              <a:t>m</a:t>
            </a:r>
            <a:r>
              <a:rPr sz="2400" b="1" spc="75" dirty="0">
                <a:solidFill>
                  <a:srgbClr val="6E664B"/>
                </a:solidFill>
                <a:latin typeface="Arial"/>
                <a:cs typeface="Arial"/>
              </a:rPr>
              <a:t>i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spc="-45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r>
              <a:rPr sz="2400" b="1" spc="20" dirty="0">
                <a:solidFill>
                  <a:srgbClr val="6E664B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o</a:t>
            </a:r>
            <a:r>
              <a:rPr sz="2400" b="1" spc="-185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6E664B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6E664B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41723" y="4331208"/>
            <a:ext cx="1689100" cy="333375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2625"/>
              </a:lnSpc>
            </a:pPr>
            <a:r>
              <a:rPr sz="2400" b="1" spc="5" dirty="0">
                <a:solidFill>
                  <a:srgbClr val="6E664B"/>
                </a:solidFill>
                <a:latin typeface="Arial"/>
                <a:cs typeface="Arial"/>
              </a:rPr>
              <a:t>ese</a:t>
            </a:r>
            <a:r>
              <a:rPr sz="2400" b="1" spc="-120" dirty="0">
                <a:solidFill>
                  <a:srgbClr val="6E664B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6E664B"/>
                </a:solidFill>
                <a:latin typeface="Arial"/>
                <a:cs typeface="Arial"/>
              </a:rPr>
              <a:t>ámbito.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787" y="877188"/>
            <a:ext cx="2831465" cy="205358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322580">
              <a:lnSpc>
                <a:spcPts val="3910"/>
              </a:lnSpc>
              <a:spcBef>
                <a:spcPts val="575"/>
              </a:spcBef>
            </a:pPr>
            <a:r>
              <a:rPr sz="3600" spc="-65" dirty="0">
                <a:latin typeface="Arial"/>
                <a:cs typeface="Arial"/>
              </a:rPr>
              <a:t>Hacia</a:t>
            </a:r>
            <a:r>
              <a:rPr sz="3600" spc="-150" dirty="0">
                <a:latin typeface="Arial"/>
                <a:cs typeface="Arial"/>
              </a:rPr>
              <a:t> </a:t>
            </a:r>
            <a:r>
              <a:rPr sz="3600" spc="-55" dirty="0">
                <a:latin typeface="Arial"/>
                <a:cs typeface="Arial"/>
              </a:rPr>
              <a:t>donde </a:t>
            </a:r>
            <a:r>
              <a:rPr sz="3600" spc="-985" dirty="0">
                <a:latin typeface="Arial"/>
                <a:cs typeface="Arial"/>
              </a:rPr>
              <a:t> </a:t>
            </a:r>
            <a:r>
              <a:rPr sz="3600" spc="-45" dirty="0">
                <a:latin typeface="Arial"/>
                <a:cs typeface="Arial"/>
              </a:rPr>
              <a:t>vamos?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ts val="3829"/>
              </a:lnSpc>
              <a:spcBef>
                <a:spcPts val="60"/>
              </a:spcBef>
            </a:pPr>
            <a:r>
              <a:rPr sz="3600" spc="-65" dirty="0">
                <a:latin typeface="Arial"/>
                <a:cs typeface="Arial"/>
              </a:rPr>
              <a:t>Desafíos </a:t>
            </a:r>
            <a:r>
              <a:rPr sz="3600" dirty="0">
                <a:latin typeface="Arial"/>
                <a:cs typeface="Arial"/>
              </a:rPr>
              <a:t>y </a:t>
            </a:r>
            <a:r>
              <a:rPr sz="3600" spc="5" dirty="0">
                <a:latin typeface="Arial"/>
                <a:cs typeface="Arial"/>
              </a:rPr>
              <a:t> </a:t>
            </a:r>
            <a:r>
              <a:rPr sz="3600" spc="-55" dirty="0">
                <a:latin typeface="Arial"/>
                <a:cs typeface="Arial"/>
              </a:rPr>
              <a:t>opo</a:t>
            </a:r>
            <a:r>
              <a:rPr sz="3600" spc="-75" dirty="0">
                <a:latin typeface="Arial"/>
                <a:cs typeface="Arial"/>
              </a:rPr>
              <a:t>r</a:t>
            </a:r>
            <a:r>
              <a:rPr sz="3600" spc="-105" dirty="0">
                <a:latin typeface="Arial"/>
                <a:cs typeface="Arial"/>
              </a:rPr>
              <a:t>t</a:t>
            </a:r>
            <a:r>
              <a:rPr sz="3600" spc="-55" dirty="0">
                <a:latin typeface="Arial"/>
                <a:cs typeface="Arial"/>
              </a:rPr>
              <a:t>un</a:t>
            </a:r>
            <a:r>
              <a:rPr sz="3600" spc="-125" dirty="0">
                <a:latin typeface="Arial"/>
                <a:cs typeface="Arial"/>
              </a:rPr>
              <a:t>i</a:t>
            </a:r>
            <a:r>
              <a:rPr sz="3600" spc="-55" dirty="0">
                <a:latin typeface="Arial"/>
                <a:cs typeface="Arial"/>
              </a:rPr>
              <a:t>dade</a:t>
            </a:r>
            <a:r>
              <a:rPr sz="3600" dirty="0">
                <a:latin typeface="Arial"/>
                <a:cs typeface="Arial"/>
              </a:rPr>
              <a:t>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787" y="3328670"/>
            <a:ext cx="2493010" cy="15671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5"/>
              </a:spcBef>
            </a:pPr>
            <a:r>
              <a:rPr sz="3600" b="1" spc="-105" dirty="0">
                <a:solidFill>
                  <a:srgbClr val="FFFFFF"/>
                </a:solidFill>
                <a:latin typeface="Corbel"/>
                <a:cs typeface="Corbel"/>
              </a:rPr>
              <a:t>Turismo </a:t>
            </a:r>
            <a:r>
              <a:rPr sz="36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4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-10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b="1" spc="-9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b="1" spc="-6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b="1" spc="-4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b="1" spc="-50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-45" dirty="0">
                <a:solidFill>
                  <a:srgbClr val="FFFFFF"/>
                </a:solidFill>
                <a:latin typeface="Corbel"/>
                <a:cs typeface="Corbel"/>
              </a:rPr>
              <a:t>ó</a:t>
            </a:r>
            <a:r>
              <a:rPr sz="3600" b="1" spc="-70" dirty="0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sz="3600" b="1" spc="-9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o  </a:t>
            </a:r>
            <a:r>
              <a:rPr sz="3600" b="1" spc="-5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-2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5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b="1" spc="-6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b="1" spc="-9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b="1" spc="-105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3600" b="1" spc="-9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b="1" spc="-5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0970" y="988123"/>
            <a:ext cx="7125334" cy="39687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2069">
              <a:lnSpc>
                <a:spcPct val="89700"/>
              </a:lnSpc>
              <a:spcBef>
                <a:spcPts val="375"/>
              </a:spcBef>
            </a:pP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2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ie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ne</a:t>
            </a:r>
            <a:r>
              <a:rPr sz="2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no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nc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rr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la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-1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-16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mo  Astronómico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y de hecho,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ya 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se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viene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realizando por 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diversos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emprendimientos,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que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ofrecen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avistamiento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del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cielo como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complemento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sus</a:t>
            </a:r>
            <a:r>
              <a:rPr sz="2000" b="1" spc="3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actividades</a:t>
            </a:r>
            <a:r>
              <a:rPr sz="2000" b="1" spc="-1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otros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servicios.</a:t>
            </a:r>
            <a:endParaRPr sz="2000">
              <a:latin typeface="Corbel"/>
              <a:cs typeface="Corbel"/>
            </a:endParaRPr>
          </a:p>
          <a:p>
            <a:pPr marL="12700" marR="5080">
              <a:lnSpc>
                <a:spcPts val="2180"/>
              </a:lnSpc>
              <a:spcBef>
                <a:spcPts val="1235"/>
              </a:spcBef>
            </a:pPr>
            <a:r>
              <a:rPr sz="2000" b="1" spc="4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ado</a:t>
            </a:r>
            <a:r>
              <a:rPr sz="20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ba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j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1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-16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mo 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donde</a:t>
            </a:r>
            <a:r>
              <a:rPr sz="2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om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fe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na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ap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ón  y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planificación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la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misma.</a:t>
            </a: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Vamos</a:t>
            </a:r>
            <a:r>
              <a:rPr sz="2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hacia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un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país</a:t>
            </a:r>
            <a:r>
              <a:rPr sz="2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con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oferta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en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turismo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astronómico</a:t>
            </a:r>
            <a:endParaRPr sz="2000">
              <a:latin typeface="Corbel"/>
              <a:cs typeface="Corbel"/>
            </a:endParaRPr>
          </a:p>
          <a:p>
            <a:pPr marL="12700" marR="652145">
              <a:lnSpc>
                <a:spcPts val="2180"/>
              </a:lnSpc>
              <a:spcBef>
                <a:spcPts val="1235"/>
              </a:spcBef>
            </a:pP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mos</a:t>
            </a:r>
            <a:r>
              <a:rPr sz="2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ac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rr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la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ac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os</a:t>
            </a:r>
            <a:r>
              <a:rPr sz="2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000" b="1" spc="-2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bl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cac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ón  Starlight</a:t>
            </a:r>
            <a:endParaRPr sz="2000">
              <a:latin typeface="Corbel"/>
              <a:cs typeface="Corbel"/>
            </a:endParaRPr>
          </a:p>
          <a:p>
            <a:pPr marL="12700" marR="1032510">
              <a:lnSpc>
                <a:spcPts val="2180"/>
              </a:lnSpc>
              <a:spcBef>
                <a:spcPts val="1195"/>
              </a:spcBef>
            </a:pP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Vamos</a:t>
            </a:r>
            <a:r>
              <a:rPr sz="2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posicionar</a:t>
            </a:r>
            <a:r>
              <a:rPr sz="2000" b="1" spc="-1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Uruguay</a:t>
            </a:r>
            <a:r>
              <a:rPr sz="2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como</a:t>
            </a:r>
            <a:r>
              <a:rPr sz="2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destino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turismo </a:t>
            </a:r>
            <a:r>
              <a:rPr sz="2000" b="1" spc="-3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2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onóm</a:t>
            </a:r>
            <a:r>
              <a:rPr sz="2000" b="1" spc="2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co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3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é</a:t>
            </a:r>
            <a:r>
              <a:rPr sz="2000" b="1" spc="-30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000" b="1" spc="20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000" b="1" spc="1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000" b="1" spc="45" dirty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000" b="1" spc="35" dirty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872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62000"/>
              <a:ext cx="3448050" cy="5324475"/>
            </a:xfrm>
            <a:custGeom>
              <a:avLst/>
              <a:gdLst/>
              <a:ahLst/>
              <a:cxnLst/>
              <a:rect l="l" t="t" r="r" b="b"/>
              <a:pathLst>
                <a:path w="3448050" h="5324475">
                  <a:moveTo>
                    <a:pt x="3448050" y="0"/>
                  </a:moveTo>
                  <a:lnTo>
                    <a:pt x="0" y="0"/>
                  </a:lnTo>
                  <a:lnTo>
                    <a:pt x="0" y="5324475"/>
                  </a:lnTo>
                  <a:lnTo>
                    <a:pt x="3448050" y="5324475"/>
                  </a:lnTo>
                  <a:lnTo>
                    <a:pt x="3448050" y="0"/>
                  </a:lnTo>
                  <a:close/>
                </a:path>
              </a:pathLst>
            </a:custGeom>
            <a:solidFill>
              <a:srgbClr val="A9A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1787" y="2853308"/>
            <a:ext cx="2792095" cy="109029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20"/>
              </a:spcBef>
            </a:pPr>
            <a:r>
              <a:rPr sz="2450" spc="-45" dirty="0">
                <a:latin typeface="Arial"/>
                <a:cs typeface="Arial"/>
              </a:rPr>
              <a:t>TIPOLOGÍAS</a:t>
            </a:r>
            <a:r>
              <a:rPr sz="2450" spc="120" dirty="0">
                <a:latin typeface="Arial"/>
                <a:cs typeface="Arial"/>
              </a:rPr>
              <a:t> </a:t>
            </a:r>
            <a:r>
              <a:rPr sz="2450" spc="-15" dirty="0">
                <a:latin typeface="Arial"/>
                <a:cs typeface="Arial"/>
              </a:rPr>
              <a:t>DE </a:t>
            </a:r>
            <a:r>
              <a:rPr sz="2450" spc="-10" dirty="0">
                <a:latin typeface="Arial"/>
                <a:cs typeface="Arial"/>
              </a:rPr>
              <a:t> </a:t>
            </a:r>
            <a:r>
              <a:rPr sz="2450" spc="-60" dirty="0">
                <a:latin typeface="Arial"/>
                <a:cs typeface="Arial"/>
              </a:rPr>
              <a:t>EXPERIENCIAS</a:t>
            </a:r>
            <a:r>
              <a:rPr sz="2450" spc="215" dirty="0">
                <a:latin typeface="Arial"/>
                <a:cs typeface="Arial"/>
              </a:rPr>
              <a:t> </a:t>
            </a:r>
            <a:r>
              <a:rPr sz="2450" spc="-15" dirty="0">
                <a:latin typeface="Arial"/>
                <a:cs typeface="Arial"/>
              </a:rPr>
              <a:t>DE </a:t>
            </a:r>
            <a:r>
              <a:rPr sz="2450" spc="-665" dirty="0">
                <a:latin typeface="Arial"/>
                <a:cs typeface="Arial"/>
              </a:rPr>
              <a:t> </a:t>
            </a:r>
            <a:r>
              <a:rPr sz="2450" spc="-45" dirty="0">
                <a:latin typeface="Arial"/>
                <a:cs typeface="Arial"/>
              </a:rPr>
              <a:t>ASTROTURISMO</a:t>
            </a:r>
            <a:endParaRPr sz="2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5700" y="752475"/>
            <a:ext cx="7867650" cy="5334000"/>
          </a:xfrm>
          <a:prstGeom prst="rect">
            <a:avLst/>
          </a:prstGeom>
          <a:solidFill>
            <a:srgbClr val="FFFFFF">
              <a:alpha val="85881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551815" indent="-181610">
              <a:lnSpc>
                <a:spcPts val="2290"/>
              </a:lnSpc>
              <a:spcBef>
                <a:spcPts val="1570"/>
              </a:spcBef>
              <a:buClr>
                <a:srgbClr val="A9A47B"/>
              </a:buClr>
              <a:buFont typeface="Wingdings 2"/>
              <a:buChar char=""/>
              <a:tabLst>
                <a:tab pos="552450" algn="l"/>
              </a:tabLst>
            </a:pP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Sesiones</a:t>
            </a:r>
            <a:r>
              <a:rPr sz="2000" spc="5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de</a:t>
            </a:r>
            <a:r>
              <a:rPr sz="2000" spc="1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interpretación</a:t>
            </a:r>
            <a:r>
              <a:rPr sz="2000" spc="11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astronómica.</a:t>
            </a:r>
            <a:r>
              <a:rPr sz="2000" spc="-4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6E664B"/>
                </a:solidFill>
                <a:latin typeface="Corbel"/>
                <a:cs typeface="Corbel"/>
              </a:rPr>
              <a:t>Estas</a:t>
            </a:r>
            <a:r>
              <a:rPr sz="2000" spc="-2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sesiones</a:t>
            </a:r>
            <a:r>
              <a:rPr sz="2000" spc="5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5" dirty="0">
                <a:solidFill>
                  <a:srgbClr val="6E664B"/>
                </a:solidFill>
                <a:latin typeface="Corbel"/>
                <a:cs typeface="Corbel"/>
              </a:rPr>
              <a:t>se</a:t>
            </a:r>
            <a:r>
              <a:rPr sz="2000" spc="2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pueden</a:t>
            </a:r>
            <a:endParaRPr sz="2000">
              <a:latin typeface="Corbel"/>
              <a:cs typeface="Corbel"/>
            </a:endParaRPr>
          </a:p>
          <a:p>
            <a:pPr marL="551815">
              <a:lnSpc>
                <a:spcPts val="2140"/>
              </a:lnSpc>
            </a:pP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realizar</a:t>
            </a:r>
            <a:r>
              <a:rPr sz="2000" spc="3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5" dirty="0">
                <a:solidFill>
                  <a:srgbClr val="6E664B"/>
                </a:solidFill>
                <a:latin typeface="Corbel"/>
                <a:cs typeface="Corbel"/>
              </a:rPr>
              <a:t>con</a:t>
            </a:r>
            <a:r>
              <a:rPr sz="2000" spc="-5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15" dirty="0">
                <a:solidFill>
                  <a:srgbClr val="6E664B"/>
                </a:solidFill>
                <a:latin typeface="Corbel"/>
                <a:cs typeface="Corbel"/>
              </a:rPr>
              <a:t>o</a:t>
            </a:r>
            <a:r>
              <a:rPr sz="2000" spc="-6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6E664B"/>
                </a:solidFill>
                <a:latin typeface="Corbel"/>
                <a:cs typeface="Corbel"/>
              </a:rPr>
              <a:t>sin</a:t>
            </a:r>
            <a:r>
              <a:rPr sz="2000" spc="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equipos</a:t>
            </a:r>
            <a:r>
              <a:rPr sz="2000" spc="5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de</a:t>
            </a:r>
            <a:r>
              <a:rPr sz="2000" spc="1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observación</a:t>
            </a:r>
            <a:r>
              <a:rPr sz="2000" spc="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(telescopios,</a:t>
            </a:r>
            <a:endParaRPr sz="2000">
              <a:latin typeface="Corbel"/>
              <a:cs typeface="Corbel"/>
            </a:endParaRPr>
          </a:p>
          <a:p>
            <a:pPr marL="551815" marR="412750">
              <a:lnSpc>
                <a:spcPts val="2180"/>
              </a:lnSpc>
              <a:spcBef>
                <a:spcPts val="110"/>
              </a:spcBef>
            </a:pP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prismáticos,…)</a:t>
            </a:r>
            <a:r>
              <a:rPr sz="2000" spc="-3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5" dirty="0">
                <a:solidFill>
                  <a:srgbClr val="6E664B"/>
                </a:solidFill>
                <a:latin typeface="Corbel"/>
                <a:cs typeface="Corbel"/>
              </a:rPr>
              <a:t>Uno</a:t>
            </a:r>
            <a:r>
              <a:rPr sz="2000" spc="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10" dirty="0">
                <a:solidFill>
                  <a:srgbClr val="6E664B"/>
                </a:solidFill>
                <a:latin typeface="Corbel"/>
                <a:cs typeface="Corbel"/>
              </a:rPr>
              <a:t>o</a:t>
            </a:r>
            <a:r>
              <a:rPr sz="2000" spc="-5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varios</a:t>
            </a:r>
            <a:r>
              <a:rPr sz="2000" spc="6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guías</a:t>
            </a:r>
            <a:r>
              <a:rPr sz="2000" spc="-1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van</a:t>
            </a:r>
            <a:r>
              <a:rPr sz="2000" spc="3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descubriendo</a:t>
            </a:r>
            <a:r>
              <a:rPr sz="2000" spc="10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los</a:t>
            </a:r>
            <a:r>
              <a:rPr sz="2000" spc="-15" dirty="0">
                <a:solidFill>
                  <a:srgbClr val="6E664B"/>
                </a:solidFill>
                <a:latin typeface="Corbel"/>
                <a:cs typeface="Corbel"/>
              </a:rPr>
              <a:t> elementos </a:t>
            </a:r>
            <a:r>
              <a:rPr sz="2000" spc="-38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5" dirty="0">
                <a:solidFill>
                  <a:srgbClr val="6E664B"/>
                </a:solidFill>
                <a:latin typeface="Corbel"/>
                <a:cs typeface="Corbel"/>
              </a:rPr>
              <a:t>del</a:t>
            </a:r>
            <a:r>
              <a:rPr sz="2000" spc="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firmamento,</a:t>
            </a:r>
            <a:r>
              <a:rPr sz="2000" spc="3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6E664B"/>
                </a:solidFill>
                <a:latin typeface="Corbel"/>
                <a:cs typeface="Corbel"/>
              </a:rPr>
              <a:t>así</a:t>
            </a:r>
            <a:r>
              <a:rPr sz="2000" spc="3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6E664B"/>
                </a:solidFill>
                <a:latin typeface="Corbel"/>
                <a:cs typeface="Corbel"/>
              </a:rPr>
              <a:t>como</a:t>
            </a:r>
            <a:r>
              <a:rPr sz="2000" spc="-6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5" dirty="0">
                <a:solidFill>
                  <a:srgbClr val="6E664B"/>
                </a:solidFill>
                <a:latin typeface="Corbel"/>
                <a:cs typeface="Corbel"/>
              </a:rPr>
              <a:t>se</a:t>
            </a:r>
            <a:r>
              <a:rPr sz="2000" spc="1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puede</a:t>
            </a:r>
            <a:r>
              <a:rPr sz="2000" spc="1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pasear</a:t>
            </a:r>
            <a:r>
              <a:rPr sz="2000" spc="4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por</a:t>
            </a:r>
            <a:r>
              <a:rPr sz="2000" spc="-3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los</a:t>
            </a:r>
            <a:r>
              <a:rPr sz="2000" spc="5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cráteres</a:t>
            </a:r>
            <a:r>
              <a:rPr sz="2000" spc="5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de</a:t>
            </a:r>
            <a:r>
              <a:rPr sz="2000" spc="1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la </a:t>
            </a:r>
            <a:r>
              <a:rPr sz="2000" dirty="0">
                <a:solidFill>
                  <a:srgbClr val="6E664B"/>
                </a:solidFill>
                <a:latin typeface="Corbel"/>
                <a:cs typeface="Corbel"/>
              </a:rPr>
              <a:t> Luna,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descubrir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los </a:t>
            </a:r>
            <a:r>
              <a:rPr sz="2000" spc="-15" dirty="0">
                <a:solidFill>
                  <a:srgbClr val="6E664B"/>
                </a:solidFill>
                <a:latin typeface="Corbel"/>
                <a:cs typeface="Corbel"/>
              </a:rPr>
              <a:t>anillos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de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Saturno, las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tormentas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de Júpiter </a:t>
            </a:r>
            <a:r>
              <a:rPr sz="2000" spc="10" dirty="0">
                <a:solidFill>
                  <a:srgbClr val="6E664B"/>
                </a:solidFill>
                <a:latin typeface="Corbel"/>
                <a:cs typeface="Corbel"/>
              </a:rPr>
              <a:t>o </a:t>
            </a:r>
            <a:r>
              <a:rPr sz="2000" spc="1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adentrarnos</a:t>
            </a:r>
            <a:r>
              <a:rPr sz="2000" spc="4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en</a:t>
            </a:r>
            <a:r>
              <a:rPr sz="2000" spc="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los</a:t>
            </a:r>
            <a:r>
              <a:rPr sz="2000" spc="-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secretos</a:t>
            </a:r>
            <a:r>
              <a:rPr sz="2000" spc="5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10" dirty="0">
                <a:solidFill>
                  <a:srgbClr val="6E664B"/>
                </a:solidFill>
                <a:latin typeface="Corbel"/>
                <a:cs typeface="Corbel"/>
              </a:rPr>
              <a:t>y</a:t>
            </a:r>
            <a:r>
              <a:rPr sz="2000" spc="-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maravillas</a:t>
            </a:r>
            <a:r>
              <a:rPr sz="2000" spc="12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5" dirty="0">
                <a:solidFill>
                  <a:srgbClr val="6E664B"/>
                </a:solidFill>
                <a:latin typeface="Corbel"/>
                <a:cs typeface="Corbel"/>
              </a:rPr>
              <a:t>del</a:t>
            </a:r>
            <a:r>
              <a:rPr sz="2000" spc="20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6E664B"/>
                </a:solidFill>
                <a:latin typeface="Corbel"/>
                <a:cs typeface="Corbel"/>
              </a:rPr>
              <a:t>cielo</a:t>
            </a:r>
            <a:r>
              <a:rPr sz="2000" spc="15" dirty="0">
                <a:solidFill>
                  <a:srgbClr val="6E664B"/>
                </a:solidFill>
                <a:latin typeface="Corbel"/>
                <a:cs typeface="Corbel"/>
              </a:rPr>
              <a:t> </a:t>
            </a:r>
            <a:r>
              <a:rPr sz="2000" spc="-5" dirty="0">
                <a:solidFill>
                  <a:srgbClr val="6E664B"/>
                </a:solidFill>
                <a:latin typeface="Corbel"/>
                <a:cs typeface="Corbel"/>
              </a:rPr>
              <a:t>profundo.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3448050" cy="5324475"/>
          </a:xfrm>
          <a:custGeom>
            <a:avLst/>
            <a:gdLst/>
            <a:ahLst/>
            <a:cxnLst/>
            <a:rect l="l" t="t" r="r" b="b"/>
            <a:pathLst>
              <a:path w="3448050" h="5324475">
                <a:moveTo>
                  <a:pt x="3448050" y="0"/>
                </a:moveTo>
                <a:lnTo>
                  <a:pt x="0" y="0"/>
                </a:lnTo>
                <a:lnTo>
                  <a:pt x="0" y="5324475"/>
                </a:lnTo>
                <a:lnTo>
                  <a:pt x="3448050" y="5324475"/>
                </a:lnTo>
                <a:lnTo>
                  <a:pt x="3448050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3212" y="1268031"/>
            <a:ext cx="2792730" cy="425894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indent="180975">
              <a:lnSpc>
                <a:spcPct val="90200"/>
              </a:lnSpc>
              <a:spcBef>
                <a:spcPts val="315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Visita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instalaciones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investigación.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muchas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ocasiones,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hemos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imaginado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como son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lugares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donde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descubren los planetas,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satélites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o</a:t>
            </a:r>
            <a:r>
              <a:rPr sz="18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galaxias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lgun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equipamientos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científicos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abren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puertas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público </a:t>
            </a:r>
            <a:r>
              <a:rPr sz="1800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el 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interior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estos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centros,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lgun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pl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Observatorios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profesionales,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centros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investigación,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1425" y="762000"/>
            <a:ext cx="7772400" cy="5324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3448050" cy="5324475"/>
          </a:xfrm>
          <a:custGeom>
            <a:avLst/>
            <a:gdLst/>
            <a:ahLst/>
            <a:cxnLst/>
            <a:rect l="l" t="t" r="r" b="b"/>
            <a:pathLst>
              <a:path w="3448050" h="5324475">
                <a:moveTo>
                  <a:pt x="3448050" y="0"/>
                </a:moveTo>
                <a:lnTo>
                  <a:pt x="0" y="0"/>
                </a:lnTo>
                <a:lnTo>
                  <a:pt x="0" y="5324475"/>
                </a:lnTo>
                <a:lnTo>
                  <a:pt x="3448050" y="5324475"/>
                </a:lnTo>
                <a:lnTo>
                  <a:pt x="3448050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4320" y="1268031"/>
            <a:ext cx="2830830" cy="401066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indent="180975">
              <a:lnSpc>
                <a:spcPct val="90200"/>
              </a:lnSpc>
              <a:spcBef>
                <a:spcPts val="315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Visita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instalaciones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investigación.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muchas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ocasiones,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hemos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imaginado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como son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lug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descubren los planetas,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satélites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galaxias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lejanas. </a:t>
            </a:r>
            <a:r>
              <a:rPr sz="1800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lgun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  equipamientos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científicos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abren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puertas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800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públ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conocer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interior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de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estos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lgun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serían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Observatorios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profesionales,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centros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investigación,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1425" y="762000"/>
            <a:ext cx="7772400" cy="53244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10906125" cy="1647825"/>
          </a:xfrm>
          <a:custGeom>
            <a:avLst/>
            <a:gdLst/>
            <a:ahLst/>
            <a:cxnLst/>
            <a:rect l="l" t="t" r="r" b="b"/>
            <a:pathLst>
              <a:path w="10906125" h="1647825">
                <a:moveTo>
                  <a:pt x="10906125" y="0"/>
                </a:moveTo>
                <a:lnTo>
                  <a:pt x="0" y="0"/>
                </a:lnTo>
                <a:lnTo>
                  <a:pt x="0" y="1647825"/>
                </a:lnTo>
                <a:lnTo>
                  <a:pt x="10906125" y="1647825"/>
                </a:lnTo>
                <a:lnTo>
                  <a:pt x="10906125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10900" y="762000"/>
            <a:ext cx="1181100" cy="1647825"/>
          </a:xfrm>
          <a:custGeom>
            <a:avLst/>
            <a:gdLst/>
            <a:ahLst/>
            <a:cxnLst/>
            <a:rect l="l" t="t" r="r" b="b"/>
            <a:pathLst>
              <a:path w="1181100" h="1647825">
                <a:moveTo>
                  <a:pt x="0" y="1647825"/>
                </a:moveTo>
                <a:lnTo>
                  <a:pt x="1181100" y="1647825"/>
                </a:lnTo>
                <a:lnTo>
                  <a:pt x="1181100" y="0"/>
                </a:lnTo>
                <a:lnTo>
                  <a:pt x="0" y="0"/>
                </a:lnTo>
                <a:lnTo>
                  <a:pt x="0" y="164782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524125"/>
            <a:ext cx="1171575" cy="3562350"/>
          </a:xfrm>
          <a:custGeom>
            <a:avLst/>
            <a:gdLst/>
            <a:ahLst/>
            <a:cxnLst/>
            <a:rect l="l" t="t" r="r" b="b"/>
            <a:pathLst>
              <a:path w="1171575" h="3562350">
                <a:moveTo>
                  <a:pt x="1171575" y="0"/>
                </a:moveTo>
                <a:lnTo>
                  <a:pt x="0" y="0"/>
                </a:lnTo>
                <a:lnTo>
                  <a:pt x="0" y="3562350"/>
                </a:lnTo>
                <a:lnTo>
                  <a:pt x="1171575" y="3562350"/>
                </a:lnTo>
                <a:lnTo>
                  <a:pt x="1171575" y="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6350" y="2524125"/>
            <a:ext cx="10915650" cy="3562350"/>
          </a:xfrm>
          <a:custGeom>
            <a:avLst/>
            <a:gdLst/>
            <a:ahLst/>
            <a:cxnLst/>
            <a:rect l="l" t="t" r="r" b="b"/>
            <a:pathLst>
              <a:path w="10915650" h="3562350">
                <a:moveTo>
                  <a:pt x="0" y="3562350"/>
                </a:moveTo>
                <a:lnTo>
                  <a:pt x="10915650" y="3562350"/>
                </a:lnTo>
                <a:lnTo>
                  <a:pt x="10915650" y="0"/>
                </a:lnTo>
                <a:lnTo>
                  <a:pt x="0" y="0"/>
                </a:lnTo>
                <a:lnTo>
                  <a:pt x="0" y="3562350"/>
                </a:lnTo>
                <a:close/>
              </a:path>
            </a:pathLst>
          </a:custGeom>
          <a:solidFill>
            <a:srgbClr val="EBEAD3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80845" y="3103943"/>
            <a:ext cx="8703945" cy="23152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93675" indent="-180975">
              <a:lnSpc>
                <a:spcPct val="100000"/>
              </a:lnSpc>
              <a:spcBef>
                <a:spcPts val="700"/>
              </a:spcBef>
              <a:buClr>
                <a:srgbClr val="A9A47B"/>
              </a:buClr>
              <a:buFont typeface="Wingdings 2"/>
              <a:buChar char=""/>
              <a:tabLst>
                <a:tab pos="193675" algn="l"/>
              </a:tabLst>
            </a:pP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Planetarios.</a:t>
            </a:r>
            <a:r>
              <a:rPr sz="2000" spc="-14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Existen</a:t>
            </a:r>
            <a:r>
              <a:rPr sz="2000" spc="-4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diferentes</a:t>
            </a:r>
            <a:r>
              <a:rPr sz="2000" spc="-13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E2B1F"/>
                </a:solidFill>
                <a:latin typeface="Arial"/>
                <a:cs typeface="Arial"/>
              </a:rPr>
              <a:t>niveles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complejidad</a:t>
            </a:r>
            <a:r>
              <a:rPr sz="2000" spc="-10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en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las</a:t>
            </a:r>
            <a:r>
              <a:rPr sz="2000" spc="-6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2E2B1F"/>
                </a:solidFill>
                <a:latin typeface="Arial"/>
                <a:cs typeface="Arial"/>
              </a:rPr>
              <a:t>insta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</a:pP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aciones</a:t>
            </a:r>
            <a:r>
              <a:rPr sz="2000" spc="-13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un</a:t>
            </a:r>
            <a:r>
              <a:rPr sz="2000" spc="-2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planetario</a:t>
            </a:r>
            <a:r>
              <a:rPr sz="2000" spc="-10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y</a:t>
            </a:r>
            <a:r>
              <a:rPr sz="2000" spc="-7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2E2B1F"/>
                </a:solidFill>
                <a:latin typeface="Arial"/>
                <a:cs typeface="Arial"/>
              </a:rPr>
              <a:t>sus</a:t>
            </a:r>
            <a:r>
              <a:rPr sz="2000" spc="-6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propios</a:t>
            </a:r>
            <a:r>
              <a:rPr sz="2000" spc="-7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contenidos.</a:t>
            </a:r>
            <a:r>
              <a:rPr sz="2000" spc="-21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En</a:t>
            </a:r>
            <a:r>
              <a:rPr sz="2000" spc="-2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términos</a:t>
            </a:r>
            <a:r>
              <a:rPr sz="2000" spc="-14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generales </a:t>
            </a:r>
            <a:r>
              <a:rPr sz="2000" spc="-54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suelen</a:t>
            </a:r>
            <a:r>
              <a:rPr sz="2000" spc="-10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poseer</a:t>
            </a:r>
            <a:r>
              <a:rPr sz="2000" spc="-10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una</a:t>
            </a:r>
            <a:r>
              <a:rPr sz="2000" spc="-2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pantalla</a:t>
            </a:r>
            <a:r>
              <a:rPr sz="2000" spc="-17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000" spc="-3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2E2B1F"/>
                </a:solidFill>
                <a:latin typeface="Arial"/>
                <a:cs typeface="Arial"/>
              </a:rPr>
              <a:t>proyección</a:t>
            </a:r>
            <a:r>
              <a:rPr sz="2000" spc="-18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en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Arial"/>
                <a:cs typeface="Arial"/>
              </a:rPr>
              <a:t>forma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de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cúpula</a:t>
            </a:r>
            <a:r>
              <a:rPr sz="2000" spc="-10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y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un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proyector </a:t>
            </a:r>
            <a:r>
              <a:rPr sz="2000" spc="-54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plan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000" spc="35" dirty="0">
                <a:solidFill>
                  <a:srgbClr val="2E2B1F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ari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o</a:t>
            </a:r>
            <a:r>
              <a:rPr sz="2000" spc="-18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E2B1F"/>
                </a:solidFill>
                <a:latin typeface="Arial"/>
                <a:cs typeface="Arial"/>
              </a:rPr>
              <a:t>m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ó</a:t>
            </a:r>
            <a:r>
              <a:rPr sz="2000" spc="-35" dirty="0">
                <a:solidFill>
                  <a:srgbClr val="2E2B1F"/>
                </a:solidFill>
                <a:latin typeface="Arial"/>
                <a:cs typeface="Arial"/>
              </a:rPr>
              <a:t>v</a:t>
            </a:r>
            <a:r>
              <a:rPr sz="200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l, </a:t>
            </a:r>
            <a:r>
              <a:rPr sz="2000" spc="45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apaz</a:t>
            </a:r>
            <a:r>
              <a:rPr sz="2000" spc="-7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000" spc="-3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pro</a:t>
            </a:r>
            <a:r>
              <a:rPr sz="2000" spc="40" dirty="0">
                <a:solidFill>
                  <a:srgbClr val="2E2B1F"/>
                </a:solidFill>
                <a:latin typeface="Arial"/>
                <a:cs typeface="Arial"/>
              </a:rPr>
              <a:t>y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000" spc="40" dirty="0">
                <a:solidFill>
                  <a:srgbClr val="2E2B1F"/>
                </a:solidFill>
                <a:latin typeface="Arial"/>
                <a:cs typeface="Arial"/>
              </a:rPr>
              <a:t>ct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a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r</a:t>
            </a:r>
            <a:r>
              <a:rPr sz="2000" spc="-18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la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000" spc="-7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po</a:t>
            </a:r>
            <a:r>
              <a:rPr sz="2000" spc="4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2E2B1F"/>
                </a:solidFill>
                <a:latin typeface="Arial"/>
                <a:cs typeface="Arial"/>
              </a:rPr>
              <a:t>i</a:t>
            </a:r>
            <a:r>
              <a:rPr sz="2000" spc="40" dirty="0">
                <a:solidFill>
                  <a:srgbClr val="2E2B1F"/>
                </a:solidFill>
                <a:latin typeface="Arial"/>
                <a:cs typeface="Arial"/>
              </a:rPr>
              <a:t>c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ione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000" spc="-13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000" spc="-114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la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s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e</a:t>
            </a:r>
            <a:r>
              <a:rPr sz="2000" spc="40" dirty="0">
                <a:solidFill>
                  <a:srgbClr val="2E2B1F"/>
                </a:solidFill>
                <a:latin typeface="Arial"/>
                <a:cs typeface="Arial"/>
              </a:rPr>
              <a:t>st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rellas</a:t>
            </a:r>
            <a:r>
              <a:rPr sz="2000" spc="-14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y</a:t>
            </a:r>
            <a:r>
              <a:rPr sz="2000" spc="-7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los 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planetas.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Algunas de </a:t>
            </a:r>
            <a:r>
              <a:rPr sz="2000" spc="20" dirty="0">
                <a:solidFill>
                  <a:srgbClr val="2E2B1F"/>
                </a:solidFill>
                <a:latin typeface="Arial"/>
                <a:cs typeface="Arial"/>
              </a:rPr>
              <a:t>estas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instalaciones,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poseen museos, </a:t>
            </a:r>
            <a:r>
              <a:rPr sz="2000" dirty="0">
                <a:solidFill>
                  <a:srgbClr val="2E2B1F"/>
                </a:solidFill>
                <a:latin typeface="Arial"/>
                <a:cs typeface="Arial"/>
              </a:rPr>
              <a:t>exposiciones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y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 otros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elementos que nos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ayudan a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comprender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el </a:t>
            </a:r>
            <a:r>
              <a:rPr sz="2000" dirty="0">
                <a:solidFill>
                  <a:srgbClr val="2E2B1F"/>
                </a:solidFill>
                <a:latin typeface="Arial"/>
                <a:cs typeface="Arial"/>
              </a:rPr>
              <a:t>Universo, </a:t>
            </a:r>
            <a:r>
              <a:rPr sz="2000" spc="20" dirty="0">
                <a:solidFill>
                  <a:srgbClr val="2E2B1F"/>
                </a:solidFill>
                <a:latin typeface="Arial"/>
                <a:cs typeface="Arial"/>
              </a:rPr>
              <a:t>tanto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de 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día </a:t>
            </a:r>
            <a:r>
              <a:rPr sz="2000" spc="-25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2E2B1F"/>
                </a:solidFill>
                <a:latin typeface="Arial"/>
                <a:cs typeface="Arial"/>
              </a:rPr>
              <a:t>como</a:t>
            </a:r>
            <a:r>
              <a:rPr sz="2000" spc="-11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por</a:t>
            </a:r>
            <a:r>
              <a:rPr sz="2000" spc="-4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2E2B1F"/>
                </a:solidFill>
                <a:latin typeface="Arial"/>
                <a:cs typeface="Arial"/>
              </a:rPr>
              <a:t>la</a:t>
            </a:r>
            <a:r>
              <a:rPr sz="2000" spc="-30" dirty="0">
                <a:solidFill>
                  <a:srgbClr val="2E2B1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2E2B1F"/>
                </a:solidFill>
                <a:latin typeface="Arial"/>
                <a:cs typeface="Arial"/>
              </a:rPr>
              <a:t>noche.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0150" y="5057775"/>
            <a:ext cx="27432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20525" y="762000"/>
            <a:ext cx="371475" cy="5324475"/>
          </a:xfrm>
          <a:custGeom>
            <a:avLst/>
            <a:gdLst/>
            <a:ahLst/>
            <a:cxnLst/>
            <a:rect l="l" t="t" r="r" b="b"/>
            <a:pathLst>
              <a:path w="371475" h="5324475">
                <a:moveTo>
                  <a:pt x="0" y="5324475"/>
                </a:moveTo>
                <a:lnTo>
                  <a:pt x="371475" y="5324475"/>
                </a:lnTo>
                <a:lnTo>
                  <a:pt x="371475" y="0"/>
                </a:lnTo>
                <a:lnTo>
                  <a:pt x="0" y="0"/>
                </a:lnTo>
                <a:lnTo>
                  <a:pt x="0" y="5324475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62000"/>
            <a:ext cx="7048500" cy="5324475"/>
          </a:xfrm>
          <a:custGeom>
            <a:avLst/>
            <a:gdLst/>
            <a:ahLst/>
            <a:cxnLst/>
            <a:rect l="l" t="t" r="r" b="b"/>
            <a:pathLst>
              <a:path w="7048500" h="5324475">
                <a:moveTo>
                  <a:pt x="7048500" y="0"/>
                </a:moveTo>
                <a:lnTo>
                  <a:pt x="0" y="0"/>
                </a:lnTo>
                <a:lnTo>
                  <a:pt x="0" y="5324475"/>
                </a:lnTo>
                <a:lnTo>
                  <a:pt x="7048500" y="5324475"/>
                </a:lnTo>
                <a:lnTo>
                  <a:pt x="7048500" y="0"/>
                </a:lnTo>
                <a:close/>
              </a:path>
            </a:pathLst>
          </a:custGeom>
          <a:solidFill>
            <a:srgbClr val="A9A4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8300" y="913764"/>
            <a:ext cx="5967095" cy="10712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sz="3600" spc="-70" dirty="0"/>
              <a:t>Características</a:t>
            </a:r>
            <a:r>
              <a:rPr sz="3600" spc="-15" dirty="0"/>
              <a:t> </a:t>
            </a:r>
            <a:r>
              <a:rPr sz="3600" spc="-60" dirty="0"/>
              <a:t>para</a:t>
            </a:r>
            <a:r>
              <a:rPr sz="3600" spc="-90" dirty="0"/>
              <a:t> </a:t>
            </a:r>
            <a:r>
              <a:rPr sz="3600" spc="-65" dirty="0"/>
              <a:t>ofrecer </a:t>
            </a:r>
            <a:r>
              <a:rPr sz="3600" spc="-60" dirty="0"/>
              <a:t> </a:t>
            </a:r>
            <a:r>
              <a:rPr sz="3600" spc="-55" dirty="0"/>
              <a:t>t</a:t>
            </a:r>
            <a:r>
              <a:rPr sz="3600" spc="-65" dirty="0"/>
              <a:t>u</a:t>
            </a:r>
            <a:r>
              <a:rPr sz="3600" spc="-85" dirty="0"/>
              <a:t>r</a:t>
            </a:r>
            <a:r>
              <a:rPr sz="3600" spc="-90" dirty="0"/>
              <a:t>i</a:t>
            </a:r>
            <a:r>
              <a:rPr sz="3600" spc="-110" dirty="0"/>
              <a:t>s</a:t>
            </a:r>
            <a:r>
              <a:rPr sz="3600" spc="-60" dirty="0"/>
              <a:t>m</a:t>
            </a:r>
            <a:r>
              <a:rPr sz="3600" dirty="0"/>
              <a:t>o</a:t>
            </a:r>
            <a:r>
              <a:rPr sz="3600" spc="-20" dirty="0"/>
              <a:t> </a:t>
            </a:r>
            <a:r>
              <a:rPr sz="3600" spc="-40" dirty="0"/>
              <a:t>a</a:t>
            </a:r>
            <a:r>
              <a:rPr sz="3600" spc="-110" dirty="0"/>
              <a:t>s</a:t>
            </a:r>
            <a:r>
              <a:rPr sz="3600" spc="-55" dirty="0"/>
              <a:t>t</a:t>
            </a:r>
            <a:r>
              <a:rPr sz="3600" spc="-85" dirty="0"/>
              <a:t>r</a:t>
            </a:r>
            <a:r>
              <a:rPr sz="3600" spc="-45" dirty="0"/>
              <a:t>o</a:t>
            </a:r>
            <a:r>
              <a:rPr sz="3600" spc="-100" dirty="0"/>
              <a:t>n</a:t>
            </a:r>
            <a:r>
              <a:rPr sz="3600" spc="-45" dirty="0"/>
              <a:t>ó</a:t>
            </a:r>
            <a:r>
              <a:rPr sz="3600" spc="-60" dirty="0"/>
              <a:t>m</a:t>
            </a:r>
            <a:r>
              <a:rPr sz="3600" spc="-90" dirty="0"/>
              <a:t>i</a:t>
            </a:r>
            <a:r>
              <a:rPr sz="3600" spc="-85" dirty="0"/>
              <a:t>c</a:t>
            </a:r>
            <a:r>
              <a:rPr sz="3600" dirty="0"/>
              <a:t>o</a:t>
            </a:r>
            <a:r>
              <a:rPr sz="3600" spc="-20" dirty="0"/>
              <a:t> </a:t>
            </a:r>
            <a:r>
              <a:rPr sz="3600" spc="-70" dirty="0"/>
              <a:t>e</a:t>
            </a:r>
            <a:r>
              <a:rPr sz="3600" dirty="0"/>
              <a:t>n</a:t>
            </a:r>
            <a:r>
              <a:rPr sz="3600" spc="-150" dirty="0"/>
              <a:t> </a:t>
            </a:r>
            <a:r>
              <a:rPr sz="3600" spc="-55" dirty="0"/>
              <a:t>d</a:t>
            </a:r>
            <a:r>
              <a:rPr sz="3600" spc="-70" dirty="0"/>
              <a:t>e</a:t>
            </a:r>
            <a:r>
              <a:rPr sz="3600" spc="-110" dirty="0"/>
              <a:t>s</a:t>
            </a:r>
            <a:r>
              <a:rPr sz="3600" spc="-55" dirty="0"/>
              <a:t>t</a:t>
            </a:r>
            <a:r>
              <a:rPr sz="3600" spc="-90" dirty="0"/>
              <a:t>i</a:t>
            </a:r>
            <a:r>
              <a:rPr sz="3600" spc="-100" dirty="0"/>
              <a:t>n</a:t>
            </a:r>
            <a:r>
              <a:rPr sz="3600" spc="-45" dirty="0"/>
              <a:t>o</a:t>
            </a:r>
            <a:r>
              <a:rPr sz="3600" dirty="0"/>
              <a:t>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38759" y="2033587"/>
            <a:ext cx="6404610" cy="403034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236220">
              <a:lnSpc>
                <a:spcPts val="1950"/>
              </a:lnSpc>
              <a:spcBef>
                <a:spcPts val="340"/>
              </a:spcBef>
              <a:tabLst>
                <a:tab pos="1813560" algn="l"/>
              </a:tabLst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estratégica	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ubicación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geográfica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donde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haya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cielos </a:t>
            </a:r>
            <a:r>
              <a:rPr sz="1800" b="1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nocturnos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despejados</a:t>
            </a:r>
            <a:endParaRPr sz="1800">
              <a:latin typeface="Arial"/>
              <a:cs typeface="Arial"/>
            </a:endParaRPr>
          </a:p>
          <a:p>
            <a:pPr marL="79375" marR="3140075">
              <a:lnSpc>
                <a:spcPts val="3150"/>
              </a:lnSpc>
              <a:spcBef>
                <a:spcPts val="25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baja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contaminación 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lumínica </a:t>
            </a:r>
            <a:r>
              <a:rPr sz="1800" b="1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estructura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turística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necesaria</a:t>
            </a:r>
            <a:endParaRPr sz="1800">
              <a:latin typeface="Arial"/>
              <a:cs typeface="Arial"/>
            </a:endParaRPr>
          </a:p>
          <a:p>
            <a:pPr marL="12700" marR="411480">
              <a:lnSpc>
                <a:spcPts val="3150"/>
              </a:lnSpc>
              <a:spcBef>
                <a:spcPts val="1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guías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especializados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tal</a:t>
            </a:r>
            <a:r>
              <a:rPr sz="1800" b="1" spc="4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conocimiento científico 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supuesto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servicios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básicos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estancia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del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58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turista.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Además</a:t>
            </a:r>
            <a:r>
              <a:rPr sz="18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aprovechar</a:t>
            </a:r>
            <a:r>
              <a:rPr sz="18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todos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fenómenos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endParaRPr sz="1800">
              <a:latin typeface="Arial"/>
              <a:cs typeface="Arial"/>
            </a:endParaRPr>
          </a:p>
          <a:p>
            <a:pPr marL="12700" marR="287655">
              <a:lnSpc>
                <a:spcPts val="1950"/>
              </a:lnSpc>
              <a:spcBef>
                <a:spcPts val="135"/>
              </a:spcBef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puedan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observar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lugar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acuerdo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calendario </a:t>
            </a:r>
            <a:r>
              <a:rPr sz="1800" b="1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astronómico</a:t>
            </a:r>
            <a:r>
              <a:rPr sz="1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realizar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eventos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tal</a:t>
            </a:r>
            <a:r>
              <a:rPr sz="1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fin.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89300"/>
              </a:lnSpc>
              <a:spcBef>
                <a:spcPts val="12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Realizar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este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tipo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turismo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trae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beneficios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ambientales,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tales como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acudir a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lugares con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casi 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nula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contaminación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800" b="1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beneficios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económicos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van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destinados tanto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comunidad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negocio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turístico.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00" y="762012"/>
            <a:ext cx="3781298" cy="53243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62000"/>
              <a:ext cx="7048500" cy="5334000"/>
            </a:xfrm>
            <a:custGeom>
              <a:avLst/>
              <a:gdLst/>
              <a:ahLst/>
              <a:cxnLst/>
              <a:rect l="l" t="t" r="r" b="b"/>
              <a:pathLst>
                <a:path w="7048500" h="5334000">
                  <a:moveTo>
                    <a:pt x="7048500" y="0"/>
                  </a:moveTo>
                  <a:lnTo>
                    <a:pt x="0" y="0"/>
                  </a:lnTo>
                  <a:lnTo>
                    <a:pt x="0" y="5334000"/>
                  </a:lnTo>
                  <a:lnTo>
                    <a:pt x="7048500" y="5334000"/>
                  </a:lnTo>
                  <a:lnTo>
                    <a:pt x="7048500" y="0"/>
                  </a:lnTo>
                  <a:close/>
                </a:path>
              </a:pathLst>
            </a:custGeom>
            <a:solidFill>
              <a:srgbClr val="A9A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300" y="1180211"/>
            <a:ext cx="5767705" cy="107061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sz="3600" b="1" spc="-65" dirty="0">
                <a:latin typeface="Arial"/>
                <a:cs typeface="Arial"/>
              </a:rPr>
              <a:t>Cómo: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80" dirty="0">
                <a:latin typeface="Arial"/>
                <a:cs typeface="Arial"/>
              </a:rPr>
              <a:t>Condiciones</a:t>
            </a:r>
            <a:r>
              <a:rPr sz="3600" b="1" spc="45" dirty="0">
                <a:latin typeface="Arial"/>
                <a:cs typeface="Arial"/>
              </a:rPr>
              <a:t> </a:t>
            </a:r>
            <a:r>
              <a:rPr sz="3600" b="1" spc="-55" dirty="0">
                <a:latin typeface="Arial"/>
                <a:cs typeface="Arial"/>
              </a:rPr>
              <a:t>para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el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65" dirty="0">
                <a:latin typeface="Arial"/>
                <a:cs typeface="Arial"/>
              </a:rPr>
              <a:t>turismo </a:t>
            </a:r>
            <a:r>
              <a:rPr sz="3600" b="1" spc="-70" dirty="0">
                <a:latin typeface="Arial"/>
                <a:cs typeface="Arial"/>
              </a:rPr>
              <a:t>astronómico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9075" y="762000"/>
            <a:ext cx="11972925" cy="5324475"/>
            <a:chOff x="219075" y="762000"/>
            <a:chExt cx="11972925" cy="5324475"/>
          </a:xfrm>
        </p:grpSpPr>
        <p:sp>
          <p:nvSpPr>
            <p:cNvPr id="7" name="object 7"/>
            <p:cNvSpPr/>
            <p:nvPr/>
          </p:nvSpPr>
          <p:spPr>
            <a:xfrm>
              <a:off x="11820525" y="762000"/>
              <a:ext cx="371475" cy="5324475"/>
            </a:xfrm>
            <a:custGeom>
              <a:avLst/>
              <a:gdLst/>
              <a:ahLst/>
              <a:cxnLst/>
              <a:rect l="l" t="t" r="r" b="b"/>
              <a:pathLst>
                <a:path w="371475" h="5324475">
                  <a:moveTo>
                    <a:pt x="0" y="5324475"/>
                  </a:moveTo>
                  <a:lnTo>
                    <a:pt x="371475" y="5324475"/>
                  </a:lnTo>
                  <a:lnTo>
                    <a:pt x="371475" y="0"/>
                  </a:lnTo>
                  <a:lnTo>
                    <a:pt x="0" y="0"/>
                  </a:lnTo>
                  <a:lnTo>
                    <a:pt x="0" y="5324475"/>
                  </a:lnTo>
                  <a:close/>
                </a:path>
              </a:pathLst>
            </a:custGeom>
            <a:solidFill>
              <a:srgbClr val="C7C7C7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075" y="4429188"/>
              <a:ext cx="6586601" cy="143344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88682" y="4893881"/>
            <a:ext cx="5266055" cy="45529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584200" marR="5080" indent="-572135">
              <a:lnSpc>
                <a:spcPts val="1580"/>
              </a:lnSpc>
              <a:spcBef>
                <a:spcPts val="335"/>
              </a:spcBef>
            </a:pP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turismo</a:t>
            </a:r>
            <a:r>
              <a:rPr sz="15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astronómico</a:t>
            </a:r>
            <a:r>
              <a:rPr sz="1500" b="1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aficionados</a:t>
            </a:r>
            <a:r>
              <a:rPr sz="15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requiere</a:t>
            </a:r>
            <a:r>
              <a:rPr sz="15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además </a:t>
            </a:r>
            <a:r>
              <a:rPr sz="15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comodidades</a:t>
            </a:r>
            <a:r>
              <a:rPr sz="1500" b="1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alojamiento</a:t>
            </a:r>
            <a:r>
              <a:rPr sz="1500" b="1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restauración.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075" y="2457323"/>
            <a:ext cx="6624701" cy="21289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02590" y="2619692"/>
            <a:ext cx="6210300" cy="104584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22225" algn="ctr">
              <a:lnSpc>
                <a:spcPct val="86600"/>
              </a:lnSpc>
              <a:spcBef>
                <a:spcPts val="340"/>
              </a:spcBef>
            </a:pP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escasos</a:t>
            </a:r>
            <a:r>
              <a:rPr sz="15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5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lugares</a:t>
            </a:r>
            <a:r>
              <a:rPr sz="15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planeta</a:t>
            </a:r>
            <a:r>
              <a:rPr sz="15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posean</a:t>
            </a:r>
            <a:r>
              <a:rPr sz="15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5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combinación</a:t>
            </a:r>
            <a:r>
              <a:rPr sz="15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circunstancias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ambientales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naturales: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espacios bien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conservados,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muy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poca alteración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la calidad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natural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cielo,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realmente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 oscuros,</a:t>
            </a:r>
            <a:r>
              <a:rPr sz="15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gran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porcentaje</a:t>
            </a:r>
            <a:r>
              <a:rPr sz="15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noches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cielos</a:t>
            </a:r>
            <a:r>
              <a:rPr sz="1500" b="1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despejados, </a:t>
            </a:r>
            <a:r>
              <a:rPr sz="15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nitidez</a:t>
            </a:r>
            <a:r>
              <a:rPr sz="15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transparencia</a:t>
            </a:r>
            <a:r>
              <a:rPr sz="15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máximas.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1903</Words>
  <Application>Microsoft Office PowerPoint</Application>
  <PresentationFormat>Panorámica</PresentationFormat>
  <Paragraphs>121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Calibri</vt:lpstr>
      <vt:lpstr>Wingdings 2</vt:lpstr>
      <vt:lpstr>Arial</vt:lpstr>
      <vt:lpstr>Arial Black</vt:lpstr>
      <vt:lpstr>Times New Roman</vt:lpstr>
      <vt:lpstr>Corbel</vt:lpstr>
      <vt:lpstr>Calibri Light</vt:lpstr>
      <vt:lpstr>Office Theme</vt:lpstr>
      <vt:lpstr>Presentación de PowerPoint</vt:lpstr>
      <vt:lpstr>Presentación de PowerPoint</vt:lpstr>
      <vt:lpstr>Presentación de PowerPoint</vt:lpstr>
      <vt:lpstr>TIPOLOGÍAS DE  EXPERIENCIAS DE  ASTROTURISMO</vt:lpstr>
      <vt:lpstr>Presentación de PowerPoint</vt:lpstr>
      <vt:lpstr>Presentación de PowerPoint</vt:lpstr>
      <vt:lpstr>Presentación de PowerPoint</vt:lpstr>
      <vt:lpstr>Características para ofrecer  turismo astronómico en destinos</vt:lpstr>
      <vt:lpstr>Cómo: Condiciones para el  turismo astronómico</vt:lpstr>
      <vt:lpstr>BENEFICIOS DEL  ASTROTURISMO</vt:lpstr>
      <vt:lpstr>Presentación de PowerPoint</vt:lpstr>
      <vt:lpstr>Presentación de PowerPoint</vt:lpstr>
      <vt:lpstr>Presentación de PowerPoint</vt:lpstr>
      <vt:lpstr>Perfil del astro  turista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Cabo  Polonio</vt:lpstr>
      <vt:lpstr>Sierras  de Rocha</vt:lpstr>
      <vt:lpstr>Por qué</vt:lpstr>
      <vt:lpstr>La aventura</vt:lpstr>
      <vt:lpstr>Hacia donde  vamos? Desafíos y  oportunidades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fabiana guadalupe</cp:lastModifiedBy>
  <cp:revision>1</cp:revision>
  <dcterms:created xsi:type="dcterms:W3CDTF">2021-09-02T20:03:19Z</dcterms:created>
  <dcterms:modified xsi:type="dcterms:W3CDTF">2021-09-30T17:26:41Z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2021-09-22T00:00:00Z</vt:filetime>
  </property>
  <property fmtid="{D5CDD505-2E9C-101B-9397-08002B2CF9AE}" pid="3" name="LastSaved">
    <vt:filetime>2021-09-02T00:00:00Z</vt:filetime>
  </property>
</Properties>
</file>