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4"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130" y="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E7EA51A-EF25-4BC8-9AD7-0F1121DA6DF6}" type="datetimeFigureOut">
              <a:rPr lang="es-UY" smtClean="0"/>
              <a:t>15/6/2021</a:t>
            </a:fld>
            <a:endParaRPr lang="es-UY"/>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UY"/>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32674B3-C4D5-4AAF-95E9-3821315DB013}" type="slidenum">
              <a:rPr lang="es-UY" smtClean="0"/>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7EA51A-EF25-4BC8-9AD7-0F1121DA6DF6}" type="datetimeFigureOut">
              <a:rPr lang="es-UY" smtClean="0"/>
              <a:t>15/6/2021</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1E7EA51A-EF25-4BC8-9AD7-0F1121DA6DF6}" type="datetimeFigureOut">
              <a:rPr lang="es-UY" smtClean="0"/>
              <a:t>15/6/2021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432674B3-C4D5-4AAF-95E9-3821315DB013}" type="slidenum">
              <a:rPr lang="es-UY" smtClean="0"/>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E7EA51A-EF25-4BC8-9AD7-0F1121DA6DF6}" type="datetimeFigureOut">
              <a:rPr lang="es-UY" smtClean="0"/>
              <a:t>15/6/2021</a:t>
            </a:fld>
            <a:endParaRPr lang="es-UY"/>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UY"/>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32674B3-C4D5-4AAF-95E9-3821315DB013}" type="slidenum">
              <a:rPr lang="es-UY" smtClean="0"/>
              <a:t>‹Nº›</a:t>
            </a:fld>
            <a:endParaRPr lang="es-UY"/>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7EA51A-EF25-4BC8-9AD7-0F1121DA6DF6}" type="datetimeFigureOut">
              <a:rPr lang="es-UY" smtClean="0"/>
              <a:t>15/6/2021</a:t>
            </a:fld>
            <a:endParaRPr lang="es-UY"/>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UY"/>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2674B3-C4D5-4AAF-95E9-3821315DB013}" type="slidenum">
              <a:rPr lang="es-UY" smtClean="0"/>
              <a:t>‹Nº›</a:t>
            </a:fld>
            <a:endParaRPr lang="es-UY"/>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84213" y="2420938"/>
            <a:ext cx="7772400" cy="1219200"/>
          </a:xfrm>
        </p:spPr>
        <p:txBody>
          <a:bodyPr>
            <a:normAutofit fontScale="90000"/>
          </a:bodyPr>
          <a:lstStyle/>
          <a:p>
            <a:r>
              <a:rPr lang="es-UY" sz="4000" b="1"/>
              <a:t>Sistemas “naturales” de apoyo a las decisiones</a:t>
            </a:r>
            <a:r>
              <a:rPr lang="es-UY" sz="4000"/>
              <a:t> </a:t>
            </a:r>
            <a:endParaRPr lang="es-ES_tradnl" sz="4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idx="1"/>
          </p:nvPr>
        </p:nvSpPr>
        <p:spPr>
          <a:xfrm>
            <a:off x="107504" y="1481328"/>
            <a:ext cx="8579296" cy="4525963"/>
          </a:xfrm>
        </p:spPr>
        <p:txBody>
          <a:bodyPr>
            <a:normAutofit fontScale="92500" lnSpcReduction="10000"/>
          </a:bodyPr>
          <a:lstStyle/>
          <a:p>
            <a:pPr>
              <a:lnSpc>
                <a:spcPct val="90000"/>
              </a:lnSpc>
            </a:pPr>
            <a:r>
              <a:rPr lang="es-UY" dirty="0"/>
              <a:t>se pueden identificar cinco categorías principales de información: </a:t>
            </a:r>
          </a:p>
          <a:p>
            <a:pPr>
              <a:lnSpc>
                <a:spcPct val="90000"/>
              </a:lnSpc>
            </a:pPr>
            <a:endParaRPr lang="es-UY" dirty="0"/>
          </a:p>
          <a:p>
            <a:pPr>
              <a:lnSpc>
                <a:spcPct val="90000"/>
              </a:lnSpc>
            </a:pPr>
            <a:r>
              <a:rPr lang="es-UY" dirty="0"/>
              <a:t>la de las agencias de investigación y extensión, </a:t>
            </a:r>
          </a:p>
          <a:p>
            <a:pPr>
              <a:lnSpc>
                <a:spcPct val="90000"/>
              </a:lnSpc>
            </a:pPr>
            <a:endParaRPr lang="es-UY" dirty="0"/>
          </a:p>
          <a:p>
            <a:pPr>
              <a:lnSpc>
                <a:spcPct val="90000"/>
              </a:lnSpc>
            </a:pPr>
            <a:r>
              <a:rPr lang="es-UY" dirty="0"/>
              <a:t>la de los medios comerciales, </a:t>
            </a:r>
          </a:p>
          <a:p>
            <a:pPr>
              <a:lnSpc>
                <a:spcPct val="90000"/>
              </a:lnSpc>
            </a:pPr>
            <a:endParaRPr lang="es-UY" dirty="0"/>
          </a:p>
          <a:p>
            <a:pPr>
              <a:lnSpc>
                <a:spcPct val="90000"/>
              </a:lnSpc>
            </a:pPr>
            <a:r>
              <a:rPr lang="es-UY" dirty="0"/>
              <a:t>la de los medios de comunicación,</a:t>
            </a:r>
          </a:p>
          <a:p>
            <a:pPr>
              <a:lnSpc>
                <a:spcPct val="90000"/>
              </a:lnSpc>
            </a:pPr>
            <a:endParaRPr lang="es-UY" dirty="0"/>
          </a:p>
          <a:p>
            <a:pPr>
              <a:lnSpc>
                <a:spcPct val="90000"/>
              </a:lnSpc>
            </a:pPr>
            <a:r>
              <a:rPr lang="es-UY" dirty="0"/>
              <a:t> la de los mercados, y</a:t>
            </a:r>
          </a:p>
          <a:p>
            <a:pPr marL="109728" indent="0">
              <a:lnSpc>
                <a:spcPct val="90000"/>
              </a:lnSpc>
              <a:buNone/>
            </a:pPr>
            <a:r>
              <a:rPr lang="es-UY" dirty="0"/>
              <a:t> </a:t>
            </a:r>
          </a:p>
          <a:p>
            <a:pPr>
              <a:lnSpc>
                <a:spcPct val="90000"/>
              </a:lnSpc>
            </a:pPr>
            <a:r>
              <a:rPr lang="es-UY" dirty="0"/>
              <a:t>la del saber popular rural.</a:t>
            </a:r>
            <a:endParaRPr lang="es-ES_tradnl" dirty="0"/>
          </a:p>
        </p:txBody>
      </p:sp>
      <p:sp>
        <p:nvSpPr>
          <p:cNvPr id="258050" name="Rectangle 2"/>
          <p:cNvSpPr>
            <a:spLocks noGrp="1" noChangeArrowheads="1"/>
          </p:cNvSpPr>
          <p:nvPr>
            <p:ph type="title"/>
          </p:nvPr>
        </p:nvSpPr>
        <p:spPr/>
        <p:txBody>
          <a:bodyPr>
            <a:normAutofit fontScale="90000"/>
          </a:bodyPr>
          <a:lstStyle/>
          <a:p>
            <a:r>
              <a:rPr lang="es-UY" sz="4000" b="1"/>
              <a:t>La relevancia de la información como recurso</a:t>
            </a:r>
            <a:endParaRPr lang="es-ES_tradnl" sz="4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idx="1"/>
          </p:nvPr>
        </p:nvSpPr>
        <p:spPr/>
        <p:txBody>
          <a:bodyPr/>
          <a:lstStyle/>
          <a:p>
            <a:r>
              <a:rPr lang="es-UY" sz="2800"/>
              <a:t>En todas las fuentes de información presentadas, es posible encontrar canales de formación formal e informal (Anaya, Artigue y Ferreira, 1983). </a:t>
            </a:r>
          </a:p>
          <a:p>
            <a:pPr>
              <a:buFont typeface="Monotype Sorts" pitchFamily="2" charset="2"/>
              <a:buNone/>
            </a:pPr>
            <a:endParaRPr lang="es-UY" sz="2800"/>
          </a:p>
          <a:p>
            <a:r>
              <a:rPr lang="es-UY" sz="2800"/>
              <a:t>El tipo y fuente de información utilizada por la UP – UTD parece ser un elemento relevante para describir los sistemas de apoyo a las decisiones actualmente utilizados por las UP – UTD</a:t>
            </a:r>
            <a:r>
              <a:rPr lang="es-ES" sz="2800"/>
              <a:t> </a:t>
            </a:r>
            <a:endParaRPr lang="es-ES_tradnl" sz="2800"/>
          </a:p>
        </p:txBody>
      </p:sp>
      <p:sp>
        <p:nvSpPr>
          <p:cNvPr id="259074" name="Rectangle 2"/>
          <p:cNvSpPr>
            <a:spLocks noGrp="1" noChangeArrowheads="1"/>
          </p:cNvSpPr>
          <p:nvPr>
            <p:ph type="title"/>
          </p:nvPr>
        </p:nvSpPr>
        <p:spPr/>
        <p:txBody>
          <a:bodyPr/>
          <a:lstStyle/>
          <a:p>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Rectangle 3"/>
          <p:cNvSpPr>
            <a:spLocks noGrp="1" noChangeArrowheads="1"/>
          </p:cNvSpPr>
          <p:nvPr>
            <p:ph idx="1"/>
          </p:nvPr>
        </p:nvSpPr>
        <p:spPr/>
        <p:txBody>
          <a:bodyPr>
            <a:normAutofit lnSpcReduction="10000"/>
          </a:bodyPr>
          <a:lstStyle/>
          <a:p>
            <a:pPr>
              <a:lnSpc>
                <a:spcPct val="90000"/>
              </a:lnSpc>
            </a:pPr>
            <a:r>
              <a:rPr lang="es-UY" sz="2800"/>
              <a:t>La información es considerada como una fuente productiva que es potencialmente limitante y que influencia la eficiencia de producción, marketing, procesamiento y administración (Blackie y Dent, 1979; McLeod, 1990; McGrann, 1991; Laudon, Traver y Laudon, 1994). </a:t>
            </a:r>
          </a:p>
          <a:p>
            <a:pPr>
              <a:lnSpc>
                <a:spcPct val="90000"/>
              </a:lnSpc>
              <a:buFont typeface="Monotype Sorts" pitchFamily="2" charset="2"/>
              <a:buNone/>
            </a:pPr>
            <a:endParaRPr lang="es-UY" sz="2800"/>
          </a:p>
          <a:p>
            <a:pPr>
              <a:lnSpc>
                <a:spcPct val="90000"/>
              </a:lnSpc>
            </a:pPr>
            <a:r>
              <a:rPr lang="es-UY" sz="2800"/>
              <a:t>La información relevante a un problema reduce, aunque sea solamente en un nivel muy bajo, el grado de incertidumbre (Barnard, 1979). </a:t>
            </a:r>
            <a:endParaRPr lang="es-ES_tradnl" sz="2800"/>
          </a:p>
        </p:txBody>
      </p:sp>
      <p:sp>
        <p:nvSpPr>
          <p:cNvPr id="260098" name="Rectangle 2"/>
          <p:cNvSpPr>
            <a:spLocks noGrp="1" noChangeArrowheads="1"/>
          </p:cNvSpPr>
          <p:nvPr>
            <p:ph type="title"/>
          </p:nvPr>
        </p:nvSpPr>
        <p:spPr/>
        <p:txBody>
          <a:bodyPr/>
          <a:lstStyle/>
          <a:p>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Grp="1" noChangeArrowheads="1"/>
          </p:cNvSpPr>
          <p:nvPr>
            <p:ph idx="1"/>
          </p:nvPr>
        </p:nvSpPr>
        <p:spPr/>
        <p:txBody>
          <a:bodyPr/>
          <a:lstStyle/>
          <a:p>
            <a:r>
              <a:rPr lang="es-UY"/>
              <a:t>La UP – UTD utilizará las fuentes de información que sean relevantes, confiables y útiles al proceso de acuerdo a su percepción del problema y su conocimiento, valores culturales y éticos.</a:t>
            </a:r>
            <a:r>
              <a:rPr lang="es-ES"/>
              <a:t> </a:t>
            </a:r>
            <a:endParaRPr lang="es-ES_tradnl"/>
          </a:p>
        </p:txBody>
      </p:sp>
      <p:sp>
        <p:nvSpPr>
          <p:cNvPr id="261122" name="Rectangle 2"/>
          <p:cNvSpPr>
            <a:spLocks noGrp="1" noChangeArrowheads="1"/>
          </p:cNvSpPr>
          <p:nvPr>
            <p:ph type="title"/>
          </p:nvPr>
        </p:nvSpPr>
        <p:spPr/>
        <p:txBody>
          <a:bodyPr/>
          <a:lstStyle/>
          <a:p>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7" name="Rectangle 3"/>
          <p:cNvSpPr>
            <a:spLocks noGrp="1" noChangeArrowheads="1"/>
          </p:cNvSpPr>
          <p:nvPr>
            <p:ph idx="1"/>
          </p:nvPr>
        </p:nvSpPr>
        <p:spPr/>
        <p:txBody>
          <a:bodyPr/>
          <a:lstStyle/>
          <a:p>
            <a:pPr>
              <a:lnSpc>
                <a:spcPct val="90000"/>
              </a:lnSpc>
            </a:pPr>
            <a:r>
              <a:rPr lang="es-UY" sz="2400"/>
              <a:t>Hay mucho material en la bibliografía relevante acerca de la importancia del nivel de educación formal y entrenamiento en el proceso de cambio en el desarrollo rural (Hayami y Ruttan, 1985; Hofsteede, 1990; Wignaraja </a:t>
            </a:r>
            <a:r>
              <a:rPr lang="es-UY" sz="2400" i="1"/>
              <a:t>et al.,</a:t>
            </a:r>
            <a:r>
              <a:rPr lang="es-UY" sz="2400"/>
              <a:t> 1991). </a:t>
            </a:r>
          </a:p>
          <a:p>
            <a:pPr>
              <a:lnSpc>
                <a:spcPct val="90000"/>
              </a:lnSpc>
            </a:pPr>
            <a:r>
              <a:rPr lang="es-UY" sz="2400"/>
              <a:t>Un gran número de estudios buscan probar que el nivel de educación formal del tomador de decisiones y su familia es un factor muy importante en determinar la actitud al cambio y la adopción de nueva tecnología por las UP – UTDs (Sing y Ray, 1980; Vijamakumer, 1985; INIA, 1991; 1992). </a:t>
            </a:r>
          </a:p>
          <a:p>
            <a:pPr>
              <a:lnSpc>
                <a:spcPct val="90000"/>
              </a:lnSpc>
            </a:pPr>
            <a:endParaRPr lang="es-UY" sz="2400"/>
          </a:p>
          <a:p>
            <a:pPr>
              <a:lnSpc>
                <a:spcPct val="90000"/>
              </a:lnSpc>
            </a:pPr>
            <a:endParaRPr lang="es-ES_tradnl" sz="2400"/>
          </a:p>
        </p:txBody>
      </p:sp>
      <p:sp>
        <p:nvSpPr>
          <p:cNvPr id="262146" name="Rectangle 2"/>
          <p:cNvSpPr>
            <a:spLocks noGrp="1" noChangeArrowheads="1"/>
          </p:cNvSpPr>
          <p:nvPr>
            <p:ph type="title"/>
          </p:nvPr>
        </p:nvSpPr>
        <p:spPr/>
        <p:txBody>
          <a:bodyPr>
            <a:normAutofit fontScale="90000"/>
          </a:bodyPr>
          <a:lstStyle/>
          <a:p>
            <a:r>
              <a:rPr lang="es-UY" sz="4000" b="1"/>
              <a:t>Nivel de educación formal y conocimiento</a:t>
            </a:r>
            <a:endParaRPr lang="es-ES_tradnl" sz="4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3"/>
          <p:cNvSpPr>
            <a:spLocks noGrp="1" noChangeArrowheads="1"/>
          </p:cNvSpPr>
          <p:nvPr>
            <p:ph idx="1"/>
          </p:nvPr>
        </p:nvSpPr>
        <p:spPr/>
        <p:txBody>
          <a:bodyPr/>
          <a:lstStyle/>
          <a:p>
            <a:r>
              <a:rPr lang="es-UY"/>
              <a:t>Sin embargo, estos estudios han sido concentrados mayoritariamente en la adopción de tecnología bajo un enfoque TOT, y por lo tanto no se ha prestado atención al conocimiento adquirido por la UP – UTD en la interacción con el entorno laboral. </a:t>
            </a:r>
            <a:endParaRPr lang="es-ES_tradnl"/>
          </a:p>
        </p:txBody>
      </p:sp>
      <p:sp>
        <p:nvSpPr>
          <p:cNvPr id="263170" name="Rectangle 2"/>
          <p:cNvSpPr>
            <a:spLocks noGrp="1" noChangeArrowheads="1"/>
          </p:cNvSpPr>
          <p:nvPr>
            <p:ph type="title"/>
          </p:nvPr>
        </p:nvSpPr>
        <p:spPr/>
        <p:txBody>
          <a:bodyPr/>
          <a:lstStyle/>
          <a:p>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Rectangle 3"/>
          <p:cNvSpPr>
            <a:spLocks noGrp="1" noChangeArrowheads="1"/>
          </p:cNvSpPr>
          <p:nvPr>
            <p:ph idx="1"/>
          </p:nvPr>
        </p:nvSpPr>
        <p:spPr/>
        <p:txBody>
          <a:bodyPr/>
          <a:lstStyle/>
          <a:p>
            <a:pPr>
              <a:lnSpc>
                <a:spcPct val="90000"/>
              </a:lnSpc>
            </a:pPr>
            <a:r>
              <a:rPr lang="es-UY" sz="2400"/>
              <a:t>Se puede hipotetizar que la toma de decisiones a nivel de predio implica fundamentalmente la utilización de habilidades de pensamiento (utilizando información formal o informal), seleccionando diferentes opciones (utilizando la intuición y/o análisis) y utilizando habilidades de juicio para alternativas competitivas basadas en información cualitativa y cuantitativa (saber popular rural y/o conocimiento científico) con referencia al problema bajo estudio en un contexto productivo socioeconómico y cultural (Dent, McGregor y Edward-Jones, 1994).</a:t>
            </a:r>
            <a:endParaRPr lang="es-ES_tradnl" sz="2400"/>
          </a:p>
        </p:txBody>
      </p:sp>
      <p:sp>
        <p:nvSpPr>
          <p:cNvPr id="264194" name="Rectangle 2"/>
          <p:cNvSpPr>
            <a:spLocks noGrp="1" noChangeArrowheads="1"/>
          </p:cNvSpPr>
          <p:nvPr>
            <p:ph type="title"/>
          </p:nvPr>
        </p:nvSpPr>
        <p:spPr/>
        <p:txBody>
          <a:bodyPr/>
          <a:lstStyle/>
          <a:p>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9" name="Rectangle 3"/>
          <p:cNvSpPr>
            <a:spLocks noGrp="1" noChangeArrowheads="1"/>
          </p:cNvSpPr>
          <p:nvPr>
            <p:ph idx="1"/>
          </p:nvPr>
        </p:nvSpPr>
        <p:spPr/>
        <p:txBody>
          <a:bodyPr/>
          <a:lstStyle/>
          <a:p>
            <a:r>
              <a:rPr lang="es-UY"/>
              <a:t>Existen problemas agropecuarios complejos donde el proceso de toma de decisiones debe ser asistido por el apoyo de herramientas “artificiales”. La pregunta de cuándo y cómo utilizar y desarrollar estar herramientas “artificiales” es un tema importante a ser analizado.</a:t>
            </a:r>
            <a:endParaRPr lang="es-ES_tradnl"/>
          </a:p>
        </p:txBody>
      </p:sp>
      <p:sp>
        <p:nvSpPr>
          <p:cNvPr id="265218" name="Rectangle 2"/>
          <p:cNvSpPr>
            <a:spLocks noGrp="1" noChangeArrowheads="1"/>
          </p:cNvSpPr>
          <p:nvPr>
            <p:ph type="title"/>
          </p:nvPr>
        </p:nvSpPr>
        <p:spPr/>
        <p:txBody>
          <a:bodyPr>
            <a:normAutofit fontScale="90000"/>
          </a:bodyPr>
          <a:lstStyle/>
          <a:p>
            <a:r>
              <a:rPr lang="es-UY" sz="4000" b="1"/>
              <a:t>Los sistemas de apoyo a las decisiones “artificiales”</a:t>
            </a:r>
            <a:r>
              <a:rPr lang="es-ES" sz="4000"/>
              <a:t> </a:t>
            </a:r>
            <a:endParaRPr lang="es-ES_tradnl"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3"/>
          <p:cNvSpPr>
            <a:spLocks noGrp="1" noChangeArrowheads="1"/>
          </p:cNvSpPr>
          <p:nvPr>
            <p:ph idx="1"/>
          </p:nvPr>
        </p:nvSpPr>
        <p:spPr/>
        <p:txBody>
          <a:bodyPr>
            <a:normAutofit lnSpcReduction="10000"/>
          </a:bodyPr>
          <a:lstStyle/>
          <a:p>
            <a:pPr>
              <a:lnSpc>
                <a:spcPct val="80000"/>
              </a:lnSpc>
            </a:pPr>
            <a:r>
              <a:rPr lang="es-UY" sz="2400"/>
              <a:t>Los investigadores y extensionistas agropecuarios han focalizado su atención en el desarrollo de modelos informáticos “artificiales” de apoyo a las decisiones tales como programación lineal y modelos de simulación.</a:t>
            </a:r>
          </a:p>
          <a:p>
            <a:pPr>
              <a:lnSpc>
                <a:spcPct val="80000"/>
              </a:lnSpc>
            </a:pPr>
            <a:r>
              <a:rPr lang="es-UY" sz="2400"/>
              <a:t>Desafortunadamente, la mayoría de estos modelos no son programa – amigables, tienen altos requerimientos de datos cuantitativos del predio que deben ser registrados con anterioridad, y son difíciles de manejar y entender para la mayoría de la población de las UP – UTDs. </a:t>
            </a:r>
          </a:p>
          <a:p>
            <a:pPr>
              <a:lnSpc>
                <a:spcPct val="80000"/>
              </a:lnSpc>
            </a:pPr>
            <a:r>
              <a:rPr lang="es-UY" sz="2400"/>
              <a:t>Por lo tanto, han sido adoptados solamente por un bajo número de UP – UTDs (Zazueta, 1991; Alessi, Oberle y Mayhew, 1994; Edward-Jones y McGregor, 1994). </a:t>
            </a:r>
            <a:endParaRPr lang="es-ES_tradnl" sz="2400"/>
          </a:p>
        </p:txBody>
      </p:sp>
      <p:sp>
        <p:nvSpPr>
          <p:cNvPr id="266242" name="Rectangle 2"/>
          <p:cNvSpPr>
            <a:spLocks noGrp="1" noChangeArrowheads="1"/>
          </p:cNvSpPr>
          <p:nvPr>
            <p:ph type="title"/>
          </p:nvPr>
        </p:nvSpPr>
        <p:spPr/>
        <p:txBody>
          <a:bodyPr/>
          <a:lstStyle/>
          <a:p>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1" name="Rectangle 3"/>
          <p:cNvSpPr>
            <a:spLocks noGrp="1" noChangeArrowheads="1"/>
          </p:cNvSpPr>
          <p:nvPr>
            <p:ph idx="1"/>
          </p:nvPr>
        </p:nvSpPr>
        <p:spPr/>
        <p:txBody>
          <a:bodyPr/>
          <a:lstStyle/>
          <a:p>
            <a:r>
              <a:rPr lang="es-UY"/>
              <a:t>Existe la necesidad de una nueva visión para desarrollar sistemas “artificiales” de apoyo a las decisiones más adecuados y efectivos. </a:t>
            </a:r>
            <a:endParaRPr lang="es-ES_tradnl"/>
          </a:p>
        </p:txBody>
      </p:sp>
      <p:sp>
        <p:nvSpPr>
          <p:cNvPr id="252930" name="Rectangle 2"/>
          <p:cNvSpPr>
            <a:spLocks noGrp="1" noChangeArrowheads="1"/>
          </p:cNvSpPr>
          <p:nvPr>
            <p:ph type="title"/>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Rectangle 3"/>
          <p:cNvSpPr>
            <a:spLocks noGrp="1" noChangeArrowheads="1"/>
          </p:cNvSpPr>
          <p:nvPr>
            <p:ph idx="1"/>
          </p:nvPr>
        </p:nvSpPr>
        <p:spPr>
          <a:xfrm>
            <a:off x="179388" y="692150"/>
            <a:ext cx="8785225" cy="5251450"/>
          </a:xfrm>
        </p:spPr>
        <p:txBody>
          <a:bodyPr>
            <a:normAutofit fontScale="92500"/>
          </a:bodyPr>
          <a:lstStyle/>
          <a:p>
            <a:r>
              <a:rPr lang="es-UY" sz="2800"/>
              <a:t>Cada UP – UTD ha desarrollado modelos “naturales” de retroalimentación específicos para el apoyo a la toma de decisiones: resultado de experiencia pasada, información y conocimiento, y que son adaptados según las nuevas circunstancias para solucionar problemas, establecer objetivos y monitorear el sistema de producción (Le-Gal, 1995). La experiencia previa, fuentes actuales de información formales e informales y la disponibilidad de conocimiento del dominio donde se debe tomar la decisión, parecen ser los elementos básicos del proceso de toma de decisiones. </a:t>
            </a:r>
            <a:endParaRPr lang="es-ES_tradnl"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Rectangle 3"/>
          <p:cNvSpPr>
            <a:spLocks noGrp="1" noChangeArrowheads="1"/>
          </p:cNvSpPr>
          <p:nvPr>
            <p:ph idx="1"/>
          </p:nvPr>
        </p:nvSpPr>
        <p:spPr>
          <a:xfrm>
            <a:off x="0" y="836613"/>
            <a:ext cx="9144000" cy="5400675"/>
          </a:xfrm>
        </p:spPr>
        <p:txBody>
          <a:bodyPr>
            <a:normAutofit lnSpcReduction="10000"/>
          </a:bodyPr>
          <a:lstStyle/>
          <a:p>
            <a:pPr>
              <a:lnSpc>
                <a:spcPct val="80000"/>
              </a:lnSpc>
            </a:pPr>
            <a:r>
              <a:rPr lang="es-UY" sz="2400"/>
              <a:t>La mayoría de los esfuerzos desarrollados en los SAD han estado concentrados en herramientas basadas en modelos informáticos (Jones, 1991). </a:t>
            </a:r>
          </a:p>
          <a:p>
            <a:pPr>
              <a:lnSpc>
                <a:spcPct val="80000"/>
              </a:lnSpc>
            </a:pPr>
            <a:r>
              <a:rPr lang="es-UY" sz="2400"/>
              <a:t>Diseñados para apoyar y mejorar pero no reemplazar la toma de decisiones gerencial, el beneficio de tales sistemas es a menudo extremadamente difícil de medir; los ejemplos citados son la comunicación mejorada entre los administradores y el aumento en el número de alternativas examinadas (Veryard, 1991)</a:t>
            </a:r>
          </a:p>
          <a:p>
            <a:pPr>
              <a:lnSpc>
                <a:spcPct val="80000"/>
              </a:lnSpc>
            </a:pPr>
            <a:r>
              <a:rPr lang="es-UY" sz="2400"/>
              <a:t>El concepto de SAD fue introducido en la bibliografía por Scott Morton y Gerrity en 1971 durante el estudio de grandes organizaciones.</a:t>
            </a:r>
          </a:p>
          <a:p>
            <a:pPr>
              <a:lnSpc>
                <a:spcPct val="80000"/>
              </a:lnSpc>
            </a:pPr>
            <a:r>
              <a:rPr lang="es-UY" sz="2400"/>
              <a:t>Los SAD pueden involucrar diferentes metodologías identificables tales como modelos informáticos tradicionales basados en algoritmos de investigación operacionales, modelos de simulación, sistemas expertos, sistemas de información geográfica, aplicaciones multimedia, grupos de discusión participativos y procesos de pensamiento estructurados (Stuth y Stafford Smith, 1993; Plant y Stone, 1991). </a:t>
            </a:r>
            <a:r>
              <a:rPr lang="es-ES" sz="2400"/>
              <a:t> </a:t>
            </a:r>
          </a:p>
          <a:p>
            <a:pPr>
              <a:lnSpc>
                <a:spcPct val="80000"/>
              </a:lnSpc>
            </a:pPr>
            <a:endParaRPr lang="es-ES_tradnl" sz="2400"/>
          </a:p>
        </p:txBody>
      </p:sp>
      <p:sp>
        <p:nvSpPr>
          <p:cNvPr id="273410" name="Rectangle 2"/>
          <p:cNvSpPr>
            <a:spLocks noGrp="1" noChangeArrowheads="1"/>
          </p:cNvSpPr>
          <p:nvPr>
            <p:ph type="title"/>
          </p:nvPr>
        </p:nvSpPr>
        <p:spPr>
          <a:xfrm>
            <a:off x="684213" y="0"/>
            <a:ext cx="7772400" cy="692150"/>
          </a:xfrm>
        </p:spPr>
        <p:txBody>
          <a:bodyPr>
            <a:normAutofit fontScale="90000"/>
          </a:bodyPr>
          <a:lstStyle/>
          <a:p>
            <a:r>
              <a:rPr lang="es-ES_tradnl" sz="3200"/>
              <a:t>Sistemas de Apoyo a la Toma de Decisiones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idx="1"/>
          </p:nvPr>
        </p:nvSpPr>
        <p:spPr>
          <a:xfrm>
            <a:off x="179388" y="1828800"/>
            <a:ext cx="8964612" cy="4114800"/>
          </a:xfrm>
        </p:spPr>
        <p:txBody>
          <a:bodyPr>
            <a:normAutofit fontScale="92500" lnSpcReduction="10000"/>
          </a:bodyPr>
          <a:lstStyle/>
          <a:p>
            <a:pPr>
              <a:lnSpc>
                <a:spcPct val="80000"/>
              </a:lnSpc>
            </a:pPr>
            <a:r>
              <a:rPr lang="es-UY" sz="2400"/>
              <a:t>Las herramientas artificiales para asistir a la toma de decisiones en el sector agrícola ha llevado a cabo el apoyo de algunas áreas específicas como por ejemplo: calidad de carnes (Chen y Robison, 1988), sistemas de pastoreo de ganado de carne (Thompson et al., 1992), manejo forrajero (Panciera, Bruce y Gavlak, 1992), reserva de forraje (Rellier, Lardon, y Gibon, 1990), dotación (Swenson y Sedvic, 1992), y control de pestes del campo natural (Berry, Kemp y Onsager, 1992).</a:t>
            </a:r>
            <a:r>
              <a:rPr lang="es-ES" sz="2400"/>
              <a:t> </a:t>
            </a:r>
          </a:p>
          <a:p>
            <a:pPr>
              <a:lnSpc>
                <a:spcPct val="80000"/>
              </a:lnSpc>
              <a:buFont typeface="Monotype Sorts" pitchFamily="2" charset="2"/>
              <a:buNone/>
            </a:pPr>
            <a:endParaRPr lang="es-ES" sz="2400"/>
          </a:p>
          <a:p>
            <a:pPr>
              <a:lnSpc>
                <a:spcPct val="80000"/>
              </a:lnSpc>
            </a:pPr>
            <a:r>
              <a:rPr lang="es-UY" sz="2400"/>
              <a:t>Estos sistemas pueden implicar la utilización de algunos sistemas informáticos tales como bases de datos relacionales (Carlson y Russell, 1988), sistemas de información geográfica (Pedersen, 1994), sistemas de simulación (Cardozo y Ferreira, 1994), y análisis económico y financiero (McGrann </a:t>
            </a:r>
            <a:r>
              <a:rPr lang="es-UY" sz="2400" i="1"/>
              <a:t>et al.,</a:t>
            </a:r>
            <a:r>
              <a:rPr lang="es-UY" sz="2400"/>
              <a:t> 1990; 1992).</a:t>
            </a:r>
            <a:endParaRPr lang="es-ES_tradnl" sz="2400"/>
          </a:p>
        </p:txBody>
      </p:sp>
      <p:sp>
        <p:nvSpPr>
          <p:cNvPr id="274434" name="Rectangle 2"/>
          <p:cNvSpPr>
            <a:spLocks noGrp="1" noChangeArrowheads="1"/>
          </p:cNvSpPr>
          <p:nvPr>
            <p:ph type="title"/>
          </p:nvPr>
        </p:nvSpPr>
        <p:spPr/>
        <p:txBody>
          <a:bodyPr/>
          <a:lstStyle/>
          <a:p>
            <a:endParaRPr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idx="1"/>
          </p:nvPr>
        </p:nvSpPr>
        <p:spPr/>
        <p:txBody>
          <a:bodyPr/>
          <a:lstStyle/>
          <a:p>
            <a:pPr>
              <a:lnSpc>
                <a:spcPct val="90000"/>
              </a:lnSpc>
            </a:pPr>
            <a:r>
              <a:rPr lang="es-UY" sz="2400"/>
              <a:t>Las Sistemas de Producción Extensivos de carne son sistemas de producción abiertos, dinámicos y complejos orientados humanamente, cuyos objetivos están fundamentalmente concentrados en el desarrollo de prácticas y procedimientos tecnológicos para satisfacer las necesidades del productor y su grupo familiar por el aumento de la sostenibilidad económica y ecológica del proceso de producción (Kok y Lacroix, 1993). </a:t>
            </a:r>
          </a:p>
          <a:p>
            <a:pPr>
              <a:lnSpc>
                <a:spcPct val="90000"/>
              </a:lnSpc>
            </a:pPr>
            <a:r>
              <a:rPr lang="es-UY" sz="2400"/>
              <a:t>El proceso productivo es altamente dependiente de variables del ambiente laboral que son una fuente de riesgo e incertidumbre que los productores no pueden controlar </a:t>
            </a:r>
            <a:endParaRPr lang="es-ES_tradnl" sz="2400"/>
          </a:p>
        </p:txBody>
      </p:sp>
      <p:sp>
        <p:nvSpPr>
          <p:cNvPr id="267266" name="Rectangle 2"/>
          <p:cNvSpPr>
            <a:spLocks noGrp="1" noChangeArrowheads="1"/>
          </p:cNvSpPr>
          <p:nvPr>
            <p:ph type="title"/>
          </p:nvPr>
        </p:nvSpPr>
        <p:spPr>
          <a:xfrm>
            <a:off x="0" y="228600"/>
            <a:ext cx="9144000" cy="1219200"/>
          </a:xfrm>
        </p:spPr>
        <p:txBody>
          <a:bodyPr>
            <a:normAutofit fontScale="90000"/>
          </a:bodyPr>
          <a:lstStyle/>
          <a:p>
            <a:r>
              <a:rPr lang="es-UY" sz="4000" b="1"/>
              <a:t>¿Por qué asistir la toma de decisiones en Sistemas de Producción Ganadera Extensivos?</a:t>
            </a:r>
            <a:r>
              <a:rPr lang="es-ES" sz="4000"/>
              <a:t> </a:t>
            </a:r>
            <a:endParaRPr lang="es-ES_tradnl"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Rectangle 3"/>
          <p:cNvSpPr>
            <a:spLocks noGrp="1" noChangeArrowheads="1"/>
          </p:cNvSpPr>
          <p:nvPr>
            <p:ph idx="1"/>
          </p:nvPr>
        </p:nvSpPr>
        <p:spPr/>
        <p:txBody>
          <a:bodyPr>
            <a:normAutofit lnSpcReduction="10000"/>
          </a:bodyPr>
          <a:lstStyle/>
          <a:p>
            <a:r>
              <a:rPr lang="es-UY" sz="2800"/>
              <a:t>Los fondos para la investigación y la extensión han sido asignados puramente sobre la base de criterios de margen económico a corto plazo ignorando los márgenes socioeconómicos y ambientales (Salas, 1994; Uquillas, 1994). </a:t>
            </a:r>
          </a:p>
          <a:p>
            <a:r>
              <a:rPr lang="es-UY" sz="2800"/>
              <a:t>La mayor parte del conocimiento disponible está sesgada hacia la resolución de la mayoría de los productores empresariales con los mejores recursos naturales (Uquillas, 1994).</a:t>
            </a:r>
            <a:endParaRPr lang="es-ES_tradnl" sz="2800"/>
          </a:p>
        </p:txBody>
      </p:sp>
      <p:sp>
        <p:nvSpPr>
          <p:cNvPr id="268290" name="Rectangle 2"/>
          <p:cNvSpPr>
            <a:spLocks noGrp="1" noChangeArrowheads="1"/>
          </p:cNvSpPr>
          <p:nvPr>
            <p:ph type="title"/>
          </p:nvPr>
        </p:nvSpPr>
        <p:spPr/>
        <p:txBody>
          <a:bodyPr>
            <a:normAutofit fontScale="90000"/>
          </a:bodyPr>
          <a:lstStyle/>
          <a:p>
            <a:r>
              <a:rPr lang="es-UY" sz="4000" b="1"/>
              <a:t>Conocimiento disponible y sesgo de la información</a:t>
            </a:r>
            <a:endParaRPr lang="es-ES_tradnl" sz="40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idx="1"/>
          </p:nvPr>
        </p:nvSpPr>
        <p:spPr/>
        <p:txBody>
          <a:bodyPr/>
          <a:lstStyle/>
          <a:p>
            <a:pPr>
              <a:lnSpc>
                <a:spcPct val="90000"/>
              </a:lnSpc>
            </a:pPr>
            <a:r>
              <a:rPr lang="es-UY" sz="2400"/>
              <a:t>Para analizar el proceso de toma de decisiones a nivel de predio, Röling (1994), distinguió la “plataforma” de la toma de decisiones por un lado y el sistema actual por el otro. </a:t>
            </a:r>
          </a:p>
          <a:p>
            <a:pPr>
              <a:lnSpc>
                <a:spcPct val="90000"/>
              </a:lnSpc>
            </a:pPr>
            <a:r>
              <a:rPr lang="es-UY" sz="2400"/>
              <a:t>A nivel de predio, la plataforma puede ser ilustrada como un grupo de gente vinculada por relaciones de interdependencia (matrimonio, parentesco, afinidad, compañerismo, conveniencia, consejo, confianza, dependencia, otras relaciones) que toma las decisiones sobre el uso del recurso ecosistema natural (predio) para resolver sus problemas en común y lograr metas comunes.</a:t>
            </a:r>
            <a:endParaRPr lang="es-ES_tradnl" sz="2400"/>
          </a:p>
        </p:txBody>
      </p:sp>
      <p:sp>
        <p:nvSpPr>
          <p:cNvPr id="269314" name="Rectangle 2"/>
          <p:cNvSpPr>
            <a:spLocks noGrp="1" noChangeArrowheads="1"/>
          </p:cNvSpPr>
          <p:nvPr>
            <p:ph type="title"/>
          </p:nvPr>
        </p:nvSpPr>
        <p:spPr/>
        <p:txBody>
          <a:bodyPr>
            <a:normAutofit fontScale="90000"/>
          </a:bodyPr>
          <a:lstStyle/>
          <a:p>
            <a:r>
              <a:rPr lang="es-UY" sz="4000" b="1"/>
              <a:t>Entendiendo la unidad de apoyo a las decisiones del predio</a:t>
            </a:r>
            <a:r>
              <a:rPr lang="es-ES" sz="4000"/>
              <a:t> </a:t>
            </a:r>
            <a:endParaRPr lang="es-ES_tradnl"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Text Box 3"/>
          <p:cNvSpPr txBox="1">
            <a:spLocks noChangeArrowheads="1"/>
          </p:cNvSpPr>
          <p:nvPr/>
        </p:nvSpPr>
        <p:spPr bwMode="auto">
          <a:xfrm>
            <a:off x="3492500" y="2924175"/>
            <a:ext cx="4175125" cy="369332"/>
          </a:xfrm>
          <a:prstGeom prst="rect">
            <a:avLst/>
          </a:prstGeom>
          <a:noFill/>
          <a:ln w="12700">
            <a:noFill/>
            <a:miter lim="800000"/>
            <a:headEnd/>
            <a:tailEnd/>
          </a:ln>
          <a:effectLst/>
        </p:spPr>
        <p:txBody>
          <a:bodyPr>
            <a:spAutoFit/>
          </a:bodyPr>
          <a:lstStyle/>
          <a:p>
            <a:r>
              <a:rPr lang="es-ES_tradnl" dirty="0"/>
              <a:t>Fin Sesión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idx="1"/>
          </p:nvPr>
        </p:nvSpPr>
        <p:spPr>
          <a:xfrm>
            <a:off x="179388" y="1268413"/>
            <a:ext cx="8964612" cy="4675187"/>
          </a:xfrm>
        </p:spPr>
        <p:txBody>
          <a:bodyPr>
            <a:normAutofit lnSpcReduction="10000"/>
          </a:bodyPr>
          <a:lstStyle/>
          <a:p>
            <a:pPr>
              <a:lnSpc>
                <a:spcPct val="80000"/>
              </a:lnSpc>
            </a:pPr>
            <a:r>
              <a:rPr lang="es-UY" sz="2800"/>
              <a:t>La UP – UTD está recibiendo información del entorno laboral, del sistema de producción y del grupo familiar basado en un mecanismo de retroalimentación de tipo cibernético, para:. </a:t>
            </a:r>
          </a:p>
          <a:p>
            <a:pPr>
              <a:lnSpc>
                <a:spcPct val="80000"/>
              </a:lnSpc>
            </a:pPr>
            <a:r>
              <a:rPr lang="es-UY" sz="2800">
                <a:solidFill>
                  <a:schemeClr val="tx2"/>
                </a:solidFill>
              </a:rPr>
              <a:t>Ajustar </a:t>
            </a:r>
            <a:r>
              <a:rPr lang="es-UY" sz="2800"/>
              <a:t>o establecer futuros objetivos y metas a través de procedimientos formales e informales;</a:t>
            </a:r>
          </a:p>
          <a:p>
            <a:pPr>
              <a:lnSpc>
                <a:spcPct val="80000"/>
              </a:lnSpc>
            </a:pPr>
            <a:r>
              <a:rPr lang="es-UY" sz="2800">
                <a:solidFill>
                  <a:schemeClr val="tx2"/>
                </a:solidFill>
              </a:rPr>
              <a:t>Medir</a:t>
            </a:r>
            <a:r>
              <a:rPr lang="es-UY" sz="2800"/>
              <a:t> el comportamiento del sistema a través de los resultados;</a:t>
            </a:r>
          </a:p>
          <a:p>
            <a:pPr>
              <a:lnSpc>
                <a:spcPct val="80000"/>
              </a:lnSpc>
            </a:pPr>
            <a:r>
              <a:rPr lang="es-UY" sz="2800">
                <a:solidFill>
                  <a:schemeClr val="tx2"/>
                </a:solidFill>
              </a:rPr>
              <a:t>Monitorear </a:t>
            </a:r>
            <a:r>
              <a:rPr lang="es-UY" sz="2800"/>
              <a:t>el sistema por medio de la comparación de resultados obtenidos con los objetivos y metas anticipados;</a:t>
            </a:r>
          </a:p>
          <a:p>
            <a:pPr>
              <a:lnSpc>
                <a:spcPct val="80000"/>
              </a:lnSpc>
            </a:pPr>
            <a:r>
              <a:rPr lang="es-UY" sz="2800">
                <a:solidFill>
                  <a:schemeClr val="tx2"/>
                </a:solidFill>
              </a:rPr>
              <a:t>Decidir </a:t>
            </a:r>
            <a:r>
              <a:rPr lang="es-UY" sz="2800"/>
              <a:t>una acción implementando los ajustes necesarios dentro de los factores controlables.</a:t>
            </a:r>
            <a:endParaRPr lang="es-ES_tradnl" sz="2800"/>
          </a:p>
        </p:txBody>
      </p:sp>
      <p:sp>
        <p:nvSpPr>
          <p:cNvPr id="247810" name="Rectangle 2"/>
          <p:cNvSpPr>
            <a:spLocks noGrp="1" noChangeArrowheads="1"/>
          </p:cNvSpPr>
          <p:nvPr>
            <p:ph type="title"/>
          </p:nvPr>
        </p:nvSpPr>
        <p:spPr>
          <a:xfrm>
            <a:off x="179388" y="476250"/>
            <a:ext cx="8964612" cy="679450"/>
          </a:xfrm>
        </p:spPr>
        <p:txBody>
          <a:bodyPr>
            <a:normAutofit fontScale="90000"/>
          </a:bodyPr>
          <a:lstStyle/>
          <a:p>
            <a:r>
              <a:rPr lang="es-UY" sz="3200" b="1"/>
              <a:t>Mecanismos de retroalimentación de la UP – UTD</a:t>
            </a:r>
            <a:br>
              <a:rPr lang="es-ES_tradnl" sz="3200" b="1"/>
            </a:br>
            <a:endParaRPr lang="es-ES_tradnl" sz="32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idx="1"/>
          </p:nvPr>
        </p:nvSpPr>
        <p:spPr/>
        <p:txBody>
          <a:bodyPr/>
          <a:lstStyle/>
          <a:p>
            <a:r>
              <a:rPr lang="es-UY"/>
              <a:t>El manejo de un ambiente de información heterogéneo requeriría información de niveles jerárquicos y fuentes diferentes según los horizontes de planificación.</a:t>
            </a:r>
            <a:r>
              <a:rPr lang="es-ES"/>
              <a:t> </a:t>
            </a:r>
            <a:endParaRPr lang="es-ES_tradnl"/>
          </a:p>
        </p:txBody>
      </p:sp>
      <p:sp>
        <p:nvSpPr>
          <p:cNvPr id="249858" name="Rectangle 2"/>
          <p:cNvSpPr>
            <a:spLocks noGrp="1" noChangeArrowheads="1"/>
          </p:cNvSpPr>
          <p:nvPr>
            <p:ph type="title"/>
          </p:nvPr>
        </p:nvSpPr>
        <p:spPr/>
        <p:txBody>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5" name="Rectangle 3"/>
          <p:cNvSpPr>
            <a:spLocks noGrp="1" noChangeArrowheads="1"/>
          </p:cNvSpPr>
          <p:nvPr>
            <p:ph idx="1"/>
          </p:nvPr>
        </p:nvSpPr>
        <p:spPr/>
        <p:txBody>
          <a:bodyPr/>
          <a:lstStyle/>
          <a:p>
            <a:pPr>
              <a:lnSpc>
                <a:spcPct val="90000"/>
              </a:lnSpc>
            </a:pPr>
            <a:r>
              <a:rPr lang="es-UY">
                <a:solidFill>
                  <a:schemeClr val="tx2"/>
                </a:solidFill>
              </a:rPr>
              <a:t>Decisión estratégica</a:t>
            </a:r>
            <a:r>
              <a:rPr lang="es-UY"/>
              <a:t> involucra un horizonte de planificación de años; </a:t>
            </a:r>
          </a:p>
          <a:p>
            <a:pPr>
              <a:lnSpc>
                <a:spcPct val="90000"/>
              </a:lnSpc>
            </a:pPr>
            <a:r>
              <a:rPr lang="es-UY">
                <a:solidFill>
                  <a:schemeClr val="tx2"/>
                </a:solidFill>
              </a:rPr>
              <a:t>Decisión táctica</a:t>
            </a:r>
            <a:r>
              <a:rPr lang="es-UY"/>
              <a:t> implica acciones para el ejercicio siguiente y </a:t>
            </a:r>
          </a:p>
          <a:p>
            <a:pPr>
              <a:lnSpc>
                <a:spcPct val="90000"/>
              </a:lnSpc>
            </a:pPr>
            <a:r>
              <a:rPr lang="es-UY">
                <a:solidFill>
                  <a:schemeClr val="tx2"/>
                </a:solidFill>
              </a:rPr>
              <a:t>Decisiones operacionales</a:t>
            </a:r>
            <a:r>
              <a:rPr lang="es-UY"/>
              <a:t> representan ajustes a anuales de corto plazo en respuesta a las condiciones cambiantes (Stuth y Stafford Smith, 1993).</a:t>
            </a:r>
            <a:endParaRPr lang="es-ES_tradnl"/>
          </a:p>
        </p:txBody>
      </p:sp>
      <p:sp>
        <p:nvSpPr>
          <p:cNvPr id="253954" name="Rectangle 2"/>
          <p:cNvSpPr>
            <a:spLocks noGrp="1" noChangeArrowheads="1"/>
          </p:cNvSpPr>
          <p:nvPr>
            <p:ph type="title"/>
          </p:nvPr>
        </p:nvSpPr>
        <p:spPr>
          <a:xfrm>
            <a:off x="685800" y="228600"/>
            <a:ext cx="7772400" cy="823913"/>
          </a:xfrm>
        </p:spPr>
        <p:txBody>
          <a:bodyPr>
            <a:normAutofit/>
          </a:bodyPr>
          <a:lstStyle/>
          <a:p>
            <a:r>
              <a:rPr lang="es-ES_tradnl" sz="3200"/>
              <a:t>Tipos de Decisión de Acuerdo al Plazo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0" y="228600"/>
            <a:ext cx="9144000" cy="752475"/>
          </a:xfrm>
        </p:spPr>
        <p:txBody>
          <a:bodyPr>
            <a:normAutofit fontScale="90000"/>
          </a:bodyPr>
          <a:lstStyle/>
          <a:p>
            <a:r>
              <a:rPr lang="es-UY" sz="3600"/>
              <a:t>Estructura jerárquica y la retroalimentación dinámica del proceso de toma de decisiones </a:t>
            </a:r>
            <a:endParaRPr lang="es-ES_tradnl" sz="3600"/>
          </a:p>
        </p:txBody>
      </p:sp>
      <p:grpSp>
        <p:nvGrpSpPr>
          <p:cNvPr id="2" name="Group 1948"/>
          <p:cNvGrpSpPr>
            <a:grpSpLocks/>
          </p:cNvGrpSpPr>
          <p:nvPr/>
        </p:nvGrpSpPr>
        <p:grpSpPr bwMode="auto">
          <a:xfrm>
            <a:off x="1187450" y="1268413"/>
            <a:ext cx="6913563" cy="5400675"/>
            <a:chOff x="1004" y="753"/>
            <a:chExt cx="3747" cy="3946"/>
          </a:xfrm>
        </p:grpSpPr>
        <p:sp>
          <p:nvSpPr>
            <p:cNvPr id="252181" name="Freeform 1301"/>
            <p:cNvSpPr>
              <a:spLocks/>
            </p:cNvSpPr>
            <p:nvPr/>
          </p:nvSpPr>
          <p:spPr bwMode="auto">
            <a:xfrm>
              <a:off x="1035" y="2415"/>
              <a:ext cx="53" cy="75"/>
            </a:xfrm>
            <a:custGeom>
              <a:avLst/>
              <a:gdLst/>
              <a:ahLst/>
              <a:cxnLst>
                <a:cxn ang="0">
                  <a:pos x="0" y="74"/>
                </a:cxn>
                <a:cxn ang="0">
                  <a:pos x="52" y="74"/>
                </a:cxn>
                <a:cxn ang="0">
                  <a:pos x="52" y="61"/>
                </a:cxn>
                <a:cxn ang="0">
                  <a:pos x="13" y="61"/>
                </a:cxn>
                <a:cxn ang="0">
                  <a:pos x="13" y="42"/>
                </a:cxn>
                <a:cxn ang="0">
                  <a:pos x="47" y="42"/>
                </a:cxn>
                <a:cxn ang="0">
                  <a:pos x="47" y="29"/>
                </a:cxn>
                <a:cxn ang="0">
                  <a:pos x="13" y="29"/>
                </a:cxn>
                <a:cxn ang="0">
                  <a:pos x="13" y="13"/>
                </a:cxn>
                <a:cxn ang="0">
                  <a:pos x="50" y="13"/>
                </a:cxn>
                <a:cxn ang="0">
                  <a:pos x="50" y="0"/>
                </a:cxn>
                <a:cxn ang="0">
                  <a:pos x="0" y="0"/>
                </a:cxn>
                <a:cxn ang="0">
                  <a:pos x="0" y="74"/>
                </a:cxn>
              </a:cxnLst>
              <a:rect l="0" t="0" r="r" b="b"/>
              <a:pathLst>
                <a:path w="53" h="75">
                  <a:moveTo>
                    <a:pt x="0" y="74"/>
                  </a:moveTo>
                  <a:lnTo>
                    <a:pt x="52" y="74"/>
                  </a:lnTo>
                  <a:lnTo>
                    <a:pt x="52" y="61"/>
                  </a:lnTo>
                  <a:lnTo>
                    <a:pt x="13" y="61"/>
                  </a:lnTo>
                  <a:lnTo>
                    <a:pt x="13" y="42"/>
                  </a:lnTo>
                  <a:lnTo>
                    <a:pt x="47" y="42"/>
                  </a:lnTo>
                  <a:lnTo>
                    <a:pt x="47" y="29"/>
                  </a:lnTo>
                  <a:lnTo>
                    <a:pt x="13" y="29"/>
                  </a:lnTo>
                  <a:lnTo>
                    <a:pt x="13" y="13"/>
                  </a:lnTo>
                  <a:lnTo>
                    <a:pt x="50" y="13"/>
                  </a:lnTo>
                  <a:lnTo>
                    <a:pt x="50" y="0"/>
                  </a:lnTo>
                  <a:lnTo>
                    <a:pt x="0" y="0"/>
                  </a:lnTo>
                  <a:lnTo>
                    <a:pt x="0" y="7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2" name="Freeform 1302"/>
            <p:cNvSpPr>
              <a:spLocks/>
            </p:cNvSpPr>
            <p:nvPr/>
          </p:nvSpPr>
          <p:spPr bwMode="auto">
            <a:xfrm>
              <a:off x="1103" y="2434"/>
              <a:ext cx="48" cy="58"/>
            </a:xfrm>
            <a:custGeom>
              <a:avLst/>
              <a:gdLst/>
              <a:ahLst/>
              <a:cxnLst>
                <a:cxn ang="0">
                  <a:pos x="0" y="39"/>
                </a:cxn>
                <a:cxn ang="0">
                  <a:pos x="2" y="46"/>
                </a:cxn>
                <a:cxn ang="0">
                  <a:pos x="6" y="52"/>
                </a:cxn>
                <a:cxn ang="0">
                  <a:pos x="10" y="54"/>
                </a:cxn>
                <a:cxn ang="0">
                  <a:pos x="15" y="57"/>
                </a:cxn>
                <a:cxn ang="0">
                  <a:pos x="20" y="57"/>
                </a:cxn>
                <a:cxn ang="0">
                  <a:pos x="26" y="57"/>
                </a:cxn>
                <a:cxn ang="0">
                  <a:pos x="33" y="56"/>
                </a:cxn>
                <a:cxn ang="0">
                  <a:pos x="41" y="52"/>
                </a:cxn>
                <a:cxn ang="0">
                  <a:pos x="44" y="48"/>
                </a:cxn>
                <a:cxn ang="0">
                  <a:pos x="46" y="43"/>
                </a:cxn>
                <a:cxn ang="0">
                  <a:pos x="47" y="39"/>
                </a:cxn>
                <a:cxn ang="0">
                  <a:pos x="46" y="33"/>
                </a:cxn>
                <a:cxn ang="0">
                  <a:pos x="43" y="28"/>
                </a:cxn>
                <a:cxn ang="0">
                  <a:pos x="37" y="24"/>
                </a:cxn>
                <a:cxn ang="0">
                  <a:pos x="34" y="24"/>
                </a:cxn>
                <a:cxn ang="0">
                  <a:pos x="23" y="21"/>
                </a:cxn>
                <a:cxn ang="0">
                  <a:pos x="17" y="19"/>
                </a:cxn>
                <a:cxn ang="0">
                  <a:pos x="15" y="17"/>
                </a:cxn>
                <a:cxn ang="0">
                  <a:pos x="16" y="14"/>
                </a:cxn>
                <a:cxn ang="0">
                  <a:pos x="19" y="12"/>
                </a:cxn>
                <a:cxn ang="0">
                  <a:pos x="21" y="11"/>
                </a:cxn>
                <a:cxn ang="0">
                  <a:pos x="25" y="11"/>
                </a:cxn>
                <a:cxn ang="0">
                  <a:pos x="28" y="12"/>
                </a:cxn>
                <a:cxn ang="0">
                  <a:pos x="30" y="14"/>
                </a:cxn>
                <a:cxn ang="0">
                  <a:pos x="32" y="18"/>
                </a:cxn>
                <a:cxn ang="0">
                  <a:pos x="45" y="16"/>
                </a:cxn>
                <a:cxn ang="0">
                  <a:pos x="44" y="13"/>
                </a:cxn>
                <a:cxn ang="0">
                  <a:pos x="42" y="7"/>
                </a:cxn>
                <a:cxn ang="0">
                  <a:pos x="37" y="4"/>
                </a:cxn>
                <a:cxn ang="0">
                  <a:pos x="34" y="2"/>
                </a:cxn>
                <a:cxn ang="0">
                  <a:pos x="30" y="1"/>
                </a:cxn>
                <a:cxn ang="0">
                  <a:pos x="23" y="0"/>
                </a:cxn>
                <a:cxn ang="0">
                  <a:pos x="16" y="1"/>
                </a:cxn>
                <a:cxn ang="0">
                  <a:pos x="11" y="3"/>
                </a:cxn>
                <a:cxn ang="0">
                  <a:pos x="5" y="7"/>
                </a:cxn>
                <a:cxn ang="0">
                  <a:pos x="2" y="14"/>
                </a:cxn>
                <a:cxn ang="0">
                  <a:pos x="2" y="19"/>
                </a:cxn>
                <a:cxn ang="0">
                  <a:pos x="4" y="24"/>
                </a:cxn>
                <a:cxn ang="0">
                  <a:pos x="6" y="28"/>
                </a:cxn>
                <a:cxn ang="0">
                  <a:pos x="12" y="32"/>
                </a:cxn>
                <a:cxn ang="0">
                  <a:pos x="20" y="33"/>
                </a:cxn>
                <a:cxn ang="0">
                  <a:pos x="30" y="36"/>
                </a:cxn>
                <a:cxn ang="0">
                  <a:pos x="32" y="38"/>
                </a:cxn>
                <a:cxn ang="0">
                  <a:pos x="33" y="41"/>
                </a:cxn>
                <a:cxn ang="0">
                  <a:pos x="32" y="44"/>
                </a:cxn>
                <a:cxn ang="0">
                  <a:pos x="30" y="45"/>
                </a:cxn>
                <a:cxn ang="0">
                  <a:pos x="27" y="46"/>
                </a:cxn>
                <a:cxn ang="0">
                  <a:pos x="22" y="46"/>
                </a:cxn>
                <a:cxn ang="0">
                  <a:pos x="18" y="45"/>
                </a:cxn>
                <a:cxn ang="0">
                  <a:pos x="15" y="43"/>
                </a:cxn>
                <a:cxn ang="0">
                  <a:pos x="14" y="40"/>
                </a:cxn>
                <a:cxn ang="0">
                  <a:pos x="0" y="38"/>
                </a:cxn>
              </a:cxnLst>
              <a:rect l="0" t="0" r="r" b="b"/>
              <a:pathLst>
                <a:path w="48" h="58">
                  <a:moveTo>
                    <a:pt x="0" y="38"/>
                  </a:moveTo>
                  <a:lnTo>
                    <a:pt x="0" y="39"/>
                  </a:lnTo>
                  <a:lnTo>
                    <a:pt x="1" y="43"/>
                  </a:lnTo>
                  <a:lnTo>
                    <a:pt x="2" y="46"/>
                  </a:lnTo>
                  <a:lnTo>
                    <a:pt x="4" y="50"/>
                  </a:lnTo>
                  <a:lnTo>
                    <a:pt x="6" y="52"/>
                  </a:lnTo>
                  <a:lnTo>
                    <a:pt x="8" y="53"/>
                  </a:lnTo>
                  <a:lnTo>
                    <a:pt x="10" y="54"/>
                  </a:lnTo>
                  <a:lnTo>
                    <a:pt x="13" y="56"/>
                  </a:lnTo>
                  <a:lnTo>
                    <a:pt x="15" y="57"/>
                  </a:lnTo>
                  <a:lnTo>
                    <a:pt x="18" y="57"/>
                  </a:lnTo>
                  <a:lnTo>
                    <a:pt x="20" y="57"/>
                  </a:lnTo>
                  <a:lnTo>
                    <a:pt x="23" y="57"/>
                  </a:lnTo>
                  <a:lnTo>
                    <a:pt x="26" y="57"/>
                  </a:lnTo>
                  <a:lnTo>
                    <a:pt x="28" y="57"/>
                  </a:lnTo>
                  <a:lnTo>
                    <a:pt x="33" y="56"/>
                  </a:lnTo>
                  <a:lnTo>
                    <a:pt x="37" y="54"/>
                  </a:lnTo>
                  <a:lnTo>
                    <a:pt x="41" y="52"/>
                  </a:lnTo>
                  <a:lnTo>
                    <a:pt x="43" y="50"/>
                  </a:lnTo>
                  <a:lnTo>
                    <a:pt x="44" y="48"/>
                  </a:lnTo>
                  <a:lnTo>
                    <a:pt x="45" y="47"/>
                  </a:lnTo>
                  <a:lnTo>
                    <a:pt x="46" y="43"/>
                  </a:lnTo>
                  <a:lnTo>
                    <a:pt x="47" y="41"/>
                  </a:lnTo>
                  <a:lnTo>
                    <a:pt x="47" y="39"/>
                  </a:lnTo>
                  <a:lnTo>
                    <a:pt x="46" y="35"/>
                  </a:lnTo>
                  <a:lnTo>
                    <a:pt x="46" y="33"/>
                  </a:lnTo>
                  <a:lnTo>
                    <a:pt x="44" y="30"/>
                  </a:lnTo>
                  <a:lnTo>
                    <a:pt x="43" y="28"/>
                  </a:lnTo>
                  <a:lnTo>
                    <a:pt x="40" y="26"/>
                  </a:lnTo>
                  <a:lnTo>
                    <a:pt x="37" y="24"/>
                  </a:lnTo>
                  <a:lnTo>
                    <a:pt x="35" y="24"/>
                  </a:lnTo>
                  <a:lnTo>
                    <a:pt x="34" y="24"/>
                  </a:lnTo>
                  <a:lnTo>
                    <a:pt x="29" y="23"/>
                  </a:lnTo>
                  <a:lnTo>
                    <a:pt x="23" y="21"/>
                  </a:lnTo>
                  <a:lnTo>
                    <a:pt x="19" y="20"/>
                  </a:lnTo>
                  <a:lnTo>
                    <a:pt x="17" y="19"/>
                  </a:lnTo>
                  <a:lnTo>
                    <a:pt x="16" y="18"/>
                  </a:lnTo>
                  <a:lnTo>
                    <a:pt x="15" y="17"/>
                  </a:lnTo>
                  <a:lnTo>
                    <a:pt x="15" y="16"/>
                  </a:lnTo>
                  <a:lnTo>
                    <a:pt x="16" y="14"/>
                  </a:lnTo>
                  <a:lnTo>
                    <a:pt x="17" y="13"/>
                  </a:lnTo>
                  <a:lnTo>
                    <a:pt x="19" y="12"/>
                  </a:lnTo>
                  <a:lnTo>
                    <a:pt x="20" y="11"/>
                  </a:lnTo>
                  <a:lnTo>
                    <a:pt x="21" y="11"/>
                  </a:lnTo>
                  <a:lnTo>
                    <a:pt x="23" y="11"/>
                  </a:lnTo>
                  <a:lnTo>
                    <a:pt x="25" y="11"/>
                  </a:lnTo>
                  <a:lnTo>
                    <a:pt x="27" y="12"/>
                  </a:lnTo>
                  <a:lnTo>
                    <a:pt x="28" y="12"/>
                  </a:lnTo>
                  <a:lnTo>
                    <a:pt x="29" y="13"/>
                  </a:lnTo>
                  <a:lnTo>
                    <a:pt x="30" y="14"/>
                  </a:lnTo>
                  <a:lnTo>
                    <a:pt x="31" y="15"/>
                  </a:lnTo>
                  <a:lnTo>
                    <a:pt x="32" y="18"/>
                  </a:lnTo>
                  <a:lnTo>
                    <a:pt x="45" y="18"/>
                  </a:lnTo>
                  <a:lnTo>
                    <a:pt x="45" y="16"/>
                  </a:lnTo>
                  <a:lnTo>
                    <a:pt x="44" y="14"/>
                  </a:lnTo>
                  <a:lnTo>
                    <a:pt x="44" y="13"/>
                  </a:lnTo>
                  <a:lnTo>
                    <a:pt x="43" y="11"/>
                  </a:lnTo>
                  <a:lnTo>
                    <a:pt x="42" y="7"/>
                  </a:lnTo>
                  <a:lnTo>
                    <a:pt x="39" y="5"/>
                  </a:lnTo>
                  <a:lnTo>
                    <a:pt x="37" y="4"/>
                  </a:lnTo>
                  <a:lnTo>
                    <a:pt x="36" y="3"/>
                  </a:lnTo>
                  <a:lnTo>
                    <a:pt x="34" y="2"/>
                  </a:lnTo>
                  <a:lnTo>
                    <a:pt x="32" y="1"/>
                  </a:lnTo>
                  <a:lnTo>
                    <a:pt x="30" y="1"/>
                  </a:lnTo>
                  <a:lnTo>
                    <a:pt x="27" y="0"/>
                  </a:lnTo>
                  <a:lnTo>
                    <a:pt x="23" y="0"/>
                  </a:lnTo>
                  <a:lnTo>
                    <a:pt x="19" y="0"/>
                  </a:lnTo>
                  <a:lnTo>
                    <a:pt x="16" y="1"/>
                  </a:lnTo>
                  <a:lnTo>
                    <a:pt x="14" y="1"/>
                  </a:lnTo>
                  <a:lnTo>
                    <a:pt x="11" y="3"/>
                  </a:lnTo>
                  <a:lnTo>
                    <a:pt x="7" y="5"/>
                  </a:lnTo>
                  <a:lnTo>
                    <a:pt x="5" y="7"/>
                  </a:lnTo>
                  <a:lnTo>
                    <a:pt x="4" y="11"/>
                  </a:lnTo>
                  <a:lnTo>
                    <a:pt x="2" y="14"/>
                  </a:lnTo>
                  <a:lnTo>
                    <a:pt x="2" y="18"/>
                  </a:lnTo>
                  <a:lnTo>
                    <a:pt x="2" y="19"/>
                  </a:lnTo>
                  <a:lnTo>
                    <a:pt x="2" y="21"/>
                  </a:lnTo>
                  <a:lnTo>
                    <a:pt x="4" y="24"/>
                  </a:lnTo>
                  <a:lnTo>
                    <a:pt x="4" y="26"/>
                  </a:lnTo>
                  <a:lnTo>
                    <a:pt x="6" y="28"/>
                  </a:lnTo>
                  <a:lnTo>
                    <a:pt x="9" y="30"/>
                  </a:lnTo>
                  <a:lnTo>
                    <a:pt x="12" y="32"/>
                  </a:lnTo>
                  <a:lnTo>
                    <a:pt x="15" y="33"/>
                  </a:lnTo>
                  <a:lnTo>
                    <a:pt x="20" y="33"/>
                  </a:lnTo>
                  <a:lnTo>
                    <a:pt x="26" y="35"/>
                  </a:lnTo>
                  <a:lnTo>
                    <a:pt x="30" y="36"/>
                  </a:lnTo>
                  <a:lnTo>
                    <a:pt x="31" y="37"/>
                  </a:lnTo>
                  <a:lnTo>
                    <a:pt x="32" y="38"/>
                  </a:lnTo>
                  <a:lnTo>
                    <a:pt x="33" y="39"/>
                  </a:lnTo>
                  <a:lnTo>
                    <a:pt x="33" y="41"/>
                  </a:lnTo>
                  <a:lnTo>
                    <a:pt x="33" y="43"/>
                  </a:lnTo>
                  <a:lnTo>
                    <a:pt x="32" y="44"/>
                  </a:lnTo>
                  <a:lnTo>
                    <a:pt x="31" y="44"/>
                  </a:lnTo>
                  <a:lnTo>
                    <a:pt x="30" y="45"/>
                  </a:lnTo>
                  <a:lnTo>
                    <a:pt x="28" y="46"/>
                  </a:lnTo>
                  <a:lnTo>
                    <a:pt x="27" y="46"/>
                  </a:lnTo>
                  <a:lnTo>
                    <a:pt x="25" y="46"/>
                  </a:lnTo>
                  <a:lnTo>
                    <a:pt x="22" y="46"/>
                  </a:lnTo>
                  <a:lnTo>
                    <a:pt x="20" y="45"/>
                  </a:lnTo>
                  <a:lnTo>
                    <a:pt x="18" y="45"/>
                  </a:lnTo>
                  <a:lnTo>
                    <a:pt x="17" y="44"/>
                  </a:lnTo>
                  <a:lnTo>
                    <a:pt x="15" y="43"/>
                  </a:lnTo>
                  <a:lnTo>
                    <a:pt x="15" y="42"/>
                  </a:lnTo>
                  <a:lnTo>
                    <a:pt x="14" y="40"/>
                  </a:lnTo>
                  <a:lnTo>
                    <a:pt x="14" y="38"/>
                  </a:lnTo>
                  <a:lnTo>
                    <a:pt x="0" y="3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3" name="Freeform 1303"/>
            <p:cNvSpPr>
              <a:spLocks/>
            </p:cNvSpPr>
            <p:nvPr/>
          </p:nvSpPr>
          <p:spPr bwMode="auto">
            <a:xfrm>
              <a:off x="1162" y="2420"/>
              <a:ext cx="27" cy="71"/>
            </a:xfrm>
            <a:custGeom>
              <a:avLst/>
              <a:gdLst/>
              <a:ahLst/>
              <a:cxnLst>
                <a:cxn ang="0">
                  <a:pos x="26" y="70"/>
                </a:cxn>
                <a:cxn ang="0">
                  <a:pos x="26" y="59"/>
                </a:cxn>
                <a:cxn ang="0">
                  <a:pos x="23" y="59"/>
                </a:cxn>
                <a:cxn ang="0">
                  <a:pos x="21" y="59"/>
                </a:cxn>
                <a:cxn ang="0">
                  <a:pos x="20" y="58"/>
                </a:cxn>
                <a:cxn ang="0">
                  <a:pos x="19" y="57"/>
                </a:cxn>
                <a:cxn ang="0">
                  <a:pos x="19" y="55"/>
                </a:cxn>
                <a:cxn ang="0">
                  <a:pos x="19" y="25"/>
                </a:cxn>
                <a:cxn ang="0">
                  <a:pos x="26" y="25"/>
                </a:cxn>
                <a:cxn ang="0">
                  <a:pos x="26" y="15"/>
                </a:cxn>
                <a:cxn ang="0">
                  <a:pos x="19" y="15"/>
                </a:cxn>
                <a:cxn ang="0">
                  <a:pos x="19" y="0"/>
                </a:cxn>
                <a:cxn ang="0">
                  <a:pos x="7" y="0"/>
                </a:cxn>
                <a:cxn ang="0">
                  <a:pos x="7" y="15"/>
                </a:cxn>
                <a:cxn ang="0">
                  <a:pos x="0" y="15"/>
                </a:cxn>
                <a:cxn ang="0">
                  <a:pos x="0" y="25"/>
                </a:cxn>
                <a:cxn ang="0">
                  <a:pos x="7" y="25"/>
                </a:cxn>
                <a:cxn ang="0">
                  <a:pos x="7" y="54"/>
                </a:cxn>
                <a:cxn ang="0">
                  <a:pos x="7" y="58"/>
                </a:cxn>
                <a:cxn ang="0">
                  <a:pos x="7" y="62"/>
                </a:cxn>
                <a:cxn ang="0">
                  <a:pos x="7" y="64"/>
                </a:cxn>
                <a:cxn ang="0">
                  <a:pos x="8" y="65"/>
                </a:cxn>
                <a:cxn ang="0">
                  <a:pos x="9" y="66"/>
                </a:cxn>
                <a:cxn ang="0">
                  <a:pos x="11" y="68"/>
                </a:cxn>
                <a:cxn ang="0">
                  <a:pos x="13" y="69"/>
                </a:cxn>
                <a:cxn ang="0">
                  <a:pos x="15" y="70"/>
                </a:cxn>
                <a:cxn ang="0">
                  <a:pos x="19" y="70"/>
                </a:cxn>
                <a:cxn ang="0">
                  <a:pos x="26" y="70"/>
                </a:cxn>
              </a:cxnLst>
              <a:rect l="0" t="0" r="r" b="b"/>
              <a:pathLst>
                <a:path w="27" h="71">
                  <a:moveTo>
                    <a:pt x="26" y="70"/>
                  </a:moveTo>
                  <a:lnTo>
                    <a:pt x="26" y="59"/>
                  </a:lnTo>
                  <a:lnTo>
                    <a:pt x="23" y="59"/>
                  </a:lnTo>
                  <a:lnTo>
                    <a:pt x="21" y="59"/>
                  </a:lnTo>
                  <a:lnTo>
                    <a:pt x="20" y="58"/>
                  </a:lnTo>
                  <a:lnTo>
                    <a:pt x="19" y="57"/>
                  </a:lnTo>
                  <a:lnTo>
                    <a:pt x="19" y="55"/>
                  </a:lnTo>
                  <a:lnTo>
                    <a:pt x="19" y="25"/>
                  </a:lnTo>
                  <a:lnTo>
                    <a:pt x="26" y="25"/>
                  </a:lnTo>
                  <a:lnTo>
                    <a:pt x="26" y="15"/>
                  </a:lnTo>
                  <a:lnTo>
                    <a:pt x="19" y="15"/>
                  </a:lnTo>
                  <a:lnTo>
                    <a:pt x="19" y="0"/>
                  </a:lnTo>
                  <a:lnTo>
                    <a:pt x="7" y="0"/>
                  </a:lnTo>
                  <a:lnTo>
                    <a:pt x="7" y="15"/>
                  </a:lnTo>
                  <a:lnTo>
                    <a:pt x="0" y="15"/>
                  </a:lnTo>
                  <a:lnTo>
                    <a:pt x="0" y="25"/>
                  </a:lnTo>
                  <a:lnTo>
                    <a:pt x="7" y="25"/>
                  </a:lnTo>
                  <a:lnTo>
                    <a:pt x="7" y="54"/>
                  </a:lnTo>
                  <a:lnTo>
                    <a:pt x="7" y="58"/>
                  </a:lnTo>
                  <a:lnTo>
                    <a:pt x="7" y="62"/>
                  </a:lnTo>
                  <a:lnTo>
                    <a:pt x="7" y="64"/>
                  </a:lnTo>
                  <a:lnTo>
                    <a:pt x="8" y="65"/>
                  </a:lnTo>
                  <a:lnTo>
                    <a:pt x="9" y="66"/>
                  </a:lnTo>
                  <a:lnTo>
                    <a:pt x="11" y="68"/>
                  </a:lnTo>
                  <a:lnTo>
                    <a:pt x="13" y="69"/>
                  </a:lnTo>
                  <a:lnTo>
                    <a:pt x="15" y="70"/>
                  </a:lnTo>
                  <a:lnTo>
                    <a:pt x="19" y="70"/>
                  </a:lnTo>
                  <a:lnTo>
                    <a:pt x="26" y="7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4" name="Freeform 1304"/>
            <p:cNvSpPr>
              <a:spLocks/>
            </p:cNvSpPr>
            <p:nvPr/>
          </p:nvSpPr>
          <p:spPr bwMode="auto">
            <a:xfrm>
              <a:off x="1205" y="2434"/>
              <a:ext cx="28" cy="56"/>
            </a:xfrm>
            <a:custGeom>
              <a:avLst/>
              <a:gdLst/>
              <a:ahLst/>
              <a:cxnLst>
                <a:cxn ang="0">
                  <a:pos x="0" y="55"/>
                </a:cxn>
                <a:cxn ang="0">
                  <a:pos x="13" y="55"/>
                </a:cxn>
                <a:cxn ang="0">
                  <a:pos x="13" y="27"/>
                </a:cxn>
                <a:cxn ang="0">
                  <a:pos x="13" y="24"/>
                </a:cxn>
                <a:cxn ang="0">
                  <a:pos x="14" y="22"/>
                </a:cxn>
                <a:cxn ang="0">
                  <a:pos x="15" y="20"/>
                </a:cxn>
                <a:cxn ang="0">
                  <a:pos x="16" y="18"/>
                </a:cxn>
                <a:cxn ang="0">
                  <a:pos x="17" y="17"/>
                </a:cxn>
                <a:cxn ang="0">
                  <a:pos x="19" y="16"/>
                </a:cxn>
                <a:cxn ang="0">
                  <a:pos x="21" y="15"/>
                </a:cxn>
                <a:cxn ang="0">
                  <a:pos x="23" y="15"/>
                </a:cxn>
                <a:cxn ang="0">
                  <a:pos x="27" y="15"/>
                </a:cxn>
                <a:cxn ang="0">
                  <a:pos x="27" y="0"/>
                </a:cxn>
                <a:cxn ang="0">
                  <a:pos x="25" y="0"/>
                </a:cxn>
                <a:cxn ang="0">
                  <a:pos x="24" y="0"/>
                </a:cxn>
                <a:cxn ang="0">
                  <a:pos x="21" y="1"/>
                </a:cxn>
                <a:cxn ang="0">
                  <a:pos x="20" y="2"/>
                </a:cxn>
                <a:cxn ang="0">
                  <a:pos x="18" y="3"/>
                </a:cxn>
                <a:cxn ang="0">
                  <a:pos x="16" y="5"/>
                </a:cxn>
                <a:cxn ang="0">
                  <a:pos x="15" y="6"/>
                </a:cxn>
                <a:cxn ang="0">
                  <a:pos x="12" y="11"/>
                </a:cxn>
                <a:cxn ang="0">
                  <a:pos x="12" y="2"/>
                </a:cxn>
                <a:cxn ang="0">
                  <a:pos x="0" y="2"/>
                </a:cxn>
                <a:cxn ang="0">
                  <a:pos x="0" y="55"/>
                </a:cxn>
              </a:cxnLst>
              <a:rect l="0" t="0" r="r" b="b"/>
              <a:pathLst>
                <a:path w="28" h="56">
                  <a:moveTo>
                    <a:pt x="0" y="55"/>
                  </a:moveTo>
                  <a:lnTo>
                    <a:pt x="13" y="55"/>
                  </a:lnTo>
                  <a:lnTo>
                    <a:pt x="13" y="27"/>
                  </a:lnTo>
                  <a:lnTo>
                    <a:pt x="13" y="24"/>
                  </a:lnTo>
                  <a:lnTo>
                    <a:pt x="14" y="22"/>
                  </a:lnTo>
                  <a:lnTo>
                    <a:pt x="15" y="20"/>
                  </a:lnTo>
                  <a:lnTo>
                    <a:pt x="16" y="18"/>
                  </a:lnTo>
                  <a:lnTo>
                    <a:pt x="17" y="17"/>
                  </a:lnTo>
                  <a:lnTo>
                    <a:pt x="19" y="16"/>
                  </a:lnTo>
                  <a:lnTo>
                    <a:pt x="21" y="15"/>
                  </a:lnTo>
                  <a:lnTo>
                    <a:pt x="23" y="15"/>
                  </a:lnTo>
                  <a:lnTo>
                    <a:pt x="27" y="15"/>
                  </a:lnTo>
                  <a:lnTo>
                    <a:pt x="27" y="0"/>
                  </a:lnTo>
                  <a:lnTo>
                    <a:pt x="25" y="0"/>
                  </a:lnTo>
                  <a:lnTo>
                    <a:pt x="24" y="0"/>
                  </a:lnTo>
                  <a:lnTo>
                    <a:pt x="21" y="1"/>
                  </a:lnTo>
                  <a:lnTo>
                    <a:pt x="20" y="2"/>
                  </a:lnTo>
                  <a:lnTo>
                    <a:pt x="18" y="3"/>
                  </a:lnTo>
                  <a:lnTo>
                    <a:pt x="16" y="5"/>
                  </a:lnTo>
                  <a:lnTo>
                    <a:pt x="15" y="6"/>
                  </a:lnTo>
                  <a:lnTo>
                    <a:pt x="12" y="11"/>
                  </a:lnTo>
                  <a:lnTo>
                    <a:pt x="12" y="2"/>
                  </a:lnTo>
                  <a:lnTo>
                    <a:pt x="0" y="2"/>
                  </a:lnTo>
                  <a:lnTo>
                    <a:pt x="0" y="5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5" name="Freeform 1305"/>
            <p:cNvSpPr>
              <a:spLocks/>
            </p:cNvSpPr>
            <p:nvPr/>
          </p:nvSpPr>
          <p:spPr bwMode="auto">
            <a:xfrm>
              <a:off x="1247" y="2434"/>
              <a:ext cx="48" cy="58"/>
            </a:xfrm>
            <a:custGeom>
              <a:avLst/>
              <a:gdLst/>
              <a:ahLst/>
              <a:cxnLst>
                <a:cxn ang="0">
                  <a:pos x="32" y="52"/>
                </a:cxn>
                <a:cxn ang="0">
                  <a:pos x="47" y="55"/>
                </a:cxn>
                <a:cxn ang="0">
                  <a:pos x="46" y="52"/>
                </a:cxn>
                <a:cxn ang="0">
                  <a:pos x="44" y="48"/>
                </a:cxn>
                <a:cxn ang="0">
                  <a:pos x="44" y="29"/>
                </a:cxn>
                <a:cxn ang="0">
                  <a:pos x="31" y="34"/>
                </a:cxn>
                <a:cxn ang="0">
                  <a:pos x="30" y="39"/>
                </a:cxn>
                <a:cxn ang="0">
                  <a:pos x="28" y="43"/>
                </a:cxn>
                <a:cxn ang="0">
                  <a:pos x="24" y="46"/>
                </a:cxn>
                <a:cxn ang="0">
                  <a:pos x="20" y="46"/>
                </a:cxn>
                <a:cxn ang="0">
                  <a:pos x="17" y="46"/>
                </a:cxn>
                <a:cxn ang="0">
                  <a:pos x="14" y="44"/>
                </a:cxn>
                <a:cxn ang="0">
                  <a:pos x="13" y="42"/>
                </a:cxn>
                <a:cxn ang="0">
                  <a:pos x="13" y="39"/>
                </a:cxn>
                <a:cxn ang="0">
                  <a:pos x="14" y="35"/>
                </a:cxn>
                <a:cxn ang="0">
                  <a:pos x="20" y="33"/>
                </a:cxn>
                <a:cxn ang="0">
                  <a:pos x="27" y="31"/>
                </a:cxn>
                <a:cxn ang="0">
                  <a:pos x="44" y="29"/>
                </a:cxn>
                <a:cxn ang="0">
                  <a:pos x="44" y="12"/>
                </a:cxn>
                <a:cxn ang="0">
                  <a:pos x="41" y="6"/>
                </a:cxn>
                <a:cxn ang="0">
                  <a:pos x="35" y="2"/>
                </a:cxn>
                <a:cxn ang="0">
                  <a:pos x="27" y="0"/>
                </a:cxn>
                <a:cxn ang="0">
                  <a:pos x="20" y="0"/>
                </a:cxn>
                <a:cxn ang="0">
                  <a:pos x="15" y="1"/>
                </a:cxn>
                <a:cxn ang="0">
                  <a:pos x="12" y="2"/>
                </a:cxn>
                <a:cxn ang="0">
                  <a:pos x="7" y="5"/>
                </a:cxn>
                <a:cxn ang="0">
                  <a:pos x="3" y="11"/>
                </a:cxn>
                <a:cxn ang="0">
                  <a:pos x="2" y="15"/>
                </a:cxn>
                <a:cxn ang="0">
                  <a:pos x="2" y="19"/>
                </a:cxn>
                <a:cxn ang="0">
                  <a:pos x="14" y="18"/>
                </a:cxn>
                <a:cxn ang="0">
                  <a:pos x="15" y="15"/>
                </a:cxn>
                <a:cxn ang="0">
                  <a:pos x="17" y="13"/>
                </a:cxn>
                <a:cxn ang="0">
                  <a:pos x="20" y="12"/>
                </a:cxn>
                <a:cxn ang="0">
                  <a:pos x="23" y="11"/>
                </a:cxn>
                <a:cxn ang="0">
                  <a:pos x="27" y="12"/>
                </a:cxn>
                <a:cxn ang="0">
                  <a:pos x="29" y="13"/>
                </a:cxn>
                <a:cxn ang="0">
                  <a:pos x="31" y="16"/>
                </a:cxn>
                <a:cxn ang="0">
                  <a:pos x="31" y="19"/>
                </a:cxn>
                <a:cxn ang="0">
                  <a:pos x="29" y="21"/>
                </a:cxn>
                <a:cxn ang="0">
                  <a:pos x="24" y="23"/>
                </a:cxn>
                <a:cxn ang="0">
                  <a:pos x="13" y="24"/>
                </a:cxn>
                <a:cxn ang="0">
                  <a:pos x="6" y="27"/>
                </a:cxn>
                <a:cxn ang="0">
                  <a:pos x="2" y="31"/>
                </a:cxn>
                <a:cxn ang="0">
                  <a:pos x="0" y="37"/>
                </a:cxn>
                <a:cxn ang="0">
                  <a:pos x="0" y="41"/>
                </a:cxn>
                <a:cxn ang="0">
                  <a:pos x="0" y="44"/>
                </a:cxn>
                <a:cxn ang="0">
                  <a:pos x="2" y="51"/>
                </a:cxn>
                <a:cxn ang="0">
                  <a:pos x="6" y="55"/>
                </a:cxn>
                <a:cxn ang="0">
                  <a:pos x="9" y="56"/>
                </a:cxn>
                <a:cxn ang="0">
                  <a:pos x="13" y="57"/>
                </a:cxn>
                <a:cxn ang="0">
                  <a:pos x="20" y="57"/>
                </a:cxn>
                <a:cxn ang="0">
                  <a:pos x="25" y="55"/>
                </a:cxn>
                <a:cxn ang="0">
                  <a:pos x="28" y="52"/>
                </a:cxn>
                <a:cxn ang="0">
                  <a:pos x="31" y="49"/>
                </a:cxn>
              </a:cxnLst>
              <a:rect l="0" t="0" r="r" b="b"/>
              <a:pathLst>
                <a:path w="48" h="58">
                  <a:moveTo>
                    <a:pt x="31" y="49"/>
                  </a:moveTo>
                  <a:lnTo>
                    <a:pt x="32" y="52"/>
                  </a:lnTo>
                  <a:lnTo>
                    <a:pt x="33" y="55"/>
                  </a:lnTo>
                  <a:lnTo>
                    <a:pt x="47" y="55"/>
                  </a:lnTo>
                  <a:lnTo>
                    <a:pt x="47" y="53"/>
                  </a:lnTo>
                  <a:lnTo>
                    <a:pt x="46" y="52"/>
                  </a:lnTo>
                  <a:lnTo>
                    <a:pt x="44" y="51"/>
                  </a:lnTo>
                  <a:lnTo>
                    <a:pt x="44" y="48"/>
                  </a:lnTo>
                  <a:lnTo>
                    <a:pt x="44" y="46"/>
                  </a:lnTo>
                  <a:lnTo>
                    <a:pt x="44" y="29"/>
                  </a:lnTo>
                  <a:lnTo>
                    <a:pt x="31" y="29"/>
                  </a:lnTo>
                  <a:lnTo>
                    <a:pt x="31" y="34"/>
                  </a:lnTo>
                  <a:lnTo>
                    <a:pt x="31" y="37"/>
                  </a:lnTo>
                  <a:lnTo>
                    <a:pt x="30" y="39"/>
                  </a:lnTo>
                  <a:lnTo>
                    <a:pt x="29" y="42"/>
                  </a:lnTo>
                  <a:lnTo>
                    <a:pt x="28" y="43"/>
                  </a:lnTo>
                  <a:lnTo>
                    <a:pt x="27" y="44"/>
                  </a:lnTo>
                  <a:lnTo>
                    <a:pt x="24" y="46"/>
                  </a:lnTo>
                  <a:lnTo>
                    <a:pt x="22" y="46"/>
                  </a:lnTo>
                  <a:lnTo>
                    <a:pt x="20" y="46"/>
                  </a:lnTo>
                  <a:lnTo>
                    <a:pt x="18" y="46"/>
                  </a:lnTo>
                  <a:lnTo>
                    <a:pt x="17" y="46"/>
                  </a:lnTo>
                  <a:lnTo>
                    <a:pt x="15" y="44"/>
                  </a:lnTo>
                  <a:lnTo>
                    <a:pt x="14" y="44"/>
                  </a:lnTo>
                  <a:lnTo>
                    <a:pt x="13" y="43"/>
                  </a:lnTo>
                  <a:lnTo>
                    <a:pt x="13" y="42"/>
                  </a:lnTo>
                  <a:lnTo>
                    <a:pt x="13" y="40"/>
                  </a:lnTo>
                  <a:lnTo>
                    <a:pt x="13" y="39"/>
                  </a:lnTo>
                  <a:lnTo>
                    <a:pt x="13" y="37"/>
                  </a:lnTo>
                  <a:lnTo>
                    <a:pt x="14" y="35"/>
                  </a:lnTo>
                  <a:lnTo>
                    <a:pt x="17" y="33"/>
                  </a:lnTo>
                  <a:lnTo>
                    <a:pt x="20" y="33"/>
                  </a:lnTo>
                  <a:lnTo>
                    <a:pt x="24" y="32"/>
                  </a:lnTo>
                  <a:lnTo>
                    <a:pt x="27" y="31"/>
                  </a:lnTo>
                  <a:lnTo>
                    <a:pt x="31" y="29"/>
                  </a:lnTo>
                  <a:lnTo>
                    <a:pt x="44" y="29"/>
                  </a:lnTo>
                  <a:lnTo>
                    <a:pt x="44" y="15"/>
                  </a:lnTo>
                  <a:lnTo>
                    <a:pt x="44" y="12"/>
                  </a:lnTo>
                  <a:lnTo>
                    <a:pt x="43" y="9"/>
                  </a:lnTo>
                  <a:lnTo>
                    <a:pt x="41" y="6"/>
                  </a:lnTo>
                  <a:lnTo>
                    <a:pt x="38" y="4"/>
                  </a:lnTo>
                  <a:lnTo>
                    <a:pt x="35" y="2"/>
                  </a:lnTo>
                  <a:lnTo>
                    <a:pt x="32" y="1"/>
                  </a:lnTo>
                  <a:lnTo>
                    <a:pt x="27" y="0"/>
                  </a:lnTo>
                  <a:lnTo>
                    <a:pt x="22" y="0"/>
                  </a:lnTo>
                  <a:lnTo>
                    <a:pt x="20" y="0"/>
                  </a:lnTo>
                  <a:lnTo>
                    <a:pt x="18" y="0"/>
                  </a:lnTo>
                  <a:lnTo>
                    <a:pt x="15" y="1"/>
                  </a:lnTo>
                  <a:lnTo>
                    <a:pt x="13" y="1"/>
                  </a:lnTo>
                  <a:lnTo>
                    <a:pt x="12" y="2"/>
                  </a:lnTo>
                  <a:lnTo>
                    <a:pt x="10" y="3"/>
                  </a:lnTo>
                  <a:lnTo>
                    <a:pt x="7" y="5"/>
                  </a:lnTo>
                  <a:lnTo>
                    <a:pt x="4" y="7"/>
                  </a:lnTo>
                  <a:lnTo>
                    <a:pt x="3" y="11"/>
                  </a:lnTo>
                  <a:lnTo>
                    <a:pt x="2" y="14"/>
                  </a:lnTo>
                  <a:lnTo>
                    <a:pt x="2" y="15"/>
                  </a:lnTo>
                  <a:lnTo>
                    <a:pt x="2" y="17"/>
                  </a:lnTo>
                  <a:lnTo>
                    <a:pt x="2" y="19"/>
                  </a:lnTo>
                  <a:lnTo>
                    <a:pt x="14" y="19"/>
                  </a:lnTo>
                  <a:lnTo>
                    <a:pt x="14" y="18"/>
                  </a:lnTo>
                  <a:lnTo>
                    <a:pt x="14" y="16"/>
                  </a:lnTo>
                  <a:lnTo>
                    <a:pt x="15" y="15"/>
                  </a:lnTo>
                  <a:lnTo>
                    <a:pt x="15" y="14"/>
                  </a:lnTo>
                  <a:lnTo>
                    <a:pt x="17" y="13"/>
                  </a:lnTo>
                  <a:lnTo>
                    <a:pt x="18" y="12"/>
                  </a:lnTo>
                  <a:lnTo>
                    <a:pt x="20" y="12"/>
                  </a:lnTo>
                  <a:lnTo>
                    <a:pt x="20" y="11"/>
                  </a:lnTo>
                  <a:lnTo>
                    <a:pt x="23" y="11"/>
                  </a:lnTo>
                  <a:lnTo>
                    <a:pt x="25" y="11"/>
                  </a:lnTo>
                  <a:lnTo>
                    <a:pt x="27" y="12"/>
                  </a:lnTo>
                  <a:lnTo>
                    <a:pt x="28" y="12"/>
                  </a:lnTo>
                  <a:lnTo>
                    <a:pt x="29" y="13"/>
                  </a:lnTo>
                  <a:lnTo>
                    <a:pt x="30" y="14"/>
                  </a:lnTo>
                  <a:lnTo>
                    <a:pt x="31" y="16"/>
                  </a:lnTo>
                  <a:lnTo>
                    <a:pt x="31" y="17"/>
                  </a:lnTo>
                  <a:lnTo>
                    <a:pt x="31" y="19"/>
                  </a:lnTo>
                  <a:lnTo>
                    <a:pt x="30" y="20"/>
                  </a:lnTo>
                  <a:lnTo>
                    <a:pt x="29" y="21"/>
                  </a:lnTo>
                  <a:lnTo>
                    <a:pt x="27" y="22"/>
                  </a:lnTo>
                  <a:lnTo>
                    <a:pt x="24" y="23"/>
                  </a:lnTo>
                  <a:lnTo>
                    <a:pt x="17" y="24"/>
                  </a:lnTo>
                  <a:lnTo>
                    <a:pt x="13" y="24"/>
                  </a:lnTo>
                  <a:lnTo>
                    <a:pt x="10" y="25"/>
                  </a:lnTo>
                  <a:lnTo>
                    <a:pt x="6" y="27"/>
                  </a:lnTo>
                  <a:lnTo>
                    <a:pt x="4" y="29"/>
                  </a:lnTo>
                  <a:lnTo>
                    <a:pt x="2" y="31"/>
                  </a:lnTo>
                  <a:lnTo>
                    <a:pt x="1" y="33"/>
                  </a:lnTo>
                  <a:lnTo>
                    <a:pt x="0" y="37"/>
                  </a:lnTo>
                  <a:lnTo>
                    <a:pt x="0" y="39"/>
                  </a:lnTo>
                  <a:lnTo>
                    <a:pt x="0" y="41"/>
                  </a:lnTo>
                  <a:lnTo>
                    <a:pt x="0" y="43"/>
                  </a:lnTo>
                  <a:lnTo>
                    <a:pt x="0" y="44"/>
                  </a:lnTo>
                  <a:lnTo>
                    <a:pt x="1" y="48"/>
                  </a:lnTo>
                  <a:lnTo>
                    <a:pt x="2" y="51"/>
                  </a:lnTo>
                  <a:lnTo>
                    <a:pt x="4" y="53"/>
                  </a:lnTo>
                  <a:lnTo>
                    <a:pt x="6" y="55"/>
                  </a:lnTo>
                  <a:lnTo>
                    <a:pt x="7" y="55"/>
                  </a:lnTo>
                  <a:lnTo>
                    <a:pt x="9" y="56"/>
                  </a:lnTo>
                  <a:lnTo>
                    <a:pt x="12" y="57"/>
                  </a:lnTo>
                  <a:lnTo>
                    <a:pt x="13" y="57"/>
                  </a:lnTo>
                  <a:lnTo>
                    <a:pt x="15" y="57"/>
                  </a:lnTo>
                  <a:lnTo>
                    <a:pt x="20" y="57"/>
                  </a:lnTo>
                  <a:lnTo>
                    <a:pt x="23" y="56"/>
                  </a:lnTo>
                  <a:lnTo>
                    <a:pt x="25" y="55"/>
                  </a:lnTo>
                  <a:lnTo>
                    <a:pt x="27" y="54"/>
                  </a:lnTo>
                  <a:lnTo>
                    <a:pt x="28" y="52"/>
                  </a:lnTo>
                  <a:lnTo>
                    <a:pt x="30" y="51"/>
                  </a:lnTo>
                  <a:lnTo>
                    <a:pt x="31"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6" name="Freeform 1306"/>
            <p:cNvSpPr>
              <a:spLocks/>
            </p:cNvSpPr>
            <p:nvPr/>
          </p:nvSpPr>
          <p:spPr bwMode="auto">
            <a:xfrm>
              <a:off x="1307" y="2420"/>
              <a:ext cx="27" cy="71"/>
            </a:xfrm>
            <a:custGeom>
              <a:avLst/>
              <a:gdLst/>
              <a:ahLst/>
              <a:cxnLst>
                <a:cxn ang="0">
                  <a:pos x="26" y="70"/>
                </a:cxn>
                <a:cxn ang="0">
                  <a:pos x="26" y="59"/>
                </a:cxn>
                <a:cxn ang="0">
                  <a:pos x="23" y="59"/>
                </a:cxn>
                <a:cxn ang="0">
                  <a:pos x="20" y="59"/>
                </a:cxn>
                <a:cxn ang="0">
                  <a:pos x="20" y="58"/>
                </a:cxn>
                <a:cxn ang="0">
                  <a:pos x="19" y="58"/>
                </a:cxn>
                <a:cxn ang="0">
                  <a:pos x="19" y="57"/>
                </a:cxn>
                <a:cxn ang="0">
                  <a:pos x="19" y="55"/>
                </a:cxn>
                <a:cxn ang="0">
                  <a:pos x="19" y="25"/>
                </a:cxn>
                <a:cxn ang="0">
                  <a:pos x="26" y="25"/>
                </a:cxn>
                <a:cxn ang="0">
                  <a:pos x="26" y="15"/>
                </a:cxn>
                <a:cxn ang="0">
                  <a:pos x="19" y="15"/>
                </a:cxn>
                <a:cxn ang="0">
                  <a:pos x="19" y="0"/>
                </a:cxn>
                <a:cxn ang="0">
                  <a:pos x="7" y="0"/>
                </a:cxn>
                <a:cxn ang="0">
                  <a:pos x="7" y="15"/>
                </a:cxn>
                <a:cxn ang="0">
                  <a:pos x="0" y="15"/>
                </a:cxn>
                <a:cxn ang="0">
                  <a:pos x="0" y="25"/>
                </a:cxn>
                <a:cxn ang="0">
                  <a:pos x="7" y="25"/>
                </a:cxn>
                <a:cxn ang="0">
                  <a:pos x="7" y="54"/>
                </a:cxn>
                <a:cxn ang="0">
                  <a:pos x="7" y="58"/>
                </a:cxn>
                <a:cxn ang="0">
                  <a:pos x="7" y="62"/>
                </a:cxn>
                <a:cxn ang="0">
                  <a:pos x="7" y="64"/>
                </a:cxn>
                <a:cxn ang="0">
                  <a:pos x="7" y="65"/>
                </a:cxn>
                <a:cxn ang="0">
                  <a:pos x="9" y="66"/>
                </a:cxn>
                <a:cxn ang="0">
                  <a:pos x="10" y="68"/>
                </a:cxn>
                <a:cxn ang="0">
                  <a:pos x="12" y="69"/>
                </a:cxn>
                <a:cxn ang="0">
                  <a:pos x="15" y="70"/>
                </a:cxn>
                <a:cxn ang="0">
                  <a:pos x="19" y="70"/>
                </a:cxn>
                <a:cxn ang="0">
                  <a:pos x="26" y="70"/>
                </a:cxn>
              </a:cxnLst>
              <a:rect l="0" t="0" r="r" b="b"/>
              <a:pathLst>
                <a:path w="27" h="71">
                  <a:moveTo>
                    <a:pt x="26" y="70"/>
                  </a:moveTo>
                  <a:lnTo>
                    <a:pt x="26" y="59"/>
                  </a:lnTo>
                  <a:lnTo>
                    <a:pt x="23" y="59"/>
                  </a:lnTo>
                  <a:lnTo>
                    <a:pt x="20" y="59"/>
                  </a:lnTo>
                  <a:lnTo>
                    <a:pt x="20" y="58"/>
                  </a:lnTo>
                  <a:lnTo>
                    <a:pt x="19" y="58"/>
                  </a:lnTo>
                  <a:lnTo>
                    <a:pt x="19" y="57"/>
                  </a:lnTo>
                  <a:lnTo>
                    <a:pt x="19" y="55"/>
                  </a:lnTo>
                  <a:lnTo>
                    <a:pt x="19" y="25"/>
                  </a:lnTo>
                  <a:lnTo>
                    <a:pt x="26" y="25"/>
                  </a:lnTo>
                  <a:lnTo>
                    <a:pt x="26" y="15"/>
                  </a:lnTo>
                  <a:lnTo>
                    <a:pt x="19" y="15"/>
                  </a:lnTo>
                  <a:lnTo>
                    <a:pt x="19" y="0"/>
                  </a:lnTo>
                  <a:lnTo>
                    <a:pt x="7" y="0"/>
                  </a:lnTo>
                  <a:lnTo>
                    <a:pt x="7" y="15"/>
                  </a:lnTo>
                  <a:lnTo>
                    <a:pt x="0" y="15"/>
                  </a:lnTo>
                  <a:lnTo>
                    <a:pt x="0" y="25"/>
                  </a:lnTo>
                  <a:lnTo>
                    <a:pt x="7" y="25"/>
                  </a:lnTo>
                  <a:lnTo>
                    <a:pt x="7" y="54"/>
                  </a:lnTo>
                  <a:lnTo>
                    <a:pt x="7" y="58"/>
                  </a:lnTo>
                  <a:lnTo>
                    <a:pt x="7" y="62"/>
                  </a:lnTo>
                  <a:lnTo>
                    <a:pt x="7" y="64"/>
                  </a:lnTo>
                  <a:lnTo>
                    <a:pt x="7" y="65"/>
                  </a:lnTo>
                  <a:lnTo>
                    <a:pt x="9" y="66"/>
                  </a:lnTo>
                  <a:lnTo>
                    <a:pt x="10" y="68"/>
                  </a:lnTo>
                  <a:lnTo>
                    <a:pt x="12" y="69"/>
                  </a:lnTo>
                  <a:lnTo>
                    <a:pt x="15" y="70"/>
                  </a:lnTo>
                  <a:lnTo>
                    <a:pt x="19" y="70"/>
                  </a:lnTo>
                  <a:lnTo>
                    <a:pt x="26" y="7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7" name="Freeform 1307"/>
            <p:cNvSpPr>
              <a:spLocks/>
            </p:cNvSpPr>
            <p:nvPr/>
          </p:nvSpPr>
          <p:spPr bwMode="auto">
            <a:xfrm>
              <a:off x="1347" y="2434"/>
              <a:ext cx="49" cy="58"/>
            </a:xfrm>
            <a:custGeom>
              <a:avLst/>
              <a:gdLst/>
              <a:ahLst/>
              <a:cxnLst>
                <a:cxn ang="0">
                  <a:pos x="33" y="43"/>
                </a:cxn>
                <a:cxn ang="0">
                  <a:pos x="30" y="43"/>
                </a:cxn>
                <a:cxn ang="0">
                  <a:pos x="27" y="45"/>
                </a:cxn>
                <a:cxn ang="0">
                  <a:pos x="22" y="45"/>
                </a:cxn>
                <a:cxn ang="0">
                  <a:pos x="19" y="43"/>
                </a:cxn>
                <a:cxn ang="0">
                  <a:pos x="16" y="41"/>
                </a:cxn>
                <a:cxn ang="0">
                  <a:pos x="14" y="35"/>
                </a:cxn>
                <a:cxn ang="0">
                  <a:pos x="48" y="33"/>
                </a:cxn>
                <a:cxn ang="0">
                  <a:pos x="48" y="25"/>
                </a:cxn>
                <a:cxn ang="0">
                  <a:pos x="47" y="19"/>
                </a:cxn>
                <a:cxn ang="0">
                  <a:pos x="46" y="14"/>
                </a:cxn>
                <a:cxn ang="0">
                  <a:pos x="24" y="12"/>
                </a:cxn>
                <a:cxn ang="0">
                  <a:pos x="28" y="13"/>
                </a:cxn>
                <a:cxn ang="0">
                  <a:pos x="31" y="14"/>
                </a:cxn>
                <a:cxn ang="0">
                  <a:pos x="34" y="18"/>
                </a:cxn>
                <a:cxn ang="0">
                  <a:pos x="35" y="23"/>
                </a:cxn>
                <a:cxn ang="0">
                  <a:pos x="14" y="21"/>
                </a:cxn>
                <a:cxn ang="0">
                  <a:pos x="16" y="16"/>
                </a:cxn>
                <a:cxn ang="0">
                  <a:pos x="19" y="14"/>
                </a:cxn>
                <a:cxn ang="0">
                  <a:pos x="22" y="12"/>
                </a:cxn>
                <a:cxn ang="0">
                  <a:pos x="44" y="12"/>
                </a:cxn>
                <a:cxn ang="0">
                  <a:pos x="43" y="7"/>
                </a:cxn>
                <a:cxn ang="0">
                  <a:pos x="38" y="5"/>
                </a:cxn>
                <a:cxn ang="0">
                  <a:pos x="35" y="2"/>
                </a:cxn>
                <a:cxn ang="0">
                  <a:pos x="29" y="0"/>
                </a:cxn>
                <a:cxn ang="0">
                  <a:pos x="24" y="0"/>
                </a:cxn>
                <a:cxn ang="0">
                  <a:pos x="19" y="0"/>
                </a:cxn>
                <a:cxn ang="0">
                  <a:pos x="14" y="2"/>
                </a:cxn>
                <a:cxn ang="0">
                  <a:pos x="7" y="7"/>
                </a:cxn>
                <a:cxn ang="0">
                  <a:pos x="4" y="12"/>
                </a:cxn>
                <a:cxn ang="0">
                  <a:pos x="2" y="16"/>
                </a:cxn>
                <a:cxn ang="0">
                  <a:pos x="1" y="23"/>
                </a:cxn>
                <a:cxn ang="0">
                  <a:pos x="1" y="34"/>
                </a:cxn>
                <a:cxn ang="0">
                  <a:pos x="2" y="41"/>
                </a:cxn>
                <a:cxn ang="0">
                  <a:pos x="5" y="48"/>
                </a:cxn>
                <a:cxn ang="0">
                  <a:pos x="8" y="52"/>
                </a:cxn>
                <a:cxn ang="0">
                  <a:pos x="14" y="55"/>
                </a:cxn>
                <a:cxn ang="0">
                  <a:pos x="19" y="57"/>
                </a:cxn>
                <a:cxn ang="0">
                  <a:pos x="27" y="57"/>
                </a:cxn>
                <a:cxn ang="0">
                  <a:pos x="33" y="56"/>
                </a:cxn>
                <a:cxn ang="0">
                  <a:pos x="39" y="52"/>
                </a:cxn>
                <a:cxn ang="0">
                  <a:pos x="44" y="47"/>
                </a:cxn>
                <a:cxn ang="0">
                  <a:pos x="48" y="39"/>
                </a:cxn>
              </a:cxnLst>
              <a:rect l="0" t="0" r="r" b="b"/>
              <a:pathLst>
                <a:path w="49" h="58">
                  <a:moveTo>
                    <a:pt x="34" y="39"/>
                  </a:moveTo>
                  <a:lnTo>
                    <a:pt x="33" y="43"/>
                  </a:lnTo>
                  <a:lnTo>
                    <a:pt x="32" y="43"/>
                  </a:lnTo>
                  <a:lnTo>
                    <a:pt x="30" y="43"/>
                  </a:lnTo>
                  <a:lnTo>
                    <a:pt x="28" y="44"/>
                  </a:lnTo>
                  <a:lnTo>
                    <a:pt x="27" y="45"/>
                  </a:lnTo>
                  <a:lnTo>
                    <a:pt x="25" y="45"/>
                  </a:lnTo>
                  <a:lnTo>
                    <a:pt x="22" y="45"/>
                  </a:lnTo>
                  <a:lnTo>
                    <a:pt x="20" y="44"/>
                  </a:lnTo>
                  <a:lnTo>
                    <a:pt x="19" y="43"/>
                  </a:lnTo>
                  <a:lnTo>
                    <a:pt x="17" y="43"/>
                  </a:lnTo>
                  <a:lnTo>
                    <a:pt x="16" y="41"/>
                  </a:lnTo>
                  <a:lnTo>
                    <a:pt x="15" y="38"/>
                  </a:lnTo>
                  <a:lnTo>
                    <a:pt x="14" y="35"/>
                  </a:lnTo>
                  <a:lnTo>
                    <a:pt x="14" y="33"/>
                  </a:lnTo>
                  <a:lnTo>
                    <a:pt x="48" y="33"/>
                  </a:lnTo>
                  <a:lnTo>
                    <a:pt x="48" y="29"/>
                  </a:lnTo>
                  <a:lnTo>
                    <a:pt x="48" y="25"/>
                  </a:lnTo>
                  <a:lnTo>
                    <a:pt x="48" y="23"/>
                  </a:lnTo>
                  <a:lnTo>
                    <a:pt x="47" y="19"/>
                  </a:lnTo>
                  <a:lnTo>
                    <a:pt x="47" y="16"/>
                  </a:lnTo>
                  <a:lnTo>
                    <a:pt x="46" y="14"/>
                  </a:lnTo>
                  <a:lnTo>
                    <a:pt x="44" y="12"/>
                  </a:lnTo>
                  <a:lnTo>
                    <a:pt x="24" y="12"/>
                  </a:lnTo>
                  <a:lnTo>
                    <a:pt x="27" y="12"/>
                  </a:lnTo>
                  <a:lnTo>
                    <a:pt x="28" y="13"/>
                  </a:lnTo>
                  <a:lnTo>
                    <a:pt x="30" y="14"/>
                  </a:lnTo>
                  <a:lnTo>
                    <a:pt x="31" y="14"/>
                  </a:lnTo>
                  <a:lnTo>
                    <a:pt x="33" y="16"/>
                  </a:lnTo>
                  <a:lnTo>
                    <a:pt x="34" y="18"/>
                  </a:lnTo>
                  <a:lnTo>
                    <a:pt x="34" y="21"/>
                  </a:lnTo>
                  <a:lnTo>
                    <a:pt x="35" y="23"/>
                  </a:lnTo>
                  <a:lnTo>
                    <a:pt x="14" y="23"/>
                  </a:lnTo>
                  <a:lnTo>
                    <a:pt x="14" y="21"/>
                  </a:lnTo>
                  <a:lnTo>
                    <a:pt x="15" y="18"/>
                  </a:lnTo>
                  <a:lnTo>
                    <a:pt x="16" y="16"/>
                  </a:lnTo>
                  <a:lnTo>
                    <a:pt x="17" y="14"/>
                  </a:lnTo>
                  <a:lnTo>
                    <a:pt x="19" y="14"/>
                  </a:lnTo>
                  <a:lnTo>
                    <a:pt x="20" y="13"/>
                  </a:lnTo>
                  <a:lnTo>
                    <a:pt x="22" y="12"/>
                  </a:lnTo>
                  <a:lnTo>
                    <a:pt x="24" y="12"/>
                  </a:lnTo>
                  <a:lnTo>
                    <a:pt x="44" y="12"/>
                  </a:lnTo>
                  <a:lnTo>
                    <a:pt x="44" y="9"/>
                  </a:lnTo>
                  <a:lnTo>
                    <a:pt x="43" y="7"/>
                  </a:lnTo>
                  <a:lnTo>
                    <a:pt x="40" y="5"/>
                  </a:lnTo>
                  <a:lnTo>
                    <a:pt x="38" y="5"/>
                  </a:lnTo>
                  <a:lnTo>
                    <a:pt x="36" y="3"/>
                  </a:lnTo>
                  <a:lnTo>
                    <a:pt x="35" y="2"/>
                  </a:lnTo>
                  <a:lnTo>
                    <a:pt x="32" y="1"/>
                  </a:lnTo>
                  <a:lnTo>
                    <a:pt x="29" y="0"/>
                  </a:lnTo>
                  <a:lnTo>
                    <a:pt x="27" y="0"/>
                  </a:lnTo>
                  <a:lnTo>
                    <a:pt x="24" y="0"/>
                  </a:lnTo>
                  <a:lnTo>
                    <a:pt x="21" y="0"/>
                  </a:lnTo>
                  <a:lnTo>
                    <a:pt x="19" y="0"/>
                  </a:lnTo>
                  <a:lnTo>
                    <a:pt x="16" y="1"/>
                  </a:lnTo>
                  <a:lnTo>
                    <a:pt x="14" y="2"/>
                  </a:lnTo>
                  <a:lnTo>
                    <a:pt x="10" y="5"/>
                  </a:lnTo>
                  <a:lnTo>
                    <a:pt x="7" y="7"/>
                  </a:lnTo>
                  <a:lnTo>
                    <a:pt x="5" y="9"/>
                  </a:lnTo>
                  <a:lnTo>
                    <a:pt x="4" y="12"/>
                  </a:lnTo>
                  <a:lnTo>
                    <a:pt x="3" y="14"/>
                  </a:lnTo>
                  <a:lnTo>
                    <a:pt x="2" y="16"/>
                  </a:lnTo>
                  <a:lnTo>
                    <a:pt x="1" y="19"/>
                  </a:lnTo>
                  <a:lnTo>
                    <a:pt x="1" y="23"/>
                  </a:lnTo>
                  <a:lnTo>
                    <a:pt x="0" y="28"/>
                  </a:lnTo>
                  <a:lnTo>
                    <a:pt x="1" y="34"/>
                  </a:lnTo>
                  <a:lnTo>
                    <a:pt x="1" y="38"/>
                  </a:lnTo>
                  <a:lnTo>
                    <a:pt x="2" y="41"/>
                  </a:lnTo>
                  <a:lnTo>
                    <a:pt x="4" y="45"/>
                  </a:lnTo>
                  <a:lnTo>
                    <a:pt x="5" y="48"/>
                  </a:lnTo>
                  <a:lnTo>
                    <a:pt x="7" y="50"/>
                  </a:lnTo>
                  <a:lnTo>
                    <a:pt x="8" y="52"/>
                  </a:lnTo>
                  <a:lnTo>
                    <a:pt x="10" y="52"/>
                  </a:lnTo>
                  <a:lnTo>
                    <a:pt x="14" y="55"/>
                  </a:lnTo>
                  <a:lnTo>
                    <a:pt x="17" y="56"/>
                  </a:lnTo>
                  <a:lnTo>
                    <a:pt x="19" y="57"/>
                  </a:lnTo>
                  <a:lnTo>
                    <a:pt x="24" y="57"/>
                  </a:lnTo>
                  <a:lnTo>
                    <a:pt x="27" y="57"/>
                  </a:lnTo>
                  <a:lnTo>
                    <a:pt x="28" y="57"/>
                  </a:lnTo>
                  <a:lnTo>
                    <a:pt x="33" y="56"/>
                  </a:lnTo>
                  <a:lnTo>
                    <a:pt x="36" y="54"/>
                  </a:lnTo>
                  <a:lnTo>
                    <a:pt x="39" y="52"/>
                  </a:lnTo>
                  <a:lnTo>
                    <a:pt x="43" y="50"/>
                  </a:lnTo>
                  <a:lnTo>
                    <a:pt x="44" y="47"/>
                  </a:lnTo>
                  <a:lnTo>
                    <a:pt x="46" y="43"/>
                  </a:lnTo>
                  <a:lnTo>
                    <a:pt x="48" y="39"/>
                  </a:lnTo>
                  <a:lnTo>
                    <a:pt x="34" y="3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8" name="Freeform 1308"/>
            <p:cNvSpPr>
              <a:spLocks/>
            </p:cNvSpPr>
            <p:nvPr/>
          </p:nvSpPr>
          <p:spPr bwMode="auto">
            <a:xfrm>
              <a:off x="1411" y="2434"/>
              <a:ext cx="51" cy="80"/>
            </a:xfrm>
            <a:custGeom>
              <a:avLst/>
              <a:gdLst/>
              <a:ahLst/>
              <a:cxnLst>
                <a:cxn ang="0">
                  <a:pos x="3" y="64"/>
                </a:cxn>
                <a:cxn ang="0">
                  <a:pos x="3" y="67"/>
                </a:cxn>
                <a:cxn ang="0">
                  <a:pos x="5" y="72"/>
                </a:cxn>
                <a:cxn ang="0">
                  <a:pos x="12" y="76"/>
                </a:cxn>
                <a:cxn ang="0">
                  <a:pos x="20" y="79"/>
                </a:cxn>
                <a:cxn ang="0">
                  <a:pos x="24" y="79"/>
                </a:cxn>
                <a:cxn ang="0">
                  <a:pos x="30" y="79"/>
                </a:cxn>
                <a:cxn ang="0">
                  <a:pos x="38" y="77"/>
                </a:cxn>
                <a:cxn ang="0">
                  <a:pos x="43" y="74"/>
                </a:cxn>
                <a:cxn ang="0">
                  <a:pos x="46" y="71"/>
                </a:cxn>
                <a:cxn ang="0">
                  <a:pos x="48" y="66"/>
                </a:cxn>
                <a:cxn ang="0">
                  <a:pos x="50" y="60"/>
                </a:cxn>
                <a:cxn ang="0">
                  <a:pos x="50" y="53"/>
                </a:cxn>
                <a:cxn ang="0">
                  <a:pos x="25" y="13"/>
                </a:cxn>
                <a:cxn ang="0">
                  <a:pos x="30" y="14"/>
                </a:cxn>
                <a:cxn ang="0">
                  <a:pos x="34" y="17"/>
                </a:cxn>
                <a:cxn ang="0">
                  <a:pos x="36" y="21"/>
                </a:cxn>
                <a:cxn ang="0">
                  <a:pos x="37" y="29"/>
                </a:cxn>
                <a:cxn ang="0">
                  <a:pos x="36" y="35"/>
                </a:cxn>
                <a:cxn ang="0">
                  <a:pos x="34" y="41"/>
                </a:cxn>
                <a:cxn ang="0">
                  <a:pos x="30" y="44"/>
                </a:cxn>
                <a:cxn ang="0">
                  <a:pos x="25" y="45"/>
                </a:cxn>
                <a:cxn ang="0">
                  <a:pos x="21" y="44"/>
                </a:cxn>
                <a:cxn ang="0">
                  <a:pos x="17" y="41"/>
                </a:cxn>
                <a:cxn ang="0">
                  <a:pos x="15" y="35"/>
                </a:cxn>
                <a:cxn ang="0">
                  <a:pos x="14" y="29"/>
                </a:cxn>
                <a:cxn ang="0">
                  <a:pos x="15" y="21"/>
                </a:cxn>
                <a:cxn ang="0">
                  <a:pos x="17" y="17"/>
                </a:cxn>
                <a:cxn ang="0">
                  <a:pos x="21" y="14"/>
                </a:cxn>
                <a:cxn ang="0">
                  <a:pos x="25" y="13"/>
                </a:cxn>
                <a:cxn ang="0">
                  <a:pos x="50" y="2"/>
                </a:cxn>
                <a:cxn ang="0">
                  <a:pos x="37" y="9"/>
                </a:cxn>
                <a:cxn ang="0">
                  <a:pos x="34" y="5"/>
                </a:cxn>
                <a:cxn ang="0">
                  <a:pos x="31" y="2"/>
                </a:cxn>
                <a:cxn ang="0">
                  <a:pos x="24" y="0"/>
                </a:cxn>
                <a:cxn ang="0">
                  <a:pos x="20" y="0"/>
                </a:cxn>
                <a:cxn ang="0">
                  <a:pos x="15" y="1"/>
                </a:cxn>
                <a:cxn ang="0">
                  <a:pos x="10" y="5"/>
                </a:cxn>
                <a:cxn ang="0">
                  <a:pos x="6" y="7"/>
                </a:cxn>
                <a:cxn ang="0">
                  <a:pos x="2" y="17"/>
                </a:cxn>
                <a:cxn ang="0">
                  <a:pos x="0" y="29"/>
                </a:cxn>
                <a:cxn ang="0">
                  <a:pos x="1" y="35"/>
                </a:cxn>
                <a:cxn ang="0">
                  <a:pos x="4" y="46"/>
                </a:cxn>
                <a:cxn ang="0">
                  <a:pos x="6" y="49"/>
                </a:cxn>
                <a:cxn ang="0">
                  <a:pos x="10" y="53"/>
                </a:cxn>
                <a:cxn ang="0">
                  <a:pos x="13" y="55"/>
                </a:cxn>
                <a:cxn ang="0">
                  <a:pos x="17" y="57"/>
                </a:cxn>
                <a:cxn ang="0">
                  <a:pos x="24" y="57"/>
                </a:cxn>
                <a:cxn ang="0">
                  <a:pos x="29" y="56"/>
                </a:cxn>
                <a:cxn ang="0">
                  <a:pos x="32" y="54"/>
                </a:cxn>
                <a:cxn ang="0">
                  <a:pos x="36" y="51"/>
                </a:cxn>
                <a:cxn ang="0">
                  <a:pos x="37" y="54"/>
                </a:cxn>
                <a:cxn ang="0">
                  <a:pos x="36" y="60"/>
                </a:cxn>
                <a:cxn ang="0">
                  <a:pos x="34" y="64"/>
                </a:cxn>
                <a:cxn ang="0">
                  <a:pos x="33" y="66"/>
                </a:cxn>
                <a:cxn ang="0">
                  <a:pos x="29" y="67"/>
                </a:cxn>
                <a:cxn ang="0">
                  <a:pos x="23" y="67"/>
                </a:cxn>
                <a:cxn ang="0">
                  <a:pos x="21" y="67"/>
                </a:cxn>
                <a:cxn ang="0">
                  <a:pos x="19" y="66"/>
                </a:cxn>
                <a:cxn ang="0">
                  <a:pos x="17" y="63"/>
                </a:cxn>
                <a:cxn ang="0">
                  <a:pos x="2" y="62"/>
                </a:cxn>
              </a:cxnLst>
              <a:rect l="0" t="0" r="r" b="b"/>
              <a:pathLst>
                <a:path w="51" h="80">
                  <a:moveTo>
                    <a:pt x="2" y="62"/>
                  </a:moveTo>
                  <a:lnTo>
                    <a:pt x="3" y="64"/>
                  </a:lnTo>
                  <a:lnTo>
                    <a:pt x="3" y="66"/>
                  </a:lnTo>
                  <a:lnTo>
                    <a:pt x="3" y="67"/>
                  </a:lnTo>
                  <a:lnTo>
                    <a:pt x="4" y="69"/>
                  </a:lnTo>
                  <a:lnTo>
                    <a:pt x="5" y="72"/>
                  </a:lnTo>
                  <a:lnTo>
                    <a:pt x="8" y="74"/>
                  </a:lnTo>
                  <a:lnTo>
                    <a:pt x="12" y="76"/>
                  </a:lnTo>
                  <a:lnTo>
                    <a:pt x="15" y="78"/>
                  </a:lnTo>
                  <a:lnTo>
                    <a:pt x="20" y="79"/>
                  </a:lnTo>
                  <a:lnTo>
                    <a:pt x="22" y="79"/>
                  </a:lnTo>
                  <a:lnTo>
                    <a:pt x="24" y="79"/>
                  </a:lnTo>
                  <a:lnTo>
                    <a:pt x="28" y="79"/>
                  </a:lnTo>
                  <a:lnTo>
                    <a:pt x="30" y="79"/>
                  </a:lnTo>
                  <a:lnTo>
                    <a:pt x="36" y="78"/>
                  </a:lnTo>
                  <a:lnTo>
                    <a:pt x="38" y="77"/>
                  </a:lnTo>
                  <a:lnTo>
                    <a:pt x="40" y="76"/>
                  </a:lnTo>
                  <a:lnTo>
                    <a:pt x="43" y="74"/>
                  </a:lnTo>
                  <a:lnTo>
                    <a:pt x="46" y="72"/>
                  </a:lnTo>
                  <a:lnTo>
                    <a:pt x="46" y="71"/>
                  </a:lnTo>
                  <a:lnTo>
                    <a:pt x="47" y="68"/>
                  </a:lnTo>
                  <a:lnTo>
                    <a:pt x="48" y="66"/>
                  </a:lnTo>
                  <a:lnTo>
                    <a:pt x="49" y="63"/>
                  </a:lnTo>
                  <a:lnTo>
                    <a:pt x="50" y="60"/>
                  </a:lnTo>
                  <a:lnTo>
                    <a:pt x="50" y="57"/>
                  </a:lnTo>
                  <a:lnTo>
                    <a:pt x="50" y="53"/>
                  </a:lnTo>
                  <a:lnTo>
                    <a:pt x="50" y="13"/>
                  </a:lnTo>
                  <a:lnTo>
                    <a:pt x="25" y="13"/>
                  </a:lnTo>
                  <a:lnTo>
                    <a:pt x="28" y="13"/>
                  </a:lnTo>
                  <a:lnTo>
                    <a:pt x="30" y="14"/>
                  </a:lnTo>
                  <a:lnTo>
                    <a:pt x="32" y="15"/>
                  </a:lnTo>
                  <a:lnTo>
                    <a:pt x="34" y="17"/>
                  </a:lnTo>
                  <a:lnTo>
                    <a:pt x="35" y="20"/>
                  </a:lnTo>
                  <a:lnTo>
                    <a:pt x="36" y="21"/>
                  </a:lnTo>
                  <a:lnTo>
                    <a:pt x="37" y="25"/>
                  </a:lnTo>
                  <a:lnTo>
                    <a:pt x="37" y="29"/>
                  </a:lnTo>
                  <a:lnTo>
                    <a:pt x="37" y="33"/>
                  </a:lnTo>
                  <a:lnTo>
                    <a:pt x="36" y="35"/>
                  </a:lnTo>
                  <a:lnTo>
                    <a:pt x="35" y="38"/>
                  </a:lnTo>
                  <a:lnTo>
                    <a:pt x="34" y="41"/>
                  </a:lnTo>
                  <a:lnTo>
                    <a:pt x="32" y="42"/>
                  </a:lnTo>
                  <a:lnTo>
                    <a:pt x="30" y="44"/>
                  </a:lnTo>
                  <a:lnTo>
                    <a:pt x="29" y="45"/>
                  </a:lnTo>
                  <a:lnTo>
                    <a:pt x="25" y="45"/>
                  </a:lnTo>
                  <a:lnTo>
                    <a:pt x="23" y="45"/>
                  </a:lnTo>
                  <a:lnTo>
                    <a:pt x="21" y="44"/>
                  </a:lnTo>
                  <a:lnTo>
                    <a:pt x="19" y="42"/>
                  </a:lnTo>
                  <a:lnTo>
                    <a:pt x="17" y="41"/>
                  </a:lnTo>
                  <a:lnTo>
                    <a:pt x="16" y="38"/>
                  </a:lnTo>
                  <a:lnTo>
                    <a:pt x="15" y="35"/>
                  </a:lnTo>
                  <a:lnTo>
                    <a:pt x="14" y="33"/>
                  </a:lnTo>
                  <a:lnTo>
                    <a:pt x="14" y="29"/>
                  </a:lnTo>
                  <a:lnTo>
                    <a:pt x="14" y="25"/>
                  </a:lnTo>
                  <a:lnTo>
                    <a:pt x="15" y="21"/>
                  </a:lnTo>
                  <a:lnTo>
                    <a:pt x="16" y="20"/>
                  </a:lnTo>
                  <a:lnTo>
                    <a:pt x="17" y="17"/>
                  </a:lnTo>
                  <a:lnTo>
                    <a:pt x="19" y="15"/>
                  </a:lnTo>
                  <a:lnTo>
                    <a:pt x="21" y="14"/>
                  </a:lnTo>
                  <a:lnTo>
                    <a:pt x="23" y="13"/>
                  </a:lnTo>
                  <a:lnTo>
                    <a:pt x="25" y="13"/>
                  </a:lnTo>
                  <a:lnTo>
                    <a:pt x="50" y="13"/>
                  </a:lnTo>
                  <a:lnTo>
                    <a:pt x="50" y="2"/>
                  </a:lnTo>
                  <a:lnTo>
                    <a:pt x="37" y="2"/>
                  </a:lnTo>
                  <a:lnTo>
                    <a:pt x="37" y="9"/>
                  </a:lnTo>
                  <a:lnTo>
                    <a:pt x="36" y="7"/>
                  </a:lnTo>
                  <a:lnTo>
                    <a:pt x="34" y="5"/>
                  </a:lnTo>
                  <a:lnTo>
                    <a:pt x="33" y="4"/>
                  </a:lnTo>
                  <a:lnTo>
                    <a:pt x="31" y="2"/>
                  </a:lnTo>
                  <a:lnTo>
                    <a:pt x="27" y="0"/>
                  </a:lnTo>
                  <a:lnTo>
                    <a:pt x="24" y="0"/>
                  </a:lnTo>
                  <a:lnTo>
                    <a:pt x="22" y="0"/>
                  </a:lnTo>
                  <a:lnTo>
                    <a:pt x="20" y="0"/>
                  </a:lnTo>
                  <a:lnTo>
                    <a:pt x="17" y="0"/>
                  </a:lnTo>
                  <a:lnTo>
                    <a:pt x="15" y="1"/>
                  </a:lnTo>
                  <a:lnTo>
                    <a:pt x="13" y="2"/>
                  </a:lnTo>
                  <a:lnTo>
                    <a:pt x="10" y="5"/>
                  </a:lnTo>
                  <a:lnTo>
                    <a:pt x="8" y="6"/>
                  </a:lnTo>
                  <a:lnTo>
                    <a:pt x="6" y="7"/>
                  </a:lnTo>
                  <a:lnTo>
                    <a:pt x="4" y="12"/>
                  </a:lnTo>
                  <a:lnTo>
                    <a:pt x="2" y="17"/>
                  </a:lnTo>
                  <a:lnTo>
                    <a:pt x="1" y="23"/>
                  </a:lnTo>
                  <a:lnTo>
                    <a:pt x="0" y="29"/>
                  </a:lnTo>
                  <a:lnTo>
                    <a:pt x="1" y="33"/>
                  </a:lnTo>
                  <a:lnTo>
                    <a:pt x="1" y="35"/>
                  </a:lnTo>
                  <a:lnTo>
                    <a:pt x="2" y="41"/>
                  </a:lnTo>
                  <a:lnTo>
                    <a:pt x="4" y="46"/>
                  </a:lnTo>
                  <a:lnTo>
                    <a:pt x="5" y="47"/>
                  </a:lnTo>
                  <a:lnTo>
                    <a:pt x="6" y="49"/>
                  </a:lnTo>
                  <a:lnTo>
                    <a:pt x="8" y="51"/>
                  </a:lnTo>
                  <a:lnTo>
                    <a:pt x="10" y="53"/>
                  </a:lnTo>
                  <a:lnTo>
                    <a:pt x="12" y="54"/>
                  </a:lnTo>
                  <a:lnTo>
                    <a:pt x="13" y="55"/>
                  </a:lnTo>
                  <a:lnTo>
                    <a:pt x="15" y="56"/>
                  </a:lnTo>
                  <a:lnTo>
                    <a:pt x="17" y="57"/>
                  </a:lnTo>
                  <a:lnTo>
                    <a:pt x="22" y="57"/>
                  </a:lnTo>
                  <a:lnTo>
                    <a:pt x="24" y="57"/>
                  </a:lnTo>
                  <a:lnTo>
                    <a:pt x="27" y="57"/>
                  </a:lnTo>
                  <a:lnTo>
                    <a:pt x="29" y="56"/>
                  </a:lnTo>
                  <a:lnTo>
                    <a:pt x="30" y="55"/>
                  </a:lnTo>
                  <a:lnTo>
                    <a:pt x="32" y="54"/>
                  </a:lnTo>
                  <a:lnTo>
                    <a:pt x="34" y="53"/>
                  </a:lnTo>
                  <a:lnTo>
                    <a:pt x="36" y="51"/>
                  </a:lnTo>
                  <a:lnTo>
                    <a:pt x="37" y="49"/>
                  </a:lnTo>
                  <a:lnTo>
                    <a:pt x="37" y="54"/>
                  </a:lnTo>
                  <a:lnTo>
                    <a:pt x="37" y="58"/>
                  </a:lnTo>
                  <a:lnTo>
                    <a:pt x="36" y="60"/>
                  </a:lnTo>
                  <a:lnTo>
                    <a:pt x="36" y="62"/>
                  </a:lnTo>
                  <a:lnTo>
                    <a:pt x="34" y="64"/>
                  </a:lnTo>
                  <a:lnTo>
                    <a:pt x="34" y="65"/>
                  </a:lnTo>
                  <a:lnTo>
                    <a:pt x="33" y="66"/>
                  </a:lnTo>
                  <a:lnTo>
                    <a:pt x="30" y="67"/>
                  </a:lnTo>
                  <a:lnTo>
                    <a:pt x="29" y="67"/>
                  </a:lnTo>
                  <a:lnTo>
                    <a:pt x="25" y="67"/>
                  </a:lnTo>
                  <a:lnTo>
                    <a:pt x="23" y="67"/>
                  </a:lnTo>
                  <a:lnTo>
                    <a:pt x="22" y="67"/>
                  </a:lnTo>
                  <a:lnTo>
                    <a:pt x="21" y="67"/>
                  </a:lnTo>
                  <a:lnTo>
                    <a:pt x="20" y="66"/>
                  </a:lnTo>
                  <a:lnTo>
                    <a:pt x="19" y="66"/>
                  </a:lnTo>
                  <a:lnTo>
                    <a:pt x="18" y="64"/>
                  </a:lnTo>
                  <a:lnTo>
                    <a:pt x="17" y="63"/>
                  </a:lnTo>
                  <a:lnTo>
                    <a:pt x="17" y="62"/>
                  </a:lnTo>
                  <a:lnTo>
                    <a:pt x="2" y="6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89" name="Freeform 1309"/>
            <p:cNvSpPr>
              <a:spLocks/>
            </p:cNvSpPr>
            <p:nvPr/>
          </p:nvSpPr>
          <p:spPr bwMode="auto">
            <a:xfrm>
              <a:off x="1483" y="2436"/>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90" name="Freeform 1310"/>
            <p:cNvSpPr>
              <a:spLocks/>
            </p:cNvSpPr>
            <p:nvPr/>
          </p:nvSpPr>
          <p:spPr bwMode="auto">
            <a:xfrm>
              <a:off x="1483" y="2415"/>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91" name="Freeform 1311"/>
            <p:cNvSpPr>
              <a:spLocks/>
            </p:cNvSpPr>
            <p:nvPr/>
          </p:nvSpPr>
          <p:spPr bwMode="auto">
            <a:xfrm>
              <a:off x="1512" y="2434"/>
              <a:ext cx="48" cy="58"/>
            </a:xfrm>
            <a:custGeom>
              <a:avLst/>
              <a:gdLst/>
              <a:ahLst/>
              <a:cxnLst>
                <a:cxn ang="0">
                  <a:pos x="33" y="37"/>
                </a:cxn>
                <a:cxn ang="0">
                  <a:pos x="31" y="41"/>
                </a:cxn>
                <a:cxn ang="0">
                  <a:pos x="29" y="43"/>
                </a:cxn>
                <a:cxn ang="0">
                  <a:pos x="26" y="44"/>
                </a:cxn>
                <a:cxn ang="0">
                  <a:pos x="22" y="44"/>
                </a:cxn>
                <a:cxn ang="0">
                  <a:pos x="19" y="43"/>
                </a:cxn>
                <a:cxn ang="0">
                  <a:pos x="16" y="39"/>
                </a:cxn>
                <a:cxn ang="0">
                  <a:pos x="14" y="33"/>
                </a:cxn>
                <a:cxn ang="0">
                  <a:pos x="14" y="24"/>
                </a:cxn>
                <a:cxn ang="0">
                  <a:pos x="16" y="19"/>
                </a:cxn>
                <a:cxn ang="0">
                  <a:pos x="18" y="14"/>
                </a:cxn>
                <a:cxn ang="0">
                  <a:pos x="22" y="13"/>
                </a:cxn>
                <a:cxn ang="0">
                  <a:pos x="26" y="13"/>
                </a:cxn>
                <a:cxn ang="0">
                  <a:pos x="29" y="14"/>
                </a:cxn>
                <a:cxn ang="0">
                  <a:pos x="31" y="15"/>
                </a:cxn>
                <a:cxn ang="0">
                  <a:pos x="33" y="19"/>
                </a:cxn>
                <a:cxn ang="0">
                  <a:pos x="47" y="21"/>
                </a:cxn>
                <a:cxn ang="0">
                  <a:pos x="44" y="12"/>
                </a:cxn>
                <a:cxn ang="0">
                  <a:pos x="42" y="7"/>
                </a:cxn>
                <a:cxn ang="0">
                  <a:pos x="37" y="4"/>
                </a:cxn>
                <a:cxn ang="0">
                  <a:pos x="29" y="0"/>
                </a:cxn>
                <a:cxn ang="0">
                  <a:pos x="21" y="0"/>
                </a:cxn>
                <a:cxn ang="0">
                  <a:pos x="16" y="1"/>
                </a:cxn>
                <a:cxn ang="0">
                  <a:pos x="10" y="5"/>
                </a:cxn>
                <a:cxn ang="0">
                  <a:pos x="6" y="7"/>
                </a:cxn>
                <a:cxn ang="0">
                  <a:pos x="4" y="12"/>
                </a:cxn>
                <a:cxn ang="0">
                  <a:pos x="2" y="16"/>
                </a:cxn>
                <a:cxn ang="0">
                  <a:pos x="0" y="23"/>
                </a:cxn>
                <a:cxn ang="0">
                  <a:pos x="0" y="29"/>
                </a:cxn>
                <a:cxn ang="0">
                  <a:pos x="1" y="38"/>
                </a:cxn>
                <a:cxn ang="0">
                  <a:pos x="3" y="43"/>
                </a:cxn>
                <a:cxn ang="0">
                  <a:pos x="5" y="48"/>
                </a:cxn>
                <a:cxn ang="0">
                  <a:pos x="8" y="52"/>
                </a:cxn>
                <a:cxn ang="0">
                  <a:pos x="12" y="54"/>
                </a:cxn>
                <a:cxn ang="0">
                  <a:pos x="16" y="56"/>
                </a:cxn>
                <a:cxn ang="0">
                  <a:pos x="21" y="57"/>
                </a:cxn>
                <a:cxn ang="0">
                  <a:pos x="26" y="57"/>
                </a:cxn>
                <a:cxn ang="0">
                  <a:pos x="33" y="56"/>
                </a:cxn>
                <a:cxn ang="0">
                  <a:pos x="36" y="53"/>
                </a:cxn>
                <a:cxn ang="0">
                  <a:pos x="40" y="52"/>
                </a:cxn>
                <a:cxn ang="0">
                  <a:pos x="43" y="48"/>
                </a:cxn>
                <a:cxn ang="0">
                  <a:pos x="46" y="41"/>
                </a:cxn>
                <a:cxn ang="0">
                  <a:pos x="33" y="35"/>
                </a:cxn>
              </a:cxnLst>
              <a:rect l="0" t="0" r="r" b="b"/>
              <a:pathLst>
                <a:path w="48" h="58">
                  <a:moveTo>
                    <a:pt x="33" y="35"/>
                  </a:moveTo>
                  <a:lnTo>
                    <a:pt x="33" y="37"/>
                  </a:lnTo>
                  <a:lnTo>
                    <a:pt x="32" y="40"/>
                  </a:lnTo>
                  <a:lnTo>
                    <a:pt x="31" y="41"/>
                  </a:lnTo>
                  <a:lnTo>
                    <a:pt x="30" y="43"/>
                  </a:lnTo>
                  <a:lnTo>
                    <a:pt x="29" y="43"/>
                  </a:lnTo>
                  <a:lnTo>
                    <a:pt x="27" y="44"/>
                  </a:lnTo>
                  <a:lnTo>
                    <a:pt x="26" y="44"/>
                  </a:lnTo>
                  <a:lnTo>
                    <a:pt x="24" y="45"/>
                  </a:lnTo>
                  <a:lnTo>
                    <a:pt x="22" y="44"/>
                  </a:lnTo>
                  <a:lnTo>
                    <a:pt x="20" y="44"/>
                  </a:lnTo>
                  <a:lnTo>
                    <a:pt x="19" y="43"/>
                  </a:lnTo>
                  <a:lnTo>
                    <a:pt x="17" y="41"/>
                  </a:lnTo>
                  <a:lnTo>
                    <a:pt x="16" y="39"/>
                  </a:lnTo>
                  <a:lnTo>
                    <a:pt x="15" y="35"/>
                  </a:lnTo>
                  <a:lnTo>
                    <a:pt x="14" y="33"/>
                  </a:lnTo>
                  <a:lnTo>
                    <a:pt x="14" y="29"/>
                  </a:lnTo>
                  <a:lnTo>
                    <a:pt x="14" y="24"/>
                  </a:lnTo>
                  <a:lnTo>
                    <a:pt x="15" y="22"/>
                  </a:lnTo>
                  <a:lnTo>
                    <a:pt x="16" y="19"/>
                  </a:lnTo>
                  <a:lnTo>
                    <a:pt x="17" y="16"/>
                  </a:lnTo>
                  <a:lnTo>
                    <a:pt x="18" y="14"/>
                  </a:lnTo>
                  <a:lnTo>
                    <a:pt x="20" y="14"/>
                  </a:lnTo>
                  <a:lnTo>
                    <a:pt x="22" y="13"/>
                  </a:lnTo>
                  <a:lnTo>
                    <a:pt x="24" y="12"/>
                  </a:lnTo>
                  <a:lnTo>
                    <a:pt x="26" y="13"/>
                  </a:lnTo>
                  <a:lnTo>
                    <a:pt x="27" y="13"/>
                  </a:lnTo>
                  <a:lnTo>
                    <a:pt x="29" y="14"/>
                  </a:lnTo>
                  <a:lnTo>
                    <a:pt x="30" y="14"/>
                  </a:lnTo>
                  <a:lnTo>
                    <a:pt x="31" y="15"/>
                  </a:lnTo>
                  <a:lnTo>
                    <a:pt x="32" y="17"/>
                  </a:lnTo>
                  <a:lnTo>
                    <a:pt x="33" y="19"/>
                  </a:lnTo>
                  <a:lnTo>
                    <a:pt x="33" y="21"/>
                  </a:lnTo>
                  <a:lnTo>
                    <a:pt x="47" y="21"/>
                  </a:lnTo>
                  <a:lnTo>
                    <a:pt x="46" y="16"/>
                  </a:lnTo>
                  <a:lnTo>
                    <a:pt x="44" y="12"/>
                  </a:lnTo>
                  <a:lnTo>
                    <a:pt x="43" y="9"/>
                  </a:lnTo>
                  <a:lnTo>
                    <a:pt x="42" y="7"/>
                  </a:lnTo>
                  <a:lnTo>
                    <a:pt x="40" y="5"/>
                  </a:lnTo>
                  <a:lnTo>
                    <a:pt x="37" y="4"/>
                  </a:lnTo>
                  <a:lnTo>
                    <a:pt x="33" y="2"/>
                  </a:lnTo>
                  <a:lnTo>
                    <a:pt x="29" y="0"/>
                  </a:lnTo>
                  <a:lnTo>
                    <a:pt x="24" y="0"/>
                  </a:lnTo>
                  <a:lnTo>
                    <a:pt x="21" y="0"/>
                  </a:lnTo>
                  <a:lnTo>
                    <a:pt x="19" y="0"/>
                  </a:lnTo>
                  <a:lnTo>
                    <a:pt x="16" y="1"/>
                  </a:lnTo>
                  <a:lnTo>
                    <a:pt x="14" y="2"/>
                  </a:lnTo>
                  <a:lnTo>
                    <a:pt x="10" y="5"/>
                  </a:lnTo>
                  <a:lnTo>
                    <a:pt x="8" y="5"/>
                  </a:lnTo>
                  <a:lnTo>
                    <a:pt x="6" y="7"/>
                  </a:lnTo>
                  <a:lnTo>
                    <a:pt x="5" y="9"/>
                  </a:lnTo>
                  <a:lnTo>
                    <a:pt x="4" y="12"/>
                  </a:lnTo>
                  <a:lnTo>
                    <a:pt x="3" y="14"/>
                  </a:lnTo>
                  <a:lnTo>
                    <a:pt x="2" y="16"/>
                  </a:lnTo>
                  <a:lnTo>
                    <a:pt x="1" y="19"/>
                  </a:lnTo>
                  <a:lnTo>
                    <a:pt x="0" y="23"/>
                  </a:lnTo>
                  <a:lnTo>
                    <a:pt x="0" y="25"/>
                  </a:lnTo>
                  <a:lnTo>
                    <a:pt x="0" y="29"/>
                  </a:lnTo>
                  <a:lnTo>
                    <a:pt x="0" y="35"/>
                  </a:lnTo>
                  <a:lnTo>
                    <a:pt x="1" y="38"/>
                  </a:lnTo>
                  <a:lnTo>
                    <a:pt x="2" y="41"/>
                  </a:lnTo>
                  <a:lnTo>
                    <a:pt x="3" y="43"/>
                  </a:lnTo>
                  <a:lnTo>
                    <a:pt x="4" y="46"/>
                  </a:lnTo>
                  <a:lnTo>
                    <a:pt x="5" y="48"/>
                  </a:lnTo>
                  <a:lnTo>
                    <a:pt x="6" y="50"/>
                  </a:lnTo>
                  <a:lnTo>
                    <a:pt x="8" y="52"/>
                  </a:lnTo>
                  <a:lnTo>
                    <a:pt x="10" y="53"/>
                  </a:lnTo>
                  <a:lnTo>
                    <a:pt x="12" y="54"/>
                  </a:lnTo>
                  <a:lnTo>
                    <a:pt x="14" y="55"/>
                  </a:lnTo>
                  <a:lnTo>
                    <a:pt x="16" y="56"/>
                  </a:lnTo>
                  <a:lnTo>
                    <a:pt x="19" y="57"/>
                  </a:lnTo>
                  <a:lnTo>
                    <a:pt x="21" y="57"/>
                  </a:lnTo>
                  <a:lnTo>
                    <a:pt x="24" y="57"/>
                  </a:lnTo>
                  <a:lnTo>
                    <a:pt x="26" y="57"/>
                  </a:lnTo>
                  <a:lnTo>
                    <a:pt x="28" y="57"/>
                  </a:lnTo>
                  <a:lnTo>
                    <a:pt x="33" y="56"/>
                  </a:lnTo>
                  <a:lnTo>
                    <a:pt x="35" y="55"/>
                  </a:lnTo>
                  <a:lnTo>
                    <a:pt x="36" y="53"/>
                  </a:lnTo>
                  <a:lnTo>
                    <a:pt x="38" y="52"/>
                  </a:lnTo>
                  <a:lnTo>
                    <a:pt x="40" y="52"/>
                  </a:lnTo>
                  <a:lnTo>
                    <a:pt x="41" y="50"/>
                  </a:lnTo>
                  <a:lnTo>
                    <a:pt x="43" y="48"/>
                  </a:lnTo>
                  <a:lnTo>
                    <a:pt x="44" y="44"/>
                  </a:lnTo>
                  <a:lnTo>
                    <a:pt x="46" y="41"/>
                  </a:lnTo>
                  <a:lnTo>
                    <a:pt x="47" y="35"/>
                  </a:lnTo>
                  <a:lnTo>
                    <a:pt x="33"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92" name="Freeform 1312"/>
            <p:cNvSpPr>
              <a:spLocks/>
            </p:cNvSpPr>
            <p:nvPr/>
          </p:nvSpPr>
          <p:spPr bwMode="auto">
            <a:xfrm>
              <a:off x="1574" y="2434"/>
              <a:ext cx="49" cy="58"/>
            </a:xfrm>
            <a:custGeom>
              <a:avLst/>
              <a:gdLst/>
              <a:ahLst/>
              <a:cxnLst>
                <a:cxn ang="0">
                  <a:pos x="32" y="52"/>
                </a:cxn>
                <a:cxn ang="0">
                  <a:pos x="48" y="55"/>
                </a:cxn>
                <a:cxn ang="0">
                  <a:pos x="46" y="52"/>
                </a:cxn>
                <a:cxn ang="0">
                  <a:pos x="44" y="48"/>
                </a:cxn>
                <a:cxn ang="0">
                  <a:pos x="44" y="29"/>
                </a:cxn>
                <a:cxn ang="0">
                  <a:pos x="32" y="34"/>
                </a:cxn>
                <a:cxn ang="0">
                  <a:pos x="30" y="39"/>
                </a:cxn>
                <a:cxn ang="0">
                  <a:pos x="28" y="43"/>
                </a:cxn>
                <a:cxn ang="0">
                  <a:pos x="25" y="46"/>
                </a:cxn>
                <a:cxn ang="0">
                  <a:pos x="20" y="46"/>
                </a:cxn>
                <a:cxn ang="0">
                  <a:pos x="17" y="46"/>
                </a:cxn>
                <a:cxn ang="0">
                  <a:pos x="14" y="44"/>
                </a:cxn>
                <a:cxn ang="0">
                  <a:pos x="13" y="42"/>
                </a:cxn>
                <a:cxn ang="0">
                  <a:pos x="13" y="39"/>
                </a:cxn>
                <a:cxn ang="0">
                  <a:pos x="15" y="35"/>
                </a:cxn>
                <a:cxn ang="0">
                  <a:pos x="20" y="33"/>
                </a:cxn>
                <a:cxn ang="0">
                  <a:pos x="28" y="31"/>
                </a:cxn>
                <a:cxn ang="0">
                  <a:pos x="44" y="29"/>
                </a:cxn>
                <a:cxn ang="0">
                  <a:pos x="44" y="12"/>
                </a:cxn>
                <a:cxn ang="0">
                  <a:pos x="42" y="6"/>
                </a:cxn>
                <a:cxn ang="0">
                  <a:pos x="36" y="2"/>
                </a:cxn>
                <a:cxn ang="0">
                  <a:pos x="28" y="0"/>
                </a:cxn>
                <a:cxn ang="0">
                  <a:pos x="20" y="0"/>
                </a:cxn>
                <a:cxn ang="0">
                  <a:pos x="16" y="1"/>
                </a:cxn>
                <a:cxn ang="0">
                  <a:pos x="12" y="2"/>
                </a:cxn>
                <a:cxn ang="0">
                  <a:pos x="7" y="5"/>
                </a:cxn>
                <a:cxn ang="0">
                  <a:pos x="4" y="11"/>
                </a:cxn>
                <a:cxn ang="0">
                  <a:pos x="2" y="15"/>
                </a:cxn>
                <a:cxn ang="0">
                  <a:pos x="2" y="19"/>
                </a:cxn>
                <a:cxn ang="0">
                  <a:pos x="15" y="18"/>
                </a:cxn>
                <a:cxn ang="0">
                  <a:pos x="15" y="15"/>
                </a:cxn>
                <a:cxn ang="0">
                  <a:pos x="17" y="13"/>
                </a:cxn>
                <a:cxn ang="0">
                  <a:pos x="20" y="12"/>
                </a:cxn>
                <a:cxn ang="0">
                  <a:pos x="23" y="11"/>
                </a:cxn>
                <a:cxn ang="0">
                  <a:pos x="27" y="12"/>
                </a:cxn>
                <a:cxn ang="0">
                  <a:pos x="29" y="13"/>
                </a:cxn>
                <a:cxn ang="0">
                  <a:pos x="31" y="16"/>
                </a:cxn>
                <a:cxn ang="0">
                  <a:pos x="31" y="19"/>
                </a:cxn>
                <a:cxn ang="0">
                  <a:pos x="29" y="21"/>
                </a:cxn>
                <a:cxn ang="0">
                  <a:pos x="24" y="23"/>
                </a:cxn>
                <a:cxn ang="0">
                  <a:pos x="13" y="24"/>
                </a:cxn>
                <a:cxn ang="0">
                  <a:pos x="6" y="27"/>
                </a:cxn>
                <a:cxn ang="0">
                  <a:pos x="3" y="31"/>
                </a:cxn>
                <a:cxn ang="0">
                  <a:pos x="0" y="37"/>
                </a:cxn>
                <a:cxn ang="0">
                  <a:pos x="0" y="41"/>
                </a:cxn>
                <a:cxn ang="0">
                  <a:pos x="0" y="44"/>
                </a:cxn>
                <a:cxn ang="0">
                  <a:pos x="3" y="51"/>
                </a:cxn>
                <a:cxn ang="0">
                  <a:pos x="6" y="55"/>
                </a:cxn>
                <a:cxn ang="0">
                  <a:pos x="9" y="56"/>
                </a:cxn>
                <a:cxn ang="0">
                  <a:pos x="13" y="57"/>
                </a:cxn>
                <a:cxn ang="0">
                  <a:pos x="20" y="57"/>
                </a:cxn>
                <a:cxn ang="0">
                  <a:pos x="25" y="55"/>
                </a:cxn>
                <a:cxn ang="0">
                  <a:pos x="28" y="52"/>
                </a:cxn>
                <a:cxn ang="0">
                  <a:pos x="32" y="49"/>
                </a:cxn>
              </a:cxnLst>
              <a:rect l="0" t="0" r="r" b="b"/>
              <a:pathLst>
                <a:path w="49" h="58">
                  <a:moveTo>
                    <a:pt x="32" y="49"/>
                  </a:moveTo>
                  <a:lnTo>
                    <a:pt x="32" y="52"/>
                  </a:lnTo>
                  <a:lnTo>
                    <a:pt x="33" y="55"/>
                  </a:lnTo>
                  <a:lnTo>
                    <a:pt x="48" y="55"/>
                  </a:lnTo>
                  <a:lnTo>
                    <a:pt x="48" y="53"/>
                  </a:lnTo>
                  <a:lnTo>
                    <a:pt x="46" y="52"/>
                  </a:lnTo>
                  <a:lnTo>
                    <a:pt x="45" y="51"/>
                  </a:lnTo>
                  <a:lnTo>
                    <a:pt x="44" y="48"/>
                  </a:lnTo>
                  <a:lnTo>
                    <a:pt x="44" y="46"/>
                  </a:lnTo>
                  <a:lnTo>
                    <a:pt x="44" y="29"/>
                  </a:lnTo>
                  <a:lnTo>
                    <a:pt x="32" y="29"/>
                  </a:lnTo>
                  <a:lnTo>
                    <a:pt x="32" y="34"/>
                  </a:lnTo>
                  <a:lnTo>
                    <a:pt x="31" y="37"/>
                  </a:lnTo>
                  <a:lnTo>
                    <a:pt x="30" y="39"/>
                  </a:lnTo>
                  <a:lnTo>
                    <a:pt x="30" y="42"/>
                  </a:lnTo>
                  <a:lnTo>
                    <a:pt x="28" y="43"/>
                  </a:lnTo>
                  <a:lnTo>
                    <a:pt x="27" y="44"/>
                  </a:lnTo>
                  <a:lnTo>
                    <a:pt x="25" y="46"/>
                  </a:lnTo>
                  <a:lnTo>
                    <a:pt x="22" y="46"/>
                  </a:lnTo>
                  <a:lnTo>
                    <a:pt x="20" y="46"/>
                  </a:lnTo>
                  <a:lnTo>
                    <a:pt x="19" y="46"/>
                  </a:lnTo>
                  <a:lnTo>
                    <a:pt x="17" y="46"/>
                  </a:lnTo>
                  <a:lnTo>
                    <a:pt x="15" y="44"/>
                  </a:lnTo>
                  <a:lnTo>
                    <a:pt x="14" y="44"/>
                  </a:lnTo>
                  <a:lnTo>
                    <a:pt x="13" y="43"/>
                  </a:lnTo>
                  <a:lnTo>
                    <a:pt x="13" y="42"/>
                  </a:lnTo>
                  <a:lnTo>
                    <a:pt x="13" y="40"/>
                  </a:lnTo>
                  <a:lnTo>
                    <a:pt x="13" y="39"/>
                  </a:lnTo>
                  <a:lnTo>
                    <a:pt x="13" y="37"/>
                  </a:lnTo>
                  <a:lnTo>
                    <a:pt x="15" y="35"/>
                  </a:lnTo>
                  <a:lnTo>
                    <a:pt x="17" y="33"/>
                  </a:lnTo>
                  <a:lnTo>
                    <a:pt x="20" y="33"/>
                  </a:lnTo>
                  <a:lnTo>
                    <a:pt x="25" y="32"/>
                  </a:lnTo>
                  <a:lnTo>
                    <a:pt x="28" y="31"/>
                  </a:lnTo>
                  <a:lnTo>
                    <a:pt x="32" y="29"/>
                  </a:lnTo>
                  <a:lnTo>
                    <a:pt x="44" y="29"/>
                  </a:lnTo>
                  <a:lnTo>
                    <a:pt x="44" y="15"/>
                  </a:lnTo>
                  <a:lnTo>
                    <a:pt x="44" y="12"/>
                  </a:lnTo>
                  <a:lnTo>
                    <a:pt x="44" y="9"/>
                  </a:lnTo>
                  <a:lnTo>
                    <a:pt x="42" y="6"/>
                  </a:lnTo>
                  <a:lnTo>
                    <a:pt x="39" y="4"/>
                  </a:lnTo>
                  <a:lnTo>
                    <a:pt x="36" y="2"/>
                  </a:lnTo>
                  <a:lnTo>
                    <a:pt x="32" y="1"/>
                  </a:lnTo>
                  <a:lnTo>
                    <a:pt x="28" y="0"/>
                  </a:lnTo>
                  <a:lnTo>
                    <a:pt x="22" y="0"/>
                  </a:lnTo>
                  <a:lnTo>
                    <a:pt x="20" y="0"/>
                  </a:lnTo>
                  <a:lnTo>
                    <a:pt x="18" y="0"/>
                  </a:lnTo>
                  <a:lnTo>
                    <a:pt x="16" y="1"/>
                  </a:lnTo>
                  <a:lnTo>
                    <a:pt x="13" y="1"/>
                  </a:lnTo>
                  <a:lnTo>
                    <a:pt x="12" y="2"/>
                  </a:lnTo>
                  <a:lnTo>
                    <a:pt x="11" y="3"/>
                  </a:lnTo>
                  <a:lnTo>
                    <a:pt x="7" y="5"/>
                  </a:lnTo>
                  <a:lnTo>
                    <a:pt x="5" y="7"/>
                  </a:lnTo>
                  <a:lnTo>
                    <a:pt x="4" y="11"/>
                  </a:lnTo>
                  <a:lnTo>
                    <a:pt x="3" y="14"/>
                  </a:lnTo>
                  <a:lnTo>
                    <a:pt x="2" y="15"/>
                  </a:lnTo>
                  <a:lnTo>
                    <a:pt x="2" y="17"/>
                  </a:lnTo>
                  <a:lnTo>
                    <a:pt x="2" y="19"/>
                  </a:lnTo>
                  <a:lnTo>
                    <a:pt x="15" y="19"/>
                  </a:lnTo>
                  <a:lnTo>
                    <a:pt x="15" y="18"/>
                  </a:lnTo>
                  <a:lnTo>
                    <a:pt x="15" y="16"/>
                  </a:lnTo>
                  <a:lnTo>
                    <a:pt x="15" y="15"/>
                  </a:lnTo>
                  <a:lnTo>
                    <a:pt x="16" y="14"/>
                  </a:lnTo>
                  <a:lnTo>
                    <a:pt x="17" y="13"/>
                  </a:lnTo>
                  <a:lnTo>
                    <a:pt x="18" y="12"/>
                  </a:lnTo>
                  <a:lnTo>
                    <a:pt x="20" y="12"/>
                  </a:lnTo>
                  <a:lnTo>
                    <a:pt x="21" y="11"/>
                  </a:lnTo>
                  <a:lnTo>
                    <a:pt x="23" y="11"/>
                  </a:lnTo>
                  <a:lnTo>
                    <a:pt x="25" y="11"/>
                  </a:lnTo>
                  <a:lnTo>
                    <a:pt x="27" y="12"/>
                  </a:lnTo>
                  <a:lnTo>
                    <a:pt x="28" y="12"/>
                  </a:lnTo>
                  <a:lnTo>
                    <a:pt x="29" y="13"/>
                  </a:lnTo>
                  <a:lnTo>
                    <a:pt x="31" y="14"/>
                  </a:lnTo>
                  <a:lnTo>
                    <a:pt x="31" y="16"/>
                  </a:lnTo>
                  <a:lnTo>
                    <a:pt x="31" y="17"/>
                  </a:lnTo>
                  <a:lnTo>
                    <a:pt x="31" y="19"/>
                  </a:lnTo>
                  <a:lnTo>
                    <a:pt x="30" y="20"/>
                  </a:lnTo>
                  <a:lnTo>
                    <a:pt x="29" y="21"/>
                  </a:lnTo>
                  <a:lnTo>
                    <a:pt x="28" y="22"/>
                  </a:lnTo>
                  <a:lnTo>
                    <a:pt x="24" y="23"/>
                  </a:lnTo>
                  <a:lnTo>
                    <a:pt x="17" y="24"/>
                  </a:lnTo>
                  <a:lnTo>
                    <a:pt x="13" y="24"/>
                  </a:lnTo>
                  <a:lnTo>
                    <a:pt x="10" y="25"/>
                  </a:lnTo>
                  <a:lnTo>
                    <a:pt x="6" y="27"/>
                  </a:lnTo>
                  <a:lnTo>
                    <a:pt x="4" y="29"/>
                  </a:lnTo>
                  <a:lnTo>
                    <a:pt x="3" y="31"/>
                  </a:lnTo>
                  <a:lnTo>
                    <a:pt x="1" y="33"/>
                  </a:lnTo>
                  <a:lnTo>
                    <a:pt x="0" y="37"/>
                  </a:lnTo>
                  <a:lnTo>
                    <a:pt x="0" y="39"/>
                  </a:lnTo>
                  <a:lnTo>
                    <a:pt x="0" y="41"/>
                  </a:lnTo>
                  <a:lnTo>
                    <a:pt x="0" y="43"/>
                  </a:lnTo>
                  <a:lnTo>
                    <a:pt x="0" y="44"/>
                  </a:lnTo>
                  <a:lnTo>
                    <a:pt x="1" y="48"/>
                  </a:lnTo>
                  <a:lnTo>
                    <a:pt x="3" y="51"/>
                  </a:lnTo>
                  <a:lnTo>
                    <a:pt x="4" y="53"/>
                  </a:lnTo>
                  <a:lnTo>
                    <a:pt x="6" y="55"/>
                  </a:lnTo>
                  <a:lnTo>
                    <a:pt x="7" y="55"/>
                  </a:lnTo>
                  <a:lnTo>
                    <a:pt x="9" y="56"/>
                  </a:lnTo>
                  <a:lnTo>
                    <a:pt x="12" y="57"/>
                  </a:lnTo>
                  <a:lnTo>
                    <a:pt x="13" y="57"/>
                  </a:lnTo>
                  <a:lnTo>
                    <a:pt x="15" y="57"/>
                  </a:lnTo>
                  <a:lnTo>
                    <a:pt x="20" y="57"/>
                  </a:lnTo>
                  <a:lnTo>
                    <a:pt x="23" y="56"/>
                  </a:lnTo>
                  <a:lnTo>
                    <a:pt x="25" y="55"/>
                  </a:lnTo>
                  <a:lnTo>
                    <a:pt x="27" y="54"/>
                  </a:lnTo>
                  <a:lnTo>
                    <a:pt x="28" y="52"/>
                  </a:lnTo>
                  <a:lnTo>
                    <a:pt x="30" y="51"/>
                  </a:lnTo>
                  <a:lnTo>
                    <a:pt x="32"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93" name="Freeform 1313"/>
            <p:cNvSpPr>
              <a:spLocks/>
            </p:cNvSpPr>
            <p:nvPr/>
          </p:nvSpPr>
          <p:spPr bwMode="auto">
            <a:xfrm>
              <a:off x="1637" y="2434"/>
              <a:ext cx="47" cy="58"/>
            </a:xfrm>
            <a:custGeom>
              <a:avLst/>
              <a:gdLst/>
              <a:ahLst/>
              <a:cxnLst>
                <a:cxn ang="0">
                  <a:pos x="0" y="39"/>
                </a:cxn>
                <a:cxn ang="0">
                  <a:pos x="2" y="46"/>
                </a:cxn>
                <a:cxn ang="0">
                  <a:pos x="6" y="52"/>
                </a:cxn>
                <a:cxn ang="0">
                  <a:pos x="9" y="54"/>
                </a:cxn>
                <a:cxn ang="0">
                  <a:pos x="15" y="57"/>
                </a:cxn>
                <a:cxn ang="0">
                  <a:pos x="19" y="57"/>
                </a:cxn>
                <a:cxn ang="0">
                  <a:pos x="25" y="57"/>
                </a:cxn>
                <a:cxn ang="0">
                  <a:pos x="33" y="56"/>
                </a:cxn>
                <a:cxn ang="0">
                  <a:pos x="40" y="52"/>
                </a:cxn>
                <a:cxn ang="0">
                  <a:pos x="44" y="48"/>
                </a:cxn>
                <a:cxn ang="0">
                  <a:pos x="46" y="43"/>
                </a:cxn>
                <a:cxn ang="0">
                  <a:pos x="46" y="39"/>
                </a:cxn>
                <a:cxn ang="0">
                  <a:pos x="45" y="33"/>
                </a:cxn>
                <a:cxn ang="0">
                  <a:pos x="42" y="28"/>
                </a:cxn>
                <a:cxn ang="0">
                  <a:pos x="36" y="24"/>
                </a:cxn>
                <a:cxn ang="0">
                  <a:pos x="33" y="24"/>
                </a:cxn>
                <a:cxn ang="0">
                  <a:pos x="22" y="21"/>
                </a:cxn>
                <a:cxn ang="0">
                  <a:pos x="17" y="19"/>
                </a:cxn>
                <a:cxn ang="0">
                  <a:pos x="15" y="17"/>
                </a:cxn>
                <a:cxn ang="0">
                  <a:pos x="15" y="14"/>
                </a:cxn>
                <a:cxn ang="0">
                  <a:pos x="18" y="12"/>
                </a:cxn>
                <a:cxn ang="0">
                  <a:pos x="20" y="11"/>
                </a:cxn>
                <a:cxn ang="0">
                  <a:pos x="25" y="11"/>
                </a:cxn>
                <a:cxn ang="0">
                  <a:pos x="27" y="12"/>
                </a:cxn>
                <a:cxn ang="0">
                  <a:pos x="30" y="14"/>
                </a:cxn>
                <a:cxn ang="0">
                  <a:pos x="32" y="18"/>
                </a:cxn>
                <a:cxn ang="0">
                  <a:pos x="44" y="16"/>
                </a:cxn>
                <a:cxn ang="0">
                  <a:pos x="43" y="13"/>
                </a:cxn>
                <a:cxn ang="0">
                  <a:pos x="41" y="7"/>
                </a:cxn>
                <a:cxn ang="0">
                  <a:pos x="37" y="4"/>
                </a:cxn>
                <a:cxn ang="0">
                  <a:pos x="34" y="2"/>
                </a:cxn>
                <a:cxn ang="0">
                  <a:pos x="29" y="1"/>
                </a:cxn>
                <a:cxn ang="0">
                  <a:pos x="22" y="0"/>
                </a:cxn>
                <a:cxn ang="0">
                  <a:pos x="16" y="1"/>
                </a:cxn>
                <a:cxn ang="0">
                  <a:pos x="10" y="3"/>
                </a:cxn>
                <a:cxn ang="0">
                  <a:pos x="5" y="7"/>
                </a:cxn>
                <a:cxn ang="0">
                  <a:pos x="2" y="14"/>
                </a:cxn>
                <a:cxn ang="0">
                  <a:pos x="2" y="19"/>
                </a:cxn>
                <a:cxn ang="0">
                  <a:pos x="3" y="24"/>
                </a:cxn>
                <a:cxn ang="0">
                  <a:pos x="6" y="28"/>
                </a:cxn>
                <a:cxn ang="0">
                  <a:pos x="12" y="32"/>
                </a:cxn>
                <a:cxn ang="0">
                  <a:pos x="19" y="33"/>
                </a:cxn>
                <a:cxn ang="0">
                  <a:pos x="29" y="36"/>
                </a:cxn>
                <a:cxn ang="0">
                  <a:pos x="32" y="38"/>
                </a:cxn>
                <a:cxn ang="0">
                  <a:pos x="33" y="41"/>
                </a:cxn>
                <a:cxn ang="0">
                  <a:pos x="32" y="43"/>
                </a:cxn>
                <a:cxn ang="0">
                  <a:pos x="30" y="44"/>
                </a:cxn>
                <a:cxn ang="0">
                  <a:pos x="27" y="46"/>
                </a:cxn>
                <a:cxn ang="0">
                  <a:pos x="24" y="46"/>
                </a:cxn>
                <a:cxn ang="0">
                  <a:pos x="19" y="45"/>
                </a:cxn>
                <a:cxn ang="0">
                  <a:pos x="16" y="44"/>
                </a:cxn>
                <a:cxn ang="0">
                  <a:pos x="14" y="42"/>
                </a:cxn>
                <a:cxn ang="0">
                  <a:pos x="13" y="38"/>
                </a:cxn>
              </a:cxnLst>
              <a:rect l="0" t="0" r="r" b="b"/>
              <a:pathLst>
                <a:path w="47" h="58">
                  <a:moveTo>
                    <a:pt x="0" y="38"/>
                  </a:moveTo>
                  <a:lnTo>
                    <a:pt x="0" y="39"/>
                  </a:lnTo>
                  <a:lnTo>
                    <a:pt x="0" y="43"/>
                  </a:lnTo>
                  <a:lnTo>
                    <a:pt x="2" y="46"/>
                  </a:lnTo>
                  <a:lnTo>
                    <a:pt x="4" y="50"/>
                  </a:lnTo>
                  <a:lnTo>
                    <a:pt x="6" y="52"/>
                  </a:lnTo>
                  <a:lnTo>
                    <a:pt x="7" y="53"/>
                  </a:lnTo>
                  <a:lnTo>
                    <a:pt x="9" y="54"/>
                  </a:lnTo>
                  <a:lnTo>
                    <a:pt x="12" y="56"/>
                  </a:lnTo>
                  <a:lnTo>
                    <a:pt x="15" y="57"/>
                  </a:lnTo>
                  <a:lnTo>
                    <a:pt x="17" y="57"/>
                  </a:lnTo>
                  <a:lnTo>
                    <a:pt x="19" y="57"/>
                  </a:lnTo>
                  <a:lnTo>
                    <a:pt x="22" y="57"/>
                  </a:lnTo>
                  <a:lnTo>
                    <a:pt x="25" y="57"/>
                  </a:lnTo>
                  <a:lnTo>
                    <a:pt x="27" y="57"/>
                  </a:lnTo>
                  <a:lnTo>
                    <a:pt x="33" y="56"/>
                  </a:lnTo>
                  <a:lnTo>
                    <a:pt x="36" y="54"/>
                  </a:lnTo>
                  <a:lnTo>
                    <a:pt x="40" y="52"/>
                  </a:lnTo>
                  <a:lnTo>
                    <a:pt x="42" y="50"/>
                  </a:lnTo>
                  <a:lnTo>
                    <a:pt x="44" y="48"/>
                  </a:lnTo>
                  <a:lnTo>
                    <a:pt x="44" y="47"/>
                  </a:lnTo>
                  <a:lnTo>
                    <a:pt x="46" y="43"/>
                  </a:lnTo>
                  <a:lnTo>
                    <a:pt x="46" y="41"/>
                  </a:lnTo>
                  <a:lnTo>
                    <a:pt x="46" y="39"/>
                  </a:lnTo>
                  <a:lnTo>
                    <a:pt x="46" y="35"/>
                  </a:lnTo>
                  <a:lnTo>
                    <a:pt x="45" y="33"/>
                  </a:lnTo>
                  <a:lnTo>
                    <a:pt x="44" y="30"/>
                  </a:lnTo>
                  <a:lnTo>
                    <a:pt x="42" y="28"/>
                  </a:lnTo>
                  <a:lnTo>
                    <a:pt x="39" y="26"/>
                  </a:lnTo>
                  <a:lnTo>
                    <a:pt x="36" y="24"/>
                  </a:lnTo>
                  <a:lnTo>
                    <a:pt x="35" y="24"/>
                  </a:lnTo>
                  <a:lnTo>
                    <a:pt x="33" y="24"/>
                  </a:lnTo>
                  <a:lnTo>
                    <a:pt x="29" y="23"/>
                  </a:lnTo>
                  <a:lnTo>
                    <a:pt x="22" y="21"/>
                  </a:lnTo>
                  <a:lnTo>
                    <a:pt x="19" y="20"/>
                  </a:lnTo>
                  <a:lnTo>
                    <a:pt x="17" y="19"/>
                  </a:lnTo>
                  <a:lnTo>
                    <a:pt x="16" y="18"/>
                  </a:lnTo>
                  <a:lnTo>
                    <a:pt x="15" y="17"/>
                  </a:lnTo>
                  <a:lnTo>
                    <a:pt x="15" y="16"/>
                  </a:lnTo>
                  <a:lnTo>
                    <a:pt x="15" y="14"/>
                  </a:lnTo>
                  <a:lnTo>
                    <a:pt x="17" y="13"/>
                  </a:lnTo>
                  <a:lnTo>
                    <a:pt x="18" y="12"/>
                  </a:lnTo>
                  <a:lnTo>
                    <a:pt x="19" y="11"/>
                  </a:lnTo>
                  <a:lnTo>
                    <a:pt x="20" y="11"/>
                  </a:lnTo>
                  <a:lnTo>
                    <a:pt x="22" y="11"/>
                  </a:lnTo>
                  <a:lnTo>
                    <a:pt x="25" y="11"/>
                  </a:lnTo>
                  <a:lnTo>
                    <a:pt x="27" y="12"/>
                  </a:lnTo>
                  <a:lnTo>
                    <a:pt x="27" y="12"/>
                  </a:lnTo>
                  <a:lnTo>
                    <a:pt x="29" y="13"/>
                  </a:lnTo>
                  <a:lnTo>
                    <a:pt x="30" y="14"/>
                  </a:lnTo>
                  <a:lnTo>
                    <a:pt x="30" y="15"/>
                  </a:lnTo>
                  <a:lnTo>
                    <a:pt x="32" y="18"/>
                  </a:lnTo>
                  <a:lnTo>
                    <a:pt x="44" y="18"/>
                  </a:lnTo>
                  <a:lnTo>
                    <a:pt x="44" y="16"/>
                  </a:lnTo>
                  <a:lnTo>
                    <a:pt x="44" y="14"/>
                  </a:lnTo>
                  <a:lnTo>
                    <a:pt x="43" y="13"/>
                  </a:lnTo>
                  <a:lnTo>
                    <a:pt x="42" y="11"/>
                  </a:lnTo>
                  <a:lnTo>
                    <a:pt x="41" y="7"/>
                  </a:lnTo>
                  <a:lnTo>
                    <a:pt x="38" y="5"/>
                  </a:lnTo>
                  <a:lnTo>
                    <a:pt x="37" y="4"/>
                  </a:lnTo>
                  <a:lnTo>
                    <a:pt x="35" y="3"/>
                  </a:lnTo>
                  <a:lnTo>
                    <a:pt x="34" y="2"/>
                  </a:lnTo>
                  <a:lnTo>
                    <a:pt x="32" y="1"/>
                  </a:lnTo>
                  <a:lnTo>
                    <a:pt x="29" y="1"/>
                  </a:lnTo>
                  <a:lnTo>
                    <a:pt x="27" y="0"/>
                  </a:lnTo>
                  <a:lnTo>
                    <a:pt x="22" y="0"/>
                  </a:lnTo>
                  <a:lnTo>
                    <a:pt x="18" y="0"/>
                  </a:lnTo>
                  <a:lnTo>
                    <a:pt x="16" y="1"/>
                  </a:lnTo>
                  <a:lnTo>
                    <a:pt x="13" y="1"/>
                  </a:lnTo>
                  <a:lnTo>
                    <a:pt x="10" y="3"/>
                  </a:lnTo>
                  <a:lnTo>
                    <a:pt x="7" y="5"/>
                  </a:lnTo>
                  <a:lnTo>
                    <a:pt x="5" y="7"/>
                  </a:lnTo>
                  <a:lnTo>
                    <a:pt x="3" y="11"/>
                  </a:lnTo>
                  <a:lnTo>
                    <a:pt x="2" y="14"/>
                  </a:lnTo>
                  <a:lnTo>
                    <a:pt x="2" y="18"/>
                  </a:lnTo>
                  <a:lnTo>
                    <a:pt x="2" y="19"/>
                  </a:lnTo>
                  <a:lnTo>
                    <a:pt x="2" y="21"/>
                  </a:lnTo>
                  <a:lnTo>
                    <a:pt x="3" y="24"/>
                  </a:lnTo>
                  <a:lnTo>
                    <a:pt x="4" y="26"/>
                  </a:lnTo>
                  <a:lnTo>
                    <a:pt x="6" y="28"/>
                  </a:lnTo>
                  <a:lnTo>
                    <a:pt x="8" y="30"/>
                  </a:lnTo>
                  <a:lnTo>
                    <a:pt x="12" y="32"/>
                  </a:lnTo>
                  <a:lnTo>
                    <a:pt x="15" y="33"/>
                  </a:lnTo>
                  <a:lnTo>
                    <a:pt x="19" y="33"/>
                  </a:lnTo>
                  <a:lnTo>
                    <a:pt x="25" y="35"/>
                  </a:lnTo>
                  <a:lnTo>
                    <a:pt x="29" y="36"/>
                  </a:lnTo>
                  <a:lnTo>
                    <a:pt x="30" y="37"/>
                  </a:lnTo>
                  <a:lnTo>
                    <a:pt x="32" y="38"/>
                  </a:lnTo>
                  <a:lnTo>
                    <a:pt x="32" y="39"/>
                  </a:lnTo>
                  <a:lnTo>
                    <a:pt x="33" y="41"/>
                  </a:lnTo>
                  <a:lnTo>
                    <a:pt x="33" y="43"/>
                  </a:lnTo>
                  <a:lnTo>
                    <a:pt x="32" y="43"/>
                  </a:lnTo>
                  <a:lnTo>
                    <a:pt x="32" y="44"/>
                  </a:lnTo>
                  <a:lnTo>
                    <a:pt x="30" y="44"/>
                  </a:lnTo>
                  <a:lnTo>
                    <a:pt x="29" y="45"/>
                  </a:lnTo>
                  <a:lnTo>
                    <a:pt x="27" y="46"/>
                  </a:lnTo>
                  <a:lnTo>
                    <a:pt x="27" y="46"/>
                  </a:lnTo>
                  <a:lnTo>
                    <a:pt x="24" y="46"/>
                  </a:lnTo>
                  <a:lnTo>
                    <a:pt x="22" y="46"/>
                  </a:lnTo>
                  <a:lnTo>
                    <a:pt x="19" y="45"/>
                  </a:lnTo>
                  <a:lnTo>
                    <a:pt x="18" y="45"/>
                  </a:lnTo>
                  <a:lnTo>
                    <a:pt x="16" y="44"/>
                  </a:lnTo>
                  <a:lnTo>
                    <a:pt x="15" y="43"/>
                  </a:lnTo>
                  <a:lnTo>
                    <a:pt x="14" y="42"/>
                  </a:lnTo>
                  <a:lnTo>
                    <a:pt x="13" y="40"/>
                  </a:lnTo>
                  <a:lnTo>
                    <a:pt x="13" y="38"/>
                  </a:lnTo>
                  <a:lnTo>
                    <a:pt x="0" y="3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194" name="Freeform 1314"/>
            <p:cNvSpPr>
              <a:spLocks/>
            </p:cNvSpPr>
            <p:nvPr/>
          </p:nvSpPr>
          <p:spPr bwMode="auto">
            <a:xfrm>
              <a:off x="2009" y="2094"/>
              <a:ext cx="54" cy="76"/>
            </a:xfrm>
            <a:custGeom>
              <a:avLst/>
              <a:gdLst/>
              <a:ahLst/>
              <a:cxnLst>
                <a:cxn ang="0">
                  <a:pos x="13" y="48"/>
                </a:cxn>
                <a:cxn ang="0">
                  <a:pos x="31" y="48"/>
                </a:cxn>
                <a:cxn ang="0">
                  <a:pos x="34" y="48"/>
                </a:cxn>
                <a:cxn ang="0">
                  <a:pos x="36" y="47"/>
                </a:cxn>
                <a:cxn ang="0">
                  <a:pos x="40" y="46"/>
                </a:cxn>
                <a:cxn ang="0">
                  <a:pos x="42" y="45"/>
                </a:cxn>
                <a:cxn ang="0">
                  <a:pos x="44" y="44"/>
                </a:cxn>
                <a:cxn ang="0">
                  <a:pos x="46" y="44"/>
                </a:cxn>
                <a:cxn ang="0">
                  <a:pos x="48" y="42"/>
                </a:cxn>
                <a:cxn ang="0">
                  <a:pos x="49" y="40"/>
                </a:cxn>
                <a:cxn ang="0">
                  <a:pos x="49" y="39"/>
                </a:cxn>
                <a:cxn ang="0">
                  <a:pos x="50" y="37"/>
                </a:cxn>
                <a:cxn ang="0">
                  <a:pos x="51" y="34"/>
                </a:cxn>
                <a:cxn ang="0">
                  <a:pos x="52" y="32"/>
                </a:cxn>
                <a:cxn ang="0">
                  <a:pos x="53" y="30"/>
                </a:cxn>
                <a:cxn ang="0">
                  <a:pos x="53" y="24"/>
                </a:cxn>
                <a:cxn ang="0">
                  <a:pos x="53" y="19"/>
                </a:cxn>
                <a:cxn ang="0">
                  <a:pos x="52" y="17"/>
                </a:cxn>
                <a:cxn ang="0">
                  <a:pos x="51" y="14"/>
                </a:cxn>
                <a:cxn ang="0">
                  <a:pos x="51" y="13"/>
                </a:cxn>
                <a:cxn ang="0">
                  <a:pos x="29" y="13"/>
                </a:cxn>
                <a:cxn ang="0">
                  <a:pos x="31" y="13"/>
                </a:cxn>
                <a:cxn ang="0">
                  <a:pos x="33" y="14"/>
                </a:cxn>
                <a:cxn ang="0">
                  <a:pos x="35" y="15"/>
                </a:cxn>
                <a:cxn ang="0">
                  <a:pos x="36" y="16"/>
                </a:cxn>
                <a:cxn ang="0">
                  <a:pos x="37" y="18"/>
                </a:cxn>
                <a:cxn ang="0">
                  <a:pos x="38" y="19"/>
                </a:cxn>
                <a:cxn ang="0">
                  <a:pos x="39" y="21"/>
                </a:cxn>
                <a:cxn ang="0">
                  <a:pos x="39" y="24"/>
                </a:cxn>
                <a:cxn ang="0">
                  <a:pos x="39" y="27"/>
                </a:cxn>
                <a:cxn ang="0">
                  <a:pos x="38" y="29"/>
                </a:cxn>
                <a:cxn ang="0">
                  <a:pos x="37" y="31"/>
                </a:cxn>
                <a:cxn ang="0">
                  <a:pos x="36" y="32"/>
                </a:cxn>
                <a:cxn ang="0">
                  <a:pos x="34" y="33"/>
                </a:cxn>
                <a:cxn ang="0">
                  <a:pos x="32" y="34"/>
                </a:cxn>
                <a:cxn ang="0">
                  <a:pos x="31" y="34"/>
                </a:cxn>
                <a:cxn ang="0">
                  <a:pos x="28" y="35"/>
                </a:cxn>
                <a:cxn ang="0">
                  <a:pos x="13" y="35"/>
                </a:cxn>
                <a:cxn ang="0">
                  <a:pos x="13" y="13"/>
                </a:cxn>
                <a:cxn ang="0">
                  <a:pos x="29" y="13"/>
                </a:cxn>
                <a:cxn ang="0">
                  <a:pos x="51" y="13"/>
                </a:cxn>
                <a:cxn ang="0">
                  <a:pos x="50" y="12"/>
                </a:cxn>
                <a:cxn ang="0">
                  <a:pos x="49" y="9"/>
                </a:cxn>
                <a:cxn ang="0">
                  <a:pos x="49" y="7"/>
                </a:cxn>
                <a:cxn ang="0">
                  <a:pos x="48" y="6"/>
                </a:cxn>
                <a:cxn ang="0">
                  <a:pos x="44" y="4"/>
                </a:cxn>
                <a:cxn ang="0">
                  <a:pos x="40" y="2"/>
                </a:cxn>
                <a:cxn ang="0">
                  <a:pos x="36" y="1"/>
                </a:cxn>
                <a:cxn ang="0">
                  <a:pos x="31" y="0"/>
                </a:cxn>
                <a:cxn ang="0">
                  <a:pos x="0" y="0"/>
                </a:cxn>
                <a:cxn ang="0">
                  <a:pos x="0" y="75"/>
                </a:cxn>
                <a:cxn ang="0">
                  <a:pos x="13" y="75"/>
                </a:cxn>
                <a:cxn ang="0">
                  <a:pos x="13" y="48"/>
                </a:cxn>
              </a:cxnLst>
              <a:rect l="0" t="0" r="r" b="b"/>
              <a:pathLst>
                <a:path w="54" h="76">
                  <a:moveTo>
                    <a:pt x="13" y="48"/>
                  </a:moveTo>
                  <a:lnTo>
                    <a:pt x="31" y="48"/>
                  </a:lnTo>
                  <a:lnTo>
                    <a:pt x="34" y="48"/>
                  </a:lnTo>
                  <a:lnTo>
                    <a:pt x="36" y="47"/>
                  </a:lnTo>
                  <a:lnTo>
                    <a:pt x="40" y="46"/>
                  </a:lnTo>
                  <a:lnTo>
                    <a:pt x="42" y="45"/>
                  </a:lnTo>
                  <a:lnTo>
                    <a:pt x="44" y="44"/>
                  </a:lnTo>
                  <a:lnTo>
                    <a:pt x="46" y="44"/>
                  </a:lnTo>
                  <a:lnTo>
                    <a:pt x="48" y="42"/>
                  </a:lnTo>
                  <a:lnTo>
                    <a:pt x="49" y="40"/>
                  </a:lnTo>
                  <a:lnTo>
                    <a:pt x="49" y="39"/>
                  </a:lnTo>
                  <a:lnTo>
                    <a:pt x="50" y="37"/>
                  </a:lnTo>
                  <a:lnTo>
                    <a:pt x="51" y="34"/>
                  </a:lnTo>
                  <a:lnTo>
                    <a:pt x="52" y="32"/>
                  </a:lnTo>
                  <a:lnTo>
                    <a:pt x="53" y="30"/>
                  </a:lnTo>
                  <a:lnTo>
                    <a:pt x="53" y="24"/>
                  </a:lnTo>
                  <a:lnTo>
                    <a:pt x="53" y="19"/>
                  </a:lnTo>
                  <a:lnTo>
                    <a:pt x="52" y="17"/>
                  </a:lnTo>
                  <a:lnTo>
                    <a:pt x="51" y="14"/>
                  </a:lnTo>
                  <a:lnTo>
                    <a:pt x="51" y="13"/>
                  </a:lnTo>
                  <a:lnTo>
                    <a:pt x="29" y="13"/>
                  </a:lnTo>
                  <a:lnTo>
                    <a:pt x="31" y="13"/>
                  </a:lnTo>
                  <a:lnTo>
                    <a:pt x="33" y="14"/>
                  </a:lnTo>
                  <a:lnTo>
                    <a:pt x="35" y="15"/>
                  </a:lnTo>
                  <a:lnTo>
                    <a:pt x="36" y="16"/>
                  </a:lnTo>
                  <a:lnTo>
                    <a:pt x="37" y="18"/>
                  </a:lnTo>
                  <a:lnTo>
                    <a:pt x="38" y="19"/>
                  </a:lnTo>
                  <a:lnTo>
                    <a:pt x="39" y="21"/>
                  </a:lnTo>
                  <a:lnTo>
                    <a:pt x="39" y="24"/>
                  </a:lnTo>
                  <a:lnTo>
                    <a:pt x="39" y="27"/>
                  </a:lnTo>
                  <a:lnTo>
                    <a:pt x="38" y="29"/>
                  </a:lnTo>
                  <a:lnTo>
                    <a:pt x="37" y="31"/>
                  </a:lnTo>
                  <a:lnTo>
                    <a:pt x="36" y="32"/>
                  </a:lnTo>
                  <a:lnTo>
                    <a:pt x="34" y="33"/>
                  </a:lnTo>
                  <a:lnTo>
                    <a:pt x="32" y="34"/>
                  </a:lnTo>
                  <a:lnTo>
                    <a:pt x="31" y="34"/>
                  </a:lnTo>
                  <a:lnTo>
                    <a:pt x="28" y="35"/>
                  </a:lnTo>
                  <a:lnTo>
                    <a:pt x="13" y="35"/>
                  </a:lnTo>
                  <a:lnTo>
                    <a:pt x="13" y="13"/>
                  </a:lnTo>
                  <a:lnTo>
                    <a:pt x="29" y="13"/>
                  </a:lnTo>
                  <a:lnTo>
                    <a:pt x="51" y="13"/>
                  </a:lnTo>
                  <a:lnTo>
                    <a:pt x="50" y="12"/>
                  </a:lnTo>
                  <a:lnTo>
                    <a:pt x="49" y="9"/>
                  </a:lnTo>
                  <a:lnTo>
                    <a:pt x="49" y="7"/>
                  </a:lnTo>
                  <a:lnTo>
                    <a:pt x="48" y="6"/>
                  </a:lnTo>
                  <a:lnTo>
                    <a:pt x="44" y="4"/>
                  </a:lnTo>
                  <a:lnTo>
                    <a:pt x="40" y="2"/>
                  </a:lnTo>
                  <a:lnTo>
                    <a:pt x="36" y="1"/>
                  </a:lnTo>
                  <a:lnTo>
                    <a:pt x="31" y="0"/>
                  </a:lnTo>
                  <a:lnTo>
                    <a:pt x="0" y="0"/>
                  </a:lnTo>
                  <a:lnTo>
                    <a:pt x="0" y="75"/>
                  </a:lnTo>
                  <a:lnTo>
                    <a:pt x="13" y="75"/>
                  </a:lnTo>
                  <a:lnTo>
                    <a:pt x="13" y="4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195" name="Freeform 1315"/>
            <p:cNvSpPr>
              <a:spLocks/>
            </p:cNvSpPr>
            <p:nvPr/>
          </p:nvSpPr>
          <p:spPr bwMode="auto">
            <a:xfrm>
              <a:off x="2078" y="2113"/>
              <a:ext cx="53" cy="59"/>
            </a:xfrm>
            <a:custGeom>
              <a:avLst/>
              <a:gdLst/>
              <a:ahLst/>
              <a:cxnLst>
                <a:cxn ang="0">
                  <a:pos x="0" y="33"/>
                </a:cxn>
                <a:cxn ang="0">
                  <a:pos x="1" y="38"/>
                </a:cxn>
                <a:cxn ang="0">
                  <a:pos x="4" y="45"/>
                </a:cxn>
                <a:cxn ang="0">
                  <a:pos x="11" y="53"/>
                </a:cxn>
                <a:cxn ang="0">
                  <a:pos x="15" y="56"/>
                </a:cxn>
                <a:cxn ang="0">
                  <a:pos x="20" y="57"/>
                </a:cxn>
                <a:cxn ang="0">
                  <a:pos x="26" y="58"/>
                </a:cxn>
                <a:cxn ang="0">
                  <a:pos x="34" y="56"/>
                </a:cxn>
                <a:cxn ang="0">
                  <a:pos x="39" y="54"/>
                </a:cxn>
                <a:cxn ang="0">
                  <a:pos x="45" y="50"/>
                </a:cxn>
                <a:cxn ang="0">
                  <a:pos x="50" y="41"/>
                </a:cxn>
                <a:cxn ang="0">
                  <a:pos x="51" y="35"/>
                </a:cxn>
                <a:cxn ang="0">
                  <a:pos x="52" y="29"/>
                </a:cxn>
                <a:cxn ang="0">
                  <a:pos x="51" y="23"/>
                </a:cxn>
                <a:cxn ang="0">
                  <a:pos x="50" y="17"/>
                </a:cxn>
                <a:cxn ang="0">
                  <a:pos x="26" y="13"/>
                </a:cxn>
                <a:cxn ang="0">
                  <a:pos x="30" y="14"/>
                </a:cxn>
                <a:cxn ang="0">
                  <a:pos x="35" y="16"/>
                </a:cxn>
                <a:cxn ang="0">
                  <a:pos x="37" y="22"/>
                </a:cxn>
                <a:cxn ang="0">
                  <a:pos x="38" y="29"/>
                </a:cxn>
                <a:cxn ang="0">
                  <a:pos x="37" y="36"/>
                </a:cxn>
                <a:cxn ang="0">
                  <a:pos x="35" y="42"/>
                </a:cxn>
                <a:cxn ang="0">
                  <a:pos x="30" y="44"/>
                </a:cxn>
                <a:cxn ang="0">
                  <a:pos x="27" y="45"/>
                </a:cxn>
                <a:cxn ang="0">
                  <a:pos x="24" y="45"/>
                </a:cxn>
                <a:cxn ang="0">
                  <a:pos x="21" y="44"/>
                </a:cxn>
                <a:cxn ang="0">
                  <a:pos x="17" y="42"/>
                </a:cxn>
                <a:cxn ang="0">
                  <a:pos x="14" y="36"/>
                </a:cxn>
                <a:cxn ang="0">
                  <a:pos x="13" y="29"/>
                </a:cxn>
                <a:cxn ang="0">
                  <a:pos x="14" y="22"/>
                </a:cxn>
                <a:cxn ang="0">
                  <a:pos x="17" y="16"/>
                </a:cxn>
                <a:cxn ang="0">
                  <a:pos x="21" y="14"/>
                </a:cxn>
                <a:cxn ang="0">
                  <a:pos x="26" y="13"/>
                </a:cxn>
                <a:cxn ang="0">
                  <a:pos x="48" y="12"/>
                </a:cxn>
                <a:cxn ang="0">
                  <a:pos x="41" y="5"/>
                </a:cxn>
                <a:cxn ang="0">
                  <a:pos x="34" y="1"/>
                </a:cxn>
                <a:cxn ang="0">
                  <a:pos x="29" y="0"/>
                </a:cxn>
                <a:cxn ang="0">
                  <a:pos x="22" y="0"/>
                </a:cxn>
                <a:cxn ang="0">
                  <a:pos x="18" y="1"/>
                </a:cxn>
                <a:cxn ang="0">
                  <a:pos x="11" y="5"/>
                </a:cxn>
                <a:cxn ang="0">
                  <a:pos x="4" y="12"/>
                </a:cxn>
                <a:cxn ang="0">
                  <a:pos x="1" y="20"/>
                </a:cxn>
                <a:cxn ang="0">
                  <a:pos x="0" y="25"/>
                </a:cxn>
              </a:cxnLst>
              <a:rect l="0" t="0" r="r" b="b"/>
              <a:pathLst>
                <a:path w="53" h="59">
                  <a:moveTo>
                    <a:pt x="0" y="29"/>
                  </a:moveTo>
                  <a:lnTo>
                    <a:pt x="0" y="33"/>
                  </a:lnTo>
                  <a:lnTo>
                    <a:pt x="0" y="35"/>
                  </a:lnTo>
                  <a:lnTo>
                    <a:pt x="1" y="38"/>
                  </a:lnTo>
                  <a:lnTo>
                    <a:pt x="2" y="41"/>
                  </a:lnTo>
                  <a:lnTo>
                    <a:pt x="4" y="45"/>
                  </a:lnTo>
                  <a:lnTo>
                    <a:pt x="6" y="50"/>
                  </a:lnTo>
                  <a:lnTo>
                    <a:pt x="11" y="53"/>
                  </a:lnTo>
                  <a:lnTo>
                    <a:pt x="13" y="54"/>
                  </a:lnTo>
                  <a:lnTo>
                    <a:pt x="15" y="56"/>
                  </a:lnTo>
                  <a:lnTo>
                    <a:pt x="18" y="56"/>
                  </a:lnTo>
                  <a:lnTo>
                    <a:pt x="20" y="57"/>
                  </a:lnTo>
                  <a:lnTo>
                    <a:pt x="22" y="57"/>
                  </a:lnTo>
                  <a:lnTo>
                    <a:pt x="26" y="58"/>
                  </a:lnTo>
                  <a:lnTo>
                    <a:pt x="31" y="57"/>
                  </a:lnTo>
                  <a:lnTo>
                    <a:pt x="34" y="56"/>
                  </a:lnTo>
                  <a:lnTo>
                    <a:pt x="37" y="56"/>
                  </a:lnTo>
                  <a:lnTo>
                    <a:pt x="39" y="54"/>
                  </a:lnTo>
                  <a:lnTo>
                    <a:pt x="41" y="53"/>
                  </a:lnTo>
                  <a:lnTo>
                    <a:pt x="45" y="50"/>
                  </a:lnTo>
                  <a:lnTo>
                    <a:pt x="48" y="45"/>
                  </a:lnTo>
                  <a:lnTo>
                    <a:pt x="50" y="41"/>
                  </a:lnTo>
                  <a:lnTo>
                    <a:pt x="51" y="38"/>
                  </a:lnTo>
                  <a:lnTo>
                    <a:pt x="51" y="35"/>
                  </a:lnTo>
                  <a:lnTo>
                    <a:pt x="52" y="33"/>
                  </a:lnTo>
                  <a:lnTo>
                    <a:pt x="52" y="29"/>
                  </a:lnTo>
                  <a:lnTo>
                    <a:pt x="52" y="25"/>
                  </a:lnTo>
                  <a:lnTo>
                    <a:pt x="51" y="23"/>
                  </a:lnTo>
                  <a:lnTo>
                    <a:pt x="51" y="20"/>
                  </a:lnTo>
                  <a:lnTo>
                    <a:pt x="50" y="17"/>
                  </a:lnTo>
                  <a:lnTo>
                    <a:pt x="48" y="13"/>
                  </a:lnTo>
                  <a:lnTo>
                    <a:pt x="26" y="13"/>
                  </a:lnTo>
                  <a:lnTo>
                    <a:pt x="29" y="13"/>
                  </a:lnTo>
                  <a:lnTo>
                    <a:pt x="30" y="14"/>
                  </a:lnTo>
                  <a:lnTo>
                    <a:pt x="33" y="15"/>
                  </a:lnTo>
                  <a:lnTo>
                    <a:pt x="35" y="16"/>
                  </a:lnTo>
                  <a:lnTo>
                    <a:pt x="36" y="19"/>
                  </a:lnTo>
                  <a:lnTo>
                    <a:pt x="37" y="22"/>
                  </a:lnTo>
                  <a:lnTo>
                    <a:pt x="38" y="25"/>
                  </a:lnTo>
                  <a:lnTo>
                    <a:pt x="38" y="29"/>
                  </a:lnTo>
                  <a:lnTo>
                    <a:pt x="38" y="33"/>
                  </a:lnTo>
                  <a:lnTo>
                    <a:pt x="37" y="36"/>
                  </a:lnTo>
                  <a:lnTo>
                    <a:pt x="36" y="39"/>
                  </a:lnTo>
                  <a:lnTo>
                    <a:pt x="35" y="42"/>
                  </a:lnTo>
                  <a:lnTo>
                    <a:pt x="33" y="44"/>
                  </a:lnTo>
                  <a:lnTo>
                    <a:pt x="30" y="44"/>
                  </a:lnTo>
                  <a:lnTo>
                    <a:pt x="29" y="45"/>
                  </a:lnTo>
                  <a:lnTo>
                    <a:pt x="27" y="45"/>
                  </a:lnTo>
                  <a:lnTo>
                    <a:pt x="26" y="45"/>
                  </a:lnTo>
                  <a:lnTo>
                    <a:pt x="24" y="45"/>
                  </a:lnTo>
                  <a:lnTo>
                    <a:pt x="22" y="45"/>
                  </a:lnTo>
                  <a:lnTo>
                    <a:pt x="21" y="44"/>
                  </a:lnTo>
                  <a:lnTo>
                    <a:pt x="19" y="44"/>
                  </a:lnTo>
                  <a:lnTo>
                    <a:pt x="17" y="42"/>
                  </a:lnTo>
                  <a:lnTo>
                    <a:pt x="15" y="39"/>
                  </a:lnTo>
                  <a:lnTo>
                    <a:pt x="14" y="36"/>
                  </a:lnTo>
                  <a:lnTo>
                    <a:pt x="14" y="33"/>
                  </a:lnTo>
                  <a:lnTo>
                    <a:pt x="13" y="29"/>
                  </a:lnTo>
                  <a:lnTo>
                    <a:pt x="14" y="25"/>
                  </a:lnTo>
                  <a:lnTo>
                    <a:pt x="14" y="22"/>
                  </a:lnTo>
                  <a:lnTo>
                    <a:pt x="15" y="19"/>
                  </a:lnTo>
                  <a:lnTo>
                    <a:pt x="17" y="16"/>
                  </a:lnTo>
                  <a:lnTo>
                    <a:pt x="19" y="15"/>
                  </a:lnTo>
                  <a:lnTo>
                    <a:pt x="21" y="14"/>
                  </a:lnTo>
                  <a:lnTo>
                    <a:pt x="22" y="13"/>
                  </a:lnTo>
                  <a:lnTo>
                    <a:pt x="26" y="13"/>
                  </a:lnTo>
                  <a:lnTo>
                    <a:pt x="48" y="13"/>
                  </a:lnTo>
                  <a:lnTo>
                    <a:pt x="48" y="12"/>
                  </a:lnTo>
                  <a:lnTo>
                    <a:pt x="45" y="8"/>
                  </a:lnTo>
                  <a:lnTo>
                    <a:pt x="41" y="5"/>
                  </a:lnTo>
                  <a:lnTo>
                    <a:pt x="37" y="2"/>
                  </a:lnTo>
                  <a:lnTo>
                    <a:pt x="34" y="1"/>
                  </a:lnTo>
                  <a:lnTo>
                    <a:pt x="31" y="1"/>
                  </a:lnTo>
                  <a:lnTo>
                    <a:pt x="29" y="0"/>
                  </a:lnTo>
                  <a:lnTo>
                    <a:pt x="26" y="0"/>
                  </a:lnTo>
                  <a:lnTo>
                    <a:pt x="22" y="0"/>
                  </a:lnTo>
                  <a:lnTo>
                    <a:pt x="20" y="1"/>
                  </a:lnTo>
                  <a:lnTo>
                    <a:pt x="18" y="1"/>
                  </a:lnTo>
                  <a:lnTo>
                    <a:pt x="15" y="2"/>
                  </a:lnTo>
                  <a:lnTo>
                    <a:pt x="11" y="5"/>
                  </a:lnTo>
                  <a:lnTo>
                    <a:pt x="6" y="8"/>
                  </a:lnTo>
                  <a:lnTo>
                    <a:pt x="4" y="12"/>
                  </a:lnTo>
                  <a:lnTo>
                    <a:pt x="2" y="17"/>
                  </a:lnTo>
                  <a:lnTo>
                    <a:pt x="1" y="20"/>
                  </a:lnTo>
                  <a:lnTo>
                    <a:pt x="0" y="23"/>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196" name="Freeform 1316"/>
            <p:cNvSpPr>
              <a:spLocks/>
            </p:cNvSpPr>
            <p:nvPr/>
          </p:nvSpPr>
          <p:spPr bwMode="auto">
            <a:xfrm>
              <a:off x="2150" y="2094"/>
              <a:ext cx="10" cy="75"/>
            </a:xfrm>
            <a:custGeom>
              <a:avLst/>
              <a:gdLst/>
              <a:ahLst/>
              <a:cxnLst>
                <a:cxn ang="0">
                  <a:pos x="0" y="74"/>
                </a:cxn>
                <a:cxn ang="0">
                  <a:pos x="9" y="74"/>
                </a:cxn>
                <a:cxn ang="0">
                  <a:pos x="9" y="0"/>
                </a:cxn>
                <a:cxn ang="0">
                  <a:pos x="0" y="0"/>
                </a:cxn>
                <a:cxn ang="0">
                  <a:pos x="0" y="74"/>
                </a:cxn>
              </a:cxnLst>
              <a:rect l="0" t="0" r="r" b="b"/>
              <a:pathLst>
                <a:path w="10" h="75">
                  <a:moveTo>
                    <a:pt x="0" y="74"/>
                  </a:moveTo>
                  <a:lnTo>
                    <a:pt x="9" y="74"/>
                  </a:lnTo>
                  <a:lnTo>
                    <a:pt x="9" y="0"/>
                  </a:lnTo>
                  <a:lnTo>
                    <a:pt x="0" y="0"/>
                  </a:lnTo>
                  <a:lnTo>
                    <a:pt x="0"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197" name="Freeform 1317"/>
            <p:cNvSpPr>
              <a:spLocks/>
            </p:cNvSpPr>
            <p:nvPr/>
          </p:nvSpPr>
          <p:spPr bwMode="auto">
            <a:xfrm>
              <a:off x="2183" y="2115"/>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198" name="Freeform 1318"/>
            <p:cNvSpPr>
              <a:spLocks/>
            </p:cNvSpPr>
            <p:nvPr/>
          </p:nvSpPr>
          <p:spPr bwMode="auto">
            <a:xfrm>
              <a:off x="2183" y="2094"/>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199" name="Freeform 1319"/>
            <p:cNvSpPr>
              <a:spLocks/>
            </p:cNvSpPr>
            <p:nvPr/>
          </p:nvSpPr>
          <p:spPr bwMode="auto">
            <a:xfrm>
              <a:off x="2210" y="2099"/>
              <a:ext cx="27" cy="71"/>
            </a:xfrm>
            <a:custGeom>
              <a:avLst/>
              <a:gdLst/>
              <a:ahLst/>
              <a:cxnLst>
                <a:cxn ang="0">
                  <a:pos x="26" y="70"/>
                </a:cxn>
                <a:cxn ang="0">
                  <a:pos x="26" y="59"/>
                </a:cxn>
                <a:cxn ang="0">
                  <a:pos x="23" y="59"/>
                </a:cxn>
                <a:cxn ang="0">
                  <a:pos x="20" y="59"/>
                </a:cxn>
                <a:cxn ang="0">
                  <a:pos x="19" y="58"/>
                </a:cxn>
                <a:cxn ang="0">
                  <a:pos x="19" y="57"/>
                </a:cxn>
                <a:cxn ang="0">
                  <a:pos x="19" y="55"/>
                </a:cxn>
                <a:cxn ang="0">
                  <a:pos x="19" y="25"/>
                </a:cxn>
                <a:cxn ang="0">
                  <a:pos x="26" y="25"/>
                </a:cxn>
                <a:cxn ang="0">
                  <a:pos x="26" y="15"/>
                </a:cxn>
                <a:cxn ang="0">
                  <a:pos x="19" y="15"/>
                </a:cxn>
                <a:cxn ang="0">
                  <a:pos x="19" y="0"/>
                </a:cxn>
                <a:cxn ang="0">
                  <a:pos x="6" y="0"/>
                </a:cxn>
                <a:cxn ang="0">
                  <a:pos x="6" y="15"/>
                </a:cxn>
                <a:cxn ang="0">
                  <a:pos x="0" y="15"/>
                </a:cxn>
                <a:cxn ang="0">
                  <a:pos x="0" y="25"/>
                </a:cxn>
                <a:cxn ang="0">
                  <a:pos x="6" y="25"/>
                </a:cxn>
                <a:cxn ang="0">
                  <a:pos x="6" y="54"/>
                </a:cxn>
                <a:cxn ang="0">
                  <a:pos x="7" y="59"/>
                </a:cxn>
                <a:cxn ang="0">
                  <a:pos x="7" y="62"/>
                </a:cxn>
                <a:cxn ang="0">
                  <a:pos x="7" y="64"/>
                </a:cxn>
                <a:cxn ang="0">
                  <a:pos x="8" y="66"/>
                </a:cxn>
                <a:cxn ang="0">
                  <a:pos x="10" y="68"/>
                </a:cxn>
                <a:cxn ang="0">
                  <a:pos x="12" y="69"/>
                </a:cxn>
                <a:cxn ang="0">
                  <a:pos x="15" y="70"/>
                </a:cxn>
                <a:cxn ang="0">
                  <a:pos x="19" y="70"/>
                </a:cxn>
                <a:cxn ang="0">
                  <a:pos x="26" y="70"/>
                </a:cxn>
              </a:cxnLst>
              <a:rect l="0" t="0" r="r" b="b"/>
              <a:pathLst>
                <a:path w="27" h="71">
                  <a:moveTo>
                    <a:pt x="26" y="70"/>
                  </a:moveTo>
                  <a:lnTo>
                    <a:pt x="26" y="59"/>
                  </a:lnTo>
                  <a:lnTo>
                    <a:pt x="23" y="59"/>
                  </a:lnTo>
                  <a:lnTo>
                    <a:pt x="20" y="59"/>
                  </a:lnTo>
                  <a:lnTo>
                    <a:pt x="19" y="58"/>
                  </a:lnTo>
                  <a:lnTo>
                    <a:pt x="19" y="57"/>
                  </a:lnTo>
                  <a:lnTo>
                    <a:pt x="19" y="55"/>
                  </a:lnTo>
                  <a:lnTo>
                    <a:pt x="19" y="25"/>
                  </a:lnTo>
                  <a:lnTo>
                    <a:pt x="26" y="25"/>
                  </a:lnTo>
                  <a:lnTo>
                    <a:pt x="26" y="15"/>
                  </a:lnTo>
                  <a:lnTo>
                    <a:pt x="19" y="15"/>
                  </a:lnTo>
                  <a:lnTo>
                    <a:pt x="19" y="0"/>
                  </a:lnTo>
                  <a:lnTo>
                    <a:pt x="6" y="0"/>
                  </a:lnTo>
                  <a:lnTo>
                    <a:pt x="6" y="15"/>
                  </a:lnTo>
                  <a:lnTo>
                    <a:pt x="0" y="15"/>
                  </a:lnTo>
                  <a:lnTo>
                    <a:pt x="0" y="25"/>
                  </a:lnTo>
                  <a:lnTo>
                    <a:pt x="6" y="25"/>
                  </a:lnTo>
                  <a:lnTo>
                    <a:pt x="6" y="54"/>
                  </a:lnTo>
                  <a:lnTo>
                    <a:pt x="7" y="59"/>
                  </a:lnTo>
                  <a:lnTo>
                    <a:pt x="7" y="62"/>
                  </a:lnTo>
                  <a:lnTo>
                    <a:pt x="7" y="64"/>
                  </a:lnTo>
                  <a:lnTo>
                    <a:pt x="8" y="66"/>
                  </a:lnTo>
                  <a:lnTo>
                    <a:pt x="10" y="68"/>
                  </a:lnTo>
                  <a:lnTo>
                    <a:pt x="12" y="69"/>
                  </a:lnTo>
                  <a:lnTo>
                    <a:pt x="15" y="70"/>
                  </a:lnTo>
                  <a:lnTo>
                    <a:pt x="19" y="70"/>
                  </a:lnTo>
                  <a:lnTo>
                    <a:pt x="26" y="7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00" name="Freeform 1320"/>
            <p:cNvSpPr>
              <a:spLocks/>
            </p:cNvSpPr>
            <p:nvPr/>
          </p:nvSpPr>
          <p:spPr bwMode="auto">
            <a:xfrm>
              <a:off x="2254" y="2115"/>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01" name="Freeform 1321"/>
            <p:cNvSpPr>
              <a:spLocks/>
            </p:cNvSpPr>
            <p:nvPr/>
          </p:nvSpPr>
          <p:spPr bwMode="auto">
            <a:xfrm>
              <a:off x="2254" y="2094"/>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02" name="Freeform 1322"/>
            <p:cNvSpPr>
              <a:spLocks/>
            </p:cNvSpPr>
            <p:nvPr/>
          </p:nvSpPr>
          <p:spPr bwMode="auto">
            <a:xfrm>
              <a:off x="2284" y="2113"/>
              <a:ext cx="47" cy="59"/>
            </a:xfrm>
            <a:custGeom>
              <a:avLst/>
              <a:gdLst/>
              <a:ahLst/>
              <a:cxnLst>
                <a:cxn ang="0">
                  <a:pos x="33" y="38"/>
                </a:cxn>
                <a:cxn ang="0">
                  <a:pos x="31" y="42"/>
                </a:cxn>
                <a:cxn ang="0">
                  <a:pos x="29" y="44"/>
                </a:cxn>
                <a:cxn ang="0">
                  <a:pos x="26" y="45"/>
                </a:cxn>
                <a:cxn ang="0">
                  <a:pos x="21" y="45"/>
                </a:cxn>
                <a:cxn ang="0">
                  <a:pos x="18" y="43"/>
                </a:cxn>
                <a:cxn ang="0">
                  <a:pos x="15" y="39"/>
                </a:cxn>
                <a:cxn ang="0">
                  <a:pos x="14" y="33"/>
                </a:cxn>
                <a:cxn ang="0">
                  <a:pos x="14" y="25"/>
                </a:cxn>
                <a:cxn ang="0">
                  <a:pos x="15" y="19"/>
                </a:cxn>
                <a:cxn ang="0">
                  <a:pos x="18" y="15"/>
                </a:cxn>
                <a:cxn ang="0">
                  <a:pos x="21" y="13"/>
                </a:cxn>
                <a:cxn ang="0">
                  <a:pos x="26" y="13"/>
                </a:cxn>
                <a:cxn ang="0">
                  <a:pos x="29" y="14"/>
                </a:cxn>
                <a:cxn ang="0">
                  <a:pos x="31" y="15"/>
                </a:cxn>
                <a:cxn ang="0">
                  <a:pos x="33" y="19"/>
                </a:cxn>
                <a:cxn ang="0">
                  <a:pos x="46" y="21"/>
                </a:cxn>
                <a:cxn ang="0">
                  <a:pos x="44" y="13"/>
                </a:cxn>
                <a:cxn ang="0">
                  <a:pos x="42" y="7"/>
                </a:cxn>
                <a:cxn ang="0">
                  <a:pos x="36" y="4"/>
                </a:cxn>
                <a:cxn ang="0">
                  <a:pos x="28" y="1"/>
                </a:cxn>
                <a:cxn ang="0">
                  <a:pos x="21" y="0"/>
                </a:cxn>
                <a:cxn ang="0">
                  <a:pos x="16" y="1"/>
                </a:cxn>
                <a:cxn ang="0">
                  <a:pos x="10" y="5"/>
                </a:cxn>
                <a:cxn ang="0">
                  <a:pos x="6" y="8"/>
                </a:cxn>
                <a:cxn ang="0">
                  <a:pos x="4" y="12"/>
                </a:cxn>
                <a:cxn ang="0">
                  <a:pos x="2" y="17"/>
                </a:cxn>
                <a:cxn ang="0">
                  <a:pos x="0" y="23"/>
                </a:cxn>
                <a:cxn ang="0">
                  <a:pos x="0" y="29"/>
                </a:cxn>
                <a:cxn ang="0">
                  <a:pos x="1" y="38"/>
                </a:cxn>
                <a:cxn ang="0">
                  <a:pos x="3" y="44"/>
                </a:cxn>
                <a:cxn ang="0">
                  <a:pos x="4" y="48"/>
                </a:cxn>
                <a:cxn ang="0">
                  <a:pos x="7" y="52"/>
                </a:cxn>
                <a:cxn ang="0">
                  <a:pos x="12" y="54"/>
                </a:cxn>
                <a:cxn ang="0">
                  <a:pos x="16" y="56"/>
                </a:cxn>
                <a:cxn ang="0">
                  <a:pos x="20" y="57"/>
                </a:cxn>
                <a:cxn ang="0">
                  <a:pos x="26" y="57"/>
                </a:cxn>
                <a:cxn ang="0">
                  <a:pos x="32" y="56"/>
                </a:cxn>
                <a:cxn ang="0">
                  <a:pos x="36" y="54"/>
                </a:cxn>
                <a:cxn ang="0">
                  <a:pos x="39" y="52"/>
                </a:cxn>
                <a:cxn ang="0">
                  <a:pos x="42" y="49"/>
                </a:cxn>
                <a:cxn ang="0">
                  <a:pos x="46" y="41"/>
                </a:cxn>
                <a:cxn ang="0">
                  <a:pos x="33" y="35"/>
                </a:cxn>
              </a:cxnLst>
              <a:rect l="0" t="0" r="r" b="b"/>
              <a:pathLst>
                <a:path w="47" h="59">
                  <a:moveTo>
                    <a:pt x="33" y="35"/>
                  </a:moveTo>
                  <a:lnTo>
                    <a:pt x="33" y="38"/>
                  </a:lnTo>
                  <a:lnTo>
                    <a:pt x="32" y="40"/>
                  </a:lnTo>
                  <a:lnTo>
                    <a:pt x="31" y="42"/>
                  </a:lnTo>
                  <a:lnTo>
                    <a:pt x="30" y="43"/>
                  </a:lnTo>
                  <a:lnTo>
                    <a:pt x="29" y="44"/>
                  </a:lnTo>
                  <a:lnTo>
                    <a:pt x="27" y="44"/>
                  </a:lnTo>
                  <a:lnTo>
                    <a:pt x="26" y="45"/>
                  </a:lnTo>
                  <a:lnTo>
                    <a:pt x="24" y="45"/>
                  </a:lnTo>
                  <a:lnTo>
                    <a:pt x="21" y="45"/>
                  </a:lnTo>
                  <a:lnTo>
                    <a:pt x="19" y="44"/>
                  </a:lnTo>
                  <a:lnTo>
                    <a:pt x="18" y="43"/>
                  </a:lnTo>
                  <a:lnTo>
                    <a:pt x="16" y="41"/>
                  </a:lnTo>
                  <a:lnTo>
                    <a:pt x="15" y="39"/>
                  </a:lnTo>
                  <a:lnTo>
                    <a:pt x="15" y="36"/>
                  </a:lnTo>
                  <a:lnTo>
                    <a:pt x="14" y="33"/>
                  </a:lnTo>
                  <a:lnTo>
                    <a:pt x="14" y="29"/>
                  </a:lnTo>
                  <a:lnTo>
                    <a:pt x="14" y="25"/>
                  </a:lnTo>
                  <a:lnTo>
                    <a:pt x="15" y="22"/>
                  </a:lnTo>
                  <a:lnTo>
                    <a:pt x="15" y="19"/>
                  </a:lnTo>
                  <a:lnTo>
                    <a:pt x="16" y="16"/>
                  </a:lnTo>
                  <a:lnTo>
                    <a:pt x="18" y="15"/>
                  </a:lnTo>
                  <a:lnTo>
                    <a:pt x="19" y="14"/>
                  </a:lnTo>
                  <a:lnTo>
                    <a:pt x="21" y="13"/>
                  </a:lnTo>
                  <a:lnTo>
                    <a:pt x="24" y="13"/>
                  </a:lnTo>
                  <a:lnTo>
                    <a:pt x="26" y="13"/>
                  </a:lnTo>
                  <a:lnTo>
                    <a:pt x="27" y="13"/>
                  </a:lnTo>
                  <a:lnTo>
                    <a:pt x="29" y="14"/>
                  </a:lnTo>
                  <a:lnTo>
                    <a:pt x="30" y="15"/>
                  </a:lnTo>
                  <a:lnTo>
                    <a:pt x="31" y="15"/>
                  </a:lnTo>
                  <a:lnTo>
                    <a:pt x="32" y="17"/>
                  </a:lnTo>
                  <a:lnTo>
                    <a:pt x="33" y="19"/>
                  </a:lnTo>
                  <a:lnTo>
                    <a:pt x="33" y="21"/>
                  </a:lnTo>
                  <a:lnTo>
                    <a:pt x="46" y="21"/>
                  </a:lnTo>
                  <a:lnTo>
                    <a:pt x="46" y="16"/>
                  </a:lnTo>
                  <a:lnTo>
                    <a:pt x="44" y="13"/>
                  </a:lnTo>
                  <a:lnTo>
                    <a:pt x="42" y="9"/>
                  </a:lnTo>
                  <a:lnTo>
                    <a:pt x="42" y="7"/>
                  </a:lnTo>
                  <a:lnTo>
                    <a:pt x="40" y="5"/>
                  </a:lnTo>
                  <a:lnTo>
                    <a:pt x="36" y="4"/>
                  </a:lnTo>
                  <a:lnTo>
                    <a:pt x="33" y="2"/>
                  </a:lnTo>
                  <a:lnTo>
                    <a:pt x="28" y="1"/>
                  </a:lnTo>
                  <a:lnTo>
                    <a:pt x="24" y="0"/>
                  </a:lnTo>
                  <a:lnTo>
                    <a:pt x="21" y="0"/>
                  </a:lnTo>
                  <a:lnTo>
                    <a:pt x="19" y="1"/>
                  </a:lnTo>
                  <a:lnTo>
                    <a:pt x="16" y="1"/>
                  </a:lnTo>
                  <a:lnTo>
                    <a:pt x="13" y="2"/>
                  </a:lnTo>
                  <a:lnTo>
                    <a:pt x="10" y="5"/>
                  </a:lnTo>
                  <a:lnTo>
                    <a:pt x="8" y="6"/>
                  </a:lnTo>
                  <a:lnTo>
                    <a:pt x="6" y="8"/>
                  </a:lnTo>
                  <a:lnTo>
                    <a:pt x="4" y="10"/>
                  </a:lnTo>
                  <a:lnTo>
                    <a:pt x="4" y="12"/>
                  </a:lnTo>
                  <a:lnTo>
                    <a:pt x="3" y="15"/>
                  </a:lnTo>
                  <a:lnTo>
                    <a:pt x="2" y="17"/>
                  </a:lnTo>
                  <a:lnTo>
                    <a:pt x="1" y="20"/>
                  </a:lnTo>
                  <a:lnTo>
                    <a:pt x="0" y="23"/>
                  </a:lnTo>
                  <a:lnTo>
                    <a:pt x="0" y="25"/>
                  </a:lnTo>
                  <a:lnTo>
                    <a:pt x="0" y="29"/>
                  </a:lnTo>
                  <a:lnTo>
                    <a:pt x="0" y="35"/>
                  </a:lnTo>
                  <a:lnTo>
                    <a:pt x="1" y="38"/>
                  </a:lnTo>
                  <a:lnTo>
                    <a:pt x="2" y="41"/>
                  </a:lnTo>
                  <a:lnTo>
                    <a:pt x="3" y="44"/>
                  </a:lnTo>
                  <a:lnTo>
                    <a:pt x="4" y="46"/>
                  </a:lnTo>
                  <a:lnTo>
                    <a:pt x="4" y="48"/>
                  </a:lnTo>
                  <a:lnTo>
                    <a:pt x="6" y="50"/>
                  </a:lnTo>
                  <a:lnTo>
                    <a:pt x="7" y="52"/>
                  </a:lnTo>
                  <a:lnTo>
                    <a:pt x="10" y="53"/>
                  </a:lnTo>
                  <a:lnTo>
                    <a:pt x="12" y="54"/>
                  </a:lnTo>
                  <a:lnTo>
                    <a:pt x="13" y="56"/>
                  </a:lnTo>
                  <a:lnTo>
                    <a:pt x="16" y="56"/>
                  </a:lnTo>
                  <a:lnTo>
                    <a:pt x="18" y="57"/>
                  </a:lnTo>
                  <a:lnTo>
                    <a:pt x="20" y="57"/>
                  </a:lnTo>
                  <a:lnTo>
                    <a:pt x="23" y="58"/>
                  </a:lnTo>
                  <a:lnTo>
                    <a:pt x="26" y="57"/>
                  </a:lnTo>
                  <a:lnTo>
                    <a:pt x="28" y="57"/>
                  </a:lnTo>
                  <a:lnTo>
                    <a:pt x="32" y="56"/>
                  </a:lnTo>
                  <a:lnTo>
                    <a:pt x="35" y="55"/>
                  </a:lnTo>
                  <a:lnTo>
                    <a:pt x="36" y="54"/>
                  </a:lnTo>
                  <a:lnTo>
                    <a:pt x="38" y="53"/>
                  </a:lnTo>
                  <a:lnTo>
                    <a:pt x="39" y="52"/>
                  </a:lnTo>
                  <a:lnTo>
                    <a:pt x="41" y="50"/>
                  </a:lnTo>
                  <a:lnTo>
                    <a:pt x="42" y="49"/>
                  </a:lnTo>
                  <a:lnTo>
                    <a:pt x="44" y="44"/>
                  </a:lnTo>
                  <a:lnTo>
                    <a:pt x="46" y="41"/>
                  </a:lnTo>
                  <a:lnTo>
                    <a:pt x="46" y="35"/>
                  </a:lnTo>
                  <a:lnTo>
                    <a:pt x="33" y="3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03" name="Freeform 1323"/>
            <p:cNvSpPr>
              <a:spLocks/>
            </p:cNvSpPr>
            <p:nvPr/>
          </p:nvSpPr>
          <p:spPr bwMode="auto">
            <a:xfrm>
              <a:off x="2346" y="2113"/>
              <a:ext cx="49" cy="59"/>
            </a:xfrm>
            <a:custGeom>
              <a:avLst/>
              <a:gdLst/>
              <a:ahLst/>
              <a:cxnLst>
                <a:cxn ang="0">
                  <a:pos x="33" y="53"/>
                </a:cxn>
                <a:cxn ang="0">
                  <a:pos x="48" y="56"/>
                </a:cxn>
                <a:cxn ang="0">
                  <a:pos x="46" y="53"/>
                </a:cxn>
                <a:cxn ang="0">
                  <a:pos x="45" y="49"/>
                </a:cxn>
                <a:cxn ang="0">
                  <a:pos x="45" y="29"/>
                </a:cxn>
                <a:cxn ang="0">
                  <a:pos x="32" y="34"/>
                </a:cxn>
                <a:cxn ang="0">
                  <a:pos x="31" y="40"/>
                </a:cxn>
                <a:cxn ang="0">
                  <a:pos x="29" y="44"/>
                </a:cxn>
                <a:cxn ang="0">
                  <a:pos x="25" y="46"/>
                </a:cxn>
                <a:cxn ang="0">
                  <a:pos x="20" y="47"/>
                </a:cxn>
                <a:cxn ang="0">
                  <a:pos x="18" y="46"/>
                </a:cxn>
                <a:cxn ang="0">
                  <a:pos x="14" y="44"/>
                </a:cxn>
                <a:cxn ang="0">
                  <a:pos x="13" y="42"/>
                </a:cxn>
                <a:cxn ang="0">
                  <a:pos x="13" y="39"/>
                </a:cxn>
                <a:cxn ang="0">
                  <a:pos x="15" y="35"/>
                </a:cxn>
                <a:cxn ang="0">
                  <a:pos x="20" y="33"/>
                </a:cxn>
                <a:cxn ang="0">
                  <a:pos x="28" y="31"/>
                </a:cxn>
                <a:cxn ang="0">
                  <a:pos x="45" y="29"/>
                </a:cxn>
                <a:cxn ang="0">
                  <a:pos x="45" y="12"/>
                </a:cxn>
                <a:cxn ang="0">
                  <a:pos x="42" y="6"/>
                </a:cxn>
                <a:cxn ang="0">
                  <a:pos x="36" y="3"/>
                </a:cxn>
                <a:cxn ang="0">
                  <a:pos x="28" y="1"/>
                </a:cxn>
                <a:cxn ang="0">
                  <a:pos x="20" y="0"/>
                </a:cxn>
                <a:cxn ang="0">
                  <a:pos x="16" y="1"/>
                </a:cxn>
                <a:cxn ang="0">
                  <a:pos x="12" y="2"/>
                </a:cxn>
                <a:cxn ang="0">
                  <a:pos x="8" y="5"/>
                </a:cxn>
                <a:cxn ang="0">
                  <a:pos x="4" y="11"/>
                </a:cxn>
                <a:cxn ang="0">
                  <a:pos x="3" y="15"/>
                </a:cxn>
                <a:cxn ang="0">
                  <a:pos x="3" y="19"/>
                </a:cxn>
                <a:cxn ang="0">
                  <a:pos x="15" y="18"/>
                </a:cxn>
                <a:cxn ang="0">
                  <a:pos x="16" y="15"/>
                </a:cxn>
                <a:cxn ang="0">
                  <a:pos x="17" y="14"/>
                </a:cxn>
                <a:cxn ang="0">
                  <a:pos x="20" y="12"/>
                </a:cxn>
                <a:cxn ang="0">
                  <a:pos x="23" y="12"/>
                </a:cxn>
                <a:cxn ang="0">
                  <a:pos x="28" y="12"/>
                </a:cxn>
                <a:cxn ang="0">
                  <a:pos x="30" y="13"/>
                </a:cxn>
                <a:cxn ang="0">
                  <a:pos x="31" y="16"/>
                </a:cxn>
                <a:cxn ang="0">
                  <a:pos x="31" y="19"/>
                </a:cxn>
                <a:cxn ang="0">
                  <a:pos x="30" y="22"/>
                </a:cxn>
                <a:cxn ang="0">
                  <a:pos x="24" y="23"/>
                </a:cxn>
                <a:cxn ang="0">
                  <a:pos x="13" y="24"/>
                </a:cxn>
                <a:cxn ang="0">
                  <a:pos x="7" y="27"/>
                </a:cxn>
                <a:cxn ang="0">
                  <a:pos x="3" y="31"/>
                </a:cxn>
                <a:cxn ang="0">
                  <a:pos x="1" y="37"/>
                </a:cxn>
                <a:cxn ang="0">
                  <a:pos x="0" y="41"/>
                </a:cxn>
                <a:cxn ang="0">
                  <a:pos x="1" y="44"/>
                </a:cxn>
                <a:cxn ang="0">
                  <a:pos x="3" y="51"/>
                </a:cxn>
                <a:cxn ang="0">
                  <a:pos x="7" y="55"/>
                </a:cxn>
                <a:cxn ang="0">
                  <a:pos x="9" y="56"/>
                </a:cxn>
                <a:cxn ang="0">
                  <a:pos x="14" y="58"/>
                </a:cxn>
                <a:cxn ang="0">
                  <a:pos x="21" y="57"/>
                </a:cxn>
                <a:cxn ang="0">
                  <a:pos x="26" y="55"/>
                </a:cxn>
                <a:cxn ang="0">
                  <a:pos x="29" y="53"/>
                </a:cxn>
                <a:cxn ang="0">
                  <a:pos x="32" y="49"/>
                </a:cxn>
              </a:cxnLst>
              <a:rect l="0" t="0" r="r" b="b"/>
              <a:pathLst>
                <a:path w="49" h="59">
                  <a:moveTo>
                    <a:pt x="32" y="49"/>
                  </a:moveTo>
                  <a:lnTo>
                    <a:pt x="33" y="53"/>
                  </a:lnTo>
                  <a:lnTo>
                    <a:pt x="34" y="56"/>
                  </a:lnTo>
                  <a:lnTo>
                    <a:pt x="48" y="56"/>
                  </a:lnTo>
                  <a:lnTo>
                    <a:pt x="48" y="53"/>
                  </a:lnTo>
                  <a:lnTo>
                    <a:pt x="46" y="53"/>
                  </a:lnTo>
                  <a:lnTo>
                    <a:pt x="45" y="51"/>
                  </a:lnTo>
                  <a:lnTo>
                    <a:pt x="45" y="49"/>
                  </a:lnTo>
                  <a:lnTo>
                    <a:pt x="45" y="46"/>
                  </a:lnTo>
                  <a:lnTo>
                    <a:pt x="45" y="29"/>
                  </a:lnTo>
                  <a:lnTo>
                    <a:pt x="32" y="29"/>
                  </a:lnTo>
                  <a:lnTo>
                    <a:pt x="32" y="34"/>
                  </a:lnTo>
                  <a:lnTo>
                    <a:pt x="32" y="37"/>
                  </a:lnTo>
                  <a:lnTo>
                    <a:pt x="31" y="40"/>
                  </a:lnTo>
                  <a:lnTo>
                    <a:pt x="30" y="42"/>
                  </a:lnTo>
                  <a:lnTo>
                    <a:pt x="29" y="44"/>
                  </a:lnTo>
                  <a:lnTo>
                    <a:pt x="27" y="45"/>
                  </a:lnTo>
                  <a:lnTo>
                    <a:pt x="25" y="46"/>
                  </a:lnTo>
                  <a:lnTo>
                    <a:pt x="23" y="46"/>
                  </a:lnTo>
                  <a:lnTo>
                    <a:pt x="20" y="47"/>
                  </a:lnTo>
                  <a:lnTo>
                    <a:pt x="19" y="47"/>
                  </a:lnTo>
                  <a:lnTo>
                    <a:pt x="18" y="46"/>
                  </a:lnTo>
                  <a:lnTo>
                    <a:pt x="15" y="45"/>
                  </a:lnTo>
                  <a:lnTo>
                    <a:pt x="14" y="44"/>
                  </a:lnTo>
                  <a:lnTo>
                    <a:pt x="14" y="44"/>
                  </a:lnTo>
                  <a:lnTo>
                    <a:pt x="13" y="42"/>
                  </a:lnTo>
                  <a:lnTo>
                    <a:pt x="13" y="40"/>
                  </a:lnTo>
                  <a:lnTo>
                    <a:pt x="13" y="39"/>
                  </a:lnTo>
                  <a:lnTo>
                    <a:pt x="14" y="38"/>
                  </a:lnTo>
                  <a:lnTo>
                    <a:pt x="15" y="35"/>
                  </a:lnTo>
                  <a:lnTo>
                    <a:pt x="17" y="34"/>
                  </a:lnTo>
                  <a:lnTo>
                    <a:pt x="20" y="33"/>
                  </a:lnTo>
                  <a:lnTo>
                    <a:pt x="25" y="32"/>
                  </a:lnTo>
                  <a:lnTo>
                    <a:pt x="28" y="31"/>
                  </a:lnTo>
                  <a:lnTo>
                    <a:pt x="32" y="29"/>
                  </a:lnTo>
                  <a:lnTo>
                    <a:pt x="45" y="29"/>
                  </a:lnTo>
                  <a:lnTo>
                    <a:pt x="45" y="15"/>
                  </a:lnTo>
                  <a:lnTo>
                    <a:pt x="45" y="12"/>
                  </a:lnTo>
                  <a:lnTo>
                    <a:pt x="44" y="9"/>
                  </a:lnTo>
                  <a:lnTo>
                    <a:pt x="42" y="6"/>
                  </a:lnTo>
                  <a:lnTo>
                    <a:pt x="39" y="5"/>
                  </a:lnTo>
                  <a:lnTo>
                    <a:pt x="36" y="3"/>
                  </a:lnTo>
                  <a:lnTo>
                    <a:pt x="33" y="1"/>
                  </a:lnTo>
                  <a:lnTo>
                    <a:pt x="28" y="1"/>
                  </a:lnTo>
                  <a:lnTo>
                    <a:pt x="23" y="0"/>
                  </a:lnTo>
                  <a:lnTo>
                    <a:pt x="20" y="0"/>
                  </a:lnTo>
                  <a:lnTo>
                    <a:pt x="18" y="1"/>
                  </a:lnTo>
                  <a:lnTo>
                    <a:pt x="16" y="1"/>
                  </a:lnTo>
                  <a:lnTo>
                    <a:pt x="14" y="2"/>
                  </a:lnTo>
                  <a:lnTo>
                    <a:pt x="12" y="2"/>
                  </a:lnTo>
                  <a:lnTo>
                    <a:pt x="11" y="3"/>
                  </a:lnTo>
                  <a:lnTo>
                    <a:pt x="8" y="5"/>
                  </a:lnTo>
                  <a:lnTo>
                    <a:pt x="5" y="7"/>
                  </a:lnTo>
                  <a:lnTo>
                    <a:pt x="4" y="11"/>
                  </a:lnTo>
                  <a:lnTo>
                    <a:pt x="3" y="14"/>
                  </a:lnTo>
                  <a:lnTo>
                    <a:pt x="3" y="15"/>
                  </a:lnTo>
                  <a:lnTo>
                    <a:pt x="3" y="18"/>
                  </a:lnTo>
                  <a:lnTo>
                    <a:pt x="3" y="19"/>
                  </a:lnTo>
                  <a:lnTo>
                    <a:pt x="15" y="19"/>
                  </a:lnTo>
                  <a:lnTo>
                    <a:pt x="15" y="18"/>
                  </a:lnTo>
                  <a:lnTo>
                    <a:pt x="15" y="17"/>
                  </a:lnTo>
                  <a:lnTo>
                    <a:pt x="16" y="15"/>
                  </a:lnTo>
                  <a:lnTo>
                    <a:pt x="16" y="14"/>
                  </a:lnTo>
                  <a:lnTo>
                    <a:pt x="17" y="14"/>
                  </a:lnTo>
                  <a:lnTo>
                    <a:pt x="18" y="13"/>
                  </a:lnTo>
                  <a:lnTo>
                    <a:pt x="20" y="12"/>
                  </a:lnTo>
                  <a:lnTo>
                    <a:pt x="21" y="12"/>
                  </a:lnTo>
                  <a:lnTo>
                    <a:pt x="23" y="12"/>
                  </a:lnTo>
                  <a:lnTo>
                    <a:pt x="26" y="12"/>
                  </a:lnTo>
                  <a:lnTo>
                    <a:pt x="28" y="12"/>
                  </a:lnTo>
                  <a:lnTo>
                    <a:pt x="28" y="12"/>
                  </a:lnTo>
                  <a:lnTo>
                    <a:pt x="30" y="13"/>
                  </a:lnTo>
                  <a:lnTo>
                    <a:pt x="31" y="15"/>
                  </a:lnTo>
                  <a:lnTo>
                    <a:pt x="31" y="16"/>
                  </a:lnTo>
                  <a:lnTo>
                    <a:pt x="32" y="17"/>
                  </a:lnTo>
                  <a:lnTo>
                    <a:pt x="31" y="19"/>
                  </a:lnTo>
                  <a:lnTo>
                    <a:pt x="31" y="21"/>
                  </a:lnTo>
                  <a:lnTo>
                    <a:pt x="30" y="22"/>
                  </a:lnTo>
                  <a:lnTo>
                    <a:pt x="28" y="22"/>
                  </a:lnTo>
                  <a:lnTo>
                    <a:pt x="24" y="23"/>
                  </a:lnTo>
                  <a:lnTo>
                    <a:pt x="18" y="24"/>
                  </a:lnTo>
                  <a:lnTo>
                    <a:pt x="13" y="24"/>
                  </a:lnTo>
                  <a:lnTo>
                    <a:pt x="10" y="25"/>
                  </a:lnTo>
                  <a:lnTo>
                    <a:pt x="7" y="27"/>
                  </a:lnTo>
                  <a:lnTo>
                    <a:pt x="4" y="29"/>
                  </a:lnTo>
                  <a:lnTo>
                    <a:pt x="3" y="31"/>
                  </a:lnTo>
                  <a:lnTo>
                    <a:pt x="2" y="34"/>
                  </a:lnTo>
                  <a:lnTo>
                    <a:pt x="1" y="37"/>
                  </a:lnTo>
                  <a:lnTo>
                    <a:pt x="1" y="39"/>
                  </a:lnTo>
                  <a:lnTo>
                    <a:pt x="0" y="41"/>
                  </a:lnTo>
                  <a:lnTo>
                    <a:pt x="1" y="43"/>
                  </a:lnTo>
                  <a:lnTo>
                    <a:pt x="1" y="44"/>
                  </a:lnTo>
                  <a:lnTo>
                    <a:pt x="2" y="48"/>
                  </a:lnTo>
                  <a:lnTo>
                    <a:pt x="3" y="51"/>
                  </a:lnTo>
                  <a:lnTo>
                    <a:pt x="4" y="53"/>
                  </a:lnTo>
                  <a:lnTo>
                    <a:pt x="7" y="55"/>
                  </a:lnTo>
                  <a:lnTo>
                    <a:pt x="8" y="56"/>
                  </a:lnTo>
                  <a:lnTo>
                    <a:pt x="9" y="56"/>
                  </a:lnTo>
                  <a:lnTo>
                    <a:pt x="12" y="57"/>
                  </a:lnTo>
                  <a:lnTo>
                    <a:pt x="14" y="58"/>
                  </a:lnTo>
                  <a:lnTo>
                    <a:pt x="16" y="58"/>
                  </a:lnTo>
                  <a:lnTo>
                    <a:pt x="21" y="57"/>
                  </a:lnTo>
                  <a:lnTo>
                    <a:pt x="23" y="56"/>
                  </a:lnTo>
                  <a:lnTo>
                    <a:pt x="26" y="55"/>
                  </a:lnTo>
                  <a:lnTo>
                    <a:pt x="28" y="54"/>
                  </a:lnTo>
                  <a:lnTo>
                    <a:pt x="29" y="53"/>
                  </a:lnTo>
                  <a:lnTo>
                    <a:pt x="31" y="51"/>
                  </a:lnTo>
                  <a:lnTo>
                    <a:pt x="32"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04" name="Freeform 1324"/>
            <p:cNvSpPr>
              <a:spLocks/>
            </p:cNvSpPr>
            <p:nvPr/>
          </p:nvSpPr>
          <p:spPr bwMode="auto">
            <a:xfrm>
              <a:off x="2091" y="2268"/>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05" name="Freeform 1325"/>
            <p:cNvSpPr>
              <a:spLocks/>
            </p:cNvSpPr>
            <p:nvPr/>
          </p:nvSpPr>
          <p:spPr bwMode="auto">
            <a:xfrm>
              <a:off x="2146" y="2224"/>
              <a:ext cx="46" cy="52"/>
            </a:xfrm>
            <a:custGeom>
              <a:avLst/>
              <a:gdLst/>
              <a:ahLst/>
              <a:cxnLst>
                <a:cxn ang="0">
                  <a:pos x="0" y="31"/>
                </a:cxn>
                <a:cxn ang="0">
                  <a:pos x="1" y="36"/>
                </a:cxn>
                <a:cxn ang="0">
                  <a:pos x="6" y="44"/>
                </a:cxn>
                <a:cxn ang="0">
                  <a:pos x="9" y="47"/>
                </a:cxn>
                <a:cxn ang="0">
                  <a:pos x="13" y="49"/>
                </a:cxn>
                <a:cxn ang="0">
                  <a:pos x="18" y="51"/>
                </a:cxn>
                <a:cxn ang="0">
                  <a:pos x="22" y="51"/>
                </a:cxn>
                <a:cxn ang="0">
                  <a:pos x="30" y="50"/>
                </a:cxn>
                <a:cxn ang="0">
                  <a:pos x="34" y="48"/>
                </a:cxn>
                <a:cxn ang="0">
                  <a:pos x="37" y="46"/>
                </a:cxn>
                <a:cxn ang="0">
                  <a:pos x="41" y="40"/>
                </a:cxn>
                <a:cxn ang="0">
                  <a:pos x="43" y="36"/>
                </a:cxn>
                <a:cxn ang="0">
                  <a:pos x="45" y="31"/>
                </a:cxn>
                <a:cxn ang="0">
                  <a:pos x="45" y="26"/>
                </a:cxn>
                <a:cxn ang="0">
                  <a:pos x="45" y="20"/>
                </a:cxn>
                <a:cxn ang="0">
                  <a:pos x="43" y="15"/>
                </a:cxn>
                <a:cxn ang="0">
                  <a:pos x="41" y="11"/>
                </a:cxn>
                <a:cxn ang="0">
                  <a:pos x="22" y="9"/>
                </a:cxn>
                <a:cxn ang="0">
                  <a:pos x="27" y="10"/>
                </a:cxn>
                <a:cxn ang="0">
                  <a:pos x="32" y="13"/>
                </a:cxn>
                <a:cxn ang="0">
                  <a:pos x="34" y="18"/>
                </a:cxn>
                <a:cxn ang="0">
                  <a:pos x="35" y="26"/>
                </a:cxn>
                <a:cxn ang="0">
                  <a:pos x="34" y="33"/>
                </a:cxn>
                <a:cxn ang="0">
                  <a:pos x="32" y="38"/>
                </a:cxn>
                <a:cxn ang="0">
                  <a:pos x="27" y="41"/>
                </a:cxn>
                <a:cxn ang="0">
                  <a:pos x="24" y="42"/>
                </a:cxn>
                <a:cxn ang="0">
                  <a:pos x="21" y="42"/>
                </a:cxn>
                <a:cxn ang="0">
                  <a:pos x="17" y="41"/>
                </a:cxn>
                <a:cxn ang="0">
                  <a:pos x="13" y="38"/>
                </a:cxn>
                <a:cxn ang="0">
                  <a:pos x="11" y="33"/>
                </a:cxn>
                <a:cxn ang="0">
                  <a:pos x="10" y="30"/>
                </a:cxn>
                <a:cxn ang="0">
                  <a:pos x="10" y="21"/>
                </a:cxn>
                <a:cxn ang="0">
                  <a:pos x="11" y="15"/>
                </a:cxn>
                <a:cxn ang="0">
                  <a:pos x="15" y="11"/>
                </a:cxn>
                <a:cxn ang="0">
                  <a:pos x="19" y="9"/>
                </a:cxn>
                <a:cxn ang="0">
                  <a:pos x="40" y="9"/>
                </a:cxn>
                <a:cxn ang="0">
                  <a:pos x="35" y="4"/>
                </a:cxn>
                <a:cxn ang="0">
                  <a:pos x="30" y="1"/>
                </a:cxn>
                <a:cxn ang="0">
                  <a:pos x="25" y="0"/>
                </a:cxn>
                <a:cxn ang="0">
                  <a:pos x="20" y="0"/>
                </a:cxn>
                <a:cxn ang="0">
                  <a:pos x="15" y="1"/>
                </a:cxn>
                <a:cxn ang="0">
                  <a:pos x="11" y="3"/>
                </a:cxn>
                <a:cxn ang="0">
                  <a:pos x="6" y="7"/>
                </a:cxn>
                <a:cxn ang="0">
                  <a:pos x="1" y="15"/>
                </a:cxn>
                <a:cxn ang="0">
                  <a:pos x="0" y="20"/>
                </a:cxn>
              </a:cxnLst>
              <a:rect l="0" t="0" r="r" b="b"/>
              <a:pathLst>
                <a:path w="46" h="52">
                  <a:moveTo>
                    <a:pt x="0" y="26"/>
                  </a:moveTo>
                  <a:lnTo>
                    <a:pt x="0" y="31"/>
                  </a:lnTo>
                  <a:lnTo>
                    <a:pt x="1" y="34"/>
                  </a:lnTo>
                  <a:lnTo>
                    <a:pt x="1" y="36"/>
                  </a:lnTo>
                  <a:lnTo>
                    <a:pt x="4" y="40"/>
                  </a:lnTo>
                  <a:lnTo>
                    <a:pt x="6" y="44"/>
                  </a:lnTo>
                  <a:lnTo>
                    <a:pt x="7" y="46"/>
                  </a:lnTo>
                  <a:lnTo>
                    <a:pt x="9" y="47"/>
                  </a:lnTo>
                  <a:lnTo>
                    <a:pt x="11" y="48"/>
                  </a:lnTo>
                  <a:lnTo>
                    <a:pt x="13" y="49"/>
                  </a:lnTo>
                  <a:lnTo>
                    <a:pt x="15" y="50"/>
                  </a:lnTo>
                  <a:lnTo>
                    <a:pt x="18" y="51"/>
                  </a:lnTo>
                  <a:lnTo>
                    <a:pt x="20" y="51"/>
                  </a:lnTo>
                  <a:lnTo>
                    <a:pt x="22" y="51"/>
                  </a:lnTo>
                  <a:lnTo>
                    <a:pt x="27" y="51"/>
                  </a:lnTo>
                  <a:lnTo>
                    <a:pt x="30" y="50"/>
                  </a:lnTo>
                  <a:lnTo>
                    <a:pt x="32" y="49"/>
                  </a:lnTo>
                  <a:lnTo>
                    <a:pt x="34" y="48"/>
                  </a:lnTo>
                  <a:lnTo>
                    <a:pt x="35" y="47"/>
                  </a:lnTo>
                  <a:lnTo>
                    <a:pt x="37" y="46"/>
                  </a:lnTo>
                  <a:lnTo>
                    <a:pt x="39" y="44"/>
                  </a:lnTo>
                  <a:lnTo>
                    <a:pt x="41" y="40"/>
                  </a:lnTo>
                  <a:lnTo>
                    <a:pt x="42" y="38"/>
                  </a:lnTo>
                  <a:lnTo>
                    <a:pt x="43" y="36"/>
                  </a:lnTo>
                  <a:lnTo>
                    <a:pt x="44" y="34"/>
                  </a:lnTo>
                  <a:lnTo>
                    <a:pt x="45" y="31"/>
                  </a:lnTo>
                  <a:lnTo>
                    <a:pt x="45" y="29"/>
                  </a:lnTo>
                  <a:lnTo>
                    <a:pt x="45" y="26"/>
                  </a:lnTo>
                  <a:lnTo>
                    <a:pt x="45" y="22"/>
                  </a:lnTo>
                  <a:lnTo>
                    <a:pt x="45" y="20"/>
                  </a:lnTo>
                  <a:lnTo>
                    <a:pt x="44" y="17"/>
                  </a:lnTo>
                  <a:lnTo>
                    <a:pt x="43" y="15"/>
                  </a:lnTo>
                  <a:lnTo>
                    <a:pt x="42" y="13"/>
                  </a:lnTo>
                  <a:lnTo>
                    <a:pt x="41" y="11"/>
                  </a:lnTo>
                  <a:lnTo>
                    <a:pt x="40" y="9"/>
                  </a:lnTo>
                  <a:lnTo>
                    <a:pt x="22" y="9"/>
                  </a:lnTo>
                  <a:lnTo>
                    <a:pt x="26" y="9"/>
                  </a:lnTo>
                  <a:lnTo>
                    <a:pt x="27" y="10"/>
                  </a:lnTo>
                  <a:lnTo>
                    <a:pt x="30" y="11"/>
                  </a:lnTo>
                  <a:lnTo>
                    <a:pt x="32" y="13"/>
                  </a:lnTo>
                  <a:lnTo>
                    <a:pt x="34" y="15"/>
                  </a:lnTo>
                  <a:lnTo>
                    <a:pt x="34" y="18"/>
                  </a:lnTo>
                  <a:lnTo>
                    <a:pt x="35" y="21"/>
                  </a:lnTo>
                  <a:lnTo>
                    <a:pt x="35" y="26"/>
                  </a:lnTo>
                  <a:lnTo>
                    <a:pt x="35" y="30"/>
                  </a:lnTo>
                  <a:lnTo>
                    <a:pt x="34" y="33"/>
                  </a:lnTo>
                  <a:lnTo>
                    <a:pt x="34" y="36"/>
                  </a:lnTo>
                  <a:lnTo>
                    <a:pt x="32" y="38"/>
                  </a:lnTo>
                  <a:lnTo>
                    <a:pt x="30" y="40"/>
                  </a:lnTo>
                  <a:lnTo>
                    <a:pt x="27" y="41"/>
                  </a:lnTo>
                  <a:lnTo>
                    <a:pt x="26" y="42"/>
                  </a:lnTo>
                  <a:lnTo>
                    <a:pt x="24" y="42"/>
                  </a:lnTo>
                  <a:lnTo>
                    <a:pt x="22" y="42"/>
                  </a:lnTo>
                  <a:lnTo>
                    <a:pt x="21" y="42"/>
                  </a:lnTo>
                  <a:lnTo>
                    <a:pt x="19" y="42"/>
                  </a:lnTo>
                  <a:lnTo>
                    <a:pt x="17" y="41"/>
                  </a:lnTo>
                  <a:lnTo>
                    <a:pt x="15" y="40"/>
                  </a:lnTo>
                  <a:lnTo>
                    <a:pt x="13" y="38"/>
                  </a:lnTo>
                  <a:lnTo>
                    <a:pt x="11" y="36"/>
                  </a:lnTo>
                  <a:lnTo>
                    <a:pt x="11" y="33"/>
                  </a:lnTo>
                  <a:lnTo>
                    <a:pt x="10" y="31"/>
                  </a:lnTo>
                  <a:lnTo>
                    <a:pt x="10" y="30"/>
                  </a:lnTo>
                  <a:lnTo>
                    <a:pt x="10" y="26"/>
                  </a:lnTo>
                  <a:lnTo>
                    <a:pt x="10" y="21"/>
                  </a:lnTo>
                  <a:lnTo>
                    <a:pt x="11" y="18"/>
                  </a:lnTo>
                  <a:lnTo>
                    <a:pt x="11" y="15"/>
                  </a:lnTo>
                  <a:lnTo>
                    <a:pt x="13" y="13"/>
                  </a:lnTo>
                  <a:lnTo>
                    <a:pt x="15" y="11"/>
                  </a:lnTo>
                  <a:lnTo>
                    <a:pt x="17" y="10"/>
                  </a:lnTo>
                  <a:lnTo>
                    <a:pt x="19" y="9"/>
                  </a:lnTo>
                  <a:lnTo>
                    <a:pt x="22" y="9"/>
                  </a:lnTo>
                  <a:lnTo>
                    <a:pt x="40" y="9"/>
                  </a:lnTo>
                  <a:lnTo>
                    <a:pt x="39" y="7"/>
                  </a:lnTo>
                  <a:lnTo>
                    <a:pt x="35" y="4"/>
                  </a:lnTo>
                  <a:lnTo>
                    <a:pt x="32" y="2"/>
                  </a:lnTo>
                  <a:lnTo>
                    <a:pt x="30" y="1"/>
                  </a:lnTo>
                  <a:lnTo>
                    <a:pt x="27" y="0"/>
                  </a:lnTo>
                  <a:lnTo>
                    <a:pt x="25" y="0"/>
                  </a:lnTo>
                  <a:lnTo>
                    <a:pt x="22" y="0"/>
                  </a:lnTo>
                  <a:lnTo>
                    <a:pt x="20" y="0"/>
                  </a:lnTo>
                  <a:lnTo>
                    <a:pt x="18" y="0"/>
                  </a:lnTo>
                  <a:lnTo>
                    <a:pt x="15" y="1"/>
                  </a:lnTo>
                  <a:lnTo>
                    <a:pt x="13" y="2"/>
                  </a:lnTo>
                  <a:lnTo>
                    <a:pt x="11" y="3"/>
                  </a:lnTo>
                  <a:lnTo>
                    <a:pt x="9" y="4"/>
                  </a:lnTo>
                  <a:lnTo>
                    <a:pt x="6" y="7"/>
                  </a:lnTo>
                  <a:lnTo>
                    <a:pt x="4" y="11"/>
                  </a:lnTo>
                  <a:lnTo>
                    <a:pt x="1" y="15"/>
                  </a:lnTo>
                  <a:lnTo>
                    <a:pt x="1" y="17"/>
                  </a:lnTo>
                  <a:lnTo>
                    <a:pt x="0" y="20"/>
                  </a:lnTo>
                  <a:lnTo>
                    <a:pt x="0"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06" name="Freeform 1326"/>
            <p:cNvSpPr>
              <a:spLocks/>
            </p:cNvSpPr>
            <p:nvPr/>
          </p:nvSpPr>
          <p:spPr bwMode="auto">
            <a:xfrm>
              <a:off x="2207" y="2238"/>
              <a:ext cx="32" cy="52"/>
            </a:xfrm>
            <a:custGeom>
              <a:avLst/>
              <a:gdLst/>
              <a:ahLst/>
              <a:cxnLst>
                <a:cxn ang="0">
                  <a:pos x="8" y="51"/>
                </a:cxn>
                <a:cxn ang="0">
                  <a:pos x="9" y="34"/>
                </a:cxn>
                <a:cxn ang="0">
                  <a:pos x="13" y="37"/>
                </a:cxn>
                <a:cxn ang="0">
                  <a:pos x="15" y="38"/>
                </a:cxn>
                <a:cxn ang="0">
                  <a:pos x="18" y="38"/>
                </a:cxn>
                <a:cxn ang="0">
                  <a:pos x="21" y="38"/>
                </a:cxn>
                <a:cxn ang="0">
                  <a:pos x="26" y="35"/>
                </a:cxn>
                <a:cxn ang="0">
                  <a:pos x="29" y="30"/>
                </a:cxn>
                <a:cxn ang="0">
                  <a:pos x="31" y="23"/>
                </a:cxn>
                <a:cxn ang="0">
                  <a:pos x="31" y="15"/>
                </a:cxn>
                <a:cxn ang="0">
                  <a:pos x="29" y="8"/>
                </a:cxn>
                <a:cxn ang="0">
                  <a:pos x="17" y="8"/>
                </a:cxn>
                <a:cxn ang="0">
                  <a:pos x="20" y="10"/>
                </a:cxn>
                <a:cxn ang="0">
                  <a:pos x="22" y="13"/>
                </a:cxn>
                <a:cxn ang="0">
                  <a:pos x="23" y="17"/>
                </a:cxn>
                <a:cxn ang="0">
                  <a:pos x="23" y="22"/>
                </a:cxn>
                <a:cxn ang="0">
                  <a:pos x="22" y="26"/>
                </a:cxn>
                <a:cxn ang="0">
                  <a:pos x="20" y="29"/>
                </a:cxn>
                <a:cxn ang="0">
                  <a:pos x="18" y="30"/>
                </a:cxn>
                <a:cxn ang="0">
                  <a:pos x="14" y="30"/>
                </a:cxn>
                <a:cxn ang="0">
                  <a:pos x="11" y="29"/>
                </a:cxn>
                <a:cxn ang="0">
                  <a:pos x="9" y="26"/>
                </a:cxn>
                <a:cxn ang="0">
                  <a:pos x="8" y="22"/>
                </a:cxn>
                <a:cxn ang="0">
                  <a:pos x="8" y="17"/>
                </a:cxn>
                <a:cxn ang="0">
                  <a:pos x="9" y="13"/>
                </a:cxn>
                <a:cxn ang="0">
                  <a:pos x="11" y="10"/>
                </a:cxn>
                <a:cxn ang="0">
                  <a:pos x="14" y="8"/>
                </a:cxn>
                <a:cxn ang="0">
                  <a:pos x="29" y="8"/>
                </a:cxn>
                <a:cxn ang="0">
                  <a:pos x="26" y="4"/>
                </a:cxn>
                <a:cxn ang="0">
                  <a:pos x="23" y="2"/>
                </a:cxn>
                <a:cxn ang="0">
                  <a:pos x="21" y="1"/>
                </a:cxn>
                <a:cxn ang="0">
                  <a:pos x="17" y="0"/>
                </a:cxn>
                <a:cxn ang="0">
                  <a:pos x="13" y="2"/>
                </a:cxn>
                <a:cxn ang="0">
                  <a:pos x="8" y="6"/>
                </a:cxn>
                <a:cxn ang="0">
                  <a:pos x="0" y="2"/>
                </a:cxn>
              </a:cxnLst>
              <a:rect l="0" t="0" r="r" b="b"/>
              <a:pathLst>
                <a:path w="32" h="52">
                  <a:moveTo>
                    <a:pt x="0" y="51"/>
                  </a:moveTo>
                  <a:lnTo>
                    <a:pt x="8" y="51"/>
                  </a:lnTo>
                  <a:lnTo>
                    <a:pt x="8" y="33"/>
                  </a:lnTo>
                  <a:lnTo>
                    <a:pt x="9" y="34"/>
                  </a:lnTo>
                  <a:lnTo>
                    <a:pt x="10" y="35"/>
                  </a:lnTo>
                  <a:lnTo>
                    <a:pt x="13" y="37"/>
                  </a:lnTo>
                  <a:lnTo>
                    <a:pt x="13" y="38"/>
                  </a:lnTo>
                  <a:lnTo>
                    <a:pt x="15" y="38"/>
                  </a:lnTo>
                  <a:lnTo>
                    <a:pt x="17" y="38"/>
                  </a:lnTo>
                  <a:lnTo>
                    <a:pt x="18" y="38"/>
                  </a:lnTo>
                  <a:lnTo>
                    <a:pt x="19" y="38"/>
                  </a:lnTo>
                  <a:lnTo>
                    <a:pt x="21" y="38"/>
                  </a:lnTo>
                  <a:lnTo>
                    <a:pt x="23" y="37"/>
                  </a:lnTo>
                  <a:lnTo>
                    <a:pt x="26" y="35"/>
                  </a:lnTo>
                  <a:lnTo>
                    <a:pt x="28" y="33"/>
                  </a:lnTo>
                  <a:lnTo>
                    <a:pt x="29" y="30"/>
                  </a:lnTo>
                  <a:lnTo>
                    <a:pt x="30" y="27"/>
                  </a:lnTo>
                  <a:lnTo>
                    <a:pt x="31" y="23"/>
                  </a:lnTo>
                  <a:lnTo>
                    <a:pt x="31" y="19"/>
                  </a:lnTo>
                  <a:lnTo>
                    <a:pt x="31" y="15"/>
                  </a:lnTo>
                  <a:lnTo>
                    <a:pt x="30" y="12"/>
                  </a:lnTo>
                  <a:lnTo>
                    <a:pt x="29" y="8"/>
                  </a:lnTo>
                  <a:lnTo>
                    <a:pt x="15" y="8"/>
                  </a:lnTo>
                  <a:lnTo>
                    <a:pt x="17" y="8"/>
                  </a:lnTo>
                  <a:lnTo>
                    <a:pt x="18" y="9"/>
                  </a:lnTo>
                  <a:lnTo>
                    <a:pt x="20" y="10"/>
                  </a:lnTo>
                  <a:lnTo>
                    <a:pt x="21" y="12"/>
                  </a:lnTo>
                  <a:lnTo>
                    <a:pt x="22" y="13"/>
                  </a:lnTo>
                  <a:lnTo>
                    <a:pt x="22" y="15"/>
                  </a:lnTo>
                  <a:lnTo>
                    <a:pt x="23" y="17"/>
                  </a:lnTo>
                  <a:lnTo>
                    <a:pt x="23" y="20"/>
                  </a:lnTo>
                  <a:lnTo>
                    <a:pt x="23" y="22"/>
                  </a:lnTo>
                  <a:lnTo>
                    <a:pt x="22" y="24"/>
                  </a:lnTo>
                  <a:lnTo>
                    <a:pt x="22" y="26"/>
                  </a:lnTo>
                  <a:lnTo>
                    <a:pt x="21" y="28"/>
                  </a:lnTo>
                  <a:lnTo>
                    <a:pt x="20" y="29"/>
                  </a:lnTo>
                  <a:lnTo>
                    <a:pt x="18" y="30"/>
                  </a:lnTo>
                  <a:lnTo>
                    <a:pt x="18" y="30"/>
                  </a:lnTo>
                  <a:lnTo>
                    <a:pt x="16" y="30"/>
                  </a:lnTo>
                  <a:lnTo>
                    <a:pt x="14" y="30"/>
                  </a:lnTo>
                  <a:lnTo>
                    <a:pt x="13" y="30"/>
                  </a:lnTo>
                  <a:lnTo>
                    <a:pt x="11" y="29"/>
                  </a:lnTo>
                  <a:lnTo>
                    <a:pt x="10" y="28"/>
                  </a:lnTo>
                  <a:lnTo>
                    <a:pt x="9" y="26"/>
                  </a:lnTo>
                  <a:lnTo>
                    <a:pt x="9" y="24"/>
                  </a:lnTo>
                  <a:lnTo>
                    <a:pt x="8" y="22"/>
                  </a:lnTo>
                  <a:lnTo>
                    <a:pt x="8" y="20"/>
                  </a:lnTo>
                  <a:lnTo>
                    <a:pt x="8" y="17"/>
                  </a:lnTo>
                  <a:lnTo>
                    <a:pt x="9" y="14"/>
                  </a:lnTo>
                  <a:lnTo>
                    <a:pt x="9" y="13"/>
                  </a:lnTo>
                  <a:lnTo>
                    <a:pt x="10" y="11"/>
                  </a:lnTo>
                  <a:lnTo>
                    <a:pt x="11" y="10"/>
                  </a:lnTo>
                  <a:lnTo>
                    <a:pt x="13" y="9"/>
                  </a:lnTo>
                  <a:lnTo>
                    <a:pt x="14" y="8"/>
                  </a:lnTo>
                  <a:lnTo>
                    <a:pt x="15" y="8"/>
                  </a:lnTo>
                  <a:lnTo>
                    <a:pt x="29" y="8"/>
                  </a:lnTo>
                  <a:lnTo>
                    <a:pt x="28" y="5"/>
                  </a:lnTo>
                  <a:lnTo>
                    <a:pt x="26" y="4"/>
                  </a:lnTo>
                  <a:lnTo>
                    <a:pt x="24" y="2"/>
                  </a:lnTo>
                  <a:lnTo>
                    <a:pt x="23" y="2"/>
                  </a:lnTo>
                  <a:lnTo>
                    <a:pt x="22" y="1"/>
                  </a:lnTo>
                  <a:lnTo>
                    <a:pt x="21" y="1"/>
                  </a:lnTo>
                  <a:lnTo>
                    <a:pt x="18" y="0"/>
                  </a:lnTo>
                  <a:lnTo>
                    <a:pt x="17" y="0"/>
                  </a:lnTo>
                  <a:lnTo>
                    <a:pt x="15" y="1"/>
                  </a:lnTo>
                  <a:lnTo>
                    <a:pt x="13" y="2"/>
                  </a:lnTo>
                  <a:lnTo>
                    <a:pt x="10" y="4"/>
                  </a:lnTo>
                  <a:lnTo>
                    <a:pt x="8" y="6"/>
                  </a:lnTo>
                  <a:lnTo>
                    <a:pt x="8" y="2"/>
                  </a:lnTo>
                  <a:lnTo>
                    <a:pt x="0" y="2"/>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07" name="Freeform 1327"/>
            <p:cNvSpPr>
              <a:spLocks/>
            </p:cNvSpPr>
            <p:nvPr/>
          </p:nvSpPr>
          <p:spPr bwMode="auto">
            <a:xfrm>
              <a:off x="2251" y="2238"/>
              <a:ext cx="31" cy="38"/>
            </a:xfrm>
            <a:custGeom>
              <a:avLst/>
              <a:gdLst/>
              <a:ahLst/>
              <a:cxnLst>
                <a:cxn ang="0">
                  <a:pos x="21" y="25"/>
                </a:cxn>
                <a:cxn ang="0">
                  <a:pos x="20" y="28"/>
                </a:cxn>
                <a:cxn ang="0">
                  <a:pos x="16" y="29"/>
                </a:cxn>
                <a:cxn ang="0">
                  <a:pos x="13" y="28"/>
                </a:cxn>
                <a:cxn ang="0">
                  <a:pos x="11" y="27"/>
                </a:cxn>
                <a:cxn ang="0">
                  <a:pos x="10" y="23"/>
                </a:cxn>
                <a:cxn ang="0">
                  <a:pos x="9" y="19"/>
                </a:cxn>
                <a:cxn ang="0">
                  <a:pos x="10" y="14"/>
                </a:cxn>
                <a:cxn ang="0">
                  <a:pos x="11" y="10"/>
                </a:cxn>
                <a:cxn ang="0">
                  <a:pos x="13" y="9"/>
                </a:cxn>
                <a:cxn ang="0">
                  <a:pos x="16" y="8"/>
                </a:cxn>
                <a:cxn ang="0">
                  <a:pos x="20" y="9"/>
                </a:cxn>
                <a:cxn ang="0">
                  <a:pos x="22" y="14"/>
                </a:cxn>
                <a:cxn ang="0">
                  <a:pos x="30" y="10"/>
                </a:cxn>
                <a:cxn ang="0">
                  <a:pos x="28" y="6"/>
                </a:cxn>
                <a:cxn ang="0">
                  <a:pos x="23" y="2"/>
                </a:cxn>
                <a:cxn ang="0">
                  <a:pos x="18" y="0"/>
                </a:cxn>
                <a:cxn ang="0">
                  <a:pos x="13" y="0"/>
                </a:cxn>
                <a:cxn ang="0">
                  <a:pos x="7" y="3"/>
                </a:cxn>
                <a:cxn ang="0">
                  <a:pos x="3" y="8"/>
                </a:cxn>
                <a:cxn ang="0">
                  <a:pos x="2" y="11"/>
                </a:cxn>
                <a:cxn ang="0">
                  <a:pos x="1" y="15"/>
                </a:cxn>
                <a:cxn ang="0">
                  <a:pos x="0" y="18"/>
                </a:cxn>
                <a:cxn ang="0">
                  <a:pos x="1" y="22"/>
                </a:cxn>
                <a:cxn ang="0">
                  <a:pos x="3" y="29"/>
                </a:cxn>
                <a:cxn ang="0">
                  <a:pos x="7" y="34"/>
                </a:cxn>
                <a:cxn ang="0">
                  <a:pos x="11" y="36"/>
                </a:cxn>
                <a:cxn ang="0">
                  <a:pos x="14" y="37"/>
                </a:cxn>
                <a:cxn ang="0">
                  <a:pos x="18" y="37"/>
                </a:cxn>
                <a:cxn ang="0">
                  <a:pos x="23" y="34"/>
                </a:cxn>
                <a:cxn ang="0">
                  <a:pos x="28" y="31"/>
                </a:cxn>
                <a:cxn ang="0">
                  <a:pos x="30" y="26"/>
                </a:cxn>
                <a:cxn ang="0">
                  <a:pos x="22" y="23"/>
                </a:cxn>
              </a:cxnLst>
              <a:rect l="0" t="0" r="r" b="b"/>
              <a:pathLst>
                <a:path w="31" h="38">
                  <a:moveTo>
                    <a:pt x="22" y="23"/>
                  </a:moveTo>
                  <a:lnTo>
                    <a:pt x="21" y="25"/>
                  </a:lnTo>
                  <a:lnTo>
                    <a:pt x="20" y="27"/>
                  </a:lnTo>
                  <a:lnTo>
                    <a:pt x="20" y="28"/>
                  </a:lnTo>
                  <a:lnTo>
                    <a:pt x="18" y="28"/>
                  </a:lnTo>
                  <a:lnTo>
                    <a:pt x="16" y="29"/>
                  </a:lnTo>
                  <a:lnTo>
                    <a:pt x="14" y="28"/>
                  </a:lnTo>
                  <a:lnTo>
                    <a:pt x="13" y="28"/>
                  </a:lnTo>
                  <a:lnTo>
                    <a:pt x="12" y="28"/>
                  </a:lnTo>
                  <a:lnTo>
                    <a:pt x="11" y="27"/>
                  </a:lnTo>
                  <a:lnTo>
                    <a:pt x="11" y="25"/>
                  </a:lnTo>
                  <a:lnTo>
                    <a:pt x="10" y="23"/>
                  </a:lnTo>
                  <a:lnTo>
                    <a:pt x="9" y="22"/>
                  </a:lnTo>
                  <a:lnTo>
                    <a:pt x="9" y="19"/>
                  </a:lnTo>
                  <a:lnTo>
                    <a:pt x="9" y="16"/>
                  </a:lnTo>
                  <a:lnTo>
                    <a:pt x="10" y="14"/>
                  </a:lnTo>
                  <a:lnTo>
                    <a:pt x="11" y="12"/>
                  </a:lnTo>
                  <a:lnTo>
                    <a:pt x="11" y="10"/>
                  </a:lnTo>
                  <a:lnTo>
                    <a:pt x="12" y="9"/>
                  </a:lnTo>
                  <a:lnTo>
                    <a:pt x="13" y="9"/>
                  </a:lnTo>
                  <a:lnTo>
                    <a:pt x="14" y="8"/>
                  </a:lnTo>
                  <a:lnTo>
                    <a:pt x="16" y="8"/>
                  </a:lnTo>
                  <a:lnTo>
                    <a:pt x="18" y="8"/>
                  </a:lnTo>
                  <a:lnTo>
                    <a:pt x="20" y="9"/>
                  </a:lnTo>
                  <a:lnTo>
                    <a:pt x="21" y="11"/>
                  </a:lnTo>
                  <a:lnTo>
                    <a:pt x="22" y="14"/>
                  </a:lnTo>
                  <a:lnTo>
                    <a:pt x="30" y="14"/>
                  </a:lnTo>
                  <a:lnTo>
                    <a:pt x="30" y="10"/>
                  </a:lnTo>
                  <a:lnTo>
                    <a:pt x="29" y="8"/>
                  </a:lnTo>
                  <a:lnTo>
                    <a:pt x="28" y="6"/>
                  </a:lnTo>
                  <a:lnTo>
                    <a:pt x="26" y="3"/>
                  </a:lnTo>
                  <a:lnTo>
                    <a:pt x="23" y="2"/>
                  </a:lnTo>
                  <a:lnTo>
                    <a:pt x="22" y="1"/>
                  </a:lnTo>
                  <a:lnTo>
                    <a:pt x="18" y="0"/>
                  </a:lnTo>
                  <a:lnTo>
                    <a:pt x="16" y="0"/>
                  </a:lnTo>
                  <a:lnTo>
                    <a:pt x="13" y="0"/>
                  </a:lnTo>
                  <a:lnTo>
                    <a:pt x="9" y="2"/>
                  </a:lnTo>
                  <a:lnTo>
                    <a:pt x="7" y="3"/>
                  </a:lnTo>
                  <a:lnTo>
                    <a:pt x="4" y="5"/>
                  </a:lnTo>
                  <a:lnTo>
                    <a:pt x="3" y="8"/>
                  </a:lnTo>
                  <a:lnTo>
                    <a:pt x="2" y="9"/>
                  </a:lnTo>
                  <a:lnTo>
                    <a:pt x="2" y="11"/>
                  </a:lnTo>
                  <a:lnTo>
                    <a:pt x="1" y="13"/>
                  </a:lnTo>
                  <a:lnTo>
                    <a:pt x="1" y="15"/>
                  </a:lnTo>
                  <a:lnTo>
                    <a:pt x="1" y="16"/>
                  </a:lnTo>
                  <a:lnTo>
                    <a:pt x="0" y="18"/>
                  </a:lnTo>
                  <a:lnTo>
                    <a:pt x="1" y="21"/>
                  </a:lnTo>
                  <a:lnTo>
                    <a:pt x="1" y="22"/>
                  </a:lnTo>
                  <a:lnTo>
                    <a:pt x="2" y="27"/>
                  </a:lnTo>
                  <a:lnTo>
                    <a:pt x="3" y="29"/>
                  </a:lnTo>
                  <a:lnTo>
                    <a:pt x="4" y="32"/>
                  </a:lnTo>
                  <a:lnTo>
                    <a:pt x="7" y="34"/>
                  </a:lnTo>
                  <a:lnTo>
                    <a:pt x="9" y="35"/>
                  </a:lnTo>
                  <a:lnTo>
                    <a:pt x="11" y="36"/>
                  </a:lnTo>
                  <a:lnTo>
                    <a:pt x="12" y="37"/>
                  </a:lnTo>
                  <a:lnTo>
                    <a:pt x="14" y="37"/>
                  </a:lnTo>
                  <a:lnTo>
                    <a:pt x="15" y="37"/>
                  </a:lnTo>
                  <a:lnTo>
                    <a:pt x="18" y="37"/>
                  </a:lnTo>
                  <a:lnTo>
                    <a:pt x="21" y="36"/>
                  </a:lnTo>
                  <a:lnTo>
                    <a:pt x="23" y="34"/>
                  </a:lnTo>
                  <a:lnTo>
                    <a:pt x="26" y="34"/>
                  </a:lnTo>
                  <a:lnTo>
                    <a:pt x="28" y="31"/>
                  </a:lnTo>
                  <a:lnTo>
                    <a:pt x="29" y="28"/>
                  </a:lnTo>
                  <a:lnTo>
                    <a:pt x="30" y="26"/>
                  </a:lnTo>
                  <a:lnTo>
                    <a:pt x="30" y="23"/>
                  </a:lnTo>
                  <a:lnTo>
                    <a:pt x="22"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08" name="Freeform 1328"/>
            <p:cNvSpPr>
              <a:spLocks/>
            </p:cNvSpPr>
            <p:nvPr/>
          </p:nvSpPr>
          <p:spPr bwMode="auto">
            <a:xfrm>
              <a:off x="2296" y="2240"/>
              <a:ext cx="5" cy="34"/>
            </a:xfrm>
            <a:custGeom>
              <a:avLst/>
              <a:gdLst/>
              <a:ahLst/>
              <a:cxnLst>
                <a:cxn ang="0">
                  <a:pos x="0" y="33"/>
                </a:cxn>
                <a:cxn ang="0">
                  <a:pos x="4" y="33"/>
                </a:cxn>
                <a:cxn ang="0">
                  <a:pos x="4" y="0"/>
                </a:cxn>
                <a:cxn ang="0">
                  <a:pos x="0" y="0"/>
                </a:cxn>
                <a:cxn ang="0">
                  <a:pos x="0" y="33"/>
                </a:cxn>
              </a:cxnLst>
              <a:rect l="0" t="0" r="r" b="b"/>
              <a:pathLst>
                <a:path w="5" h="34">
                  <a:moveTo>
                    <a:pt x="0" y="33"/>
                  </a:moveTo>
                  <a:lnTo>
                    <a:pt x="4" y="33"/>
                  </a:lnTo>
                  <a:lnTo>
                    <a:pt x="4"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09" name="Freeform 1329"/>
            <p:cNvSpPr>
              <a:spLocks/>
            </p:cNvSpPr>
            <p:nvPr/>
          </p:nvSpPr>
          <p:spPr bwMode="auto">
            <a:xfrm>
              <a:off x="2296" y="2225"/>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0" name="Freeform 1330"/>
            <p:cNvSpPr>
              <a:spLocks/>
            </p:cNvSpPr>
            <p:nvPr/>
          </p:nvSpPr>
          <p:spPr bwMode="auto">
            <a:xfrm>
              <a:off x="2316" y="2238"/>
              <a:ext cx="34" cy="38"/>
            </a:xfrm>
            <a:custGeom>
              <a:avLst/>
              <a:gdLst/>
              <a:ahLst/>
              <a:cxnLst>
                <a:cxn ang="0">
                  <a:pos x="0" y="21"/>
                </a:cxn>
                <a:cxn ang="0">
                  <a:pos x="1" y="27"/>
                </a:cxn>
                <a:cxn ang="0">
                  <a:pos x="3" y="31"/>
                </a:cxn>
                <a:cxn ang="0">
                  <a:pos x="7" y="34"/>
                </a:cxn>
                <a:cxn ang="0">
                  <a:pos x="13" y="37"/>
                </a:cxn>
                <a:cxn ang="0">
                  <a:pos x="16" y="37"/>
                </a:cxn>
                <a:cxn ang="0">
                  <a:pos x="19" y="37"/>
                </a:cxn>
                <a:cxn ang="0">
                  <a:pos x="26" y="34"/>
                </a:cxn>
                <a:cxn ang="0">
                  <a:pos x="29" y="32"/>
                </a:cxn>
                <a:cxn ang="0">
                  <a:pos x="31" y="27"/>
                </a:cxn>
                <a:cxn ang="0">
                  <a:pos x="33" y="21"/>
                </a:cxn>
                <a:cxn ang="0">
                  <a:pos x="32" y="15"/>
                </a:cxn>
                <a:cxn ang="0">
                  <a:pos x="30" y="8"/>
                </a:cxn>
                <a:cxn ang="0">
                  <a:pos x="18" y="8"/>
                </a:cxn>
                <a:cxn ang="0">
                  <a:pos x="20" y="9"/>
                </a:cxn>
                <a:cxn ang="0">
                  <a:pos x="23" y="12"/>
                </a:cxn>
                <a:cxn ang="0">
                  <a:pos x="24" y="16"/>
                </a:cxn>
                <a:cxn ang="0">
                  <a:pos x="24" y="22"/>
                </a:cxn>
                <a:cxn ang="0">
                  <a:pos x="23" y="25"/>
                </a:cxn>
                <a:cxn ang="0">
                  <a:pos x="20" y="28"/>
                </a:cxn>
                <a:cxn ang="0">
                  <a:pos x="18" y="29"/>
                </a:cxn>
                <a:cxn ang="0">
                  <a:pos x="14" y="29"/>
                </a:cxn>
                <a:cxn ang="0">
                  <a:pos x="11" y="28"/>
                </a:cxn>
                <a:cxn ang="0">
                  <a:pos x="9" y="25"/>
                </a:cxn>
                <a:cxn ang="0">
                  <a:pos x="8" y="22"/>
                </a:cxn>
                <a:cxn ang="0">
                  <a:pos x="8" y="16"/>
                </a:cxn>
                <a:cxn ang="0">
                  <a:pos x="9" y="12"/>
                </a:cxn>
                <a:cxn ang="0">
                  <a:pos x="11" y="9"/>
                </a:cxn>
                <a:cxn ang="0">
                  <a:pos x="14" y="8"/>
                </a:cxn>
                <a:cxn ang="0">
                  <a:pos x="30" y="8"/>
                </a:cxn>
                <a:cxn ang="0">
                  <a:pos x="27" y="3"/>
                </a:cxn>
                <a:cxn ang="0">
                  <a:pos x="23" y="2"/>
                </a:cxn>
                <a:cxn ang="0">
                  <a:pos x="16" y="0"/>
                </a:cxn>
                <a:cxn ang="0">
                  <a:pos x="13" y="0"/>
                </a:cxn>
                <a:cxn ang="0">
                  <a:pos x="7" y="3"/>
                </a:cxn>
                <a:cxn ang="0">
                  <a:pos x="4" y="5"/>
                </a:cxn>
                <a:cxn ang="0">
                  <a:pos x="2" y="8"/>
                </a:cxn>
                <a:cxn ang="0">
                  <a:pos x="0" y="15"/>
                </a:cxn>
                <a:cxn ang="0">
                  <a:pos x="0" y="18"/>
                </a:cxn>
              </a:cxnLst>
              <a:rect l="0" t="0" r="r" b="b"/>
              <a:pathLst>
                <a:path w="34" h="38">
                  <a:moveTo>
                    <a:pt x="0" y="18"/>
                  </a:moveTo>
                  <a:lnTo>
                    <a:pt x="0" y="21"/>
                  </a:lnTo>
                  <a:lnTo>
                    <a:pt x="0" y="22"/>
                  </a:lnTo>
                  <a:lnTo>
                    <a:pt x="1" y="27"/>
                  </a:lnTo>
                  <a:lnTo>
                    <a:pt x="2" y="29"/>
                  </a:lnTo>
                  <a:lnTo>
                    <a:pt x="3" y="31"/>
                  </a:lnTo>
                  <a:lnTo>
                    <a:pt x="4" y="32"/>
                  </a:lnTo>
                  <a:lnTo>
                    <a:pt x="7" y="34"/>
                  </a:lnTo>
                  <a:lnTo>
                    <a:pt x="9" y="35"/>
                  </a:lnTo>
                  <a:lnTo>
                    <a:pt x="13" y="37"/>
                  </a:lnTo>
                  <a:lnTo>
                    <a:pt x="14" y="37"/>
                  </a:lnTo>
                  <a:lnTo>
                    <a:pt x="16" y="37"/>
                  </a:lnTo>
                  <a:lnTo>
                    <a:pt x="18" y="37"/>
                  </a:lnTo>
                  <a:lnTo>
                    <a:pt x="19" y="37"/>
                  </a:lnTo>
                  <a:lnTo>
                    <a:pt x="23" y="35"/>
                  </a:lnTo>
                  <a:lnTo>
                    <a:pt x="26" y="34"/>
                  </a:lnTo>
                  <a:lnTo>
                    <a:pt x="27" y="34"/>
                  </a:lnTo>
                  <a:lnTo>
                    <a:pt x="29" y="32"/>
                  </a:lnTo>
                  <a:lnTo>
                    <a:pt x="30" y="29"/>
                  </a:lnTo>
                  <a:lnTo>
                    <a:pt x="31" y="27"/>
                  </a:lnTo>
                  <a:lnTo>
                    <a:pt x="32" y="22"/>
                  </a:lnTo>
                  <a:lnTo>
                    <a:pt x="33" y="21"/>
                  </a:lnTo>
                  <a:lnTo>
                    <a:pt x="33" y="18"/>
                  </a:lnTo>
                  <a:lnTo>
                    <a:pt x="32" y="15"/>
                  </a:lnTo>
                  <a:lnTo>
                    <a:pt x="31" y="11"/>
                  </a:lnTo>
                  <a:lnTo>
                    <a:pt x="30" y="8"/>
                  </a:lnTo>
                  <a:lnTo>
                    <a:pt x="16" y="8"/>
                  </a:lnTo>
                  <a:lnTo>
                    <a:pt x="18" y="8"/>
                  </a:lnTo>
                  <a:lnTo>
                    <a:pt x="19" y="9"/>
                  </a:lnTo>
                  <a:lnTo>
                    <a:pt x="20" y="9"/>
                  </a:lnTo>
                  <a:lnTo>
                    <a:pt x="22" y="10"/>
                  </a:lnTo>
                  <a:lnTo>
                    <a:pt x="23" y="12"/>
                  </a:lnTo>
                  <a:lnTo>
                    <a:pt x="23" y="14"/>
                  </a:lnTo>
                  <a:lnTo>
                    <a:pt x="24" y="16"/>
                  </a:lnTo>
                  <a:lnTo>
                    <a:pt x="24" y="19"/>
                  </a:lnTo>
                  <a:lnTo>
                    <a:pt x="24" y="22"/>
                  </a:lnTo>
                  <a:lnTo>
                    <a:pt x="23" y="23"/>
                  </a:lnTo>
                  <a:lnTo>
                    <a:pt x="23" y="25"/>
                  </a:lnTo>
                  <a:lnTo>
                    <a:pt x="22" y="27"/>
                  </a:lnTo>
                  <a:lnTo>
                    <a:pt x="20" y="28"/>
                  </a:lnTo>
                  <a:lnTo>
                    <a:pt x="19" y="28"/>
                  </a:lnTo>
                  <a:lnTo>
                    <a:pt x="18" y="29"/>
                  </a:lnTo>
                  <a:lnTo>
                    <a:pt x="16" y="29"/>
                  </a:lnTo>
                  <a:lnTo>
                    <a:pt x="14" y="29"/>
                  </a:lnTo>
                  <a:lnTo>
                    <a:pt x="13" y="28"/>
                  </a:lnTo>
                  <a:lnTo>
                    <a:pt x="11" y="28"/>
                  </a:lnTo>
                  <a:lnTo>
                    <a:pt x="10" y="27"/>
                  </a:lnTo>
                  <a:lnTo>
                    <a:pt x="9" y="25"/>
                  </a:lnTo>
                  <a:lnTo>
                    <a:pt x="9" y="23"/>
                  </a:lnTo>
                  <a:lnTo>
                    <a:pt x="8" y="22"/>
                  </a:lnTo>
                  <a:lnTo>
                    <a:pt x="8" y="19"/>
                  </a:lnTo>
                  <a:lnTo>
                    <a:pt x="8" y="16"/>
                  </a:lnTo>
                  <a:lnTo>
                    <a:pt x="9" y="14"/>
                  </a:lnTo>
                  <a:lnTo>
                    <a:pt x="9" y="12"/>
                  </a:lnTo>
                  <a:lnTo>
                    <a:pt x="10" y="10"/>
                  </a:lnTo>
                  <a:lnTo>
                    <a:pt x="11" y="9"/>
                  </a:lnTo>
                  <a:lnTo>
                    <a:pt x="13" y="9"/>
                  </a:lnTo>
                  <a:lnTo>
                    <a:pt x="14" y="8"/>
                  </a:lnTo>
                  <a:lnTo>
                    <a:pt x="16" y="8"/>
                  </a:lnTo>
                  <a:lnTo>
                    <a:pt x="30" y="8"/>
                  </a:lnTo>
                  <a:lnTo>
                    <a:pt x="29" y="5"/>
                  </a:lnTo>
                  <a:lnTo>
                    <a:pt x="27" y="3"/>
                  </a:lnTo>
                  <a:lnTo>
                    <a:pt x="26" y="3"/>
                  </a:lnTo>
                  <a:lnTo>
                    <a:pt x="23" y="2"/>
                  </a:lnTo>
                  <a:lnTo>
                    <a:pt x="19" y="0"/>
                  </a:lnTo>
                  <a:lnTo>
                    <a:pt x="16" y="0"/>
                  </a:lnTo>
                  <a:lnTo>
                    <a:pt x="14" y="0"/>
                  </a:lnTo>
                  <a:lnTo>
                    <a:pt x="13" y="0"/>
                  </a:lnTo>
                  <a:lnTo>
                    <a:pt x="9" y="2"/>
                  </a:lnTo>
                  <a:lnTo>
                    <a:pt x="7" y="3"/>
                  </a:lnTo>
                  <a:lnTo>
                    <a:pt x="5" y="3"/>
                  </a:lnTo>
                  <a:lnTo>
                    <a:pt x="4" y="5"/>
                  </a:lnTo>
                  <a:lnTo>
                    <a:pt x="3" y="6"/>
                  </a:lnTo>
                  <a:lnTo>
                    <a:pt x="2" y="8"/>
                  </a:lnTo>
                  <a:lnTo>
                    <a:pt x="1" y="11"/>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1" name="Freeform 1331"/>
            <p:cNvSpPr>
              <a:spLocks/>
            </p:cNvSpPr>
            <p:nvPr/>
          </p:nvSpPr>
          <p:spPr bwMode="auto">
            <a:xfrm>
              <a:off x="2364" y="2238"/>
              <a:ext cx="29" cy="36"/>
            </a:xfrm>
            <a:custGeom>
              <a:avLst/>
              <a:gdLst/>
              <a:ahLst/>
              <a:cxnLst>
                <a:cxn ang="0">
                  <a:pos x="0" y="35"/>
                </a:cxn>
                <a:cxn ang="0">
                  <a:pos x="8" y="35"/>
                </a:cxn>
                <a:cxn ang="0">
                  <a:pos x="8" y="15"/>
                </a:cxn>
                <a:cxn ang="0">
                  <a:pos x="8" y="14"/>
                </a:cxn>
                <a:cxn ang="0">
                  <a:pos x="9" y="12"/>
                </a:cxn>
                <a:cxn ang="0">
                  <a:pos x="9" y="11"/>
                </a:cxn>
                <a:cxn ang="0">
                  <a:pos x="10" y="9"/>
                </a:cxn>
                <a:cxn ang="0">
                  <a:pos x="12" y="9"/>
                </a:cxn>
                <a:cxn ang="0">
                  <a:pos x="13" y="8"/>
                </a:cxn>
                <a:cxn ang="0">
                  <a:pos x="15" y="8"/>
                </a:cxn>
                <a:cxn ang="0">
                  <a:pos x="16" y="8"/>
                </a:cxn>
                <a:cxn ang="0">
                  <a:pos x="17" y="9"/>
                </a:cxn>
                <a:cxn ang="0">
                  <a:pos x="18" y="9"/>
                </a:cxn>
                <a:cxn ang="0">
                  <a:pos x="19" y="9"/>
                </a:cxn>
                <a:cxn ang="0">
                  <a:pos x="19" y="11"/>
                </a:cxn>
                <a:cxn ang="0">
                  <a:pos x="20" y="12"/>
                </a:cxn>
                <a:cxn ang="0">
                  <a:pos x="20" y="15"/>
                </a:cxn>
                <a:cxn ang="0">
                  <a:pos x="20" y="35"/>
                </a:cxn>
                <a:cxn ang="0">
                  <a:pos x="28" y="35"/>
                </a:cxn>
                <a:cxn ang="0">
                  <a:pos x="28" y="12"/>
                </a:cxn>
                <a:cxn ang="0">
                  <a:pos x="28" y="9"/>
                </a:cxn>
                <a:cxn ang="0">
                  <a:pos x="28" y="7"/>
                </a:cxn>
                <a:cxn ang="0">
                  <a:pos x="27" y="5"/>
                </a:cxn>
                <a:cxn ang="0">
                  <a:pos x="26" y="4"/>
                </a:cxn>
                <a:cxn ang="0">
                  <a:pos x="26" y="3"/>
                </a:cxn>
                <a:cxn ang="0">
                  <a:pos x="24" y="2"/>
                </a:cxn>
                <a:cxn ang="0">
                  <a:pos x="22" y="2"/>
                </a:cxn>
                <a:cxn ang="0">
                  <a:pos x="20" y="1"/>
                </a:cxn>
                <a:cxn ang="0">
                  <a:pos x="18" y="0"/>
                </a:cxn>
                <a:cxn ang="0">
                  <a:pos x="15" y="1"/>
                </a:cxn>
                <a:cxn ang="0">
                  <a:pos x="13" y="2"/>
                </a:cxn>
                <a:cxn ang="0">
                  <a:pos x="12" y="2"/>
                </a:cxn>
                <a:cxn ang="0">
                  <a:pos x="10" y="3"/>
                </a:cxn>
                <a:cxn ang="0">
                  <a:pos x="8" y="5"/>
                </a:cxn>
                <a:cxn ang="0">
                  <a:pos x="8" y="2"/>
                </a:cxn>
                <a:cxn ang="0">
                  <a:pos x="0" y="2"/>
                </a:cxn>
                <a:cxn ang="0">
                  <a:pos x="0" y="35"/>
                </a:cxn>
              </a:cxnLst>
              <a:rect l="0" t="0" r="r" b="b"/>
              <a:pathLst>
                <a:path w="29" h="36">
                  <a:moveTo>
                    <a:pt x="0" y="35"/>
                  </a:moveTo>
                  <a:lnTo>
                    <a:pt x="8" y="35"/>
                  </a:lnTo>
                  <a:lnTo>
                    <a:pt x="8" y="15"/>
                  </a:lnTo>
                  <a:lnTo>
                    <a:pt x="8" y="14"/>
                  </a:lnTo>
                  <a:lnTo>
                    <a:pt x="9" y="12"/>
                  </a:lnTo>
                  <a:lnTo>
                    <a:pt x="9" y="11"/>
                  </a:lnTo>
                  <a:lnTo>
                    <a:pt x="10" y="9"/>
                  </a:lnTo>
                  <a:lnTo>
                    <a:pt x="12" y="9"/>
                  </a:lnTo>
                  <a:lnTo>
                    <a:pt x="13" y="8"/>
                  </a:lnTo>
                  <a:lnTo>
                    <a:pt x="15" y="8"/>
                  </a:lnTo>
                  <a:lnTo>
                    <a:pt x="16" y="8"/>
                  </a:lnTo>
                  <a:lnTo>
                    <a:pt x="17" y="9"/>
                  </a:lnTo>
                  <a:lnTo>
                    <a:pt x="18" y="9"/>
                  </a:lnTo>
                  <a:lnTo>
                    <a:pt x="19" y="9"/>
                  </a:lnTo>
                  <a:lnTo>
                    <a:pt x="19" y="11"/>
                  </a:lnTo>
                  <a:lnTo>
                    <a:pt x="20" y="12"/>
                  </a:lnTo>
                  <a:lnTo>
                    <a:pt x="20" y="15"/>
                  </a:lnTo>
                  <a:lnTo>
                    <a:pt x="20" y="35"/>
                  </a:lnTo>
                  <a:lnTo>
                    <a:pt x="28" y="35"/>
                  </a:lnTo>
                  <a:lnTo>
                    <a:pt x="28" y="12"/>
                  </a:lnTo>
                  <a:lnTo>
                    <a:pt x="28" y="9"/>
                  </a:lnTo>
                  <a:lnTo>
                    <a:pt x="28" y="7"/>
                  </a:lnTo>
                  <a:lnTo>
                    <a:pt x="27" y="5"/>
                  </a:lnTo>
                  <a:lnTo>
                    <a:pt x="26" y="4"/>
                  </a:lnTo>
                  <a:lnTo>
                    <a:pt x="26" y="3"/>
                  </a:lnTo>
                  <a:lnTo>
                    <a:pt x="24" y="2"/>
                  </a:lnTo>
                  <a:lnTo>
                    <a:pt x="22" y="2"/>
                  </a:lnTo>
                  <a:lnTo>
                    <a:pt x="20" y="1"/>
                  </a:lnTo>
                  <a:lnTo>
                    <a:pt x="18" y="0"/>
                  </a:lnTo>
                  <a:lnTo>
                    <a:pt x="15" y="1"/>
                  </a:lnTo>
                  <a:lnTo>
                    <a:pt x="13" y="2"/>
                  </a:lnTo>
                  <a:lnTo>
                    <a:pt x="12" y="2"/>
                  </a:lnTo>
                  <a:lnTo>
                    <a:pt x="10" y="3"/>
                  </a:lnTo>
                  <a:lnTo>
                    <a:pt x="8" y="5"/>
                  </a:lnTo>
                  <a:lnTo>
                    <a:pt x="8" y="2"/>
                  </a:lnTo>
                  <a:lnTo>
                    <a:pt x="0" y="2"/>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2" name="Freeform 1332"/>
            <p:cNvSpPr>
              <a:spLocks/>
            </p:cNvSpPr>
            <p:nvPr/>
          </p:nvSpPr>
          <p:spPr bwMode="auto">
            <a:xfrm>
              <a:off x="2407" y="2238"/>
              <a:ext cx="32" cy="38"/>
            </a:xfrm>
            <a:custGeom>
              <a:avLst/>
              <a:gdLst/>
              <a:ahLst/>
              <a:cxnLst>
                <a:cxn ang="0">
                  <a:pos x="21" y="27"/>
                </a:cxn>
                <a:cxn ang="0">
                  <a:pos x="18" y="28"/>
                </a:cxn>
                <a:cxn ang="0">
                  <a:pos x="14" y="29"/>
                </a:cxn>
                <a:cxn ang="0">
                  <a:pos x="11" y="27"/>
                </a:cxn>
                <a:cxn ang="0">
                  <a:pos x="10" y="23"/>
                </a:cxn>
                <a:cxn ang="0">
                  <a:pos x="31" y="21"/>
                </a:cxn>
                <a:cxn ang="0">
                  <a:pos x="31" y="15"/>
                </a:cxn>
                <a:cxn ang="0">
                  <a:pos x="30" y="11"/>
                </a:cxn>
                <a:cxn ang="0">
                  <a:pos x="28" y="8"/>
                </a:cxn>
                <a:cxn ang="0">
                  <a:pos x="17" y="8"/>
                </a:cxn>
                <a:cxn ang="0">
                  <a:pos x="19" y="9"/>
                </a:cxn>
                <a:cxn ang="0">
                  <a:pos x="21" y="10"/>
                </a:cxn>
                <a:cxn ang="0">
                  <a:pos x="23" y="15"/>
                </a:cxn>
                <a:cxn ang="0">
                  <a:pos x="10" y="13"/>
                </a:cxn>
                <a:cxn ang="0">
                  <a:pos x="11" y="10"/>
                </a:cxn>
                <a:cxn ang="0">
                  <a:pos x="12" y="9"/>
                </a:cxn>
                <a:cxn ang="0">
                  <a:pos x="14" y="8"/>
                </a:cxn>
                <a:cxn ang="0">
                  <a:pos x="28" y="8"/>
                </a:cxn>
                <a:cxn ang="0">
                  <a:pos x="24" y="3"/>
                </a:cxn>
                <a:cxn ang="0">
                  <a:pos x="18" y="0"/>
                </a:cxn>
                <a:cxn ang="0">
                  <a:pos x="13" y="0"/>
                </a:cxn>
                <a:cxn ang="0">
                  <a:pos x="9" y="2"/>
                </a:cxn>
                <a:cxn ang="0">
                  <a:pos x="4" y="5"/>
                </a:cxn>
                <a:cxn ang="0">
                  <a:pos x="2" y="9"/>
                </a:cxn>
                <a:cxn ang="0">
                  <a:pos x="1" y="13"/>
                </a:cxn>
                <a:cxn ang="0">
                  <a:pos x="1" y="16"/>
                </a:cxn>
                <a:cxn ang="0">
                  <a:pos x="1" y="21"/>
                </a:cxn>
                <a:cxn ang="0">
                  <a:pos x="1" y="25"/>
                </a:cxn>
                <a:cxn ang="0">
                  <a:pos x="3" y="29"/>
                </a:cxn>
                <a:cxn ang="0">
                  <a:pos x="7" y="34"/>
                </a:cxn>
                <a:cxn ang="0">
                  <a:pos x="12" y="37"/>
                </a:cxn>
                <a:cxn ang="0">
                  <a:pos x="15" y="37"/>
                </a:cxn>
                <a:cxn ang="0">
                  <a:pos x="21" y="36"/>
                </a:cxn>
                <a:cxn ang="0">
                  <a:pos x="25" y="34"/>
                </a:cxn>
                <a:cxn ang="0">
                  <a:pos x="28" y="30"/>
                </a:cxn>
                <a:cxn ang="0">
                  <a:pos x="30" y="25"/>
                </a:cxn>
              </a:cxnLst>
              <a:rect l="0" t="0" r="r" b="b"/>
              <a:pathLst>
                <a:path w="32" h="38">
                  <a:moveTo>
                    <a:pt x="22" y="25"/>
                  </a:moveTo>
                  <a:lnTo>
                    <a:pt x="21" y="27"/>
                  </a:lnTo>
                  <a:lnTo>
                    <a:pt x="19" y="28"/>
                  </a:lnTo>
                  <a:lnTo>
                    <a:pt x="18" y="28"/>
                  </a:lnTo>
                  <a:lnTo>
                    <a:pt x="16" y="29"/>
                  </a:lnTo>
                  <a:lnTo>
                    <a:pt x="14" y="29"/>
                  </a:lnTo>
                  <a:lnTo>
                    <a:pt x="13" y="28"/>
                  </a:lnTo>
                  <a:lnTo>
                    <a:pt x="11" y="27"/>
                  </a:lnTo>
                  <a:lnTo>
                    <a:pt x="10" y="25"/>
                  </a:lnTo>
                  <a:lnTo>
                    <a:pt x="10" y="23"/>
                  </a:lnTo>
                  <a:lnTo>
                    <a:pt x="9" y="21"/>
                  </a:lnTo>
                  <a:lnTo>
                    <a:pt x="31" y="21"/>
                  </a:lnTo>
                  <a:lnTo>
                    <a:pt x="31" y="19"/>
                  </a:lnTo>
                  <a:lnTo>
                    <a:pt x="31" y="15"/>
                  </a:lnTo>
                  <a:lnTo>
                    <a:pt x="30" y="13"/>
                  </a:lnTo>
                  <a:lnTo>
                    <a:pt x="30" y="11"/>
                  </a:lnTo>
                  <a:lnTo>
                    <a:pt x="29" y="9"/>
                  </a:lnTo>
                  <a:lnTo>
                    <a:pt x="28" y="8"/>
                  </a:lnTo>
                  <a:lnTo>
                    <a:pt x="15" y="8"/>
                  </a:lnTo>
                  <a:lnTo>
                    <a:pt x="17" y="8"/>
                  </a:lnTo>
                  <a:lnTo>
                    <a:pt x="18" y="8"/>
                  </a:lnTo>
                  <a:lnTo>
                    <a:pt x="19" y="9"/>
                  </a:lnTo>
                  <a:lnTo>
                    <a:pt x="20" y="9"/>
                  </a:lnTo>
                  <a:lnTo>
                    <a:pt x="21" y="10"/>
                  </a:lnTo>
                  <a:lnTo>
                    <a:pt x="22" y="12"/>
                  </a:lnTo>
                  <a:lnTo>
                    <a:pt x="23" y="15"/>
                  </a:lnTo>
                  <a:lnTo>
                    <a:pt x="9" y="15"/>
                  </a:lnTo>
                  <a:lnTo>
                    <a:pt x="10" y="13"/>
                  </a:lnTo>
                  <a:lnTo>
                    <a:pt x="10" y="12"/>
                  </a:lnTo>
                  <a:lnTo>
                    <a:pt x="11" y="10"/>
                  </a:lnTo>
                  <a:lnTo>
                    <a:pt x="11" y="9"/>
                  </a:lnTo>
                  <a:lnTo>
                    <a:pt x="12" y="9"/>
                  </a:lnTo>
                  <a:lnTo>
                    <a:pt x="13" y="8"/>
                  </a:lnTo>
                  <a:lnTo>
                    <a:pt x="14" y="8"/>
                  </a:lnTo>
                  <a:lnTo>
                    <a:pt x="15" y="8"/>
                  </a:lnTo>
                  <a:lnTo>
                    <a:pt x="28" y="8"/>
                  </a:lnTo>
                  <a:lnTo>
                    <a:pt x="27" y="4"/>
                  </a:lnTo>
                  <a:lnTo>
                    <a:pt x="24" y="3"/>
                  </a:lnTo>
                  <a:lnTo>
                    <a:pt x="23" y="2"/>
                  </a:lnTo>
                  <a:lnTo>
                    <a:pt x="18" y="0"/>
                  </a:lnTo>
                  <a:lnTo>
                    <a:pt x="15" y="0"/>
                  </a:lnTo>
                  <a:lnTo>
                    <a:pt x="13" y="0"/>
                  </a:lnTo>
                  <a:lnTo>
                    <a:pt x="12" y="0"/>
                  </a:lnTo>
                  <a:lnTo>
                    <a:pt x="9" y="2"/>
                  </a:lnTo>
                  <a:lnTo>
                    <a:pt x="7" y="3"/>
                  </a:lnTo>
                  <a:lnTo>
                    <a:pt x="4" y="5"/>
                  </a:lnTo>
                  <a:lnTo>
                    <a:pt x="3" y="8"/>
                  </a:lnTo>
                  <a:lnTo>
                    <a:pt x="2" y="9"/>
                  </a:lnTo>
                  <a:lnTo>
                    <a:pt x="2" y="11"/>
                  </a:lnTo>
                  <a:lnTo>
                    <a:pt x="1" y="13"/>
                  </a:lnTo>
                  <a:lnTo>
                    <a:pt x="1" y="15"/>
                  </a:lnTo>
                  <a:lnTo>
                    <a:pt x="1" y="16"/>
                  </a:lnTo>
                  <a:lnTo>
                    <a:pt x="0" y="18"/>
                  </a:lnTo>
                  <a:lnTo>
                    <a:pt x="1" y="21"/>
                  </a:lnTo>
                  <a:lnTo>
                    <a:pt x="1" y="22"/>
                  </a:lnTo>
                  <a:lnTo>
                    <a:pt x="1" y="25"/>
                  </a:lnTo>
                  <a:lnTo>
                    <a:pt x="2" y="26"/>
                  </a:lnTo>
                  <a:lnTo>
                    <a:pt x="3" y="29"/>
                  </a:lnTo>
                  <a:lnTo>
                    <a:pt x="4" y="32"/>
                  </a:lnTo>
                  <a:lnTo>
                    <a:pt x="7" y="34"/>
                  </a:lnTo>
                  <a:lnTo>
                    <a:pt x="9" y="35"/>
                  </a:lnTo>
                  <a:lnTo>
                    <a:pt x="12" y="37"/>
                  </a:lnTo>
                  <a:lnTo>
                    <a:pt x="14" y="37"/>
                  </a:lnTo>
                  <a:lnTo>
                    <a:pt x="15" y="37"/>
                  </a:lnTo>
                  <a:lnTo>
                    <a:pt x="18" y="37"/>
                  </a:lnTo>
                  <a:lnTo>
                    <a:pt x="21" y="36"/>
                  </a:lnTo>
                  <a:lnTo>
                    <a:pt x="23" y="35"/>
                  </a:lnTo>
                  <a:lnTo>
                    <a:pt x="25" y="34"/>
                  </a:lnTo>
                  <a:lnTo>
                    <a:pt x="27" y="32"/>
                  </a:lnTo>
                  <a:lnTo>
                    <a:pt x="28" y="30"/>
                  </a:lnTo>
                  <a:lnTo>
                    <a:pt x="30"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3" name="Freeform 1333"/>
            <p:cNvSpPr>
              <a:spLocks/>
            </p:cNvSpPr>
            <p:nvPr/>
          </p:nvSpPr>
          <p:spPr bwMode="auto">
            <a:xfrm>
              <a:off x="2451" y="2238"/>
              <a:ext cx="30" cy="38"/>
            </a:xfrm>
            <a:custGeom>
              <a:avLst/>
              <a:gdLst/>
              <a:ahLst/>
              <a:cxnLst>
                <a:cxn ang="0">
                  <a:pos x="0" y="25"/>
                </a:cxn>
                <a:cxn ang="0">
                  <a:pos x="0" y="28"/>
                </a:cxn>
                <a:cxn ang="0">
                  <a:pos x="2" y="32"/>
                </a:cxn>
                <a:cxn ang="0">
                  <a:pos x="5" y="35"/>
                </a:cxn>
                <a:cxn ang="0">
                  <a:pos x="11" y="37"/>
                </a:cxn>
                <a:cxn ang="0">
                  <a:pos x="17" y="37"/>
                </a:cxn>
                <a:cxn ang="0">
                  <a:pos x="23" y="35"/>
                </a:cxn>
                <a:cxn ang="0">
                  <a:pos x="25" y="34"/>
                </a:cxn>
                <a:cxn ang="0">
                  <a:pos x="27" y="31"/>
                </a:cxn>
                <a:cxn ang="0">
                  <a:pos x="29" y="28"/>
                </a:cxn>
                <a:cxn ang="0">
                  <a:pos x="29" y="23"/>
                </a:cxn>
                <a:cxn ang="0">
                  <a:pos x="27" y="20"/>
                </a:cxn>
                <a:cxn ang="0">
                  <a:pos x="25" y="17"/>
                </a:cxn>
                <a:cxn ang="0">
                  <a:pos x="18" y="15"/>
                </a:cxn>
                <a:cxn ang="0">
                  <a:pos x="11" y="13"/>
                </a:cxn>
                <a:cxn ang="0">
                  <a:pos x="9" y="11"/>
                </a:cxn>
                <a:cxn ang="0">
                  <a:pos x="9" y="9"/>
                </a:cxn>
                <a:cxn ang="0">
                  <a:pos x="10" y="8"/>
                </a:cxn>
                <a:cxn ang="0">
                  <a:pos x="14" y="7"/>
                </a:cxn>
                <a:cxn ang="0">
                  <a:pos x="17" y="8"/>
                </a:cxn>
                <a:cxn ang="0">
                  <a:pos x="18" y="9"/>
                </a:cxn>
                <a:cxn ang="0">
                  <a:pos x="20" y="12"/>
                </a:cxn>
                <a:cxn ang="0">
                  <a:pos x="27" y="9"/>
                </a:cxn>
                <a:cxn ang="0">
                  <a:pos x="26" y="4"/>
                </a:cxn>
                <a:cxn ang="0">
                  <a:pos x="22" y="2"/>
                </a:cxn>
                <a:cxn ang="0">
                  <a:pos x="17" y="0"/>
                </a:cxn>
                <a:cxn ang="0">
                  <a:pos x="11" y="0"/>
                </a:cxn>
                <a:cxn ang="0">
                  <a:pos x="6" y="2"/>
                </a:cxn>
                <a:cxn ang="0">
                  <a:pos x="2" y="5"/>
                </a:cxn>
                <a:cxn ang="0">
                  <a:pos x="1" y="9"/>
                </a:cxn>
                <a:cxn ang="0">
                  <a:pos x="1" y="14"/>
                </a:cxn>
                <a:cxn ang="0">
                  <a:pos x="2" y="17"/>
                </a:cxn>
                <a:cxn ang="0">
                  <a:pos x="5" y="20"/>
                </a:cxn>
                <a:cxn ang="0">
                  <a:pos x="12" y="22"/>
                </a:cxn>
                <a:cxn ang="0">
                  <a:pos x="20" y="25"/>
                </a:cxn>
                <a:cxn ang="0">
                  <a:pos x="20" y="28"/>
                </a:cxn>
                <a:cxn ang="0">
                  <a:pos x="17" y="29"/>
                </a:cxn>
                <a:cxn ang="0">
                  <a:pos x="13" y="30"/>
                </a:cxn>
                <a:cxn ang="0">
                  <a:pos x="11" y="29"/>
                </a:cxn>
                <a:cxn ang="0">
                  <a:pos x="9" y="28"/>
                </a:cxn>
                <a:cxn ang="0">
                  <a:pos x="8" y="26"/>
                </a:cxn>
                <a:cxn ang="0">
                  <a:pos x="0" y="25"/>
                </a:cxn>
              </a:cxnLst>
              <a:rect l="0" t="0" r="r" b="b"/>
              <a:pathLst>
                <a:path w="30" h="38">
                  <a:moveTo>
                    <a:pt x="0" y="25"/>
                  </a:moveTo>
                  <a:lnTo>
                    <a:pt x="0" y="25"/>
                  </a:lnTo>
                  <a:lnTo>
                    <a:pt x="0" y="27"/>
                  </a:lnTo>
                  <a:lnTo>
                    <a:pt x="0" y="28"/>
                  </a:lnTo>
                  <a:lnTo>
                    <a:pt x="1" y="30"/>
                  </a:lnTo>
                  <a:lnTo>
                    <a:pt x="2" y="32"/>
                  </a:lnTo>
                  <a:lnTo>
                    <a:pt x="3" y="34"/>
                  </a:lnTo>
                  <a:lnTo>
                    <a:pt x="5" y="35"/>
                  </a:lnTo>
                  <a:lnTo>
                    <a:pt x="7" y="36"/>
                  </a:lnTo>
                  <a:lnTo>
                    <a:pt x="11" y="37"/>
                  </a:lnTo>
                  <a:lnTo>
                    <a:pt x="14" y="37"/>
                  </a:lnTo>
                  <a:lnTo>
                    <a:pt x="17" y="37"/>
                  </a:lnTo>
                  <a:lnTo>
                    <a:pt x="21" y="36"/>
                  </a:lnTo>
                  <a:lnTo>
                    <a:pt x="23" y="35"/>
                  </a:lnTo>
                  <a:lnTo>
                    <a:pt x="24" y="34"/>
                  </a:lnTo>
                  <a:lnTo>
                    <a:pt x="25" y="34"/>
                  </a:lnTo>
                  <a:lnTo>
                    <a:pt x="27" y="32"/>
                  </a:lnTo>
                  <a:lnTo>
                    <a:pt x="27" y="31"/>
                  </a:lnTo>
                  <a:lnTo>
                    <a:pt x="27" y="30"/>
                  </a:lnTo>
                  <a:lnTo>
                    <a:pt x="29" y="28"/>
                  </a:lnTo>
                  <a:lnTo>
                    <a:pt x="29" y="25"/>
                  </a:lnTo>
                  <a:lnTo>
                    <a:pt x="29" y="23"/>
                  </a:lnTo>
                  <a:lnTo>
                    <a:pt x="28" y="21"/>
                  </a:lnTo>
                  <a:lnTo>
                    <a:pt x="27" y="20"/>
                  </a:lnTo>
                  <a:lnTo>
                    <a:pt x="27" y="18"/>
                  </a:lnTo>
                  <a:lnTo>
                    <a:pt x="25" y="17"/>
                  </a:lnTo>
                  <a:lnTo>
                    <a:pt x="23" y="16"/>
                  </a:lnTo>
                  <a:lnTo>
                    <a:pt x="18" y="15"/>
                  </a:lnTo>
                  <a:lnTo>
                    <a:pt x="14" y="14"/>
                  </a:lnTo>
                  <a:lnTo>
                    <a:pt x="11" y="13"/>
                  </a:lnTo>
                  <a:lnTo>
                    <a:pt x="9" y="12"/>
                  </a:lnTo>
                  <a:lnTo>
                    <a:pt x="9" y="11"/>
                  </a:lnTo>
                  <a:lnTo>
                    <a:pt x="9" y="10"/>
                  </a:lnTo>
                  <a:lnTo>
                    <a:pt x="9" y="9"/>
                  </a:lnTo>
                  <a:lnTo>
                    <a:pt x="9" y="9"/>
                  </a:lnTo>
                  <a:lnTo>
                    <a:pt x="10" y="8"/>
                  </a:lnTo>
                  <a:lnTo>
                    <a:pt x="12" y="8"/>
                  </a:lnTo>
                  <a:lnTo>
                    <a:pt x="14" y="7"/>
                  </a:lnTo>
                  <a:lnTo>
                    <a:pt x="17" y="8"/>
                  </a:lnTo>
                  <a:lnTo>
                    <a:pt x="17" y="8"/>
                  </a:lnTo>
                  <a:lnTo>
                    <a:pt x="18" y="8"/>
                  </a:lnTo>
                  <a:lnTo>
                    <a:pt x="18" y="9"/>
                  </a:lnTo>
                  <a:lnTo>
                    <a:pt x="19" y="9"/>
                  </a:lnTo>
                  <a:lnTo>
                    <a:pt x="20" y="12"/>
                  </a:lnTo>
                  <a:lnTo>
                    <a:pt x="27" y="12"/>
                  </a:lnTo>
                  <a:lnTo>
                    <a:pt x="27" y="9"/>
                  </a:lnTo>
                  <a:lnTo>
                    <a:pt x="27" y="7"/>
                  </a:lnTo>
                  <a:lnTo>
                    <a:pt x="26" y="4"/>
                  </a:lnTo>
                  <a:lnTo>
                    <a:pt x="24" y="3"/>
                  </a:lnTo>
                  <a:lnTo>
                    <a:pt x="22" y="2"/>
                  </a:lnTo>
                  <a:lnTo>
                    <a:pt x="20" y="1"/>
                  </a:lnTo>
                  <a:lnTo>
                    <a:pt x="17" y="0"/>
                  </a:lnTo>
                  <a:lnTo>
                    <a:pt x="14" y="0"/>
                  </a:lnTo>
                  <a:lnTo>
                    <a:pt x="11" y="0"/>
                  </a:lnTo>
                  <a:lnTo>
                    <a:pt x="8" y="1"/>
                  </a:lnTo>
                  <a:lnTo>
                    <a:pt x="6" y="2"/>
                  </a:lnTo>
                  <a:lnTo>
                    <a:pt x="4" y="3"/>
                  </a:lnTo>
                  <a:lnTo>
                    <a:pt x="2" y="5"/>
                  </a:lnTo>
                  <a:lnTo>
                    <a:pt x="2" y="7"/>
                  </a:lnTo>
                  <a:lnTo>
                    <a:pt x="1" y="9"/>
                  </a:lnTo>
                  <a:lnTo>
                    <a:pt x="1" y="11"/>
                  </a:lnTo>
                  <a:lnTo>
                    <a:pt x="1" y="14"/>
                  </a:lnTo>
                  <a:lnTo>
                    <a:pt x="2" y="15"/>
                  </a:lnTo>
                  <a:lnTo>
                    <a:pt x="2" y="17"/>
                  </a:lnTo>
                  <a:lnTo>
                    <a:pt x="3" y="18"/>
                  </a:lnTo>
                  <a:lnTo>
                    <a:pt x="5" y="20"/>
                  </a:lnTo>
                  <a:lnTo>
                    <a:pt x="7" y="21"/>
                  </a:lnTo>
                  <a:lnTo>
                    <a:pt x="12" y="22"/>
                  </a:lnTo>
                  <a:lnTo>
                    <a:pt x="18" y="23"/>
                  </a:lnTo>
                  <a:lnTo>
                    <a:pt x="20" y="25"/>
                  </a:lnTo>
                  <a:lnTo>
                    <a:pt x="20" y="27"/>
                  </a:lnTo>
                  <a:lnTo>
                    <a:pt x="20" y="28"/>
                  </a:lnTo>
                  <a:lnTo>
                    <a:pt x="19" y="28"/>
                  </a:lnTo>
                  <a:lnTo>
                    <a:pt x="17" y="29"/>
                  </a:lnTo>
                  <a:lnTo>
                    <a:pt x="15" y="30"/>
                  </a:lnTo>
                  <a:lnTo>
                    <a:pt x="13" y="30"/>
                  </a:lnTo>
                  <a:lnTo>
                    <a:pt x="12" y="29"/>
                  </a:lnTo>
                  <a:lnTo>
                    <a:pt x="11" y="29"/>
                  </a:lnTo>
                  <a:lnTo>
                    <a:pt x="10" y="28"/>
                  </a:lnTo>
                  <a:lnTo>
                    <a:pt x="9" y="28"/>
                  </a:lnTo>
                  <a:lnTo>
                    <a:pt x="8" y="27"/>
                  </a:lnTo>
                  <a:lnTo>
                    <a:pt x="8"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4" name="Freeform 1334"/>
            <p:cNvSpPr>
              <a:spLocks/>
            </p:cNvSpPr>
            <p:nvPr/>
          </p:nvSpPr>
          <p:spPr bwMode="auto">
            <a:xfrm>
              <a:off x="2527" y="2225"/>
              <a:ext cx="32" cy="51"/>
            </a:xfrm>
            <a:custGeom>
              <a:avLst/>
              <a:gdLst/>
              <a:ahLst/>
              <a:cxnLst>
                <a:cxn ang="0">
                  <a:pos x="23" y="0"/>
                </a:cxn>
                <a:cxn ang="0">
                  <a:pos x="21" y="15"/>
                </a:cxn>
                <a:cxn ang="0">
                  <a:pos x="16" y="13"/>
                </a:cxn>
                <a:cxn ang="0">
                  <a:pos x="10" y="13"/>
                </a:cxn>
                <a:cxn ang="0">
                  <a:pos x="8" y="13"/>
                </a:cxn>
                <a:cxn ang="0">
                  <a:pos x="3" y="17"/>
                </a:cxn>
                <a:cxn ang="0">
                  <a:pos x="2" y="20"/>
                </a:cxn>
                <a:cxn ang="0">
                  <a:pos x="0" y="27"/>
                </a:cxn>
                <a:cxn ang="0">
                  <a:pos x="0" y="31"/>
                </a:cxn>
                <a:cxn ang="0">
                  <a:pos x="0" y="35"/>
                </a:cxn>
                <a:cxn ang="0">
                  <a:pos x="2" y="42"/>
                </a:cxn>
                <a:cxn ang="0">
                  <a:pos x="5" y="46"/>
                </a:cxn>
                <a:cxn ang="0">
                  <a:pos x="10" y="49"/>
                </a:cxn>
                <a:cxn ang="0">
                  <a:pos x="13" y="50"/>
                </a:cxn>
                <a:cxn ang="0">
                  <a:pos x="16" y="50"/>
                </a:cxn>
                <a:cxn ang="0">
                  <a:pos x="18" y="48"/>
                </a:cxn>
                <a:cxn ang="0">
                  <a:pos x="21" y="46"/>
                </a:cxn>
                <a:cxn ang="0">
                  <a:pos x="23" y="48"/>
                </a:cxn>
                <a:cxn ang="0">
                  <a:pos x="31" y="20"/>
                </a:cxn>
                <a:cxn ang="0">
                  <a:pos x="17" y="20"/>
                </a:cxn>
                <a:cxn ang="0">
                  <a:pos x="19" y="21"/>
                </a:cxn>
                <a:cxn ang="0">
                  <a:pos x="22" y="24"/>
                </a:cxn>
                <a:cxn ang="0">
                  <a:pos x="23" y="29"/>
                </a:cxn>
                <a:cxn ang="0">
                  <a:pos x="23" y="33"/>
                </a:cxn>
                <a:cxn ang="0">
                  <a:pos x="22" y="38"/>
                </a:cxn>
                <a:cxn ang="0">
                  <a:pos x="19" y="40"/>
                </a:cxn>
                <a:cxn ang="0">
                  <a:pos x="17" y="41"/>
                </a:cxn>
                <a:cxn ang="0">
                  <a:pos x="13" y="41"/>
                </a:cxn>
                <a:cxn ang="0">
                  <a:pos x="11" y="40"/>
                </a:cxn>
                <a:cxn ang="0">
                  <a:pos x="9" y="38"/>
                </a:cxn>
                <a:cxn ang="0">
                  <a:pos x="8" y="33"/>
                </a:cxn>
                <a:cxn ang="0">
                  <a:pos x="8" y="29"/>
                </a:cxn>
                <a:cxn ang="0">
                  <a:pos x="9" y="24"/>
                </a:cxn>
                <a:cxn ang="0">
                  <a:pos x="11" y="21"/>
                </a:cxn>
                <a:cxn ang="0">
                  <a:pos x="13" y="20"/>
                </a:cxn>
                <a:cxn ang="0">
                  <a:pos x="31" y="20"/>
                </a:cxn>
              </a:cxnLst>
              <a:rect l="0" t="0" r="r" b="b"/>
              <a:pathLst>
                <a:path w="32" h="51">
                  <a:moveTo>
                    <a:pt x="31" y="0"/>
                  </a:moveTo>
                  <a:lnTo>
                    <a:pt x="23" y="0"/>
                  </a:lnTo>
                  <a:lnTo>
                    <a:pt x="23" y="17"/>
                  </a:lnTo>
                  <a:lnTo>
                    <a:pt x="21" y="15"/>
                  </a:lnTo>
                  <a:lnTo>
                    <a:pt x="18" y="13"/>
                  </a:lnTo>
                  <a:lnTo>
                    <a:pt x="16" y="13"/>
                  </a:lnTo>
                  <a:lnTo>
                    <a:pt x="13" y="12"/>
                  </a:lnTo>
                  <a:lnTo>
                    <a:pt x="10" y="13"/>
                  </a:lnTo>
                  <a:lnTo>
                    <a:pt x="8" y="13"/>
                  </a:lnTo>
                  <a:lnTo>
                    <a:pt x="8" y="13"/>
                  </a:lnTo>
                  <a:lnTo>
                    <a:pt x="5" y="15"/>
                  </a:lnTo>
                  <a:lnTo>
                    <a:pt x="3" y="17"/>
                  </a:lnTo>
                  <a:lnTo>
                    <a:pt x="3" y="18"/>
                  </a:lnTo>
                  <a:lnTo>
                    <a:pt x="2" y="20"/>
                  </a:lnTo>
                  <a:lnTo>
                    <a:pt x="1" y="23"/>
                  </a:lnTo>
                  <a:lnTo>
                    <a:pt x="0" y="27"/>
                  </a:lnTo>
                  <a:lnTo>
                    <a:pt x="0" y="29"/>
                  </a:lnTo>
                  <a:lnTo>
                    <a:pt x="0" y="31"/>
                  </a:lnTo>
                  <a:lnTo>
                    <a:pt x="0" y="33"/>
                  </a:lnTo>
                  <a:lnTo>
                    <a:pt x="0" y="35"/>
                  </a:lnTo>
                  <a:lnTo>
                    <a:pt x="1" y="39"/>
                  </a:lnTo>
                  <a:lnTo>
                    <a:pt x="2" y="42"/>
                  </a:lnTo>
                  <a:lnTo>
                    <a:pt x="3" y="45"/>
                  </a:lnTo>
                  <a:lnTo>
                    <a:pt x="5" y="46"/>
                  </a:lnTo>
                  <a:lnTo>
                    <a:pt x="8" y="48"/>
                  </a:lnTo>
                  <a:lnTo>
                    <a:pt x="10" y="49"/>
                  </a:lnTo>
                  <a:lnTo>
                    <a:pt x="11" y="50"/>
                  </a:lnTo>
                  <a:lnTo>
                    <a:pt x="13" y="50"/>
                  </a:lnTo>
                  <a:lnTo>
                    <a:pt x="14" y="50"/>
                  </a:lnTo>
                  <a:lnTo>
                    <a:pt x="16" y="50"/>
                  </a:lnTo>
                  <a:lnTo>
                    <a:pt x="17" y="49"/>
                  </a:lnTo>
                  <a:lnTo>
                    <a:pt x="18" y="48"/>
                  </a:lnTo>
                  <a:lnTo>
                    <a:pt x="19" y="48"/>
                  </a:lnTo>
                  <a:lnTo>
                    <a:pt x="21" y="46"/>
                  </a:lnTo>
                  <a:lnTo>
                    <a:pt x="23" y="44"/>
                  </a:lnTo>
                  <a:lnTo>
                    <a:pt x="23" y="48"/>
                  </a:lnTo>
                  <a:lnTo>
                    <a:pt x="31" y="48"/>
                  </a:lnTo>
                  <a:lnTo>
                    <a:pt x="31" y="20"/>
                  </a:lnTo>
                  <a:lnTo>
                    <a:pt x="15" y="20"/>
                  </a:lnTo>
                  <a:lnTo>
                    <a:pt x="17" y="20"/>
                  </a:lnTo>
                  <a:lnTo>
                    <a:pt x="18" y="21"/>
                  </a:lnTo>
                  <a:lnTo>
                    <a:pt x="19" y="21"/>
                  </a:lnTo>
                  <a:lnTo>
                    <a:pt x="20" y="22"/>
                  </a:lnTo>
                  <a:lnTo>
                    <a:pt x="22" y="24"/>
                  </a:lnTo>
                  <a:lnTo>
                    <a:pt x="22" y="26"/>
                  </a:lnTo>
                  <a:lnTo>
                    <a:pt x="23" y="29"/>
                  </a:lnTo>
                  <a:lnTo>
                    <a:pt x="23" y="30"/>
                  </a:lnTo>
                  <a:lnTo>
                    <a:pt x="23" y="33"/>
                  </a:lnTo>
                  <a:lnTo>
                    <a:pt x="22" y="36"/>
                  </a:lnTo>
                  <a:lnTo>
                    <a:pt x="22" y="38"/>
                  </a:lnTo>
                  <a:lnTo>
                    <a:pt x="21" y="39"/>
                  </a:lnTo>
                  <a:lnTo>
                    <a:pt x="19" y="40"/>
                  </a:lnTo>
                  <a:lnTo>
                    <a:pt x="18" y="41"/>
                  </a:lnTo>
                  <a:lnTo>
                    <a:pt x="17" y="41"/>
                  </a:lnTo>
                  <a:lnTo>
                    <a:pt x="15" y="42"/>
                  </a:lnTo>
                  <a:lnTo>
                    <a:pt x="13" y="41"/>
                  </a:lnTo>
                  <a:lnTo>
                    <a:pt x="13" y="41"/>
                  </a:lnTo>
                  <a:lnTo>
                    <a:pt x="11" y="40"/>
                  </a:lnTo>
                  <a:lnTo>
                    <a:pt x="10" y="39"/>
                  </a:lnTo>
                  <a:lnTo>
                    <a:pt x="9" y="38"/>
                  </a:lnTo>
                  <a:lnTo>
                    <a:pt x="8" y="36"/>
                  </a:lnTo>
                  <a:lnTo>
                    <a:pt x="8" y="33"/>
                  </a:lnTo>
                  <a:lnTo>
                    <a:pt x="8" y="30"/>
                  </a:lnTo>
                  <a:lnTo>
                    <a:pt x="8" y="29"/>
                  </a:lnTo>
                  <a:lnTo>
                    <a:pt x="8" y="26"/>
                  </a:lnTo>
                  <a:lnTo>
                    <a:pt x="9" y="24"/>
                  </a:lnTo>
                  <a:lnTo>
                    <a:pt x="10" y="22"/>
                  </a:lnTo>
                  <a:lnTo>
                    <a:pt x="11" y="21"/>
                  </a:lnTo>
                  <a:lnTo>
                    <a:pt x="13" y="21"/>
                  </a:lnTo>
                  <a:lnTo>
                    <a:pt x="13" y="20"/>
                  </a:lnTo>
                  <a:lnTo>
                    <a:pt x="15" y="20"/>
                  </a:lnTo>
                  <a:lnTo>
                    <a:pt x="31" y="20"/>
                  </a:lnTo>
                  <a:lnTo>
                    <a:pt x="3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5" name="Freeform 1335"/>
            <p:cNvSpPr>
              <a:spLocks/>
            </p:cNvSpPr>
            <p:nvPr/>
          </p:nvSpPr>
          <p:spPr bwMode="auto">
            <a:xfrm>
              <a:off x="2573" y="2238"/>
              <a:ext cx="32" cy="38"/>
            </a:xfrm>
            <a:custGeom>
              <a:avLst/>
              <a:gdLst/>
              <a:ahLst/>
              <a:cxnLst>
                <a:cxn ang="0">
                  <a:pos x="21" y="27"/>
                </a:cxn>
                <a:cxn ang="0">
                  <a:pos x="18" y="28"/>
                </a:cxn>
                <a:cxn ang="0">
                  <a:pos x="14" y="29"/>
                </a:cxn>
                <a:cxn ang="0">
                  <a:pos x="11" y="27"/>
                </a:cxn>
                <a:cxn ang="0">
                  <a:pos x="9" y="23"/>
                </a:cxn>
                <a:cxn ang="0">
                  <a:pos x="31" y="21"/>
                </a:cxn>
                <a:cxn ang="0">
                  <a:pos x="31" y="15"/>
                </a:cxn>
                <a:cxn ang="0">
                  <a:pos x="30" y="11"/>
                </a:cxn>
                <a:cxn ang="0">
                  <a:pos x="28" y="8"/>
                </a:cxn>
                <a:cxn ang="0">
                  <a:pos x="17" y="8"/>
                </a:cxn>
                <a:cxn ang="0">
                  <a:pos x="19" y="9"/>
                </a:cxn>
                <a:cxn ang="0">
                  <a:pos x="21" y="10"/>
                </a:cxn>
                <a:cxn ang="0">
                  <a:pos x="22" y="15"/>
                </a:cxn>
                <a:cxn ang="0">
                  <a:pos x="9" y="13"/>
                </a:cxn>
                <a:cxn ang="0">
                  <a:pos x="11" y="10"/>
                </a:cxn>
                <a:cxn ang="0">
                  <a:pos x="12" y="9"/>
                </a:cxn>
                <a:cxn ang="0">
                  <a:pos x="14" y="8"/>
                </a:cxn>
                <a:cxn ang="0">
                  <a:pos x="28" y="8"/>
                </a:cxn>
                <a:cxn ang="0">
                  <a:pos x="24" y="3"/>
                </a:cxn>
                <a:cxn ang="0">
                  <a:pos x="18" y="0"/>
                </a:cxn>
                <a:cxn ang="0">
                  <a:pos x="13" y="0"/>
                </a:cxn>
                <a:cxn ang="0">
                  <a:pos x="9" y="2"/>
                </a:cxn>
                <a:cxn ang="0">
                  <a:pos x="4" y="5"/>
                </a:cxn>
                <a:cxn ang="0">
                  <a:pos x="2" y="9"/>
                </a:cxn>
                <a:cxn ang="0">
                  <a:pos x="1" y="13"/>
                </a:cxn>
                <a:cxn ang="0">
                  <a:pos x="0" y="16"/>
                </a:cxn>
                <a:cxn ang="0">
                  <a:pos x="0" y="21"/>
                </a:cxn>
                <a:cxn ang="0">
                  <a:pos x="1" y="25"/>
                </a:cxn>
                <a:cxn ang="0">
                  <a:pos x="3" y="29"/>
                </a:cxn>
                <a:cxn ang="0">
                  <a:pos x="7" y="34"/>
                </a:cxn>
                <a:cxn ang="0">
                  <a:pos x="12" y="37"/>
                </a:cxn>
                <a:cxn ang="0">
                  <a:pos x="15" y="37"/>
                </a:cxn>
                <a:cxn ang="0">
                  <a:pos x="21" y="36"/>
                </a:cxn>
                <a:cxn ang="0">
                  <a:pos x="25" y="34"/>
                </a:cxn>
                <a:cxn ang="0">
                  <a:pos x="28" y="30"/>
                </a:cxn>
                <a:cxn ang="0">
                  <a:pos x="30" y="25"/>
                </a:cxn>
              </a:cxnLst>
              <a:rect l="0" t="0" r="r" b="b"/>
              <a:pathLst>
                <a:path w="32" h="38">
                  <a:moveTo>
                    <a:pt x="22" y="25"/>
                  </a:moveTo>
                  <a:lnTo>
                    <a:pt x="21" y="27"/>
                  </a:lnTo>
                  <a:lnTo>
                    <a:pt x="19" y="28"/>
                  </a:lnTo>
                  <a:lnTo>
                    <a:pt x="18" y="28"/>
                  </a:lnTo>
                  <a:lnTo>
                    <a:pt x="16" y="29"/>
                  </a:lnTo>
                  <a:lnTo>
                    <a:pt x="14" y="29"/>
                  </a:lnTo>
                  <a:lnTo>
                    <a:pt x="13" y="28"/>
                  </a:lnTo>
                  <a:lnTo>
                    <a:pt x="11" y="27"/>
                  </a:lnTo>
                  <a:lnTo>
                    <a:pt x="10" y="25"/>
                  </a:lnTo>
                  <a:lnTo>
                    <a:pt x="9" y="23"/>
                  </a:lnTo>
                  <a:lnTo>
                    <a:pt x="9" y="21"/>
                  </a:lnTo>
                  <a:lnTo>
                    <a:pt x="31" y="21"/>
                  </a:lnTo>
                  <a:lnTo>
                    <a:pt x="31" y="19"/>
                  </a:lnTo>
                  <a:lnTo>
                    <a:pt x="31" y="15"/>
                  </a:lnTo>
                  <a:lnTo>
                    <a:pt x="30" y="13"/>
                  </a:lnTo>
                  <a:lnTo>
                    <a:pt x="30" y="11"/>
                  </a:lnTo>
                  <a:lnTo>
                    <a:pt x="29" y="9"/>
                  </a:lnTo>
                  <a:lnTo>
                    <a:pt x="28" y="8"/>
                  </a:lnTo>
                  <a:lnTo>
                    <a:pt x="15" y="8"/>
                  </a:lnTo>
                  <a:lnTo>
                    <a:pt x="17" y="8"/>
                  </a:lnTo>
                  <a:lnTo>
                    <a:pt x="18" y="8"/>
                  </a:lnTo>
                  <a:lnTo>
                    <a:pt x="19" y="9"/>
                  </a:lnTo>
                  <a:lnTo>
                    <a:pt x="20" y="9"/>
                  </a:lnTo>
                  <a:lnTo>
                    <a:pt x="21" y="10"/>
                  </a:lnTo>
                  <a:lnTo>
                    <a:pt x="22" y="12"/>
                  </a:lnTo>
                  <a:lnTo>
                    <a:pt x="22" y="15"/>
                  </a:lnTo>
                  <a:lnTo>
                    <a:pt x="9" y="15"/>
                  </a:lnTo>
                  <a:lnTo>
                    <a:pt x="9" y="13"/>
                  </a:lnTo>
                  <a:lnTo>
                    <a:pt x="10" y="12"/>
                  </a:lnTo>
                  <a:lnTo>
                    <a:pt x="11" y="10"/>
                  </a:lnTo>
                  <a:lnTo>
                    <a:pt x="11" y="9"/>
                  </a:lnTo>
                  <a:lnTo>
                    <a:pt x="12" y="9"/>
                  </a:lnTo>
                  <a:lnTo>
                    <a:pt x="13" y="8"/>
                  </a:lnTo>
                  <a:lnTo>
                    <a:pt x="14" y="8"/>
                  </a:lnTo>
                  <a:lnTo>
                    <a:pt x="15" y="8"/>
                  </a:lnTo>
                  <a:lnTo>
                    <a:pt x="28" y="8"/>
                  </a:lnTo>
                  <a:lnTo>
                    <a:pt x="27" y="4"/>
                  </a:lnTo>
                  <a:lnTo>
                    <a:pt x="24" y="3"/>
                  </a:lnTo>
                  <a:lnTo>
                    <a:pt x="22" y="2"/>
                  </a:lnTo>
                  <a:lnTo>
                    <a:pt x="18" y="0"/>
                  </a:lnTo>
                  <a:lnTo>
                    <a:pt x="15" y="0"/>
                  </a:lnTo>
                  <a:lnTo>
                    <a:pt x="13" y="0"/>
                  </a:lnTo>
                  <a:lnTo>
                    <a:pt x="12" y="0"/>
                  </a:lnTo>
                  <a:lnTo>
                    <a:pt x="9" y="2"/>
                  </a:lnTo>
                  <a:lnTo>
                    <a:pt x="6" y="3"/>
                  </a:lnTo>
                  <a:lnTo>
                    <a:pt x="4" y="5"/>
                  </a:lnTo>
                  <a:lnTo>
                    <a:pt x="3" y="8"/>
                  </a:lnTo>
                  <a:lnTo>
                    <a:pt x="2" y="9"/>
                  </a:lnTo>
                  <a:lnTo>
                    <a:pt x="2" y="11"/>
                  </a:lnTo>
                  <a:lnTo>
                    <a:pt x="1" y="13"/>
                  </a:lnTo>
                  <a:lnTo>
                    <a:pt x="0" y="15"/>
                  </a:lnTo>
                  <a:lnTo>
                    <a:pt x="0" y="16"/>
                  </a:lnTo>
                  <a:lnTo>
                    <a:pt x="0" y="18"/>
                  </a:lnTo>
                  <a:lnTo>
                    <a:pt x="0" y="21"/>
                  </a:lnTo>
                  <a:lnTo>
                    <a:pt x="0" y="22"/>
                  </a:lnTo>
                  <a:lnTo>
                    <a:pt x="1" y="25"/>
                  </a:lnTo>
                  <a:lnTo>
                    <a:pt x="2" y="26"/>
                  </a:lnTo>
                  <a:lnTo>
                    <a:pt x="3" y="29"/>
                  </a:lnTo>
                  <a:lnTo>
                    <a:pt x="4" y="32"/>
                  </a:lnTo>
                  <a:lnTo>
                    <a:pt x="7" y="34"/>
                  </a:lnTo>
                  <a:lnTo>
                    <a:pt x="9" y="35"/>
                  </a:lnTo>
                  <a:lnTo>
                    <a:pt x="12" y="37"/>
                  </a:lnTo>
                  <a:lnTo>
                    <a:pt x="13" y="37"/>
                  </a:lnTo>
                  <a:lnTo>
                    <a:pt x="15" y="37"/>
                  </a:lnTo>
                  <a:lnTo>
                    <a:pt x="18" y="37"/>
                  </a:lnTo>
                  <a:lnTo>
                    <a:pt x="21" y="36"/>
                  </a:lnTo>
                  <a:lnTo>
                    <a:pt x="23" y="35"/>
                  </a:lnTo>
                  <a:lnTo>
                    <a:pt x="25" y="34"/>
                  </a:lnTo>
                  <a:lnTo>
                    <a:pt x="27" y="32"/>
                  </a:lnTo>
                  <a:lnTo>
                    <a:pt x="28" y="30"/>
                  </a:lnTo>
                  <a:lnTo>
                    <a:pt x="30"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6" name="Freeform 1336"/>
            <p:cNvSpPr>
              <a:spLocks/>
            </p:cNvSpPr>
            <p:nvPr/>
          </p:nvSpPr>
          <p:spPr bwMode="auto">
            <a:xfrm>
              <a:off x="2652" y="2240"/>
              <a:ext cx="30" cy="35"/>
            </a:xfrm>
            <a:custGeom>
              <a:avLst/>
              <a:gdLst/>
              <a:ahLst/>
              <a:cxnLst>
                <a:cxn ang="0">
                  <a:pos x="29" y="0"/>
                </a:cxn>
                <a:cxn ang="0">
                  <a:pos x="21" y="0"/>
                </a:cxn>
                <a:cxn ang="0">
                  <a:pos x="21" y="20"/>
                </a:cxn>
                <a:cxn ang="0">
                  <a:pos x="20" y="21"/>
                </a:cxn>
                <a:cxn ang="0">
                  <a:pos x="20" y="23"/>
                </a:cxn>
                <a:cxn ang="0">
                  <a:pos x="19" y="24"/>
                </a:cxn>
                <a:cxn ang="0">
                  <a:pos x="19" y="25"/>
                </a:cxn>
                <a:cxn ang="0">
                  <a:pos x="17" y="26"/>
                </a:cxn>
                <a:cxn ang="0">
                  <a:pos x="13" y="26"/>
                </a:cxn>
                <a:cxn ang="0">
                  <a:pos x="12" y="26"/>
                </a:cxn>
                <a:cxn ang="0">
                  <a:pos x="11" y="26"/>
                </a:cxn>
                <a:cxn ang="0">
                  <a:pos x="10" y="25"/>
                </a:cxn>
                <a:cxn ang="0">
                  <a:pos x="9" y="25"/>
                </a:cxn>
                <a:cxn ang="0">
                  <a:pos x="9" y="23"/>
                </a:cxn>
                <a:cxn ang="0">
                  <a:pos x="9" y="22"/>
                </a:cxn>
                <a:cxn ang="0">
                  <a:pos x="9" y="20"/>
                </a:cxn>
                <a:cxn ang="0">
                  <a:pos x="9" y="0"/>
                </a:cxn>
                <a:cxn ang="0">
                  <a:pos x="0" y="0"/>
                </a:cxn>
                <a:cxn ang="0">
                  <a:pos x="0" y="23"/>
                </a:cxn>
                <a:cxn ang="0">
                  <a:pos x="1" y="26"/>
                </a:cxn>
                <a:cxn ang="0">
                  <a:pos x="1" y="28"/>
                </a:cxn>
                <a:cxn ang="0">
                  <a:pos x="2" y="30"/>
                </a:cxn>
                <a:cxn ang="0">
                  <a:pos x="3" y="31"/>
                </a:cxn>
                <a:cxn ang="0">
                  <a:pos x="4" y="33"/>
                </a:cxn>
                <a:cxn ang="0">
                  <a:pos x="6" y="33"/>
                </a:cxn>
                <a:cxn ang="0">
                  <a:pos x="8" y="34"/>
                </a:cxn>
                <a:cxn ang="0">
                  <a:pos x="11" y="34"/>
                </a:cxn>
                <a:cxn ang="0">
                  <a:pos x="12" y="34"/>
                </a:cxn>
                <a:cxn ang="0">
                  <a:pos x="13" y="34"/>
                </a:cxn>
                <a:cxn ang="0">
                  <a:pos x="17" y="33"/>
                </a:cxn>
                <a:cxn ang="0">
                  <a:pos x="19" y="31"/>
                </a:cxn>
                <a:cxn ang="0">
                  <a:pos x="20" y="31"/>
                </a:cxn>
                <a:cxn ang="0">
                  <a:pos x="21" y="30"/>
                </a:cxn>
                <a:cxn ang="0">
                  <a:pos x="21" y="33"/>
                </a:cxn>
                <a:cxn ang="0">
                  <a:pos x="29" y="33"/>
                </a:cxn>
                <a:cxn ang="0">
                  <a:pos x="29" y="0"/>
                </a:cxn>
              </a:cxnLst>
              <a:rect l="0" t="0" r="r" b="b"/>
              <a:pathLst>
                <a:path w="30" h="35">
                  <a:moveTo>
                    <a:pt x="29" y="0"/>
                  </a:moveTo>
                  <a:lnTo>
                    <a:pt x="21" y="0"/>
                  </a:lnTo>
                  <a:lnTo>
                    <a:pt x="21" y="20"/>
                  </a:lnTo>
                  <a:lnTo>
                    <a:pt x="20" y="21"/>
                  </a:lnTo>
                  <a:lnTo>
                    <a:pt x="20" y="23"/>
                  </a:lnTo>
                  <a:lnTo>
                    <a:pt x="19" y="24"/>
                  </a:lnTo>
                  <a:lnTo>
                    <a:pt x="19" y="25"/>
                  </a:lnTo>
                  <a:lnTo>
                    <a:pt x="17" y="26"/>
                  </a:lnTo>
                  <a:lnTo>
                    <a:pt x="13" y="26"/>
                  </a:lnTo>
                  <a:lnTo>
                    <a:pt x="12" y="26"/>
                  </a:lnTo>
                  <a:lnTo>
                    <a:pt x="11" y="26"/>
                  </a:lnTo>
                  <a:lnTo>
                    <a:pt x="10" y="25"/>
                  </a:lnTo>
                  <a:lnTo>
                    <a:pt x="9" y="25"/>
                  </a:lnTo>
                  <a:lnTo>
                    <a:pt x="9" y="23"/>
                  </a:lnTo>
                  <a:lnTo>
                    <a:pt x="9" y="22"/>
                  </a:lnTo>
                  <a:lnTo>
                    <a:pt x="9" y="20"/>
                  </a:lnTo>
                  <a:lnTo>
                    <a:pt x="9" y="0"/>
                  </a:lnTo>
                  <a:lnTo>
                    <a:pt x="0" y="0"/>
                  </a:lnTo>
                  <a:lnTo>
                    <a:pt x="0" y="23"/>
                  </a:lnTo>
                  <a:lnTo>
                    <a:pt x="1" y="26"/>
                  </a:lnTo>
                  <a:lnTo>
                    <a:pt x="1" y="28"/>
                  </a:lnTo>
                  <a:lnTo>
                    <a:pt x="2" y="30"/>
                  </a:lnTo>
                  <a:lnTo>
                    <a:pt x="3" y="31"/>
                  </a:lnTo>
                  <a:lnTo>
                    <a:pt x="4" y="33"/>
                  </a:lnTo>
                  <a:lnTo>
                    <a:pt x="6" y="33"/>
                  </a:lnTo>
                  <a:lnTo>
                    <a:pt x="8" y="34"/>
                  </a:lnTo>
                  <a:lnTo>
                    <a:pt x="11" y="34"/>
                  </a:lnTo>
                  <a:lnTo>
                    <a:pt x="12" y="34"/>
                  </a:lnTo>
                  <a:lnTo>
                    <a:pt x="13" y="34"/>
                  </a:lnTo>
                  <a:lnTo>
                    <a:pt x="17" y="33"/>
                  </a:lnTo>
                  <a:lnTo>
                    <a:pt x="19" y="31"/>
                  </a:lnTo>
                  <a:lnTo>
                    <a:pt x="20" y="31"/>
                  </a:lnTo>
                  <a:lnTo>
                    <a:pt x="21" y="30"/>
                  </a:lnTo>
                  <a:lnTo>
                    <a:pt x="21" y="33"/>
                  </a:lnTo>
                  <a:lnTo>
                    <a:pt x="29" y="33"/>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7" name="Freeform 1337"/>
            <p:cNvSpPr>
              <a:spLocks/>
            </p:cNvSpPr>
            <p:nvPr/>
          </p:nvSpPr>
          <p:spPr bwMode="auto">
            <a:xfrm>
              <a:off x="2696" y="2238"/>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7" y="31"/>
                </a:cxn>
                <a:cxn ang="0">
                  <a:pos x="29" y="28"/>
                </a:cxn>
                <a:cxn ang="0">
                  <a:pos x="29" y="23"/>
                </a:cxn>
                <a:cxn ang="0">
                  <a:pos x="27" y="20"/>
                </a:cxn>
                <a:cxn ang="0">
                  <a:pos x="25" y="17"/>
                </a:cxn>
                <a:cxn ang="0">
                  <a:pos x="18" y="15"/>
                </a:cxn>
                <a:cxn ang="0">
                  <a:pos x="12" y="13"/>
                </a:cxn>
                <a:cxn ang="0">
                  <a:pos x="9" y="11"/>
                </a:cxn>
                <a:cxn ang="0">
                  <a:pos x="9" y="9"/>
                </a:cxn>
                <a:cxn ang="0">
                  <a:pos x="11" y="8"/>
                </a:cxn>
                <a:cxn ang="0">
                  <a:pos x="14" y="7"/>
                </a:cxn>
                <a:cxn ang="0">
                  <a:pos x="17" y="8"/>
                </a:cxn>
                <a:cxn ang="0">
                  <a:pos x="19" y="9"/>
                </a:cxn>
                <a:cxn ang="0">
                  <a:pos x="28" y="12"/>
                </a:cxn>
                <a:cxn ang="0">
                  <a:pos x="27" y="7"/>
                </a:cxn>
                <a:cxn ang="0">
                  <a:pos x="24" y="3"/>
                </a:cxn>
                <a:cxn ang="0">
                  <a:pos x="20" y="1"/>
                </a:cxn>
                <a:cxn ang="0">
                  <a:pos x="14" y="0"/>
                </a:cxn>
                <a:cxn ang="0">
                  <a:pos x="8" y="1"/>
                </a:cxn>
                <a:cxn ang="0">
                  <a:pos x="4" y="3"/>
                </a:cxn>
                <a:cxn ang="0">
                  <a:pos x="2" y="7"/>
                </a:cxn>
                <a:cxn ang="0">
                  <a:pos x="1" y="11"/>
                </a:cxn>
                <a:cxn ang="0">
                  <a:pos x="2" y="15"/>
                </a:cxn>
                <a:cxn ang="0">
                  <a:pos x="3" y="18"/>
                </a:cxn>
                <a:cxn ang="0">
                  <a:pos x="7" y="21"/>
                </a:cxn>
                <a:cxn ang="0">
                  <a:pos x="18" y="23"/>
                </a:cxn>
                <a:cxn ang="0">
                  <a:pos x="21" y="27"/>
                </a:cxn>
                <a:cxn ang="0">
                  <a:pos x="19" y="28"/>
                </a:cxn>
                <a:cxn ang="0">
                  <a:pos x="15" y="30"/>
                </a:cxn>
                <a:cxn ang="0">
                  <a:pos x="12" y="29"/>
                </a:cxn>
                <a:cxn ang="0">
                  <a:pos x="10" y="28"/>
                </a:cxn>
                <a:cxn ang="0">
                  <a:pos x="9" y="27"/>
                </a:cxn>
                <a:cxn ang="0">
                  <a:pos x="8"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6" y="34"/>
                  </a:lnTo>
                  <a:lnTo>
                    <a:pt x="27" y="32"/>
                  </a:lnTo>
                  <a:lnTo>
                    <a:pt x="27" y="31"/>
                  </a:lnTo>
                  <a:lnTo>
                    <a:pt x="28" y="30"/>
                  </a:lnTo>
                  <a:lnTo>
                    <a:pt x="29" y="28"/>
                  </a:lnTo>
                  <a:lnTo>
                    <a:pt x="29" y="25"/>
                  </a:lnTo>
                  <a:lnTo>
                    <a:pt x="29" y="23"/>
                  </a:lnTo>
                  <a:lnTo>
                    <a:pt x="28" y="21"/>
                  </a:lnTo>
                  <a:lnTo>
                    <a:pt x="27" y="20"/>
                  </a:lnTo>
                  <a:lnTo>
                    <a:pt x="27" y="18"/>
                  </a:lnTo>
                  <a:lnTo>
                    <a:pt x="25" y="17"/>
                  </a:lnTo>
                  <a:lnTo>
                    <a:pt x="23" y="16"/>
                  </a:lnTo>
                  <a:lnTo>
                    <a:pt x="18" y="15"/>
                  </a:lnTo>
                  <a:lnTo>
                    <a:pt x="14" y="14"/>
                  </a:lnTo>
                  <a:lnTo>
                    <a:pt x="12" y="13"/>
                  </a:lnTo>
                  <a:lnTo>
                    <a:pt x="10" y="12"/>
                  </a:lnTo>
                  <a:lnTo>
                    <a:pt x="9" y="11"/>
                  </a:lnTo>
                  <a:lnTo>
                    <a:pt x="9" y="10"/>
                  </a:lnTo>
                  <a:lnTo>
                    <a:pt x="9" y="9"/>
                  </a:lnTo>
                  <a:lnTo>
                    <a:pt x="10" y="9"/>
                  </a:lnTo>
                  <a:lnTo>
                    <a:pt x="11" y="8"/>
                  </a:lnTo>
                  <a:lnTo>
                    <a:pt x="12" y="8"/>
                  </a:lnTo>
                  <a:lnTo>
                    <a:pt x="14" y="7"/>
                  </a:lnTo>
                  <a:lnTo>
                    <a:pt x="17" y="8"/>
                  </a:lnTo>
                  <a:lnTo>
                    <a:pt x="17" y="8"/>
                  </a:lnTo>
                  <a:lnTo>
                    <a:pt x="18" y="8"/>
                  </a:lnTo>
                  <a:lnTo>
                    <a:pt x="19" y="9"/>
                  </a:lnTo>
                  <a:lnTo>
                    <a:pt x="20" y="12"/>
                  </a:lnTo>
                  <a:lnTo>
                    <a:pt x="28" y="12"/>
                  </a:lnTo>
                  <a:lnTo>
                    <a:pt x="28" y="9"/>
                  </a:lnTo>
                  <a:lnTo>
                    <a:pt x="27" y="7"/>
                  </a:lnTo>
                  <a:lnTo>
                    <a:pt x="26" y="4"/>
                  </a:lnTo>
                  <a:lnTo>
                    <a:pt x="24" y="3"/>
                  </a:lnTo>
                  <a:lnTo>
                    <a:pt x="22" y="2"/>
                  </a:lnTo>
                  <a:lnTo>
                    <a:pt x="20" y="1"/>
                  </a:lnTo>
                  <a:lnTo>
                    <a:pt x="17" y="0"/>
                  </a:lnTo>
                  <a:lnTo>
                    <a:pt x="14" y="0"/>
                  </a:lnTo>
                  <a:lnTo>
                    <a:pt x="11" y="0"/>
                  </a:lnTo>
                  <a:lnTo>
                    <a:pt x="8" y="1"/>
                  </a:lnTo>
                  <a:lnTo>
                    <a:pt x="7" y="2"/>
                  </a:lnTo>
                  <a:lnTo>
                    <a:pt x="4" y="3"/>
                  </a:lnTo>
                  <a:lnTo>
                    <a:pt x="2" y="5"/>
                  </a:lnTo>
                  <a:lnTo>
                    <a:pt x="2" y="7"/>
                  </a:lnTo>
                  <a:lnTo>
                    <a:pt x="1" y="9"/>
                  </a:lnTo>
                  <a:lnTo>
                    <a:pt x="1" y="11"/>
                  </a:lnTo>
                  <a:lnTo>
                    <a:pt x="1" y="14"/>
                  </a:lnTo>
                  <a:lnTo>
                    <a:pt x="2" y="15"/>
                  </a:lnTo>
                  <a:lnTo>
                    <a:pt x="2" y="17"/>
                  </a:lnTo>
                  <a:lnTo>
                    <a:pt x="3" y="18"/>
                  </a:lnTo>
                  <a:lnTo>
                    <a:pt x="5" y="20"/>
                  </a:lnTo>
                  <a:lnTo>
                    <a:pt x="7" y="21"/>
                  </a:lnTo>
                  <a:lnTo>
                    <a:pt x="12" y="22"/>
                  </a:lnTo>
                  <a:lnTo>
                    <a:pt x="18" y="23"/>
                  </a:lnTo>
                  <a:lnTo>
                    <a:pt x="20" y="25"/>
                  </a:lnTo>
                  <a:lnTo>
                    <a:pt x="21" y="27"/>
                  </a:lnTo>
                  <a:lnTo>
                    <a:pt x="20" y="28"/>
                  </a:lnTo>
                  <a:lnTo>
                    <a:pt x="19" y="28"/>
                  </a:lnTo>
                  <a:lnTo>
                    <a:pt x="17" y="29"/>
                  </a:lnTo>
                  <a:lnTo>
                    <a:pt x="15" y="30"/>
                  </a:lnTo>
                  <a:lnTo>
                    <a:pt x="13" y="30"/>
                  </a:lnTo>
                  <a:lnTo>
                    <a:pt x="12" y="29"/>
                  </a:lnTo>
                  <a:lnTo>
                    <a:pt x="11" y="29"/>
                  </a:lnTo>
                  <a:lnTo>
                    <a:pt x="10" y="28"/>
                  </a:lnTo>
                  <a:lnTo>
                    <a:pt x="10" y="28"/>
                  </a:lnTo>
                  <a:lnTo>
                    <a:pt x="9" y="27"/>
                  </a:lnTo>
                  <a:lnTo>
                    <a:pt x="8"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8" name="Freeform 1338"/>
            <p:cNvSpPr>
              <a:spLocks/>
            </p:cNvSpPr>
            <p:nvPr/>
          </p:nvSpPr>
          <p:spPr bwMode="auto">
            <a:xfrm>
              <a:off x="2738" y="2238"/>
              <a:ext cx="34" cy="38"/>
            </a:xfrm>
            <a:custGeom>
              <a:avLst/>
              <a:gdLst/>
              <a:ahLst/>
              <a:cxnLst>
                <a:cxn ang="0">
                  <a:pos x="0" y="21"/>
                </a:cxn>
                <a:cxn ang="0">
                  <a:pos x="1" y="27"/>
                </a:cxn>
                <a:cxn ang="0">
                  <a:pos x="3" y="31"/>
                </a:cxn>
                <a:cxn ang="0">
                  <a:pos x="7" y="34"/>
                </a:cxn>
                <a:cxn ang="0">
                  <a:pos x="13" y="37"/>
                </a:cxn>
                <a:cxn ang="0">
                  <a:pos x="16" y="37"/>
                </a:cxn>
                <a:cxn ang="0">
                  <a:pos x="20" y="37"/>
                </a:cxn>
                <a:cxn ang="0">
                  <a:pos x="26" y="34"/>
                </a:cxn>
                <a:cxn ang="0">
                  <a:pos x="29" y="32"/>
                </a:cxn>
                <a:cxn ang="0">
                  <a:pos x="32" y="27"/>
                </a:cxn>
                <a:cxn ang="0">
                  <a:pos x="33" y="21"/>
                </a:cxn>
                <a:cxn ang="0">
                  <a:pos x="33" y="15"/>
                </a:cxn>
                <a:cxn ang="0">
                  <a:pos x="30" y="8"/>
                </a:cxn>
                <a:cxn ang="0">
                  <a:pos x="19" y="8"/>
                </a:cxn>
                <a:cxn ang="0">
                  <a:pos x="21" y="9"/>
                </a:cxn>
                <a:cxn ang="0">
                  <a:pos x="23" y="12"/>
                </a:cxn>
                <a:cxn ang="0">
                  <a:pos x="25" y="16"/>
                </a:cxn>
                <a:cxn ang="0">
                  <a:pos x="25" y="22"/>
                </a:cxn>
                <a:cxn ang="0">
                  <a:pos x="23" y="25"/>
                </a:cxn>
                <a:cxn ang="0">
                  <a:pos x="21" y="28"/>
                </a:cxn>
                <a:cxn ang="0">
                  <a:pos x="19" y="29"/>
                </a:cxn>
                <a:cxn ang="0">
                  <a:pos x="15" y="29"/>
                </a:cxn>
                <a:cxn ang="0">
                  <a:pos x="12" y="28"/>
                </a:cxn>
                <a:cxn ang="0">
                  <a:pos x="10" y="25"/>
                </a:cxn>
                <a:cxn ang="0">
                  <a:pos x="9" y="22"/>
                </a:cxn>
                <a:cxn ang="0">
                  <a:pos x="9" y="16"/>
                </a:cxn>
                <a:cxn ang="0">
                  <a:pos x="10" y="12"/>
                </a:cxn>
                <a:cxn ang="0">
                  <a:pos x="12" y="9"/>
                </a:cxn>
                <a:cxn ang="0">
                  <a:pos x="15" y="8"/>
                </a:cxn>
                <a:cxn ang="0">
                  <a:pos x="30" y="8"/>
                </a:cxn>
                <a:cxn ang="0">
                  <a:pos x="28" y="3"/>
                </a:cxn>
                <a:cxn ang="0">
                  <a:pos x="24" y="2"/>
                </a:cxn>
                <a:cxn ang="0">
                  <a:pos x="16" y="0"/>
                </a:cxn>
                <a:cxn ang="0">
                  <a:pos x="13" y="0"/>
                </a:cxn>
                <a:cxn ang="0">
                  <a:pos x="7" y="3"/>
                </a:cxn>
                <a:cxn ang="0">
                  <a:pos x="4" y="5"/>
                </a:cxn>
                <a:cxn ang="0">
                  <a:pos x="3" y="8"/>
                </a:cxn>
                <a:cxn ang="0">
                  <a:pos x="0" y="15"/>
                </a:cxn>
                <a:cxn ang="0">
                  <a:pos x="0" y="18"/>
                </a:cxn>
              </a:cxnLst>
              <a:rect l="0" t="0" r="r" b="b"/>
              <a:pathLst>
                <a:path w="34" h="38">
                  <a:moveTo>
                    <a:pt x="0" y="18"/>
                  </a:moveTo>
                  <a:lnTo>
                    <a:pt x="0" y="21"/>
                  </a:lnTo>
                  <a:lnTo>
                    <a:pt x="0" y="22"/>
                  </a:lnTo>
                  <a:lnTo>
                    <a:pt x="1" y="27"/>
                  </a:lnTo>
                  <a:lnTo>
                    <a:pt x="3" y="29"/>
                  </a:lnTo>
                  <a:lnTo>
                    <a:pt x="3" y="31"/>
                  </a:lnTo>
                  <a:lnTo>
                    <a:pt x="4" y="32"/>
                  </a:lnTo>
                  <a:lnTo>
                    <a:pt x="7" y="34"/>
                  </a:lnTo>
                  <a:lnTo>
                    <a:pt x="9" y="35"/>
                  </a:lnTo>
                  <a:lnTo>
                    <a:pt x="13" y="37"/>
                  </a:lnTo>
                  <a:lnTo>
                    <a:pt x="15" y="37"/>
                  </a:lnTo>
                  <a:lnTo>
                    <a:pt x="16" y="37"/>
                  </a:lnTo>
                  <a:lnTo>
                    <a:pt x="19" y="37"/>
                  </a:lnTo>
                  <a:lnTo>
                    <a:pt x="20" y="37"/>
                  </a:lnTo>
                  <a:lnTo>
                    <a:pt x="24" y="35"/>
                  </a:lnTo>
                  <a:lnTo>
                    <a:pt x="26" y="34"/>
                  </a:lnTo>
                  <a:lnTo>
                    <a:pt x="28" y="34"/>
                  </a:lnTo>
                  <a:lnTo>
                    <a:pt x="29" y="32"/>
                  </a:lnTo>
                  <a:lnTo>
                    <a:pt x="30" y="29"/>
                  </a:lnTo>
                  <a:lnTo>
                    <a:pt x="32" y="27"/>
                  </a:lnTo>
                  <a:lnTo>
                    <a:pt x="33" y="22"/>
                  </a:lnTo>
                  <a:lnTo>
                    <a:pt x="33" y="21"/>
                  </a:lnTo>
                  <a:lnTo>
                    <a:pt x="33" y="18"/>
                  </a:lnTo>
                  <a:lnTo>
                    <a:pt x="33" y="15"/>
                  </a:lnTo>
                  <a:lnTo>
                    <a:pt x="32" y="11"/>
                  </a:lnTo>
                  <a:lnTo>
                    <a:pt x="30" y="8"/>
                  </a:lnTo>
                  <a:lnTo>
                    <a:pt x="16" y="8"/>
                  </a:lnTo>
                  <a:lnTo>
                    <a:pt x="19" y="8"/>
                  </a:lnTo>
                  <a:lnTo>
                    <a:pt x="19" y="9"/>
                  </a:lnTo>
                  <a:lnTo>
                    <a:pt x="21" y="9"/>
                  </a:lnTo>
                  <a:lnTo>
                    <a:pt x="22" y="10"/>
                  </a:lnTo>
                  <a:lnTo>
                    <a:pt x="23" y="12"/>
                  </a:lnTo>
                  <a:lnTo>
                    <a:pt x="24" y="14"/>
                  </a:lnTo>
                  <a:lnTo>
                    <a:pt x="25" y="16"/>
                  </a:lnTo>
                  <a:lnTo>
                    <a:pt x="25" y="19"/>
                  </a:lnTo>
                  <a:lnTo>
                    <a:pt x="25" y="22"/>
                  </a:lnTo>
                  <a:lnTo>
                    <a:pt x="24" y="23"/>
                  </a:lnTo>
                  <a:lnTo>
                    <a:pt x="23" y="25"/>
                  </a:lnTo>
                  <a:lnTo>
                    <a:pt x="22" y="27"/>
                  </a:lnTo>
                  <a:lnTo>
                    <a:pt x="21" y="28"/>
                  </a:lnTo>
                  <a:lnTo>
                    <a:pt x="19" y="28"/>
                  </a:lnTo>
                  <a:lnTo>
                    <a:pt x="19" y="29"/>
                  </a:lnTo>
                  <a:lnTo>
                    <a:pt x="16" y="29"/>
                  </a:lnTo>
                  <a:lnTo>
                    <a:pt x="15" y="29"/>
                  </a:lnTo>
                  <a:lnTo>
                    <a:pt x="14" y="28"/>
                  </a:lnTo>
                  <a:lnTo>
                    <a:pt x="12" y="28"/>
                  </a:lnTo>
                  <a:lnTo>
                    <a:pt x="11" y="27"/>
                  </a:lnTo>
                  <a:lnTo>
                    <a:pt x="10" y="25"/>
                  </a:lnTo>
                  <a:lnTo>
                    <a:pt x="9" y="23"/>
                  </a:lnTo>
                  <a:lnTo>
                    <a:pt x="9" y="22"/>
                  </a:lnTo>
                  <a:lnTo>
                    <a:pt x="8" y="19"/>
                  </a:lnTo>
                  <a:lnTo>
                    <a:pt x="9" y="16"/>
                  </a:lnTo>
                  <a:lnTo>
                    <a:pt x="9" y="14"/>
                  </a:lnTo>
                  <a:lnTo>
                    <a:pt x="10" y="12"/>
                  </a:lnTo>
                  <a:lnTo>
                    <a:pt x="11" y="10"/>
                  </a:lnTo>
                  <a:lnTo>
                    <a:pt x="12" y="9"/>
                  </a:lnTo>
                  <a:lnTo>
                    <a:pt x="14" y="9"/>
                  </a:lnTo>
                  <a:lnTo>
                    <a:pt x="15" y="8"/>
                  </a:lnTo>
                  <a:lnTo>
                    <a:pt x="16" y="8"/>
                  </a:lnTo>
                  <a:lnTo>
                    <a:pt x="30" y="8"/>
                  </a:lnTo>
                  <a:lnTo>
                    <a:pt x="29" y="5"/>
                  </a:lnTo>
                  <a:lnTo>
                    <a:pt x="28" y="3"/>
                  </a:lnTo>
                  <a:lnTo>
                    <a:pt x="26" y="3"/>
                  </a:lnTo>
                  <a:lnTo>
                    <a:pt x="24" y="2"/>
                  </a:lnTo>
                  <a:lnTo>
                    <a:pt x="20" y="0"/>
                  </a:lnTo>
                  <a:lnTo>
                    <a:pt x="16" y="0"/>
                  </a:lnTo>
                  <a:lnTo>
                    <a:pt x="15" y="0"/>
                  </a:lnTo>
                  <a:lnTo>
                    <a:pt x="13" y="0"/>
                  </a:lnTo>
                  <a:lnTo>
                    <a:pt x="9" y="2"/>
                  </a:lnTo>
                  <a:lnTo>
                    <a:pt x="7" y="3"/>
                  </a:lnTo>
                  <a:lnTo>
                    <a:pt x="6" y="3"/>
                  </a:lnTo>
                  <a:lnTo>
                    <a:pt x="4" y="5"/>
                  </a:lnTo>
                  <a:lnTo>
                    <a:pt x="3" y="6"/>
                  </a:lnTo>
                  <a:lnTo>
                    <a:pt x="3" y="8"/>
                  </a:lnTo>
                  <a:lnTo>
                    <a:pt x="1" y="11"/>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19" name="Freeform 1339"/>
            <p:cNvSpPr>
              <a:spLocks/>
            </p:cNvSpPr>
            <p:nvPr/>
          </p:nvSpPr>
          <p:spPr bwMode="auto">
            <a:xfrm>
              <a:off x="2818" y="2225"/>
              <a:ext cx="32" cy="51"/>
            </a:xfrm>
            <a:custGeom>
              <a:avLst/>
              <a:gdLst/>
              <a:ahLst/>
              <a:cxnLst>
                <a:cxn ang="0">
                  <a:pos x="23" y="0"/>
                </a:cxn>
                <a:cxn ang="0">
                  <a:pos x="21" y="15"/>
                </a:cxn>
                <a:cxn ang="0">
                  <a:pos x="16" y="13"/>
                </a:cxn>
                <a:cxn ang="0">
                  <a:pos x="10" y="13"/>
                </a:cxn>
                <a:cxn ang="0">
                  <a:pos x="8" y="13"/>
                </a:cxn>
                <a:cxn ang="0">
                  <a:pos x="4" y="17"/>
                </a:cxn>
                <a:cxn ang="0">
                  <a:pos x="2" y="20"/>
                </a:cxn>
                <a:cxn ang="0">
                  <a:pos x="0" y="27"/>
                </a:cxn>
                <a:cxn ang="0">
                  <a:pos x="0" y="31"/>
                </a:cxn>
                <a:cxn ang="0">
                  <a:pos x="0" y="35"/>
                </a:cxn>
                <a:cxn ang="0">
                  <a:pos x="2" y="42"/>
                </a:cxn>
                <a:cxn ang="0">
                  <a:pos x="6" y="46"/>
                </a:cxn>
                <a:cxn ang="0">
                  <a:pos x="10" y="49"/>
                </a:cxn>
                <a:cxn ang="0">
                  <a:pos x="13" y="50"/>
                </a:cxn>
                <a:cxn ang="0">
                  <a:pos x="16" y="50"/>
                </a:cxn>
                <a:cxn ang="0">
                  <a:pos x="18" y="48"/>
                </a:cxn>
                <a:cxn ang="0">
                  <a:pos x="21" y="46"/>
                </a:cxn>
                <a:cxn ang="0">
                  <a:pos x="23" y="48"/>
                </a:cxn>
                <a:cxn ang="0">
                  <a:pos x="31" y="20"/>
                </a:cxn>
                <a:cxn ang="0">
                  <a:pos x="17" y="20"/>
                </a:cxn>
                <a:cxn ang="0">
                  <a:pos x="20" y="21"/>
                </a:cxn>
                <a:cxn ang="0">
                  <a:pos x="22" y="24"/>
                </a:cxn>
                <a:cxn ang="0">
                  <a:pos x="23" y="29"/>
                </a:cxn>
                <a:cxn ang="0">
                  <a:pos x="23" y="33"/>
                </a:cxn>
                <a:cxn ang="0">
                  <a:pos x="22" y="38"/>
                </a:cxn>
                <a:cxn ang="0">
                  <a:pos x="20" y="40"/>
                </a:cxn>
                <a:cxn ang="0">
                  <a:pos x="18" y="41"/>
                </a:cxn>
                <a:cxn ang="0">
                  <a:pos x="14" y="41"/>
                </a:cxn>
                <a:cxn ang="0">
                  <a:pos x="11" y="40"/>
                </a:cxn>
                <a:cxn ang="0">
                  <a:pos x="10" y="38"/>
                </a:cxn>
                <a:cxn ang="0">
                  <a:pos x="8" y="33"/>
                </a:cxn>
                <a:cxn ang="0">
                  <a:pos x="8" y="29"/>
                </a:cxn>
                <a:cxn ang="0">
                  <a:pos x="10" y="24"/>
                </a:cxn>
                <a:cxn ang="0">
                  <a:pos x="11" y="21"/>
                </a:cxn>
                <a:cxn ang="0">
                  <a:pos x="14" y="20"/>
                </a:cxn>
                <a:cxn ang="0">
                  <a:pos x="31" y="20"/>
                </a:cxn>
              </a:cxnLst>
              <a:rect l="0" t="0" r="r" b="b"/>
              <a:pathLst>
                <a:path w="32" h="51">
                  <a:moveTo>
                    <a:pt x="31" y="0"/>
                  </a:moveTo>
                  <a:lnTo>
                    <a:pt x="23" y="0"/>
                  </a:lnTo>
                  <a:lnTo>
                    <a:pt x="23" y="17"/>
                  </a:lnTo>
                  <a:lnTo>
                    <a:pt x="21" y="15"/>
                  </a:lnTo>
                  <a:lnTo>
                    <a:pt x="18" y="13"/>
                  </a:lnTo>
                  <a:lnTo>
                    <a:pt x="16" y="13"/>
                  </a:lnTo>
                  <a:lnTo>
                    <a:pt x="13" y="12"/>
                  </a:lnTo>
                  <a:lnTo>
                    <a:pt x="10" y="13"/>
                  </a:lnTo>
                  <a:lnTo>
                    <a:pt x="9" y="13"/>
                  </a:lnTo>
                  <a:lnTo>
                    <a:pt x="8" y="13"/>
                  </a:lnTo>
                  <a:lnTo>
                    <a:pt x="6" y="15"/>
                  </a:lnTo>
                  <a:lnTo>
                    <a:pt x="4" y="17"/>
                  </a:lnTo>
                  <a:lnTo>
                    <a:pt x="3" y="18"/>
                  </a:lnTo>
                  <a:lnTo>
                    <a:pt x="2" y="20"/>
                  </a:lnTo>
                  <a:lnTo>
                    <a:pt x="1" y="23"/>
                  </a:lnTo>
                  <a:lnTo>
                    <a:pt x="0" y="27"/>
                  </a:lnTo>
                  <a:lnTo>
                    <a:pt x="0" y="29"/>
                  </a:lnTo>
                  <a:lnTo>
                    <a:pt x="0" y="31"/>
                  </a:lnTo>
                  <a:lnTo>
                    <a:pt x="0" y="33"/>
                  </a:lnTo>
                  <a:lnTo>
                    <a:pt x="0" y="35"/>
                  </a:lnTo>
                  <a:lnTo>
                    <a:pt x="1" y="39"/>
                  </a:lnTo>
                  <a:lnTo>
                    <a:pt x="2" y="42"/>
                  </a:lnTo>
                  <a:lnTo>
                    <a:pt x="4" y="45"/>
                  </a:lnTo>
                  <a:lnTo>
                    <a:pt x="6" y="46"/>
                  </a:lnTo>
                  <a:lnTo>
                    <a:pt x="8" y="48"/>
                  </a:lnTo>
                  <a:lnTo>
                    <a:pt x="10" y="49"/>
                  </a:lnTo>
                  <a:lnTo>
                    <a:pt x="12" y="50"/>
                  </a:lnTo>
                  <a:lnTo>
                    <a:pt x="13" y="50"/>
                  </a:lnTo>
                  <a:lnTo>
                    <a:pt x="15" y="50"/>
                  </a:lnTo>
                  <a:lnTo>
                    <a:pt x="16" y="50"/>
                  </a:lnTo>
                  <a:lnTo>
                    <a:pt x="18" y="49"/>
                  </a:lnTo>
                  <a:lnTo>
                    <a:pt x="18" y="48"/>
                  </a:lnTo>
                  <a:lnTo>
                    <a:pt x="20" y="48"/>
                  </a:lnTo>
                  <a:lnTo>
                    <a:pt x="21" y="46"/>
                  </a:lnTo>
                  <a:lnTo>
                    <a:pt x="23" y="44"/>
                  </a:lnTo>
                  <a:lnTo>
                    <a:pt x="23" y="48"/>
                  </a:lnTo>
                  <a:lnTo>
                    <a:pt x="31" y="48"/>
                  </a:lnTo>
                  <a:lnTo>
                    <a:pt x="31" y="20"/>
                  </a:lnTo>
                  <a:lnTo>
                    <a:pt x="16" y="20"/>
                  </a:lnTo>
                  <a:lnTo>
                    <a:pt x="17" y="20"/>
                  </a:lnTo>
                  <a:lnTo>
                    <a:pt x="18" y="21"/>
                  </a:lnTo>
                  <a:lnTo>
                    <a:pt x="20" y="21"/>
                  </a:lnTo>
                  <a:lnTo>
                    <a:pt x="21" y="22"/>
                  </a:lnTo>
                  <a:lnTo>
                    <a:pt x="22" y="24"/>
                  </a:lnTo>
                  <a:lnTo>
                    <a:pt x="23" y="26"/>
                  </a:lnTo>
                  <a:lnTo>
                    <a:pt x="23" y="29"/>
                  </a:lnTo>
                  <a:lnTo>
                    <a:pt x="23" y="30"/>
                  </a:lnTo>
                  <a:lnTo>
                    <a:pt x="23" y="33"/>
                  </a:lnTo>
                  <a:lnTo>
                    <a:pt x="23" y="36"/>
                  </a:lnTo>
                  <a:lnTo>
                    <a:pt x="22" y="38"/>
                  </a:lnTo>
                  <a:lnTo>
                    <a:pt x="21" y="39"/>
                  </a:lnTo>
                  <a:lnTo>
                    <a:pt x="20" y="40"/>
                  </a:lnTo>
                  <a:lnTo>
                    <a:pt x="19" y="41"/>
                  </a:lnTo>
                  <a:lnTo>
                    <a:pt x="18" y="41"/>
                  </a:lnTo>
                  <a:lnTo>
                    <a:pt x="16" y="42"/>
                  </a:lnTo>
                  <a:lnTo>
                    <a:pt x="14" y="41"/>
                  </a:lnTo>
                  <a:lnTo>
                    <a:pt x="13" y="41"/>
                  </a:lnTo>
                  <a:lnTo>
                    <a:pt x="11" y="40"/>
                  </a:lnTo>
                  <a:lnTo>
                    <a:pt x="10" y="39"/>
                  </a:lnTo>
                  <a:lnTo>
                    <a:pt x="10" y="38"/>
                  </a:lnTo>
                  <a:lnTo>
                    <a:pt x="9" y="36"/>
                  </a:lnTo>
                  <a:lnTo>
                    <a:pt x="8" y="33"/>
                  </a:lnTo>
                  <a:lnTo>
                    <a:pt x="8" y="30"/>
                  </a:lnTo>
                  <a:lnTo>
                    <a:pt x="8" y="29"/>
                  </a:lnTo>
                  <a:lnTo>
                    <a:pt x="9" y="26"/>
                  </a:lnTo>
                  <a:lnTo>
                    <a:pt x="10" y="24"/>
                  </a:lnTo>
                  <a:lnTo>
                    <a:pt x="10" y="22"/>
                  </a:lnTo>
                  <a:lnTo>
                    <a:pt x="11" y="21"/>
                  </a:lnTo>
                  <a:lnTo>
                    <a:pt x="13" y="21"/>
                  </a:lnTo>
                  <a:lnTo>
                    <a:pt x="14" y="20"/>
                  </a:lnTo>
                  <a:lnTo>
                    <a:pt x="16" y="20"/>
                  </a:lnTo>
                  <a:lnTo>
                    <a:pt x="31" y="20"/>
                  </a:lnTo>
                  <a:lnTo>
                    <a:pt x="3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0" name="Freeform 1340"/>
            <p:cNvSpPr>
              <a:spLocks/>
            </p:cNvSpPr>
            <p:nvPr/>
          </p:nvSpPr>
          <p:spPr bwMode="auto">
            <a:xfrm>
              <a:off x="2865" y="2238"/>
              <a:ext cx="31" cy="38"/>
            </a:xfrm>
            <a:custGeom>
              <a:avLst/>
              <a:gdLst/>
              <a:ahLst/>
              <a:cxnLst>
                <a:cxn ang="0">
                  <a:pos x="20" y="27"/>
                </a:cxn>
                <a:cxn ang="0">
                  <a:pos x="18" y="28"/>
                </a:cxn>
                <a:cxn ang="0">
                  <a:pos x="14" y="29"/>
                </a:cxn>
                <a:cxn ang="0">
                  <a:pos x="11" y="27"/>
                </a:cxn>
                <a:cxn ang="0">
                  <a:pos x="9" y="23"/>
                </a:cxn>
                <a:cxn ang="0">
                  <a:pos x="30" y="21"/>
                </a:cxn>
                <a:cxn ang="0">
                  <a:pos x="30" y="15"/>
                </a:cxn>
                <a:cxn ang="0">
                  <a:pos x="29" y="11"/>
                </a:cxn>
                <a:cxn ang="0">
                  <a:pos x="28" y="8"/>
                </a:cxn>
                <a:cxn ang="0">
                  <a:pos x="17" y="8"/>
                </a:cxn>
                <a:cxn ang="0">
                  <a:pos x="18" y="9"/>
                </a:cxn>
                <a:cxn ang="0">
                  <a:pos x="20" y="10"/>
                </a:cxn>
                <a:cxn ang="0">
                  <a:pos x="22" y="15"/>
                </a:cxn>
                <a:cxn ang="0">
                  <a:pos x="9" y="13"/>
                </a:cxn>
                <a:cxn ang="0">
                  <a:pos x="10" y="10"/>
                </a:cxn>
                <a:cxn ang="0">
                  <a:pos x="12" y="9"/>
                </a:cxn>
                <a:cxn ang="0">
                  <a:pos x="13" y="8"/>
                </a:cxn>
                <a:cxn ang="0">
                  <a:pos x="28" y="8"/>
                </a:cxn>
                <a:cxn ang="0">
                  <a:pos x="24" y="3"/>
                </a:cxn>
                <a:cxn ang="0">
                  <a:pos x="18" y="0"/>
                </a:cxn>
                <a:cxn ang="0">
                  <a:pos x="13" y="0"/>
                </a:cxn>
                <a:cxn ang="0">
                  <a:pos x="8" y="2"/>
                </a:cxn>
                <a:cxn ang="0">
                  <a:pos x="3" y="5"/>
                </a:cxn>
                <a:cxn ang="0">
                  <a:pos x="2" y="9"/>
                </a:cxn>
                <a:cxn ang="0">
                  <a:pos x="0" y="13"/>
                </a:cxn>
                <a:cxn ang="0">
                  <a:pos x="0" y="16"/>
                </a:cxn>
                <a:cxn ang="0">
                  <a:pos x="0" y="21"/>
                </a:cxn>
                <a:cxn ang="0">
                  <a:pos x="0" y="25"/>
                </a:cxn>
                <a:cxn ang="0">
                  <a:pos x="3" y="29"/>
                </a:cxn>
                <a:cxn ang="0">
                  <a:pos x="6" y="34"/>
                </a:cxn>
                <a:cxn ang="0">
                  <a:pos x="12" y="37"/>
                </a:cxn>
                <a:cxn ang="0">
                  <a:pos x="15" y="37"/>
                </a:cxn>
                <a:cxn ang="0">
                  <a:pos x="20" y="36"/>
                </a:cxn>
                <a:cxn ang="0">
                  <a:pos x="24" y="34"/>
                </a:cxn>
                <a:cxn ang="0">
                  <a:pos x="28" y="30"/>
                </a:cxn>
                <a:cxn ang="0">
                  <a:pos x="30" y="25"/>
                </a:cxn>
              </a:cxnLst>
              <a:rect l="0" t="0" r="r" b="b"/>
              <a:pathLst>
                <a:path w="31" h="38">
                  <a:moveTo>
                    <a:pt x="21" y="25"/>
                  </a:moveTo>
                  <a:lnTo>
                    <a:pt x="20" y="27"/>
                  </a:lnTo>
                  <a:lnTo>
                    <a:pt x="19" y="28"/>
                  </a:lnTo>
                  <a:lnTo>
                    <a:pt x="18" y="28"/>
                  </a:lnTo>
                  <a:lnTo>
                    <a:pt x="15" y="29"/>
                  </a:lnTo>
                  <a:lnTo>
                    <a:pt x="14" y="29"/>
                  </a:lnTo>
                  <a:lnTo>
                    <a:pt x="13" y="28"/>
                  </a:lnTo>
                  <a:lnTo>
                    <a:pt x="11" y="27"/>
                  </a:lnTo>
                  <a:lnTo>
                    <a:pt x="9" y="25"/>
                  </a:lnTo>
                  <a:lnTo>
                    <a:pt x="9" y="23"/>
                  </a:lnTo>
                  <a:lnTo>
                    <a:pt x="8" y="21"/>
                  </a:lnTo>
                  <a:lnTo>
                    <a:pt x="30" y="21"/>
                  </a:lnTo>
                  <a:lnTo>
                    <a:pt x="30" y="19"/>
                  </a:lnTo>
                  <a:lnTo>
                    <a:pt x="30" y="15"/>
                  </a:lnTo>
                  <a:lnTo>
                    <a:pt x="30" y="13"/>
                  </a:lnTo>
                  <a:lnTo>
                    <a:pt x="29" y="11"/>
                  </a:lnTo>
                  <a:lnTo>
                    <a:pt x="29" y="9"/>
                  </a:lnTo>
                  <a:lnTo>
                    <a:pt x="28" y="8"/>
                  </a:lnTo>
                  <a:lnTo>
                    <a:pt x="15" y="8"/>
                  </a:lnTo>
                  <a:lnTo>
                    <a:pt x="17" y="8"/>
                  </a:lnTo>
                  <a:lnTo>
                    <a:pt x="18" y="8"/>
                  </a:lnTo>
                  <a:lnTo>
                    <a:pt x="18" y="9"/>
                  </a:lnTo>
                  <a:lnTo>
                    <a:pt x="20" y="9"/>
                  </a:lnTo>
                  <a:lnTo>
                    <a:pt x="20" y="10"/>
                  </a:lnTo>
                  <a:lnTo>
                    <a:pt x="21" y="12"/>
                  </a:lnTo>
                  <a:lnTo>
                    <a:pt x="22" y="15"/>
                  </a:lnTo>
                  <a:lnTo>
                    <a:pt x="8" y="15"/>
                  </a:lnTo>
                  <a:lnTo>
                    <a:pt x="9" y="13"/>
                  </a:lnTo>
                  <a:lnTo>
                    <a:pt x="9" y="12"/>
                  </a:lnTo>
                  <a:lnTo>
                    <a:pt x="10" y="10"/>
                  </a:lnTo>
                  <a:lnTo>
                    <a:pt x="11" y="9"/>
                  </a:lnTo>
                  <a:lnTo>
                    <a:pt x="12" y="9"/>
                  </a:lnTo>
                  <a:lnTo>
                    <a:pt x="13" y="8"/>
                  </a:lnTo>
                  <a:lnTo>
                    <a:pt x="13" y="8"/>
                  </a:lnTo>
                  <a:lnTo>
                    <a:pt x="15" y="8"/>
                  </a:lnTo>
                  <a:lnTo>
                    <a:pt x="28" y="8"/>
                  </a:lnTo>
                  <a:lnTo>
                    <a:pt x="27" y="4"/>
                  </a:lnTo>
                  <a:lnTo>
                    <a:pt x="24" y="3"/>
                  </a:lnTo>
                  <a:lnTo>
                    <a:pt x="22" y="2"/>
                  </a:lnTo>
                  <a:lnTo>
                    <a:pt x="18" y="0"/>
                  </a:lnTo>
                  <a:lnTo>
                    <a:pt x="15" y="0"/>
                  </a:lnTo>
                  <a:lnTo>
                    <a:pt x="13" y="0"/>
                  </a:lnTo>
                  <a:lnTo>
                    <a:pt x="12" y="0"/>
                  </a:lnTo>
                  <a:lnTo>
                    <a:pt x="8" y="2"/>
                  </a:lnTo>
                  <a:lnTo>
                    <a:pt x="6" y="3"/>
                  </a:lnTo>
                  <a:lnTo>
                    <a:pt x="3" y="5"/>
                  </a:lnTo>
                  <a:lnTo>
                    <a:pt x="2" y="8"/>
                  </a:lnTo>
                  <a:lnTo>
                    <a:pt x="2" y="9"/>
                  </a:lnTo>
                  <a:lnTo>
                    <a:pt x="1" y="11"/>
                  </a:lnTo>
                  <a:lnTo>
                    <a:pt x="0" y="13"/>
                  </a:lnTo>
                  <a:lnTo>
                    <a:pt x="0" y="15"/>
                  </a:lnTo>
                  <a:lnTo>
                    <a:pt x="0" y="16"/>
                  </a:lnTo>
                  <a:lnTo>
                    <a:pt x="0" y="18"/>
                  </a:lnTo>
                  <a:lnTo>
                    <a:pt x="0" y="21"/>
                  </a:lnTo>
                  <a:lnTo>
                    <a:pt x="0" y="22"/>
                  </a:lnTo>
                  <a:lnTo>
                    <a:pt x="0" y="25"/>
                  </a:lnTo>
                  <a:lnTo>
                    <a:pt x="1" y="26"/>
                  </a:lnTo>
                  <a:lnTo>
                    <a:pt x="3" y="29"/>
                  </a:lnTo>
                  <a:lnTo>
                    <a:pt x="3" y="32"/>
                  </a:lnTo>
                  <a:lnTo>
                    <a:pt x="6" y="34"/>
                  </a:lnTo>
                  <a:lnTo>
                    <a:pt x="8" y="35"/>
                  </a:lnTo>
                  <a:lnTo>
                    <a:pt x="12" y="37"/>
                  </a:lnTo>
                  <a:lnTo>
                    <a:pt x="13" y="37"/>
                  </a:lnTo>
                  <a:lnTo>
                    <a:pt x="15" y="37"/>
                  </a:lnTo>
                  <a:lnTo>
                    <a:pt x="18" y="37"/>
                  </a:lnTo>
                  <a:lnTo>
                    <a:pt x="20" y="36"/>
                  </a:lnTo>
                  <a:lnTo>
                    <a:pt x="23" y="35"/>
                  </a:lnTo>
                  <a:lnTo>
                    <a:pt x="24"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1" name="Freeform 1341"/>
            <p:cNvSpPr>
              <a:spLocks/>
            </p:cNvSpPr>
            <p:nvPr/>
          </p:nvSpPr>
          <p:spPr bwMode="auto">
            <a:xfrm>
              <a:off x="2944" y="2225"/>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2" name="Freeform 1342"/>
            <p:cNvSpPr>
              <a:spLocks/>
            </p:cNvSpPr>
            <p:nvPr/>
          </p:nvSpPr>
          <p:spPr bwMode="auto">
            <a:xfrm>
              <a:off x="2964" y="2238"/>
              <a:ext cx="31" cy="38"/>
            </a:xfrm>
            <a:custGeom>
              <a:avLst/>
              <a:gdLst/>
              <a:ahLst/>
              <a:cxnLst>
                <a:cxn ang="0">
                  <a:pos x="20" y="33"/>
                </a:cxn>
                <a:cxn ang="0">
                  <a:pos x="21" y="35"/>
                </a:cxn>
                <a:cxn ang="0">
                  <a:pos x="30" y="34"/>
                </a:cxn>
                <a:cxn ang="0">
                  <a:pos x="29" y="34"/>
                </a:cxn>
                <a:cxn ang="0">
                  <a:pos x="28" y="33"/>
                </a:cxn>
                <a:cxn ang="0">
                  <a:pos x="28" y="29"/>
                </a:cxn>
                <a:cxn ang="0">
                  <a:pos x="20" y="19"/>
                </a:cxn>
                <a:cxn ang="0">
                  <a:pos x="20" y="24"/>
                </a:cxn>
                <a:cxn ang="0">
                  <a:pos x="18" y="27"/>
                </a:cxn>
                <a:cxn ang="0">
                  <a:pos x="17" y="28"/>
                </a:cxn>
                <a:cxn ang="0">
                  <a:pos x="14" y="30"/>
                </a:cxn>
                <a:cxn ang="0">
                  <a:pos x="12" y="30"/>
                </a:cxn>
                <a:cxn ang="0">
                  <a:pos x="9" y="28"/>
                </a:cxn>
                <a:cxn ang="0">
                  <a:pos x="8" y="27"/>
                </a:cxn>
                <a:cxn ang="0">
                  <a:pos x="8" y="25"/>
                </a:cxn>
                <a:cxn ang="0">
                  <a:pos x="9" y="23"/>
                </a:cxn>
                <a:cxn ang="0">
                  <a:pos x="12" y="22"/>
                </a:cxn>
                <a:cxn ang="0">
                  <a:pos x="18" y="20"/>
                </a:cxn>
                <a:cxn ang="0">
                  <a:pos x="28" y="19"/>
                </a:cxn>
                <a:cxn ang="0">
                  <a:pos x="28" y="8"/>
                </a:cxn>
                <a:cxn ang="0">
                  <a:pos x="26" y="4"/>
                </a:cxn>
                <a:cxn ang="0">
                  <a:pos x="23" y="2"/>
                </a:cxn>
                <a:cxn ang="0">
                  <a:pos x="18" y="0"/>
                </a:cxn>
                <a:cxn ang="0">
                  <a:pos x="11" y="0"/>
                </a:cxn>
                <a:cxn ang="0">
                  <a:pos x="6" y="2"/>
                </a:cxn>
                <a:cxn ang="0">
                  <a:pos x="3" y="4"/>
                </a:cxn>
                <a:cxn ang="0">
                  <a:pos x="1" y="9"/>
                </a:cxn>
                <a:cxn ang="0">
                  <a:pos x="1" y="12"/>
                </a:cxn>
                <a:cxn ang="0">
                  <a:pos x="9" y="11"/>
                </a:cxn>
                <a:cxn ang="0">
                  <a:pos x="10" y="9"/>
                </a:cxn>
                <a:cxn ang="0">
                  <a:pos x="15" y="8"/>
                </a:cxn>
                <a:cxn ang="0">
                  <a:pos x="18" y="8"/>
                </a:cxn>
                <a:cxn ang="0">
                  <a:pos x="19" y="10"/>
                </a:cxn>
                <a:cxn ang="0">
                  <a:pos x="19" y="12"/>
                </a:cxn>
                <a:cxn ang="0">
                  <a:pos x="18" y="14"/>
                </a:cxn>
                <a:cxn ang="0">
                  <a:pos x="15" y="15"/>
                </a:cxn>
                <a:cxn ang="0">
                  <a:pos x="8" y="15"/>
                </a:cxn>
                <a:cxn ang="0">
                  <a:pos x="4" y="17"/>
                </a:cxn>
                <a:cxn ang="0">
                  <a:pos x="1" y="20"/>
                </a:cxn>
                <a:cxn ang="0">
                  <a:pos x="0" y="23"/>
                </a:cxn>
                <a:cxn ang="0">
                  <a:pos x="0" y="28"/>
                </a:cxn>
                <a:cxn ang="0">
                  <a:pos x="1" y="33"/>
                </a:cxn>
                <a:cxn ang="0">
                  <a:pos x="3" y="35"/>
                </a:cxn>
                <a:cxn ang="0">
                  <a:pos x="8" y="37"/>
                </a:cxn>
                <a:cxn ang="0">
                  <a:pos x="12" y="37"/>
                </a:cxn>
                <a:cxn ang="0">
                  <a:pos x="14" y="36"/>
                </a:cxn>
                <a:cxn ang="0">
                  <a:pos x="18" y="35"/>
                </a:cxn>
                <a:cxn ang="0">
                  <a:pos x="19" y="33"/>
                </a:cxn>
              </a:cxnLst>
              <a:rect l="0" t="0" r="r" b="b"/>
              <a:pathLst>
                <a:path w="31" h="38">
                  <a:moveTo>
                    <a:pt x="20" y="32"/>
                  </a:moveTo>
                  <a:lnTo>
                    <a:pt x="20" y="33"/>
                  </a:lnTo>
                  <a:lnTo>
                    <a:pt x="20" y="34"/>
                  </a:lnTo>
                  <a:lnTo>
                    <a:pt x="21" y="35"/>
                  </a:lnTo>
                  <a:lnTo>
                    <a:pt x="30" y="35"/>
                  </a:lnTo>
                  <a:lnTo>
                    <a:pt x="30" y="34"/>
                  </a:lnTo>
                  <a:lnTo>
                    <a:pt x="30" y="34"/>
                  </a:lnTo>
                  <a:lnTo>
                    <a:pt x="29" y="34"/>
                  </a:lnTo>
                  <a:lnTo>
                    <a:pt x="28" y="34"/>
                  </a:lnTo>
                  <a:lnTo>
                    <a:pt x="28" y="33"/>
                  </a:lnTo>
                  <a:lnTo>
                    <a:pt x="28" y="31"/>
                  </a:lnTo>
                  <a:lnTo>
                    <a:pt x="28" y="29"/>
                  </a:lnTo>
                  <a:lnTo>
                    <a:pt x="28" y="19"/>
                  </a:lnTo>
                  <a:lnTo>
                    <a:pt x="20" y="19"/>
                  </a:lnTo>
                  <a:lnTo>
                    <a:pt x="20" y="22"/>
                  </a:lnTo>
                  <a:lnTo>
                    <a:pt x="20" y="24"/>
                  </a:lnTo>
                  <a:lnTo>
                    <a:pt x="19" y="25"/>
                  </a:lnTo>
                  <a:lnTo>
                    <a:pt x="18" y="27"/>
                  </a:lnTo>
                  <a:lnTo>
                    <a:pt x="18" y="28"/>
                  </a:lnTo>
                  <a:lnTo>
                    <a:pt x="17" y="28"/>
                  </a:lnTo>
                  <a:lnTo>
                    <a:pt x="16" y="29"/>
                  </a:lnTo>
                  <a:lnTo>
                    <a:pt x="14" y="30"/>
                  </a:lnTo>
                  <a:lnTo>
                    <a:pt x="13" y="30"/>
                  </a:lnTo>
                  <a:lnTo>
                    <a:pt x="12" y="30"/>
                  </a:lnTo>
                  <a:lnTo>
                    <a:pt x="10" y="30"/>
                  </a:lnTo>
                  <a:lnTo>
                    <a:pt x="9" y="28"/>
                  </a:lnTo>
                  <a:lnTo>
                    <a:pt x="8" y="28"/>
                  </a:lnTo>
                  <a:lnTo>
                    <a:pt x="8" y="27"/>
                  </a:lnTo>
                  <a:lnTo>
                    <a:pt x="8" y="26"/>
                  </a:lnTo>
                  <a:lnTo>
                    <a:pt x="8" y="25"/>
                  </a:lnTo>
                  <a:lnTo>
                    <a:pt x="8" y="24"/>
                  </a:lnTo>
                  <a:lnTo>
                    <a:pt x="9" y="23"/>
                  </a:lnTo>
                  <a:lnTo>
                    <a:pt x="10" y="22"/>
                  </a:lnTo>
                  <a:lnTo>
                    <a:pt x="12" y="22"/>
                  </a:lnTo>
                  <a:lnTo>
                    <a:pt x="15" y="21"/>
                  </a:lnTo>
                  <a:lnTo>
                    <a:pt x="18" y="20"/>
                  </a:lnTo>
                  <a:lnTo>
                    <a:pt x="20" y="19"/>
                  </a:lnTo>
                  <a:lnTo>
                    <a:pt x="28" y="19"/>
                  </a:lnTo>
                  <a:lnTo>
                    <a:pt x="28" y="9"/>
                  </a:lnTo>
                  <a:lnTo>
                    <a:pt x="28" y="8"/>
                  </a:lnTo>
                  <a:lnTo>
                    <a:pt x="28" y="6"/>
                  </a:lnTo>
                  <a:lnTo>
                    <a:pt x="26" y="4"/>
                  </a:lnTo>
                  <a:lnTo>
                    <a:pt x="24" y="3"/>
                  </a:lnTo>
                  <a:lnTo>
                    <a:pt x="23" y="2"/>
                  </a:lnTo>
                  <a:lnTo>
                    <a:pt x="20" y="1"/>
                  </a:lnTo>
                  <a:lnTo>
                    <a:pt x="18" y="0"/>
                  </a:lnTo>
                  <a:lnTo>
                    <a:pt x="14" y="0"/>
                  </a:lnTo>
                  <a:lnTo>
                    <a:pt x="11" y="0"/>
                  </a:lnTo>
                  <a:lnTo>
                    <a:pt x="8" y="1"/>
                  </a:lnTo>
                  <a:lnTo>
                    <a:pt x="6" y="2"/>
                  </a:lnTo>
                  <a:lnTo>
                    <a:pt x="4" y="3"/>
                  </a:lnTo>
                  <a:lnTo>
                    <a:pt x="3" y="4"/>
                  </a:lnTo>
                  <a:lnTo>
                    <a:pt x="2" y="7"/>
                  </a:lnTo>
                  <a:lnTo>
                    <a:pt x="1" y="9"/>
                  </a:lnTo>
                  <a:lnTo>
                    <a:pt x="1" y="11"/>
                  </a:lnTo>
                  <a:lnTo>
                    <a:pt x="1" y="12"/>
                  </a:lnTo>
                  <a:lnTo>
                    <a:pt x="9" y="12"/>
                  </a:lnTo>
                  <a:lnTo>
                    <a:pt x="9" y="11"/>
                  </a:lnTo>
                  <a:lnTo>
                    <a:pt x="9" y="9"/>
                  </a:lnTo>
                  <a:lnTo>
                    <a:pt x="10" y="9"/>
                  </a:lnTo>
                  <a:lnTo>
                    <a:pt x="13" y="8"/>
                  </a:lnTo>
                  <a:lnTo>
                    <a:pt x="15" y="8"/>
                  </a:lnTo>
                  <a:lnTo>
                    <a:pt x="17" y="8"/>
                  </a:lnTo>
                  <a:lnTo>
                    <a:pt x="18" y="8"/>
                  </a:lnTo>
                  <a:lnTo>
                    <a:pt x="19" y="9"/>
                  </a:lnTo>
                  <a:lnTo>
                    <a:pt x="19" y="10"/>
                  </a:lnTo>
                  <a:lnTo>
                    <a:pt x="19" y="11"/>
                  </a:lnTo>
                  <a:lnTo>
                    <a:pt x="19" y="12"/>
                  </a:lnTo>
                  <a:lnTo>
                    <a:pt x="19" y="13"/>
                  </a:lnTo>
                  <a:lnTo>
                    <a:pt x="18" y="14"/>
                  </a:lnTo>
                  <a:lnTo>
                    <a:pt x="18" y="14"/>
                  </a:lnTo>
                  <a:lnTo>
                    <a:pt x="15" y="15"/>
                  </a:lnTo>
                  <a:lnTo>
                    <a:pt x="11" y="15"/>
                  </a:lnTo>
                  <a:lnTo>
                    <a:pt x="8" y="15"/>
                  </a:lnTo>
                  <a:lnTo>
                    <a:pt x="6" y="16"/>
                  </a:lnTo>
                  <a:lnTo>
                    <a:pt x="4" y="17"/>
                  </a:lnTo>
                  <a:lnTo>
                    <a:pt x="3" y="18"/>
                  </a:lnTo>
                  <a:lnTo>
                    <a:pt x="1" y="20"/>
                  </a:lnTo>
                  <a:lnTo>
                    <a:pt x="1" y="22"/>
                  </a:lnTo>
                  <a:lnTo>
                    <a:pt x="0" y="23"/>
                  </a:lnTo>
                  <a:lnTo>
                    <a:pt x="0" y="26"/>
                  </a:lnTo>
                  <a:lnTo>
                    <a:pt x="0" y="28"/>
                  </a:lnTo>
                  <a:lnTo>
                    <a:pt x="1" y="31"/>
                  </a:lnTo>
                  <a:lnTo>
                    <a:pt x="1" y="33"/>
                  </a:lnTo>
                  <a:lnTo>
                    <a:pt x="3" y="34"/>
                  </a:lnTo>
                  <a:lnTo>
                    <a:pt x="3" y="35"/>
                  </a:lnTo>
                  <a:lnTo>
                    <a:pt x="6" y="36"/>
                  </a:lnTo>
                  <a:lnTo>
                    <a:pt x="8" y="37"/>
                  </a:lnTo>
                  <a:lnTo>
                    <a:pt x="9" y="37"/>
                  </a:lnTo>
                  <a:lnTo>
                    <a:pt x="12" y="37"/>
                  </a:lnTo>
                  <a:lnTo>
                    <a:pt x="13" y="37"/>
                  </a:lnTo>
                  <a:lnTo>
                    <a:pt x="14" y="36"/>
                  </a:lnTo>
                  <a:lnTo>
                    <a:pt x="16" y="35"/>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3" name="Freeform 1343"/>
            <p:cNvSpPr>
              <a:spLocks/>
            </p:cNvSpPr>
            <p:nvPr/>
          </p:nvSpPr>
          <p:spPr bwMode="auto">
            <a:xfrm>
              <a:off x="2087" y="2325"/>
              <a:ext cx="16" cy="47"/>
            </a:xfrm>
            <a:custGeom>
              <a:avLst/>
              <a:gdLst/>
              <a:ahLst/>
              <a:cxnLst>
                <a:cxn ang="0">
                  <a:pos x="15" y="46"/>
                </a:cxn>
                <a:cxn ang="0">
                  <a:pos x="15" y="39"/>
                </a:cxn>
                <a:cxn ang="0">
                  <a:pos x="14" y="39"/>
                </a:cxn>
                <a:cxn ang="0">
                  <a:pos x="12" y="39"/>
                </a:cxn>
                <a:cxn ang="0">
                  <a:pos x="11" y="38"/>
                </a:cxn>
                <a:cxn ang="0">
                  <a:pos x="11" y="37"/>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9"/>
                </a:cxn>
                <a:cxn ang="0">
                  <a:pos x="4" y="41"/>
                </a:cxn>
                <a:cxn ang="0">
                  <a:pos x="4" y="42"/>
                </a:cxn>
                <a:cxn ang="0">
                  <a:pos x="5" y="43"/>
                </a:cxn>
                <a:cxn ang="0">
                  <a:pos x="6" y="44"/>
                </a:cxn>
                <a:cxn ang="0">
                  <a:pos x="7" y="45"/>
                </a:cxn>
                <a:cxn ang="0">
                  <a:pos x="9" y="46"/>
                </a:cxn>
                <a:cxn ang="0">
                  <a:pos x="11" y="46"/>
                </a:cxn>
                <a:cxn ang="0">
                  <a:pos x="15" y="46"/>
                </a:cxn>
              </a:cxnLst>
              <a:rect l="0" t="0" r="r" b="b"/>
              <a:pathLst>
                <a:path w="16" h="47">
                  <a:moveTo>
                    <a:pt x="15" y="46"/>
                  </a:moveTo>
                  <a:lnTo>
                    <a:pt x="15" y="39"/>
                  </a:lnTo>
                  <a:lnTo>
                    <a:pt x="14" y="39"/>
                  </a:lnTo>
                  <a:lnTo>
                    <a:pt x="12" y="39"/>
                  </a:lnTo>
                  <a:lnTo>
                    <a:pt x="11" y="38"/>
                  </a:lnTo>
                  <a:lnTo>
                    <a:pt x="11" y="37"/>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9"/>
                  </a:lnTo>
                  <a:lnTo>
                    <a:pt x="4" y="41"/>
                  </a:lnTo>
                  <a:lnTo>
                    <a:pt x="4" y="42"/>
                  </a:lnTo>
                  <a:lnTo>
                    <a:pt x="5" y="43"/>
                  </a:lnTo>
                  <a:lnTo>
                    <a:pt x="6" y="44"/>
                  </a:lnTo>
                  <a:lnTo>
                    <a:pt x="7" y="45"/>
                  </a:lnTo>
                  <a:lnTo>
                    <a:pt x="9" y="46"/>
                  </a:lnTo>
                  <a:lnTo>
                    <a:pt x="11" y="46"/>
                  </a:lnTo>
                  <a:lnTo>
                    <a:pt x="15"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4" name="Freeform 1344"/>
            <p:cNvSpPr>
              <a:spLocks/>
            </p:cNvSpPr>
            <p:nvPr/>
          </p:nvSpPr>
          <p:spPr bwMode="auto">
            <a:xfrm>
              <a:off x="2118" y="2336"/>
              <a:ext cx="6" cy="35"/>
            </a:xfrm>
            <a:custGeom>
              <a:avLst/>
              <a:gdLst/>
              <a:ahLst/>
              <a:cxnLst>
                <a:cxn ang="0">
                  <a:pos x="0" y="34"/>
                </a:cxn>
                <a:cxn ang="0">
                  <a:pos x="5" y="34"/>
                </a:cxn>
                <a:cxn ang="0">
                  <a:pos x="5" y="0"/>
                </a:cxn>
                <a:cxn ang="0">
                  <a:pos x="0" y="0"/>
                </a:cxn>
                <a:cxn ang="0">
                  <a:pos x="0" y="34"/>
                </a:cxn>
              </a:cxnLst>
              <a:rect l="0" t="0" r="r" b="b"/>
              <a:pathLst>
                <a:path w="6" h="35">
                  <a:moveTo>
                    <a:pt x="0" y="34"/>
                  </a:moveTo>
                  <a:lnTo>
                    <a:pt x="5" y="34"/>
                  </a:lnTo>
                  <a:lnTo>
                    <a:pt x="5"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5" name="Freeform 1345"/>
            <p:cNvSpPr>
              <a:spLocks/>
            </p:cNvSpPr>
            <p:nvPr/>
          </p:nvSpPr>
          <p:spPr bwMode="auto">
            <a:xfrm>
              <a:off x="2118" y="2322"/>
              <a:ext cx="6" cy="5"/>
            </a:xfrm>
            <a:custGeom>
              <a:avLst/>
              <a:gdLst/>
              <a:ahLst/>
              <a:cxnLst>
                <a:cxn ang="0">
                  <a:pos x="0" y="4"/>
                </a:cxn>
                <a:cxn ang="0">
                  <a:pos x="5" y="4"/>
                </a:cxn>
                <a:cxn ang="0">
                  <a:pos x="5" y="0"/>
                </a:cxn>
                <a:cxn ang="0">
                  <a:pos x="0" y="0"/>
                </a:cxn>
                <a:cxn ang="0">
                  <a:pos x="0" y="4"/>
                </a:cxn>
              </a:cxnLst>
              <a:rect l="0" t="0" r="r" b="b"/>
              <a:pathLst>
                <a:path w="6" h="5">
                  <a:moveTo>
                    <a:pt x="0" y="4"/>
                  </a:moveTo>
                  <a:lnTo>
                    <a:pt x="5" y="4"/>
                  </a:lnTo>
                  <a:lnTo>
                    <a:pt x="5"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6" name="Freeform 1346"/>
            <p:cNvSpPr>
              <a:spLocks/>
            </p:cNvSpPr>
            <p:nvPr/>
          </p:nvSpPr>
          <p:spPr bwMode="auto">
            <a:xfrm>
              <a:off x="2140" y="2335"/>
              <a:ext cx="32" cy="37"/>
            </a:xfrm>
            <a:custGeom>
              <a:avLst/>
              <a:gdLst/>
              <a:ahLst/>
              <a:cxnLst>
                <a:cxn ang="0">
                  <a:pos x="21" y="27"/>
                </a:cxn>
                <a:cxn ang="0">
                  <a:pos x="18" y="28"/>
                </a:cxn>
                <a:cxn ang="0">
                  <a:pos x="14" y="29"/>
                </a:cxn>
                <a:cxn ang="0">
                  <a:pos x="11" y="27"/>
                </a:cxn>
                <a:cxn ang="0">
                  <a:pos x="9" y="22"/>
                </a:cxn>
                <a:cxn ang="0">
                  <a:pos x="31" y="21"/>
                </a:cxn>
                <a:cxn ang="0">
                  <a:pos x="31" y="14"/>
                </a:cxn>
                <a:cxn ang="0">
                  <a:pos x="30" y="10"/>
                </a:cxn>
                <a:cxn ang="0">
                  <a:pos x="29" y="8"/>
                </a:cxn>
                <a:cxn ang="0">
                  <a:pos x="18" y="8"/>
                </a:cxn>
                <a:cxn ang="0">
                  <a:pos x="19" y="9"/>
                </a:cxn>
                <a:cxn ang="0">
                  <a:pos x="21" y="10"/>
                </a:cxn>
                <a:cxn ang="0">
                  <a:pos x="22" y="15"/>
                </a:cxn>
                <a:cxn ang="0">
                  <a:pos x="9" y="13"/>
                </a:cxn>
                <a:cxn ang="0">
                  <a:pos x="11" y="10"/>
                </a:cxn>
                <a:cxn ang="0">
                  <a:pos x="12" y="9"/>
                </a:cxn>
                <a:cxn ang="0">
                  <a:pos x="14" y="8"/>
                </a:cxn>
                <a:cxn ang="0">
                  <a:pos x="29" y="8"/>
                </a:cxn>
                <a:cxn ang="0">
                  <a:pos x="25" y="3"/>
                </a:cxn>
                <a:cxn ang="0">
                  <a:pos x="19" y="0"/>
                </a:cxn>
                <a:cxn ang="0">
                  <a:pos x="13" y="0"/>
                </a:cxn>
                <a:cxn ang="0">
                  <a:pos x="9" y="1"/>
                </a:cxn>
                <a:cxn ang="0">
                  <a:pos x="4" y="5"/>
                </a:cxn>
                <a:cxn ang="0">
                  <a:pos x="2" y="9"/>
                </a:cxn>
                <a:cxn ang="0">
                  <a:pos x="1" y="12"/>
                </a:cxn>
                <a:cxn ang="0">
                  <a:pos x="0" y="16"/>
                </a:cxn>
                <a:cxn ang="0">
                  <a:pos x="0" y="21"/>
                </a:cxn>
                <a:cxn ang="0">
                  <a:pos x="1" y="24"/>
                </a:cxn>
                <a:cxn ang="0">
                  <a:pos x="3" y="29"/>
                </a:cxn>
                <a:cxn ang="0">
                  <a:pos x="7" y="33"/>
                </a:cxn>
                <a:cxn ang="0">
                  <a:pos x="13" y="36"/>
                </a:cxn>
                <a:cxn ang="0">
                  <a:pos x="16" y="36"/>
                </a:cxn>
                <a:cxn ang="0">
                  <a:pos x="21" y="36"/>
                </a:cxn>
                <a:cxn ang="0">
                  <a:pos x="25" y="33"/>
                </a:cxn>
                <a:cxn ang="0">
                  <a:pos x="28" y="30"/>
                </a:cxn>
                <a:cxn ang="0">
                  <a:pos x="31" y="25"/>
                </a:cxn>
              </a:cxnLst>
              <a:rect l="0" t="0" r="r" b="b"/>
              <a:pathLst>
                <a:path w="32" h="37">
                  <a:moveTo>
                    <a:pt x="22" y="25"/>
                  </a:moveTo>
                  <a:lnTo>
                    <a:pt x="21" y="27"/>
                  </a:lnTo>
                  <a:lnTo>
                    <a:pt x="20" y="28"/>
                  </a:lnTo>
                  <a:lnTo>
                    <a:pt x="18" y="28"/>
                  </a:lnTo>
                  <a:lnTo>
                    <a:pt x="16" y="29"/>
                  </a:lnTo>
                  <a:lnTo>
                    <a:pt x="14" y="29"/>
                  </a:lnTo>
                  <a:lnTo>
                    <a:pt x="13" y="28"/>
                  </a:lnTo>
                  <a:lnTo>
                    <a:pt x="11" y="27"/>
                  </a:lnTo>
                  <a:lnTo>
                    <a:pt x="10" y="24"/>
                  </a:lnTo>
                  <a:lnTo>
                    <a:pt x="9" y="22"/>
                  </a:lnTo>
                  <a:lnTo>
                    <a:pt x="9" y="21"/>
                  </a:lnTo>
                  <a:lnTo>
                    <a:pt x="31" y="21"/>
                  </a:lnTo>
                  <a:lnTo>
                    <a:pt x="31" y="18"/>
                  </a:lnTo>
                  <a:lnTo>
                    <a:pt x="31" y="14"/>
                  </a:lnTo>
                  <a:lnTo>
                    <a:pt x="30" y="12"/>
                  </a:lnTo>
                  <a:lnTo>
                    <a:pt x="30" y="10"/>
                  </a:lnTo>
                  <a:lnTo>
                    <a:pt x="29" y="9"/>
                  </a:lnTo>
                  <a:lnTo>
                    <a:pt x="29" y="8"/>
                  </a:lnTo>
                  <a:lnTo>
                    <a:pt x="16" y="8"/>
                  </a:lnTo>
                  <a:lnTo>
                    <a:pt x="18" y="8"/>
                  </a:lnTo>
                  <a:lnTo>
                    <a:pt x="18" y="8"/>
                  </a:lnTo>
                  <a:lnTo>
                    <a:pt x="19" y="9"/>
                  </a:lnTo>
                  <a:lnTo>
                    <a:pt x="20" y="9"/>
                  </a:lnTo>
                  <a:lnTo>
                    <a:pt x="21" y="10"/>
                  </a:lnTo>
                  <a:lnTo>
                    <a:pt x="22" y="12"/>
                  </a:lnTo>
                  <a:lnTo>
                    <a:pt x="22" y="15"/>
                  </a:lnTo>
                  <a:lnTo>
                    <a:pt x="9" y="15"/>
                  </a:lnTo>
                  <a:lnTo>
                    <a:pt x="9" y="13"/>
                  </a:lnTo>
                  <a:lnTo>
                    <a:pt x="10" y="12"/>
                  </a:lnTo>
                  <a:lnTo>
                    <a:pt x="11" y="10"/>
                  </a:lnTo>
                  <a:lnTo>
                    <a:pt x="11" y="9"/>
                  </a:lnTo>
                  <a:lnTo>
                    <a:pt x="12" y="9"/>
                  </a:lnTo>
                  <a:lnTo>
                    <a:pt x="13" y="8"/>
                  </a:lnTo>
                  <a:lnTo>
                    <a:pt x="14" y="8"/>
                  </a:lnTo>
                  <a:lnTo>
                    <a:pt x="16" y="8"/>
                  </a:lnTo>
                  <a:lnTo>
                    <a:pt x="29" y="8"/>
                  </a:lnTo>
                  <a:lnTo>
                    <a:pt x="27" y="4"/>
                  </a:lnTo>
                  <a:lnTo>
                    <a:pt x="25" y="3"/>
                  </a:lnTo>
                  <a:lnTo>
                    <a:pt x="22" y="1"/>
                  </a:lnTo>
                  <a:lnTo>
                    <a:pt x="19" y="0"/>
                  </a:lnTo>
                  <a:lnTo>
                    <a:pt x="15" y="0"/>
                  </a:lnTo>
                  <a:lnTo>
                    <a:pt x="13" y="0"/>
                  </a:lnTo>
                  <a:lnTo>
                    <a:pt x="12" y="0"/>
                  </a:lnTo>
                  <a:lnTo>
                    <a:pt x="9" y="1"/>
                  </a:lnTo>
                  <a:lnTo>
                    <a:pt x="7" y="3"/>
                  </a:lnTo>
                  <a:lnTo>
                    <a:pt x="4" y="5"/>
                  </a:lnTo>
                  <a:lnTo>
                    <a:pt x="3" y="8"/>
                  </a:lnTo>
                  <a:lnTo>
                    <a:pt x="2" y="9"/>
                  </a:lnTo>
                  <a:lnTo>
                    <a:pt x="2" y="10"/>
                  </a:lnTo>
                  <a:lnTo>
                    <a:pt x="1" y="12"/>
                  </a:lnTo>
                  <a:lnTo>
                    <a:pt x="0" y="14"/>
                  </a:lnTo>
                  <a:lnTo>
                    <a:pt x="0" y="16"/>
                  </a:lnTo>
                  <a:lnTo>
                    <a:pt x="0" y="18"/>
                  </a:lnTo>
                  <a:lnTo>
                    <a:pt x="0" y="21"/>
                  </a:lnTo>
                  <a:lnTo>
                    <a:pt x="0" y="22"/>
                  </a:lnTo>
                  <a:lnTo>
                    <a:pt x="1" y="24"/>
                  </a:lnTo>
                  <a:lnTo>
                    <a:pt x="2" y="26"/>
                  </a:lnTo>
                  <a:lnTo>
                    <a:pt x="3" y="29"/>
                  </a:lnTo>
                  <a:lnTo>
                    <a:pt x="5" y="32"/>
                  </a:lnTo>
                  <a:lnTo>
                    <a:pt x="7" y="33"/>
                  </a:lnTo>
                  <a:lnTo>
                    <a:pt x="9" y="35"/>
                  </a:lnTo>
                  <a:lnTo>
                    <a:pt x="13" y="36"/>
                  </a:lnTo>
                  <a:lnTo>
                    <a:pt x="14" y="36"/>
                  </a:lnTo>
                  <a:lnTo>
                    <a:pt x="16" y="36"/>
                  </a:lnTo>
                  <a:lnTo>
                    <a:pt x="18" y="36"/>
                  </a:lnTo>
                  <a:lnTo>
                    <a:pt x="21" y="36"/>
                  </a:lnTo>
                  <a:lnTo>
                    <a:pt x="23" y="35"/>
                  </a:lnTo>
                  <a:lnTo>
                    <a:pt x="25" y="33"/>
                  </a:lnTo>
                  <a:lnTo>
                    <a:pt x="27" y="32"/>
                  </a:lnTo>
                  <a:lnTo>
                    <a:pt x="28" y="30"/>
                  </a:lnTo>
                  <a:lnTo>
                    <a:pt x="30" y="27"/>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7" name="Freeform 1347"/>
            <p:cNvSpPr>
              <a:spLocks/>
            </p:cNvSpPr>
            <p:nvPr/>
          </p:nvSpPr>
          <p:spPr bwMode="auto">
            <a:xfrm>
              <a:off x="2188" y="2335"/>
              <a:ext cx="17" cy="36"/>
            </a:xfrm>
            <a:custGeom>
              <a:avLst/>
              <a:gdLst/>
              <a:ahLst/>
              <a:cxnLst>
                <a:cxn ang="0">
                  <a:pos x="0" y="35"/>
                </a:cxn>
                <a:cxn ang="0">
                  <a:pos x="7" y="35"/>
                </a:cxn>
                <a:cxn ang="0">
                  <a:pos x="7" y="17"/>
                </a:cxn>
                <a:cxn ang="0">
                  <a:pos x="8" y="15"/>
                </a:cxn>
                <a:cxn ang="0">
                  <a:pos x="8" y="14"/>
                </a:cxn>
                <a:cxn ang="0">
                  <a:pos x="8" y="12"/>
                </a:cxn>
                <a:cxn ang="0">
                  <a:pos x="9" y="11"/>
                </a:cxn>
                <a:cxn ang="0">
                  <a:pos x="10" y="10"/>
                </a:cxn>
                <a:cxn ang="0">
                  <a:pos x="11" y="10"/>
                </a:cxn>
                <a:cxn ang="0">
                  <a:pos x="12" y="9"/>
                </a:cxn>
                <a:cxn ang="0">
                  <a:pos x="14" y="9"/>
                </a:cxn>
                <a:cxn ang="0">
                  <a:pos x="16" y="9"/>
                </a:cxn>
                <a:cxn ang="0">
                  <a:pos x="16" y="0"/>
                </a:cxn>
                <a:cxn ang="0">
                  <a:pos x="15" y="0"/>
                </a:cxn>
                <a:cxn ang="0">
                  <a:pos x="14" y="0"/>
                </a:cxn>
                <a:cxn ang="0">
                  <a:pos x="12" y="1"/>
                </a:cxn>
                <a:cxn ang="0">
                  <a:pos x="10" y="2"/>
                </a:cxn>
                <a:cxn ang="0">
                  <a:pos x="9" y="3"/>
                </a:cxn>
                <a:cxn ang="0">
                  <a:pos x="9" y="4"/>
                </a:cxn>
                <a:cxn ang="0">
                  <a:pos x="7" y="7"/>
                </a:cxn>
                <a:cxn ang="0">
                  <a:pos x="7" y="1"/>
                </a:cxn>
                <a:cxn ang="0">
                  <a:pos x="0" y="1"/>
                </a:cxn>
                <a:cxn ang="0">
                  <a:pos x="0" y="35"/>
                </a:cxn>
              </a:cxnLst>
              <a:rect l="0" t="0" r="r" b="b"/>
              <a:pathLst>
                <a:path w="17" h="36">
                  <a:moveTo>
                    <a:pt x="0" y="35"/>
                  </a:moveTo>
                  <a:lnTo>
                    <a:pt x="7" y="35"/>
                  </a:lnTo>
                  <a:lnTo>
                    <a:pt x="7" y="17"/>
                  </a:lnTo>
                  <a:lnTo>
                    <a:pt x="8" y="15"/>
                  </a:lnTo>
                  <a:lnTo>
                    <a:pt x="8" y="14"/>
                  </a:lnTo>
                  <a:lnTo>
                    <a:pt x="8" y="12"/>
                  </a:lnTo>
                  <a:lnTo>
                    <a:pt x="9" y="11"/>
                  </a:lnTo>
                  <a:lnTo>
                    <a:pt x="10" y="10"/>
                  </a:lnTo>
                  <a:lnTo>
                    <a:pt x="11" y="10"/>
                  </a:lnTo>
                  <a:lnTo>
                    <a:pt x="12" y="9"/>
                  </a:lnTo>
                  <a:lnTo>
                    <a:pt x="14" y="9"/>
                  </a:lnTo>
                  <a:lnTo>
                    <a:pt x="16" y="9"/>
                  </a:lnTo>
                  <a:lnTo>
                    <a:pt x="16" y="0"/>
                  </a:lnTo>
                  <a:lnTo>
                    <a:pt x="15" y="0"/>
                  </a:lnTo>
                  <a:lnTo>
                    <a:pt x="14" y="0"/>
                  </a:lnTo>
                  <a:lnTo>
                    <a:pt x="12" y="1"/>
                  </a:lnTo>
                  <a:lnTo>
                    <a:pt x="10"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8" name="Freeform 1348"/>
            <p:cNvSpPr>
              <a:spLocks/>
            </p:cNvSpPr>
            <p:nvPr/>
          </p:nvSpPr>
          <p:spPr bwMode="auto">
            <a:xfrm>
              <a:off x="2220" y="2335"/>
              <a:ext cx="18" cy="36"/>
            </a:xfrm>
            <a:custGeom>
              <a:avLst/>
              <a:gdLst/>
              <a:ahLst/>
              <a:cxnLst>
                <a:cxn ang="0">
                  <a:pos x="0" y="35"/>
                </a:cxn>
                <a:cxn ang="0">
                  <a:pos x="8" y="35"/>
                </a:cxn>
                <a:cxn ang="0">
                  <a:pos x="8" y="17"/>
                </a:cxn>
                <a:cxn ang="0">
                  <a:pos x="8" y="15"/>
                </a:cxn>
                <a:cxn ang="0">
                  <a:pos x="8" y="14"/>
                </a:cxn>
                <a:cxn ang="0">
                  <a:pos x="9" y="12"/>
                </a:cxn>
                <a:cxn ang="0">
                  <a:pos x="10" y="11"/>
                </a:cxn>
                <a:cxn ang="0">
                  <a:pos x="10" y="10"/>
                </a:cxn>
                <a:cxn ang="0">
                  <a:pos x="11" y="10"/>
                </a:cxn>
                <a:cxn ang="0">
                  <a:pos x="13" y="9"/>
                </a:cxn>
                <a:cxn ang="0">
                  <a:pos x="14" y="9"/>
                </a:cxn>
                <a:cxn ang="0">
                  <a:pos x="17" y="9"/>
                </a:cxn>
                <a:cxn ang="0">
                  <a:pos x="17" y="0"/>
                </a:cxn>
                <a:cxn ang="0">
                  <a:pos x="16" y="0"/>
                </a:cxn>
                <a:cxn ang="0">
                  <a:pos x="14" y="0"/>
                </a:cxn>
                <a:cxn ang="0">
                  <a:pos x="13" y="1"/>
                </a:cxn>
                <a:cxn ang="0">
                  <a:pos x="10" y="2"/>
                </a:cxn>
                <a:cxn ang="0">
                  <a:pos x="10" y="3"/>
                </a:cxn>
                <a:cxn ang="0">
                  <a:pos x="9" y="4"/>
                </a:cxn>
                <a:cxn ang="0">
                  <a:pos x="7" y="7"/>
                </a:cxn>
                <a:cxn ang="0">
                  <a:pos x="7" y="1"/>
                </a:cxn>
                <a:cxn ang="0">
                  <a:pos x="0" y="1"/>
                </a:cxn>
                <a:cxn ang="0">
                  <a:pos x="0" y="35"/>
                </a:cxn>
              </a:cxnLst>
              <a:rect l="0" t="0" r="r" b="b"/>
              <a:pathLst>
                <a:path w="18" h="36">
                  <a:moveTo>
                    <a:pt x="0" y="35"/>
                  </a:moveTo>
                  <a:lnTo>
                    <a:pt x="8" y="35"/>
                  </a:lnTo>
                  <a:lnTo>
                    <a:pt x="8" y="17"/>
                  </a:lnTo>
                  <a:lnTo>
                    <a:pt x="8" y="15"/>
                  </a:lnTo>
                  <a:lnTo>
                    <a:pt x="8" y="14"/>
                  </a:lnTo>
                  <a:lnTo>
                    <a:pt x="9" y="12"/>
                  </a:lnTo>
                  <a:lnTo>
                    <a:pt x="10" y="11"/>
                  </a:lnTo>
                  <a:lnTo>
                    <a:pt x="10" y="10"/>
                  </a:lnTo>
                  <a:lnTo>
                    <a:pt x="11" y="10"/>
                  </a:lnTo>
                  <a:lnTo>
                    <a:pt x="13" y="9"/>
                  </a:lnTo>
                  <a:lnTo>
                    <a:pt x="14" y="9"/>
                  </a:lnTo>
                  <a:lnTo>
                    <a:pt x="17" y="9"/>
                  </a:lnTo>
                  <a:lnTo>
                    <a:pt x="17" y="0"/>
                  </a:lnTo>
                  <a:lnTo>
                    <a:pt x="16" y="0"/>
                  </a:lnTo>
                  <a:lnTo>
                    <a:pt x="14" y="0"/>
                  </a:lnTo>
                  <a:lnTo>
                    <a:pt x="13" y="1"/>
                  </a:lnTo>
                  <a:lnTo>
                    <a:pt x="10" y="2"/>
                  </a:lnTo>
                  <a:lnTo>
                    <a:pt x="10"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29" name="Freeform 1349"/>
            <p:cNvSpPr>
              <a:spLocks/>
            </p:cNvSpPr>
            <p:nvPr/>
          </p:nvSpPr>
          <p:spPr bwMode="auto">
            <a:xfrm>
              <a:off x="2250" y="2335"/>
              <a:ext cx="32" cy="37"/>
            </a:xfrm>
            <a:custGeom>
              <a:avLst/>
              <a:gdLst/>
              <a:ahLst/>
              <a:cxnLst>
                <a:cxn ang="0">
                  <a:pos x="21" y="33"/>
                </a:cxn>
                <a:cxn ang="0">
                  <a:pos x="22" y="35"/>
                </a:cxn>
                <a:cxn ang="0">
                  <a:pos x="31" y="34"/>
                </a:cxn>
                <a:cxn ang="0">
                  <a:pos x="29" y="33"/>
                </a:cxn>
                <a:cxn ang="0">
                  <a:pos x="28" y="29"/>
                </a:cxn>
                <a:cxn ang="0">
                  <a:pos x="20" y="19"/>
                </a:cxn>
                <a:cxn ang="0">
                  <a:pos x="20" y="23"/>
                </a:cxn>
                <a:cxn ang="0">
                  <a:pos x="19" y="27"/>
                </a:cxn>
                <a:cxn ang="0">
                  <a:pos x="17" y="28"/>
                </a:cxn>
                <a:cxn ang="0">
                  <a:pos x="14" y="29"/>
                </a:cxn>
                <a:cxn ang="0">
                  <a:pos x="12" y="29"/>
                </a:cxn>
                <a:cxn ang="0">
                  <a:pos x="10" y="28"/>
                </a:cxn>
                <a:cxn ang="0">
                  <a:pos x="8" y="27"/>
                </a:cxn>
                <a:cxn ang="0">
                  <a:pos x="8" y="25"/>
                </a:cxn>
                <a:cxn ang="0">
                  <a:pos x="9" y="22"/>
                </a:cxn>
                <a:cxn ang="0">
                  <a:pos x="13" y="21"/>
                </a:cxn>
                <a:cxn ang="0">
                  <a:pos x="18" y="20"/>
                </a:cxn>
                <a:cxn ang="0">
                  <a:pos x="28" y="19"/>
                </a:cxn>
                <a:cxn ang="0">
                  <a:pos x="28" y="8"/>
                </a:cxn>
                <a:cxn ang="0">
                  <a:pos x="27" y="4"/>
                </a:cxn>
                <a:cxn ang="0">
                  <a:pos x="23" y="1"/>
                </a:cxn>
                <a:cxn ang="0">
                  <a:pos x="18" y="0"/>
                </a:cxn>
                <a:cxn ang="0">
                  <a:pos x="12" y="0"/>
                </a:cxn>
                <a:cxn ang="0">
                  <a:pos x="7" y="2"/>
                </a:cxn>
                <a:cxn ang="0">
                  <a:pos x="3" y="4"/>
                </a:cxn>
                <a:cxn ang="0">
                  <a:pos x="2" y="9"/>
                </a:cxn>
                <a:cxn ang="0">
                  <a:pos x="2" y="12"/>
                </a:cxn>
                <a:cxn ang="0">
                  <a:pos x="9" y="11"/>
                </a:cxn>
                <a:cxn ang="0">
                  <a:pos x="11" y="9"/>
                </a:cxn>
                <a:cxn ang="0">
                  <a:pos x="15" y="7"/>
                </a:cxn>
                <a:cxn ang="0">
                  <a:pos x="19" y="8"/>
                </a:cxn>
                <a:cxn ang="0">
                  <a:pos x="20" y="10"/>
                </a:cxn>
                <a:cxn ang="0">
                  <a:pos x="20" y="12"/>
                </a:cxn>
                <a:cxn ang="0">
                  <a:pos x="19" y="14"/>
                </a:cxn>
                <a:cxn ang="0">
                  <a:pos x="15" y="14"/>
                </a:cxn>
                <a:cxn ang="0">
                  <a:pos x="8" y="15"/>
                </a:cxn>
                <a:cxn ang="0">
                  <a:pos x="4" y="17"/>
                </a:cxn>
                <a:cxn ang="0">
                  <a:pos x="2" y="20"/>
                </a:cxn>
                <a:cxn ang="0">
                  <a:pos x="0" y="23"/>
                </a:cxn>
                <a:cxn ang="0">
                  <a:pos x="0" y="28"/>
                </a:cxn>
                <a:cxn ang="0">
                  <a:pos x="2" y="33"/>
                </a:cxn>
                <a:cxn ang="0">
                  <a:pos x="4" y="35"/>
                </a:cxn>
                <a:cxn ang="0">
                  <a:pos x="8" y="36"/>
                </a:cxn>
                <a:cxn ang="0">
                  <a:pos x="12" y="36"/>
                </a:cxn>
                <a:cxn ang="0">
                  <a:pos x="15" y="36"/>
                </a:cxn>
                <a:cxn ang="0">
                  <a:pos x="18" y="34"/>
                </a:cxn>
                <a:cxn ang="0">
                  <a:pos x="19" y="33"/>
                </a:cxn>
              </a:cxnLst>
              <a:rect l="0" t="0" r="r" b="b"/>
              <a:pathLst>
                <a:path w="32" h="37">
                  <a:moveTo>
                    <a:pt x="21" y="31"/>
                  </a:moveTo>
                  <a:lnTo>
                    <a:pt x="21" y="33"/>
                  </a:lnTo>
                  <a:lnTo>
                    <a:pt x="21" y="33"/>
                  </a:lnTo>
                  <a:lnTo>
                    <a:pt x="22" y="35"/>
                  </a:lnTo>
                  <a:lnTo>
                    <a:pt x="31" y="35"/>
                  </a:lnTo>
                  <a:lnTo>
                    <a:pt x="31" y="34"/>
                  </a:lnTo>
                  <a:lnTo>
                    <a:pt x="30" y="33"/>
                  </a:lnTo>
                  <a:lnTo>
                    <a:pt x="29" y="33"/>
                  </a:lnTo>
                  <a:lnTo>
                    <a:pt x="28" y="31"/>
                  </a:lnTo>
                  <a:lnTo>
                    <a:pt x="28" y="29"/>
                  </a:lnTo>
                  <a:lnTo>
                    <a:pt x="28" y="19"/>
                  </a:lnTo>
                  <a:lnTo>
                    <a:pt x="20" y="19"/>
                  </a:lnTo>
                  <a:lnTo>
                    <a:pt x="20" y="21"/>
                  </a:lnTo>
                  <a:lnTo>
                    <a:pt x="20" y="23"/>
                  </a:lnTo>
                  <a:lnTo>
                    <a:pt x="19" y="25"/>
                  </a:lnTo>
                  <a:lnTo>
                    <a:pt x="19" y="27"/>
                  </a:lnTo>
                  <a:lnTo>
                    <a:pt x="18" y="27"/>
                  </a:lnTo>
                  <a:lnTo>
                    <a:pt x="17" y="28"/>
                  </a:lnTo>
                  <a:lnTo>
                    <a:pt x="16" y="29"/>
                  </a:lnTo>
                  <a:lnTo>
                    <a:pt x="14" y="29"/>
                  </a:lnTo>
                  <a:lnTo>
                    <a:pt x="13" y="29"/>
                  </a:lnTo>
                  <a:lnTo>
                    <a:pt x="12" y="29"/>
                  </a:lnTo>
                  <a:lnTo>
                    <a:pt x="11" y="29"/>
                  </a:lnTo>
                  <a:lnTo>
                    <a:pt x="10" y="28"/>
                  </a:lnTo>
                  <a:lnTo>
                    <a:pt x="9" y="27"/>
                  </a:lnTo>
                  <a:lnTo>
                    <a:pt x="8" y="27"/>
                  </a:lnTo>
                  <a:lnTo>
                    <a:pt x="8" y="26"/>
                  </a:lnTo>
                  <a:lnTo>
                    <a:pt x="8" y="25"/>
                  </a:lnTo>
                  <a:lnTo>
                    <a:pt x="8" y="24"/>
                  </a:lnTo>
                  <a:lnTo>
                    <a:pt x="9" y="22"/>
                  </a:lnTo>
                  <a:lnTo>
                    <a:pt x="11" y="21"/>
                  </a:lnTo>
                  <a:lnTo>
                    <a:pt x="13" y="21"/>
                  </a:lnTo>
                  <a:lnTo>
                    <a:pt x="16" y="21"/>
                  </a:lnTo>
                  <a:lnTo>
                    <a:pt x="18" y="20"/>
                  </a:lnTo>
                  <a:lnTo>
                    <a:pt x="20" y="19"/>
                  </a:lnTo>
                  <a:lnTo>
                    <a:pt x="28" y="19"/>
                  </a:lnTo>
                  <a:lnTo>
                    <a:pt x="28" y="9"/>
                  </a:lnTo>
                  <a:lnTo>
                    <a:pt x="28" y="8"/>
                  </a:lnTo>
                  <a:lnTo>
                    <a:pt x="28" y="6"/>
                  </a:lnTo>
                  <a:lnTo>
                    <a:pt x="27" y="4"/>
                  </a:lnTo>
                  <a:lnTo>
                    <a:pt x="25" y="3"/>
                  </a:lnTo>
                  <a:lnTo>
                    <a:pt x="23" y="1"/>
                  </a:lnTo>
                  <a:lnTo>
                    <a:pt x="21" y="1"/>
                  </a:lnTo>
                  <a:lnTo>
                    <a:pt x="18" y="0"/>
                  </a:lnTo>
                  <a:lnTo>
                    <a:pt x="15" y="0"/>
                  </a:lnTo>
                  <a:lnTo>
                    <a:pt x="12" y="0"/>
                  </a:lnTo>
                  <a:lnTo>
                    <a:pt x="9" y="1"/>
                  </a:lnTo>
                  <a:lnTo>
                    <a:pt x="7" y="2"/>
                  </a:lnTo>
                  <a:lnTo>
                    <a:pt x="5" y="3"/>
                  </a:lnTo>
                  <a:lnTo>
                    <a:pt x="3" y="4"/>
                  </a:lnTo>
                  <a:lnTo>
                    <a:pt x="3" y="6"/>
                  </a:lnTo>
                  <a:lnTo>
                    <a:pt x="2" y="9"/>
                  </a:lnTo>
                  <a:lnTo>
                    <a:pt x="2" y="11"/>
                  </a:lnTo>
                  <a:lnTo>
                    <a:pt x="2" y="12"/>
                  </a:lnTo>
                  <a:lnTo>
                    <a:pt x="9" y="12"/>
                  </a:lnTo>
                  <a:lnTo>
                    <a:pt x="9" y="11"/>
                  </a:lnTo>
                  <a:lnTo>
                    <a:pt x="10" y="9"/>
                  </a:lnTo>
                  <a:lnTo>
                    <a:pt x="11" y="9"/>
                  </a:lnTo>
                  <a:lnTo>
                    <a:pt x="13" y="8"/>
                  </a:lnTo>
                  <a:lnTo>
                    <a:pt x="15" y="7"/>
                  </a:lnTo>
                  <a:lnTo>
                    <a:pt x="18" y="8"/>
                  </a:lnTo>
                  <a:lnTo>
                    <a:pt x="19" y="8"/>
                  </a:lnTo>
                  <a:lnTo>
                    <a:pt x="19" y="9"/>
                  </a:lnTo>
                  <a:lnTo>
                    <a:pt x="20" y="10"/>
                  </a:lnTo>
                  <a:lnTo>
                    <a:pt x="20" y="11"/>
                  </a:lnTo>
                  <a:lnTo>
                    <a:pt x="20" y="12"/>
                  </a:lnTo>
                  <a:lnTo>
                    <a:pt x="19" y="13"/>
                  </a:lnTo>
                  <a:lnTo>
                    <a:pt x="19" y="14"/>
                  </a:lnTo>
                  <a:lnTo>
                    <a:pt x="18" y="14"/>
                  </a:lnTo>
                  <a:lnTo>
                    <a:pt x="15" y="14"/>
                  </a:lnTo>
                  <a:lnTo>
                    <a:pt x="12" y="15"/>
                  </a:lnTo>
                  <a:lnTo>
                    <a:pt x="8" y="15"/>
                  </a:lnTo>
                  <a:lnTo>
                    <a:pt x="6" y="16"/>
                  </a:lnTo>
                  <a:lnTo>
                    <a:pt x="4" y="17"/>
                  </a:lnTo>
                  <a:lnTo>
                    <a:pt x="3" y="18"/>
                  </a:lnTo>
                  <a:lnTo>
                    <a:pt x="2" y="20"/>
                  </a:lnTo>
                  <a:lnTo>
                    <a:pt x="1" y="21"/>
                  </a:lnTo>
                  <a:lnTo>
                    <a:pt x="0" y="23"/>
                  </a:lnTo>
                  <a:lnTo>
                    <a:pt x="0" y="26"/>
                  </a:lnTo>
                  <a:lnTo>
                    <a:pt x="0" y="28"/>
                  </a:lnTo>
                  <a:lnTo>
                    <a:pt x="1" y="31"/>
                  </a:lnTo>
                  <a:lnTo>
                    <a:pt x="2" y="33"/>
                  </a:lnTo>
                  <a:lnTo>
                    <a:pt x="3" y="34"/>
                  </a:lnTo>
                  <a:lnTo>
                    <a:pt x="4" y="35"/>
                  </a:lnTo>
                  <a:lnTo>
                    <a:pt x="6" y="36"/>
                  </a:lnTo>
                  <a:lnTo>
                    <a:pt x="8" y="36"/>
                  </a:lnTo>
                  <a:lnTo>
                    <a:pt x="10" y="36"/>
                  </a:lnTo>
                  <a:lnTo>
                    <a:pt x="12" y="36"/>
                  </a:lnTo>
                  <a:lnTo>
                    <a:pt x="13" y="36"/>
                  </a:lnTo>
                  <a:lnTo>
                    <a:pt x="15" y="36"/>
                  </a:lnTo>
                  <a:lnTo>
                    <a:pt x="16" y="35"/>
                  </a:lnTo>
                  <a:lnTo>
                    <a:pt x="18" y="34"/>
                  </a:lnTo>
                  <a:lnTo>
                    <a:pt x="18" y="33"/>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0" name="Freeform 1350"/>
            <p:cNvSpPr>
              <a:spLocks/>
            </p:cNvSpPr>
            <p:nvPr/>
          </p:nvSpPr>
          <p:spPr bwMode="auto">
            <a:xfrm>
              <a:off x="2101" y="2470"/>
              <a:ext cx="5" cy="6"/>
            </a:xfrm>
            <a:custGeom>
              <a:avLst/>
              <a:gdLst/>
              <a:ahLst/>
              <a:cxnLst>
                <a:cxn ang="0">
                  <a:pos x="0" y="5"/>
                </a:cxn>
                <a:cxn ang="0">
                  <a:pos x="4" y="5"/>
                </a:cxn>
                <a:cxn ang="0">
                  <a:pos x="4" y="0"/>
                </a:cxn>
                <a:cxn ang="0">
                  <a:pos x="0" y="0"/>
                </a:cxn>
                <a:cxn ang="0">
                  <a:pos x="0" y="5"/>
                </a:cxn>
              </a:cxnLst>
              <a:rect l="0" t="0" r="r" b="b"/>
              <a:pathLst>
                <a:path w="5" h="6">
                  <a:moveTo>
                    <a:pt x="0" y="5"/>
                  </a:moveTo>
                  <a:lnTo>
                    <a:pt x="4" y="5"/>
                  </a:lnTo>
                  <a:lnTo>
                    <a:pt x="4"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1" name="Freeform 1351"/>
            <p:cNvSpPr>
              <a:spLocks/>
            </p:cNvSpPr>
            <p:nvPr/>
          </p:nvSpPr>
          <p:spPr bwMode="auto">
            <a:xfrm>
              <a:off x="2156" y="2427"/>
              <a:ext cx="6" cy="49"/>
            </a:xfrm>
            <a:custGeom>
              <a:avLst/>
              <a:gdLst/>
              <a:ahLst/>
              <a:cxnLst>
                <a:cxn ang="0">
                  <a:pos x="0" y="48"/>
                </a:cxn>
                <a:cxn ang="0">
                  <a:pos x="5" y="48"/>
                </a:cxn>
                <a:cxn ang="0">
                  <a:pos x="5" y="0"/>
                </a:cxn>
                <a:cxn ang="0">
                  <a:pos x="0" y="0"/>
                </a:cxn>
                <a:cxn ang="0">
                  <a:pos x="0" y="48"/>
                </a:cxn>
              </a:cxnLst>
              <a:rect l="0" t="0" r="r" b="b"/>
              <a:pathLst>
                <a:path w="6" h="49">
                  <a:moveTo>
                    <a:pt x="0" y="48"/>
                  </a:moveTo>
                  <a:lnTo>
                    <a:pt x="5" y="48"/>
                  </a:lnTo>
                  <a:lnTo>
                    <a:pt x="5"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2" name="Freeform 1352"/>
            <p:cNvSpPr>
              <a:spLocks/>
            </p:cNvSpPr>
            <p:nvPr/>
          </p:nvSpPr>
          <p:spPr bwMode="auto">
            <a:xfrm>
              <a:off x="2179" y="2440"/>
              <a:ext cx="50" cy="36"/>
            </a:xfrm>
            <a:custGeom>
              <a:avLst/>
              <a:gdLst/>
              <a:ahLst/>
              <a:cxnLst>
                <a:cxn ang="0">
                  <a:pos x="0" y="35"/>
                </a:cxn>
                <a:cxn ang="0">
                  <a:pos x="9" y="35"/>
                </a:cxn>
                <a:cxn ang="0">
                  <a:pos x="9" y="15"/>
                </a:cxn>
                <a:cxn ang="0">
                  <a:pos x="10" y="12"/>
                </a:cxn>
                <a:cxn ang="0">
                  <a:pos x="10" y="11"/>
                </a:cxn>
                <a:cxn ang="0">
                  <a:pos x="11" y="10"/>
                </a:cxn>
                <a:cxn ang="0">
                  <a:pos x="12" y="9"/>
                </a:cxn>
                <a:cxn ang="0">
                  <a:pos x="13" y="9"/>
                </a:cxn>
                <a:cxn ang="0">
                  <a:pos x="15" y="8"/>
                </a:cxn>
                <a:cxn ang="0">
                  <a:pos x="17" y="9"/>
                </a:cxn>
                <a:cxn ang="0">
                  <a:pos x="19" y="9"/>
                </a:cxn>
                <a:cxn ang="0">
                  <a:pos x="20" y="10"/>
                </a:cxn>
                <a:cxn ang="0">
                  <a:pos x="20" y="11"/>
                </a:cxn>
                <a:cxn ang="0">
                  <a:pos x="20" y="13"/>
                </a:cxn>
                <a:cxn ang="0">
                  <a:pos x="20" y="35"/>
                </a:cxn>
                <a:cxn ang="0">
                  <a:pos x="29" y="35"/>
                </a:cxn>
                <a:cxn ang="0">
                  <a:pos x="29" y="15"/>
                </a:cxn>
                <a:cxn ang="0">
                  <a:pos x="29" y="12"/>
                </a:cxn>
                <a:cxn ang="0">
                  <a:pos x="30" y="11"/>
                </a:cxn>
                <a:cxn ang="0">
                  <a:pos x="31" y="10"/>
                </a:cxn>
                <a:cxn ang="0">
                  <a:pos x="33" y="9"/>
                </a:cxn>
                <a:cxn ang="0">
                  <a:pos x="34" y="9"/>
                </a:cxn>
                <a:cxn ang="0">
                  <a:pos x="35" y="8"/>
                </a:cxn>
                <a:cxn ang="0">
                  <a:pos x="37" y="9"/>
                </a:cxn>
                <a:cxn ang="0">
                  <a:pos x="39" y="9"/>
                </a:cxn>
                <a:cxn ang="0">
                  <a:pos x="39" y="10"/>
                </a:cxn>
                <a:cxn ang="0">
                  <a:pos x="40" y="11"/>
                </a:cxn>
                <a:cxn ang="0">
                  <a:pos x="40" y="13"/>
                </a:cxn>
                <a:cxn ang="0">
                  <a:pos x="40" y="35"/>
                </a:cxn>
                <a:cxn ang="0">
                  <a:pos x="49" y="35"/>
                </a:cxn>
                <a:cxn ang="0">
                  <a:pos x="49" y="11"/>
                </a:cxn>
                <a:cxn ang="0">
                  <a:pos x="49" y="9"/>
                </a:cxn>
                <a:cxn ang="0">
                  <a:pos x="48" y="7"/>
                </a:cxn>
                <a:cxn ang="0">
                  <a:pos x="47" y="5"/>
                </a:cxn>
                <a:cxn ang="0">
                  <a:pos x="46" y="3"/>
                </a:cxn>
                <a:cxn ang="0">
                  <a:pos x="45" y="2"/>
                </a:cxn>
                <a:cxn ang="0">
                  <a:pos x="43" y="1"/>
                </a:cxn>
                <a:cxn ang="0">
                  <a:pos x="40" y="0"/>
                </a:cxn>
                <a:cxn ang="0">
                  <a:pos x="37" y="0"/>
                </a:cxn>
                <a:cxn ang="0">
                  <a:pos x="35" y="0"/>
                </a:cxn>
                <a:cxn ang="0">
                  <a:pos x="32" y="2"/>
                </a:cxn>
                <a:cxn ang="0">
                  <a:pos x="30" y="3"/>
                </a:cxn>
                <a:cxn ang="0">
                  <a:pos x="28" y="5"/>
                </a:cxn>
                <a:cxn ang="0">
                  <a:pos x="27" y="3"/>
                </a:cxn>
                <a:cxn ang="0">
                  <a:pos x="24" y="2"/>
                </a:cxn>
                <a:cxn ang="0">
                  <a:pos x="21" y="0"/>
                </a:cxn>
                <a:cxn ang="0">
                  <a:pos x="18" y="0"/>
                </a:cxn>
                <a:cxn ang="0">
                  <a:pos x="15" y="0"/>
                </a:cxn>
                <a:cxn ang="0">
                  <a:pos x="13" y="2"/>
                </a:cxn>
                <a:cxn ang="0">
                  <a:pos x="11" y="3"/>
                </a:cxn>
                <a:cxn ang="0">
                  <a:pos x="9" y="5"/>
                </a:cxn>
                <a:cxn ang="0">
                  <a:pos x="9" y="1"/>
                </a:cxn>
                <a:cxn ang="0">
                  <a:pos x="0" y="1"/>
                </a:cxn>
                <a:cxn ang="0">
                  <a:pos x="0" y="35"/>
                </a:cxn>
              </a:cxnLst>
              <a:rect l="0" t="0" r="r" b="b"/>
              <a:pathLst>
                <a:path w="50" h="36">
                  <a:moveTo>
                    <a:pt x="0" y="35"/>
                  </a:moveTo>
                  <a:lnTo>
                    <a:pt x="9" y="35"/>
                  </a:lnTo>
                  <a:lnTo>
                    <a:pt x="9" y="15"/>
                  </a:lnTo>
                  <a:lnTo>
                    <a:pt x="10" y="12"/>
                  </a:lnTo>
                  <a:lnTo>
                    <a:pt x="10" y="11"/>
                  </a:lnTo>
                  <a:lnTo>
                    <a:pt x="11" y="10"/>
                  </a:lnTo>
                  <a:lnTo>
                    <a:pt x="12" y="9"/>
                  </a:lnTo>
                  <a:lnTo>
                    <a:pt x="13" y="9"/>
                  </a:lnTo>
                  <a:lnTo>
                    <a:pt x="15" y="8"/>
                  </a:lnTo>
                  <a:lnTo>
                    <a:pt x="17" y="9"/>
                  </a:lnTo>
                  <a:lnTo>
                    <a:pt x="19" y="9"/>
                  </a:lnTo>
                  <a:lnTo>
                    <a:pt x="20" y="10"/>
                  </a:lnTo>
                  <a:lnTo>
                    <a:pt x="20" y="11"/>
                  </a:lnTo>
                  <a:lnTo>
                    <a:pt x="20" y="13"/>
                  </a:lnTo>
                  <a:lnTo>
                    <a:pt x="20" y="35"/>
                  </a:lnTo>
                  <a:lnTo>
                    <a:pt x="29" y="35"/>
                  </a:lnTo>
                  <a:lnTo>
                    <a:pt x="29" y="15"/>
                  </a:lnTo>
                  <a:lnTo>
                    <a:pt x="29" y="12"/>
                  </a:lnTo>
                  <a:lnTo>
                    <a:pt x="30" y="11"/>
                  </a:lnTo>
                  <a:lnTo>
                    <a:pt x="31" y="10"/>
                  </a:lnTo>
                  <a:lnTo>
                    <a:pt x="33" y="9"/>
                  </a:lnTo>
                  <a:lnTo>
                    <a:pt x="34" y="9"/>
                  </a:lnTo>
                  <a:lnTo>
                    <a:pt x="35" y="8"/>
                  </a:lnTo>
                  <a:lnTo>
                    <a:pt x="37" y="9"/>
                  </a:lnTo>
                  <a:lnTo>
                    <a:pt x="39" y="9"/>
                  </a:lnTo>
                  <a:lnTo>
                    <a:pt x="39" y="10"/>
                  </a:lnTo>
                  <a:lnTo>
                    <a:pt x="40" y="11"/>
                  </a:lnTo>
                  <a:lnTo>
                    <a:pt x="40" y="13"/>
                  </a:lnTo>
                  <a:lnTo>
                    <a:pt x="40" y="35"/>
                  </a:lnTo>
                  <a:lnTo>
                    <a:pt x="49" y="35"/>
                  </a:lnTo>
                  <a:lnTo>
                    <a:pt x="49" y="11"/>
                  </a:lnTo>
                  <a:lnTo>
                    <a:pt x="49" y="9"/>
                  </a:lnTo>
                  <a:lnTo>
                    <a:pt x="48" y="7"/>
                  </a:lnTo>
                  <a:lnTo>
                    <a:pt x="47" y="5"/>
                  </a:lnTo>
                  <a:lnTo>
                    <a:pt x="46" y="3"/>
                  </a:lnTo>
                  <a:lnTo>
                    <a:pt x="45" y="2"/>
                  </a:lnTo>
                  <a:lnTo>
                    <a:pt x="43" y="1"/>
                  </a:lnTo>
                  <a:lnTo>
                    <a:pt x="40" y="0"/>
                  </a:lnTo>
                  <a:lnTo>
                    <a:pt x="37" y="0"/>
                  </a:lnTo>
                  <a:lnTo>
                    <a:pt x="35" y="0"/>
                  </a:lnTo>
                  <a:lnTo>
                    <a:pt x="32" y="2"/>
                  </a:lnTo>
                  <a:lnTo>
                    <a:pt x="30" y="3"/>
                  </a:lnTo>
                  <a:lnTo>
                    <a:pt x="28" y="5"/>
                  </a:lnTo>
                  <a:lnTo>
                    <a:pt x="27" y="3"/>
                  </a:lnTo>
                  <a:lnTo>
                    <a:pt x="24" y="2"/>
                  </a:lnTo>
                  <a:lnTo>
                    <a:pt x="21" y="0"/>
                  </a:lnTo>
                  <a:lnTo>
                    <a:pt x="18" y="0"/>
                  </a:lnTo>
                  <a:lnTo>
                    <a:pt x="15" y="0"/>
                  </a:lnTo>
                  <a:lnTo>
                    <a:pt x="13" y="2"/>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3" name="Freeform 1353"/>
            <p:cNvSpPr>
              <a:spLocks/>
            </p:cNvSpPr>
            <p:nvPr/>
          </p:nvSpPr>
          <p:spPr bwMode="auto">
            <a:xfrm>
              <a:off x="2245" y="2440"/>
              <a:ext cx="33" cy="52"/>
            </a:xfrm>
            <a:custGeom>
              <a:avLst/>
              <a:gdLst/>
              <a:ahLst/>
              <a:cxnLst>
                <a:cxn ang="0">
                  <a:pos x="8" y="51"/>
                </a:cxn>
                <a:cxn ang="0">
                  <a:pos x="9" y="34"/>
                </a:cxn>
                <a:cxn ang="0">
                  <a:pos x="13" y="37"/>
                </a:cxn>
                <a:cxn ang="0">
                  <a:pos x="15" y="38"/>
                </a:cxn>
                <a:cxn ang="0">
                  <a:pos x="19" y="38"/>
                </a:cxn>
                <a:cxn ang="0">
                  <a:pos x="21" y="38"/>
                </a:cxn>
                <a:cxn ang="0">
                  <a:pos x="26" y="35"/>
                </a:cxn>
                <a:cxn ang="0">
                  <a:pos x="29" y="30"/>
                </a:cxn>
                <a:cxn ang="0">
                  <a:pos x="31" y="23"/>
                </a:cxn>
                <a:cxn ang="0">
                  <a:pos x="31" y="15"/>
                </a:cxn>
                <a:cxn ang="0">
                  <a:pos x="29" y="8"/>
                </a:cxn>
                <a:cxn ang="0">
                  <a:pos x="17" y="8"/>
                </a:cxn>
                <a:cxn ang="0">
                  <a:pos x="20" y="10"/>
                </a:cxn>
                <a:cxn ang="0">
                  <a:pos x="22" y="13"/>
                </a:cxn>
                <a:cxn ang="0">
                  <a:pos x="23" y="17"/>
                </a:cxn>
                <a:cxn ang="0">
                  <a:pos x="23" y="21"/>
                </a:cxn>
                <a:cxn ang="0">
                  <a:pos x="22" y="26"/>
                </a:cxn>
                <a:cxn ang="0">
                  <a:pos x="20" y="29"/>
                </a:cxn>
                <a:cxn ang="0">
                  <a:pos x="18" y="30"/>
                </a:cxn>
                <a:cxn ang="0">
                  <a:pos x="14" y="30"/>
                </a:cxn>
                <a:cxn ang="0">
                  <a:pos x="11" y="29"/>
                </a:cxn>
                <a:cxn ang="0">
                  <a:pos x="10" y="26"/>
                </a:cxn>
                <a:cxn ang="0">
                  <a:pos x="8" y="21"/>
                </a:cxn>
                <a:cxn ang="0">
                  <a:pos x="8" y="17"/>
                </a:cxn>
                <a:cxn ang="0">
                  <a:pos x="10" y="13"/>
                </a:cxn>
                <a:cxn ang="0">
                  <a:pos x="11" y="10"/>
                </a:cxn>
                <a:cxn ang="0">
                  <a:pos x="14" y="8"/>
                </a:cxn>
                <a:cxn ang="0">
                  <a:pos x="29" y="8"/>
                </a:cxn>
                <a:cxn ang="0">
                  <a:pos x="26" y="3"/>
                </a:cxn>
                <a:cxn ang="0">
                  <a:pos x="24" y="2"/>
                </a:cxn>
                <a:cxn ang="0">
                  <a:pos x="21" y="0"/>
                </a:cxn>
                <a:cxn ang="0">
                  <a:pos x="17" y="0"/>
                </a:cxn>
                <a:cxn ang="0">
                  <a:pos x="13" y="2"/>
                </a:cxn>
                <a:cxn ang="0">
                  <a:pos x="8" y="6"/>
                </a:cxn>
                <a:cxn ang="0">
                  <a:pos x="0" y="1"/>
                </a:cxn>
              </a:cxnLst>
              <a:rect l="0" t="0" r="r" b="b"/>
              <a:pathLst>
                <a:path w="33" h="52">
                  <a:moveTo>
                    <a:pt x="0" y="51"/>
                  </a:moveTo>
                  <a:lnTo>
                    <a:pt x="8" y="51"/>
                  </a:lnTo>
                  <a:lnTo>
                    <a:pt x="8" y="33"/>
                  </a:lnTo>
                  <a:lnTo>
                    <a:pt x="9" y="34"/>
                  </a:lnTo>
                  <a:lnTo>
                    <a:pt x="10" y="35"/>
                  </a:lnTo>
                  <a:lnTo>
                    <a:pt x="13" y="37"/>
                  </a:lnTo>
                  <a:lnTo>
                    <a:pt x="14" y="38"/>
                  </a:lnTo>
                  <a:lnTo>
                    <a:pt x="15" y="38"/>
                  </a:lnTo>
                  <a:lnTo>
                    <a:pt x="17" y="38"/>
                  </a:lnTo>
                  <a:lnTo>
                    <a:pt x="19" y="38"/>
                  </a:lnTo>
                  <a:lnTo>
                    <a:pt x="19" y="38"/>
                  </a:lnTo>
                  <a:lnTo>
                    <a:pt x="21" y="38"/>
                  </a:lnTo>
                  <a:lnTo>
                    <a:pt x="24" y="37"/>
                  </a:lnTo>
                  <a:lnTo>
                    <a:pt x="26" y="35"/>
                  </a:lnTo>
                  <a:lnTo>
                    <a:pt x="28" y="33"/>
                  </a:lnTo>
                  <a:lnTo>
                    <a:pt x="29" y="30"/>
                  </a:lnTo>
                  <a:lnTo>
                    <a:pt x="30" y="27"/>
                  </a:lnTo>
                  <a:lnTo>
                    <a:pt x="31" y="23"/>
                  </a:lnTo>
                  <a:lnTo>
                    <a:pt x="32" y="19"/>
                  </a:lnTo>
                  <a:lnTo>
                    <a:pt x="31" y="15"/>
                  </a:lnTo>
                  <a:lnTo>
                    <a:pt x="30" y="12"/>
                  </a:lnTo>
                  <a:lnTo>
                    <a:pt x="29" y="8"/>
                  </a:lnTo>
                  <a:lnTo>
                    <a:pt x="16" y="8"/>
                  </a:lnTo>
                  <a:lnTo>
                    <a:pt x="17" y="8"/>
                  </a:lnTo>
                  <a:lnTo>
                    <a:pt x="19" y="9"/>
                  </a:lnTo>
                  <a:lnTo>
                    <a:pt x="20" y="10"/>
                  </a:lnTo>
                  <a:lnTo>
                    <a:pt x="21" y="11"/>
                  </a:lnTo>
                  <a:lnTo>
                    <a:pt x="22" y="13"/>
                  </a:lnTo>
                  <a:lnTo>
                    <a:pt x="23" y="14"/>
                  </a:lnTo>
                  <a:lnTo>
                    <a:pt x="23" y="17"/>
                  </a:lnTo>
                  <a:lnTo>
                    <a:pt x="23" y="20"/>
                  </a:lnTo>
                  <a:lnTo>
                    <a:pt x="23" y="21"/>
                  </a:lnTo>
                  <a:lnTo>
                    <a:pt x="23" y="24"/>
                  </a:lnTo>
                  <a:lnTo>
                    <a:pt x="22" y="26"/>
                  </a:lnTo>
                  <a:lnTo>
                    <a:pt x="21" y="28"/>
                  </a:lnTo>
                  <a:lnTo>
                    <a:pt x="20" y="29"/>
                  </a:lnTo>
                  <a:lnTo>
                    <a:pt x="19" y="30"/>
                  </a:lnTo>
                  <a:lnTo>
                    <a:pt x="18" y="30"/>
                  </a:lnTo>
                  <a:lnTo>
                    <a:pt x="16" y="30"/>
                  </a:lnTo>
                  <a:lnTo>
                    <a:pt x="14" y="30"/>
                  </a:lnTo>
                  <a:lnTo>
                    <a:pt x="13" y="30"/>
                  </a:lnTo>
                  <a:lnTo>
                    <a:pt x="11" y="29"/>
                  </a:lnTo>
                  <a:lnTo>
                    <a:pt x="10" y="28"/>
                  </a:lnTo>
                  <a:lnTo>
                    <a:pt x="10" y="26"/>
                  </a:lnTo>
                  <a:lnTo>
                    <a:pt x="9" y="24"/>
                  </a:lnTo>
                  <a:lnTo>
                    <a:pt x="8" y="21"/>
                  </a:lnTo>
                  <a:lnTo>
                    <a:pt x="8" y="20"/>
                  </a:lnTo>
                  <a:lnTo>
                    <a:pt x="8" y="17"/>
                  </a:lnTo>
                  <a:lnTo>
                    <a:pt x="9" y="14"/>
                  </a:lnTo>
                  <a:lnTo>
                    <a:pt x="10" y="13"/>
                  </a:lnTo>
                  <a:lnTo>
                    <a:pt x="10" y="11"/>
                  </a:lnTo>
                  <a:lnTo>
                    <a:pt x="11" y="10"/>
                  </a:lnTo>
                  <a:lnTo>
                    <a:pt x="13" y="9"/>
                  </a:lnTo>
                  <a:lnTo>
                    <a:pt x="14" y="8"/>
                  </a:lnTo>
                  <a:lnTo>
                    <a:pt x="16" y="8"/>
                  </a:lnTo>
                  <a:lnTo>
                    <a:pt x="29" y="8"/>
                  </a:lnTo>
                  <a:lnTo>
                    <a:pt x="28" y="5"/>
                  </a:lnTo>
                  <a:lnTo>
                    <a:pt x="26" y="3"/>
                  </a:lnTo>
                  <a:lnTo>
                    <a:pt x="24" y="2"/>
                  </a:lnTo>
                  <a:lnTo>
                    <a:pt x="24" y="2"/>
                  </a:lnTo>
                  <a:lnTo>
                    <a:pt x="23" y="1"/>
                  </a:lnTo>
                  <a:lnTo>
                    <a:pt x="21" y="0"/>
                  </a:lnTo>
                  <a:lnTo>
                    <a:pt x="18" y="0"/>
                  </a:lnTo>
                  <a:lnTo>
                    <a:pt x="17" y="0"/>
                  </a:lnTo>
                  <a:lnTo>
                    <a:pt x="15" y="0"/>
                  </a:lnTo>
                  <a:lnTo>
                    <a:pt x="13" y="2"/>
                  </a:lnTo>
                  <a:lnTo>
                    <a:pt x="10" y="4"/>
                  </a:lnTo>
                  <a:lnTo>
                    <a:pt x="8" y="6"/>
                  </a:lnTo>
                  <a:lnTo>
                    <a:pt x="8" y="1"/>
                  </a:lnTo>
                  <a:lnTo>
                    <a:pt x="0" y="1"/>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4" name="Freeform 1354"/>
            <p:cNvSpPr>
              <a:spLocks/>
            </p:cNvSpPr>
            <p:nvPr/>
          </p:nvSpPr>
          <p:spPr bwMode="auto">
            <a:xfrm>
              <a:off x="2289" y="2440"/>
              <a:ext cx="31" cy="38"/>
            </a:xfrm>
            <a:custGeom>
              <a:avLst/>
              <a:gdLst/>
              <a:ahLst/>
              <a:cxnLst>
                <a:cxn ang="0">
                  <a:pos x="21" y="33"/>
                </a:cxn>
                <a:cxn ang="0">
                  <a:pos x="21" y="35"/>
                </a:cxn>
                <a:cxn ang="0">
                  <a:pos x="30" y="34"/>
                </a:cxn>
                <a:cxn ang="0">
                  <a:pos x="29" y="34"/>
                </a:cxn>
                <a:cxn ang="0">
                  <a:pos x="29" y="32"/>
                </a:cxn>
                <a:cxn ang="0">
                  <a:pos x="28" y="29"/>
                </a:cxn>
                <a:cxn ang="0">
                  <a:pos x="20" y="19"/>
                </a:cxn>
                <a:cxn ang="0">
                  <a:pos x="20" y="23"/>
                </a:cxn>
                <a:cxn ang="0">
                  <a:pos x="19" y="27"/>
                </a:cxn>
                <a:cxn ang="0">
                  <a:pos x="18" y="28"/>
                </a:cxn>
                <a:cxn ang="0">
                  <a:pos x="14" y="29"/>
                </a:cxn>
                <a:cxn ang="0">
                  <a:pos x="12" y="29"/>
                </a:cxn>
                <a:cxn ang="0">
                  <a:pos x="10" y="28"/>
                </a:cxn>
                <a:cxn ang="0">
                  <a:pos x="8" y="27"/>
                </a:cxn>
                <a:cxn ang="0">
                  <a:pos x="8" y="25"/>
                </a:cxn>
                <a:cxn ang="0">
                  <a:pos x="9" y="22"/>
                </a:cxn>
                <a:cxn ang="0">
                  <a:pos x="13" y="21"/>
                </a:cxn>
                <a:cxn ang="0">
                  <a:pos x="18" y="20"/>
                </a:cxn>
                <a:cxn ang="0">
                  <a:pos x="28" y="19"/>
                </a:cxn>
                <a:cxn ang="0">
                  <a:pos x="28" y="8"/>
                </a:cxn>
                <a:cxn ang="0">
                  <a:pos x="27" y="3"/>
                </a:cxn>
                <a:cxn ang="0">
                  <a:pos x="23" y="2"/>
                </a:cxn>
                <a:cxn ang="0">
                  <a:pos x="18" y="0"/>
                </a:cxn>
                <a:cxn ang="0">
                  <a:pos x="12" y="0"/>
                </a:cxn>
                <a:cxn ang="0">
                  <a:pos x="7" y="2"/>
                </a:cxn>
                <a:cxn ang="0">
                  <a:pos x="3" y="4"/>
                </a:cxn>
                <a:cxn ang="0">
                  <a:pos x="2" y="9"/>
                </a:cxn>
                <a:cxn ang="0">
                  <a:pos x="2" y="12"/>
                </a:cxn>
                <a:cxn ang="0">
                  <a:pos x="10" y="11"/>
                </a:cxn>
                <a:cxn ang="0">
                  <a:pos x="11" y="9"/>
                </a:cxn>
                <a:cxn ang="0">
                  <a:pos x="15" y="7"/>
                </a:cxn>
                <a:cxn ang="0">
                  <a:pos x="19" y="8"/>
                </a:cxn>
                <a:cxn ang="0">
                  <a:pos x="20" y="10"/>
                </a:cxn>
                <a:cxn ang="0">
                  <a:pos x="20" y="12"/>
                </a:cxn>
                <a:cxn ang="0">
                  <a:pos x="18" y="14"/>
                </a:cxn>
                <a:cxn ang="0">
                  <a:pos x="11" y="15"/>
                </a:cxn>
                <a:cxn ang="0">
                  <a:pos x="7" y="16"/>
                </a:cxn>
                <a:cxn ang="0">
                  <a:pos x="3" y="18"/>
                </a:cxn>
                <a:cxn ang="0">
                  <a:pos x="1" y="22"/>
                </a:cxn>
                <a:cxn ang="0">
                  <a:pos x="0" y="26"/>
                </a:cxn>
                <a:cxn ang="0">
                  <a:pos x="1" y="30"/>
                </a:cxn>
                <a:cxn ang="0">
                  <a:pos x="3" y="34"/>
                </a:cxn>
                <a:cxn ang="0">
                  <a:pos x="6" y="36"/>
                </a:cxn>
                <a:cxn ang="0">
                  <a:pos x="10" y="37"/>
                </a:cxn>
                <a:cxn ang="0">
                  <a:pos x="13" y="36"/>
                </a:cxn>
                <a:cxn ang="0">
                  <a:pos x="16" y="35"/>
                </a:cxn>
                <a:cxn ang="0">
                  <a:pos x="18" y="34"/>
                </a:cxn>
                <a:cxn ang="0">
                  <a:pos x="20" y="31"/>
                </a:cxn>
              </a:cxnLst>
              <a:rect l="0" t="0" r="r" b="b"/>
              <a:pathLst>
                <a:path w="31" h="38">
                  <a:moveTo>
                    <a:pt x="20" y="31"/>
                  </a:moveTo>
                  <a:lnTo>
                    <a:pt x="21" y="33"/>
                  </a:lnTo>
                  <a:lnTo>
                    <a:pt x="21" y="34"/>
                  </a:lnTo>
                  <a:lnTo>
                    <a:pt x="21" y="35"/>
                  </a:lnTo>
                  <a:lnTo>
                    <a:pt x="30" y="35"/>
                  </a:lnTo>
                  <a:lnTo>
                    <a:pt x="30" y="34"/>
                  </a:lnTo>
                  <a:lnTo>
                    <a:pt x="30" y="34"/>
                  </a:lnTo>
                  <a:lnTo>
                    <a:pt x="29" y="34"/>
                  </a:lnTo>
                  <a:lnTo>
                    <a:pt x="29" y="33"/>
                  </a:lnTo>
                  <a:lnTo>
                    <a:pt x="29" y="32"/>
                  </a:lnTo>
                  <a:lnTo>
                    <a:pt x="28" y="31"/>
                  </a:lnTo>
                  <a:lnTo>
                    <a:pt x="28" y="29"/>
                  </a:lnTo>
                  <a:lnTo>
                    <a:pt x="28" y="19"/>
                  </a:lnTo>
                  <a:lnTo>
                    <a:pt x="20" y="19"/>
                  </a:lnTo>
                  <a:lnTo>
                    <a:pt x="20" y="22"/>
                  </a:lnTo>
                  <a:lnTo>
                    <a:pt x="20" y="23"/>
                  </a:lnTo>
                  <a:lnTo>
                    <a:pt x="20" y="25"/>
                  </a:lnTo>
                  <a:lnTo>
                    <a:pt x="19" y="27"/>
                  </a:lnTo>
                  <a:lnTo>
                    <a:pt x="18" y="28"/>
                  </a:lnTo>
                  <a:lnTo>
                    <a:pt x="18" y="28"/>
                  </a:lnTo>
                  <a:lnTo>
                    <a:pt x="16" y="29"/>
                  </a:lnTo>
                  <a:lnTo>
                    <a:pt x="14" y="29"/>
                  </a:lnTo>
                  <a:lnTo>
                    <a:pt x="13" y="30"/>
                  </a:lnTo>
                  <a:lnTo>
                    <a:pt x="12" y="29"/>
                  </a:lnTo>
                  <a:lnTo>
                    <a:pt x="11" y="29"/>
                  </a:lnTo>
                  <a:lnTo>
                    <a:pt x="10" y="28"/>
                  </a:lnTo>
                  <a:lnTo>
                    <a:pt x="8" y="28"/>
                  </a:lnTo>
                  <a:lnTo>
                    <a:pt x="8" y="27"/>
                  </a:lnTo>
                  <a:lnTo>
                    <a:pt x="8" y="26"/>
                  </a:lnTo>
                  <a:lnTo>
                    <a:pt x="8" y="25"/>
                  </a:lnTo>
                  <a:lnTo>
                    <a:pt x="8" y="24"/>
                  </a:lnTo>
                  <a:lnTo>
                    <a:pt x="9" y="22"/>
                  </a:lnTo>
                  <a:lnTo>
                    <a:pt x="11" y="22"/>
                  </a:lnTo>
                  <a:lnTo>
                    <a:pt x="13" y="21"/>
                  </a:lnTo>
                  <a:lnTo>
                    <a:pt x="16" y="20"/>
                  </a:lnTo>
                  <a:lnTo>
                    <a:pt x="18" y="20"/>
                  </a:lnTo>
                  <a:lnTo>
                    <a:pt x="20" y="19"/>
                  </a:lnTo>
                  <a:lnTo>
                    <a:pt x="28" y="19"/>
                  </a:lnTo>
                  <a:lnTo>
                    <a:pt x="28" y="9"/>
                  </a:lnTo>
                  <a:lnTo>
                    <a:pt x="28" y="8"/>
                  </a:lnTo>
                  <a:lnTo>
                    <a:pt x="28" y="5"/>
                  </a:lnTo>
                  <a:lnTo>
                    <a:pt x="27" y="3"/>
                  </a:lnTo>
                  <a:lnTo>
                    <a:pt x="25" y="3"/>
                  </a:lnTo>
                  <a:lnTo>
                    <a:pt x="23" y="2"/>
                  </a:lnTo>
                  <a:lnTo>
                    <a:pt x="21" y="1"/>
                  </a:lnTo>
                  <a:lnTo>
                    <a:pt x="18" y="0"/>
                  </a:lnTo>
                  <a:lnTo>
                    <a:pt x="14" y="0"/>
                  </a:lnTo>
                  <a:lnTo>
                    <a:pt x="12" y="0"/>
                  </a:lnTo>
                  <a:lnTo>
                    <a:pt x="9" y="1"/>
                  </a:lnTo>
                  <a:lnTo>
                    <a:pt x="7" y="2"/>
                  </a:lnTo>
                  <a:lnTo>
                    <a:pt x="5" y="3"/>
                  </a:lnTo>
                  <a:lnTo>
                    <a:pt x="3" y="4"/>
                  </a:lnTo>
                  <a:lnTo>
                    <a:pt x="3" y="7"/>
                  </a:lnTo>
                  <a:lnTo>
                    <a:pt x="2" y="9"/>
                  </a:lnTo>
                  <a:lnTo>
                    <a:pt x="2" y="11"/>
                  </a:lnTo>
                  <a:lnTo>
                    <a:pt x="2" y="12"/>
                  </a:lnTo>
                  <a:lnTo>
                    <a:pt x="10" y="12"/>
                  </a:lnTo>
                  <a:lnTo>
                    <a:pt x="10" y="11"/>
                  </a:lnTo>
                  <a:lnTo>
                    <a:pt x="10" y="9"/>
                  </a:lnTo>
                  <a:lnTo>
                    <a:pt x="11" y="9"/>
                  </a:lnTo>
                  <a:lnTo>
                    <a:pt x="13" y="8"/>
                  </a:lnTo>
                  <a:lnTo>
                    <a:pt x="15" y="7"/>
                  </a:lnTo>
                  <a:lnTo>
                    <a:pt x="18" y="8"/>
                  </a:lnTo>
                  <a:lnTo>
                    <a:pt x="19" y="8"/>
                  </a:lnTo>
                  <a:lnTo>
                    <a:pt x="20" y="9"/>
                  </a:lnTo>
                  <a:lnTo>
                    <a:pt x="20" y="10"/>
                  </a:lnTo>
                  <a:lnTo>
                    <a:pt x="20" y="11"/>
                  </a:lnTo>
                  <a:lnTo>
                    <a:pt x="20" y="12"/>
                  </a:lnTo>
                  <a:lnTo>
                    <a:pt x="19" y="13"/>
                  </a:lnTo>
                  <a:lnTo>
                    <a:pt x="18" y="14"/>
                  </a:lnTo>
                  <a:lnTo>
                    <a:pt x="15" y="15"/>
                  </a:lnTo>
                  <a:lnTo>
                    <a:pt x="11" y="15"/>
                  </a:lnTo>
                  <a:lnTo>
                    <a:pt x="8" y="15"/>
                  </a:lnTo>
                  <a:lnTo>
                    <a:pt x="7"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6"/>
                  </a:lnTo>
                  <a:lnTo>
                    <a:pt x="15" y="36"/>
                  </a:lnTo>
                  <a:lnTo>
                    <a:pt x="16" y="35"/>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5" name="Freeform 1355"/>
            <p:cNvSpPr>
              <a:spLocks/>
            </p:cNvSpPr>
            <p:nvPr/>
          </p:nvSpPr>
          <p:spPr bwMode="auto">
            <a:xfrm>
              <a:off x="2332" y="2440"/>
              <a:ext cx="31" cy="38"/>
            </a:xfrm>
            <a:custGeom>
              <a:avLst/>
              <a:gdLst/>
              <a:ahLst/>
              <a:cxnLst>
                <a:cxn ang="0">
                  <a:pos x="21" y="25"/>
                </a:cxn>
                <a:cxn ang="0">
                  <a:pos x="19" y="27"/>
                </a:cxn>
                <a:cxn ang="0">
                  <a:pos x="16" y="28"/>
                </a:cxn>
                <a:cxn ang="0">
                  <a:pos x="13" y="28"/>
                </a:cxn>
                <a:cxn ang="0">
                  <a:pos x="11" y="27"/>
                </a:cxn>
                <a:cxn ang="0">
                  <a:pos x="9" y="23"/>
                </a:cxn>
                <a:cxn ang="0">
                  <a:pos x="9" y="18"/>
                </a:cxn>
                <a:cxn ang="0">
                  <a:pos x="9" y="14"/>
                </a:cxn>
                <a:cxn ang="0">
                  <a:pos x="11" y="10"/>
                </a:cxn>
                <a:cxn ang="0">
                  <a:pos x="13" y="9"/>
                </a:cxn>
                <a:cxn ang="0">
                  <a:pos x="16" y="8"/>
                </a:cxn>
                <a:cxn ang="0">
                  <a:pos x="19" y="9"/>
                </a:cxn>
                <a:cxn ang="0">
                  <a:pos x="21" y="13"/>
                </a:cxn>
                <a:cxn ang="0">
                  <a:pos x="29" y="10"/>
                </a:cxn>
                <a:cxn ang="0">
                  <a:pos x="28" y="5"/>
                </a:cxn>
                <a:cxn ang="0">
                  <a:pos x="23" y="2"/>
                </a:cxn>
                <a:cxn ang="0">
                  <a:pos x="18" y="0"/>
                </a:cxn>
                <a:cxn ang="0">
                  <a:pos x="12" y="0"/>
                </a:cxn>
                <a:cxn ang="0">
                  <a:pos x="6" y="3"/>
                </a:cxn>
                <a:cxn ang="0">
                  <a:pos x="3" y="8"/>
                </a:cxn>
                <a:cxn ang="0">
                  <a:pos x="1" y="10"/>
                </a:cxn>
                <a:cxn ang="0">
                  <a:pos x="0" y="15"/>
                </a:cxn>
                <a:cxn ang="0">
                  <a:pos x="0" y="18"/>
                </a:cxn>
                <a:cxn ang="0">
                  <a:pos x="0" y="22"/>
                </a:cxn>
                <a:cxn ang="0">
                  <a:pos x="3" y="29"/>
                </a:cxn>
                <a:cxn ang="0">
                  <a:pos x="6" y="34"/>
                </a:cxn>
                <a:cxn ang="0">
                  <a:pos x="10" y="36"/>
                </a:cxn>
                <a:cxn ang="0">
                  <a:pos x="13" y="37"/>
                </a:cxn>
                <a:cxn ang="0">
                  <a:pos x="18" y="36"/>
                </a:cxn>
                <a:cxn ang="0">
                  <a:pos x="23" y="34"/>
                </a:cxn>
                <a:cxn ang="0">
                  <a:pos x="27" y="31"/>
                </a:cxn>
                <a:cxn ang="0">
                  <a:pos x="29" y="26"/>
                </a:cxn>
                <a:cxn ang="0">
                  <a:pos x="22" y="22"/>
                </a:cxn>
              </a:cxnLst>
              <a:rect l="0" t="0" r="r" b="b"/>
              <a:pathLst>
                <a:path w="31" h="38">
                  <a:moveTo>
                    <a:pt x="22" y="22"/>
                  </a:moveTo>
                  <a:lnTo>
                    <a:pt x="21" y="25"/>
                  </a:lnTo>
                  <a:lnTo>
                    <a:pt x="20" y="27"/>
                  </a:lnTo>
                  <a:lnTo>
                    <a:pt x="19" y="27"/>
                  </a:lnTo>
                  <a:lnTo>
                    <a:pt x="18" y="28"/>
                  </a:lnTo>
                  <a:lnTo>
                    <a:pt x="16" y="28"/>
                  </a:lnTo>
                  <a:lnTo>
                    <a:pt x="14" y="28"/>
                  </a:lnTo>
                  <a:lnTo>
                    <a:pt x="13" y="28"/>
                  </a:lnTo>
                  <a:lnTo>
                    <a:pt x="12" y="28"/>
                  </a:lnTo>
                  <a:lnTo>
                    <a:pt x="11" y="27"/>
                  </a:lnTo>
                  <a:lnTo>
                    <a:pt x="10" y="25"/>
                  </a:lnTo>
                  <a:lnTo>
                    <a:pt x="9" y="23"/>
                  </a:lnTo>
                  <a:lnTo>
                    <a:pt x="9" y="21"/>
                  </a:lnTo>
                  <a:lnTo>
                    <a:pt x="9" y="18"/>
                  </a:lnTo>
                  <a:lnTo>
                    <a:pt x="9" y="16"/>
                  </a:lnTo>
                  <a:lnTo>
                    <a:pt x="9" y="14"/>
                  </a:lnTo>
                  <a:lnTo>
                    <a:pt x="10" y="12"/>
                  </a:lnTo>
                  <a:lnTo>
                    <a:pt x="11" y="10"/>
                  </a:lnTo>
                  <a:lnTo>
                    <a:pt x="12" y="9"/>
                  </a:lnTo>
                  <a:lnTo>
                    <a:pt x="13" y="9"/>
                  </a:lnTo>
                  <a:lnTo>
                    <a:pt x="14" y="8"/>
                  </a:lnTo>
                  <a:lnTo>
                    <a:pt x="16" y="8"/>
                  </a:lnTo>
                  <a:lnTo>
                    <a:pt x="18" y="8"/>
                  </a:lnTo>
                  <a:lnTo>
                    <a:pt x="19" y="9"/>
                  </a:lnTo>
                  <a:lnTo>
                    <a:pt x="21" y="11"/>
                  </a:lnTo>
                  <a:lnTo>
                    <a:pt x="21" y="13"/>
                  </a:lnTo>
                  <a:lnTo>
                    <a:pt x="30" y="13"/>
                  </a:lnTo>
                  <a:lnTo>
                    <a:pt x="29" y="10"/>
                  </a:lnTo>
                  <a:lnTo>
                    <a:pt x="28" y="8"/>
                  </a:lnTo>
                  <a:lnTo>
                    <a:pt x="28" y="5"/>
                  </a:lnTo>
                  <a:lnTo>
                    <a:pt x="25" y="3"/>
                  </a:lnTo>
                  <a:lnTo>
                    <a:pt x="23" y="2"/>
                  </a:lnTo>
                  <a:lnTo>
                    <a:pt x="21" y="1"/>
                  </a:lnTo>
                  <a:lnTo>
                    <a:pt x="18" y="0"/>
                  </a:lnTo>
                  <a:lnTo>
                    <a:pt x="15" y="0"/>
                  </a:lnTo>
                  <a:lnTo>
                    <a:pt x="12" y="0"/>
                  </a:lnTo>
                  <a:lnTo>
                    <a:pt x="9" y="2"/>
                  </a:lnTo>
                  <a:lnTo>
                    <a:pt x="6" y="3"/>
                  </a:lnTo>
                  <a:lnTo>
                    <a:pt x="4" y="5"/>
                  </a:lnTo>
                  <a:lnTo>
                    <a:pt x="3" y="8"/>
                  </a:lnTo>
                  <a:lnTo>
                    <a:pt x="2" y="9"/>
                  </a:lnTo>
                  <a:lnTo>
                    <a:pt x="1" y="10"/>
                  </a:lnTo>
                  <a:lnTo>
                    <a:pt x="1" y="12"/>
                  </a:lnTo>
                  <a:lnTo>
                    <a:pt x="0" y="15"/>
                  </a:lnTo>
                  <a:lnTo>
                    <a:pt x="0" y="16"/>
                  </a:lnTo>
                  <a:lnTo>
                    <a:pt x="0" y="18"/>
                  </a:lnTo>
                  <a:lnTo>
                    <a:pt x="0" y="21"/>
                  </a:lnTo>
                  <a:lnTo>
                    <a:pt x="0" y="22"/>
                  </a:lnTo>
                  <a:lnTo>
                    <a:pt x="1" y="27"/>
                  </a:lnTo>
                  <a:lnTo>
                    <a:pt x="3" y="29"/>
                  </a:lnTo>
                  <a:lnTo>
                    <a:pt x="4" y="32"/>
                  </a:lnTo>
                  <a:lnTo>
                    <a:pt x="6" y="34"/>
                  </a:lnTo>
                  <a:lnTo>
                    <a:pt x="9" y="35"/>
                  </a:lnTo>
                  <a:lnTo>
                    <a:pt x="10" y="36"/>
                  </a:lnTo>
                  <a:lnTo>
                    <a:pt x="12" y="36"/>
                  </a:lnTo>
                  <a:lnTo>
                    <a:pt x="13" y="37"/>
                  </a:lnTo>
                  <a:lnTo>
                    <a:pt x="15" y="37"/>
                  </a:lnTo>
                  <a:lnTo>
                    <a:pt x="18" y="36"/>
                  </a:lnTo>
                  <a:lnTo>
                    <a:pt x="21" y="35"/>
                  </a:lnTo>
                  <a:lnTo>
                    <a:pt x="23" y="34"/>
                  </a:lnTo>
                  <a:lnTo>
                    <a:pt x="25" y="33"/>
                  </a:lnTo>
                  <a:lnTo>
                    <a:pt x="27" y="31"/>
                  </a:lnTo>
                  <a:lnTo>
                    <a:pt x="28" y="28"/>
                  </a:lnTo>
                  <a:lnTo>
                    <a:pt x="29" y="26"/>
                  </a:lnTo>
                  <a:lnTo>
                    <a:pt x="30" y="22"/>
                  </a:lnTo>
                  <a:lnTo>
                    <a:pt x="22"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6" name="Freeform 1356"/>
            <p:cNvSpPr>
              <a:spLocks/>
            </p:cNvSpPr>
            <p:nvPr/>
          </p:nvSpPr>
          <p:spPr bwMode="auto">
            <a:xfrm>
              <a:off x="2372" y="2430"/>
              <a:ext cx="16" cy="47"/>
            </a:xfrm>
            <a:custGeom>
              <a:avLst/>
              <a:gdLst/>
              <a:ahLst/>
              <a:cxnLst>
                <a:cxn ang="0">
                  <a:pos x="15" y="45"/>
                </a:cxn>
                <a:cxn ang="0">
                  <a:pos x="15" y="38"/>
                </a:cxn>
                <a:cxn ang="0">
                  <a:pos x="14" y="38"/>
                </a:cxn>
                <a:cxn ang="0">
                  <a:pos x="12" y="38"/>
                </a:cxn>
                <a:cxn ang="0">
                  <a:pos x="11" y="38"/>
                </a:cxn>
                <a:cxn ang="0">
                  <a:pos x="11" y="37"/>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8"/>
                </a:cxn>
                <a:cxn ang="0">
                  <a:pos x="4" y="40"/>
                </a:cxn>
                <a:cxn ang="0">
                  <a:pos x="4" y="41"/>
                </a:cxn>
                <a:cxn ang="0">
                  <a:pos x="4" y="42"/>
                </a:cxn>
                <a:cxn ang="0">
                  <a:pos x="5" y="43"/>
                </a:cxn>
                <a:cxn ang="0">
                  <a:pos x="6" y="45"/>
                </a:cxn>
                <a:cxn ang="0">
                  <a:pos x="7" y="45"/>
                </a:cxn>
                <a:cxn ang="0">
                  <a:pos x="9" y="45"/>
                </a:cxn>
                <a:cxn ang="0">
                  <a:pos x="11" y="46"/>
                </a:cxn>
                <a:cxn ang="0">
                  <a:pos x="15" y="45"/>
                </a:cxn>
              </a:cxnLst>
              <a:rect l="0" t="0" r="r" b="b"/>
              <a:pathLst>
                <a:path w="16" h="47">
                  <a:moveTo>
                    <a:pt x="15" y="45"/>
                  </a:moveTo>
                  <a:lnTo>
                    <a:pt x="15" y="38"/>
                  </a:lnTo>
                  <a:lnTo>
                    <a:pt x="14" y="38"/>
                  </a:lnTo>
                  <a:lnTo>
                    <a:pt x="12" y="38"/>
                  </a:lnTo>
                  <a:lnTo>
                    <a:pt x="11" y="38"/>
                  </a:lnTo>
                  <a:lnTo>
                    <a:pt x="11" y="37"/>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8"/>
                  </a:lnTo>
                  <a:lnTo>
                    <a:pt x="4" y="40"/>
                  </a:lnTo>
                  <a:lnTo>
                    <a:pt x="4" y="41"/>
                  </a:lnTo>
                  <a:lnTo>
                    <a:pt x="4" y="42"/>
                  </a:lnTo>
                  <a:lnTo>
                    <a:pt x="5" y="43"/>
                  </a:lnTo>
                  <a:lnTo>
                    <a:pt x="6" y="45"/>
                  </a:lnTo>
                  <a:lnTo>
                    <a:pt x="7" y="45"/>
                  </a:lnTo>
                  <a:lnTo>
                    <a:pt x="9" y="45"/>
                  </a:lnTo>
                  <a:lnTo>
                    <a:pt x="11" y="46"/>
                  </a:lnTo>
                  <a:lnTo>
                    <a:pt x="15"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7" name="Freeform 1357"/>
            <p:cNvSpPr>
              <a:spLocks/>
            </p:cNvSpPr>
            <p:nvPr/>
          </p:nvSpPr>
          <p:spPr bwMode="auto">
            <a:xfrm>
              <a:off x="2399" y="2440"/>
              <a:ext cx="34" cy="38"/>
            </a:xfrm>
            <a:custGeom>
              <a:avLst/>
              <a:gdLst/>
              <a:ahLst/>
              <a:cxnLst>
                <a:cxn ang="0">
                  <a:pos x="0" y="21"/>
                </a:cxn>
                <a:cxn ang="0">
                  <a:pos x="1" y="26"/>
                </a:cxn>
                <a:cxn ang="0">
                  <a:pos x="3" y="30"/>
                </a:cxn>
                <a:cxn ang="0">
                  <a:pos x="7" y="34"/>
                </a:cxn>
                <a:cxn ang="0">
                  <a:pos x="13" y="36"/>
                </a:cxn>
                <a:cxn ang="0">
                  <a:pos x="17" y="37"/>
                </a:cxn>
                <a:cxn ang="0">
                  <a:pos x="20" y="36"/>
                </a:cxn>
                <a:cxn ang="0">
                  <a:pos x="26" y="34"/>
                </a:cxn>
                <a:cxn ang="0">
                  <a:pos x="29" y="32"/>
                </a:cxn>
                <a:cxn ang="0">
                  <a:pos x="32" y="26"/>
                </a:cxn>
                <a:cxn ang="0">
                  <a:pos x="33" y="21"/>
                </a:cxn>
                <a:cxn ang="0">
                  <a:pos x="33" y="15"/>
                </a:cxn>
                <a:cxn ang="0">
                  <a:pos x="30" y="8"/>
                </a:cxn>
                <a:cxn ang="0">
                  <a:pos x="18" y="8"/>
                </a:cxn>
                <a:cxn ang="0">
                  <a:pos x="21" y="9"/>
                </a:cxn>
                <a:cxn ang="0">
                  <a:pos x="23" y="12"/>
                </a:cxn>
                <a:cxn ang="0">
                  <a:pos x="24" y="16"/>
                </a:cxn>
                <a:cxn ang="0">
                  <a:pos x="24" y="21"/>
                </a:cxn>
                <a:cxn ang="0">
                  <a:pos x="23" y="25"/>
                </a:cxn>
                <a:cxn ang="0">
                  <a:pos x="21" y="28"/>
                </a:cxn>
                <a:cxn ang="0">
                  <a:pos x="18" y="28"/>
                </a:cxn>
                <a:cxn ang="0">
                  <a:pos x="14" y="28"/>
                </a:cxn>
                <a:cxn ang="0">
                  <a:pos x="12" y="28"/>
                </a:cxn>
                <a:cxn ang="0">
                  <a:pos x="9" y="25"/>
                </a:cxn>
                <a:cxn ang="0">
                  <a:pos x="8" y="21"/>
                </a:cxn>
                <a:cxn ang="0">
                  <a:pos x="8" y="16"/>
                </a:cxn>
                <a:cxn ang="0">
                  <a:pos x="9" y="12"/>
                </a:cxn>
                <a:cxn ang="0">
                  <a:pos x="12" y="9"/>
                </a:cxn>
                <a:cxn ang="0">
                  <a:pos x="14" y="8"/>
                </a:cxn>
                <a:cxn ang="0">
                  <a:pos x="30" y="8"/>
                </a:cxn>
                <a:cxn ang="0">
                  <a:pos x="28" y="3"/>
                </a:cxn>
                <a:cxn ang="0">
                  <a:pos x="24" y="2"/>
                </a:cxn>
                <a:cxn ang="0">
                  <a:pos x="17" y="0"/>
                </a:cxn>
                <a:cxn ang="0">
                  <a:pos x="13" y="0"/>
                </a:cxn>
                <a:cxn ang="0">
                  <a:pos x="7" y="3"/>
                </a:cxn>
                <a:cxn ang="0">
                  <a:pos x="4" y="5"/>
                </a:cxn>
                <a:cxn ang="0">
                  <a:pos x="3" y="8"/>
                </a:cxn>
                <a:cxn ang="0">
                  <a:pos x="0" y="15"/>
                </a:cxn>
                <a:cxn ang="0">
                  <a:pos x="0" y="18"/>
                </a:cxn>
              </a:cxnLst>
              <a:rect l="0" t="0" r="r" b="b"/>
              <a:pathLst>
                <a:path w="34" h="38">
                  <a:moveTo>
                    <a:pt x="0" y="18"/>
                  </a:moveTo>
                  <a:lnTo>
                    <a:pt x="0" y="21"/>
                  </a:lnTo>
                  <a:lnTo>
                    <a:pt x="0" y="22"/>
                  </a:lnTo>
                  <a:lnTo>
                    <a:pt x="1" y="26"/>
                  </a:lnTo>
                  <a:lnTo>
                    <a:pt x="3" y="29"/>
                  </a:lnTo>
                  <a:lnTo>
                    <a:pt x="3" y="30"/>
                  </a:lnTo>
                  <a:lnTo>
                    <a:pt x="4" y="32"/>
                  </a:lnTo>
                  <a:lnTo>
                    <a:pt x="7" y="34"/>
                  </a:lnTo>
                  <a:lnTo>
                    <a:pt x="9" y="35"/>
                  </a:lnTo>
                  <a:lnTo>
                    <a:pt x="13" y="36"/>
                  </a:lnTo>
                  <a:lnTo>
                    <a:pt x="14" y="37"/>
                  </a:lnTo>
                  <a:lnTo>
                    <a:pt x="17" y="37"/>
                  </a:lnTo>
                  <a:lnTo>
                    <a:pt x="19" y="37"/>
                  </a:lnTo>
                  <a:lnTo>
                    <a:pt x="20" y="36"/>
                  </a:lnTo>
                  <a:lnTo>
                    <a:pt x="24" y="35"/>
                  </a:lnTo>
                  <a:lnTo>
                    <a:pt x="26" y="34"/>
                  </a:lnTo>
                  <a:lnTo>
                    <a:pt x="28" y="33"/>
                  </a:lnTo>
                  <a:lnTo>
                    <a:pt x="29" y="32"/>
                  </a:lnTo>
                  <a:lnTo>
                    <a:pt x="30" y="29"/>
                  </a:lnTo>
                  <a:lnTo>
                    <a:pt x="32" y="26"/>
                  </a:lnTo>
                  <a:lnTo>
                    <a:pt x="33" y="22"/>
                  </a:lnTo>
                  <a:lnTo>
                    <a:pt x="33" y="21"/>
                  </a:lnTo>
                  <a:lnTo>
                    <a:pt x="33" y="18"/>
                  </a:lnTo>
                  <a:lnTo>
                    <a:pt x="33" y="15"/>
                  </a:lnTo>
                  <a:lnTo>
                    <a:pt x="32" y="10"/>
                  </a:lnTo>
                  <a:lnTo>
                    <a:pt x="30" y="8"/>
                  </a:lnTo>
                  <a:lnTo>
                    <a:pt x="17" y="8"/>
                  </a:lnTo>
                  <a:lnTo>
                    <a:pt x="18" y="8"/>
                  </a:lnTo>
                  <a:lnTo>
                    <a:pt x="19" y="9"/>
                  </a:lnTo>
                  <a:lnTo>
                    <a:pt x="21" y="9"/>
                  </a:lnTo>
                  <a:lnTo>
                    <a:pt x="22" y="10"/>
                  </a:lnTo>
                  <a:lnTo>
                    <a:pt x="23" y="12"/>
                  </a:lnTo>
                  <a:lnTo>
                    <a:pt x="24" y="14"/>
                  </a:lnTo>
                  <a:lnTo>
                    <a:pt x="24" y="16"/>
                  </a:lnTo>
                  <a:lnTo>
                    <a:pt x="25" y="18"/>
                  </a:lnTo>
                  <a:lnTo>
                    <a:pt x="24" y="21"/>
                  </a:lnTo>
                  <a:lnTo>
                    <a:pt x="24" y="23"/>
                  </a:lnTo>
                  <a:lnTo>
                    <a:pt x="23" y="25"/>
                  </a:lnTo>
                  <a:lnTo>
                    <a:pt x="22" y="27"/>
                  </a:lnTo>
                  <a:lnTo>
                    <a:pt x="21" y="28"/>
                  </a:lnTo>
                  <a:lnTo>
                    <a:pt x="19" y="28"/>
                  </a:lnTo>
                  <a:lnTo>
                    <a:pt x="18" y="28"/>
                  </a:lnTo>
                  <a:lnTo>
                    <a:pt x="17" y="29"/>
                  </a:lnTo>
                  <a:lnTo>
                    <a:pt x="14" y="28"/>
                  </a:lnTo>
                  <a:lnTo>
                    <a:pt x="13" y="28"/>
                  </a:lnTo>
                  <a:lnTo>
                    <a:pt x="12" y="28"/>
                  </a:lnTo>
                  <a:lnTo>
                    <a:pt x="11" y="27"/>
                  </a:lnTo>
                  <a:lnTo>
                    <a:pt x="9" y="25"/>
                  </a:lnTo>
                  <a:lnTo>
                    <a:pt x="9" y="23"/>
                  </a:lnTo>
                  <a:lnTo>
                    <a:pt x="8" y="21"/>
                  </a:lnTo>
                  <a:lnTo>
                    <a:pt x="8" y="18"/>
                  </a:lnTo>
                  <a:lnTo>
                    <a:pt x="8" y="16"/>
                  </a:lnTo>
                  <a:lnTo>
                    <a:pt x="9" y="14"/>
                  </a:lnTo>
                  <a:lnTo>
                    <a:pt x="9" y="12"/>
                  </a:lnTo>
                  <a:lnTo>
                    <a:pt x="11" y="10"/>
                  </a:lnTo>
                  <a:lnTo>
                    <a:pt x="12" y="9"/>
                  </a:lnTo>
                  <a:lnTo>
                    <a:pt x="13" y="9"/>
                  </a:lnTo>
                  <a:lnTo>
                    <a:pt x="14" y="8"/>
                  </a:lnTo>
                  <a:lnTo>
                    <a:pt x="17" y="8"/>
                  </a:lnTo>
                  <a:lnTo>
                    <a:pt x="30" y="8"/>
                  </a:lnTo>
                  <a:lnTo>
                    <a:pt x="29" y="5"/>
                  </a:lnTo>
                  <a:lnTo>
                    <a:pt x="28" y="3"/>
                  </a:lnTo>
                  <a:lnTo>
                    <a:pt x="26" y="3"/>
                  </a:lnTo>
                  <a:lnTo>
                    <a:pt x="24" y="2"/>
                  </a:lnTo>
                  <a:lnTo>
                    <a:pt x="20" y="0"/>
                  </a:lnTo>
                  <a:lnTo>
                    <a:pt x="17" y="0"/>
                  </a:lnTo>
                  <a:lnTo>
                    <a:pt x="14" y="0"/>
                  </a:lnTo>
                  <a:lnTo>
                    <a:pt x="13" y="0"/>
                  </a:lnTo>
                  <a:lnTo>
                    <a:pt x="9" y="2"/>
                  </a:lnTo>
                  <a:lnTo>
                    <a:pt x="7" y="3"/>
                  </a:lnTo>
                  <a:lnTo>
                    <a:pt x="5" y="3"/>
                  </a:lnTo>
                  <a:lnTo>
                    <a:pt x="4" y="5"/>
                  </a:lnTo>
                  <a:lnTo>
                    <a:pt x="3" y="6"/>
                  </a:lnTo>
                  <a:lnTo>
                    <a:pt x="3" y="8"/>
                  </a:lnTo>
                  <a:lnTo>
                    <a:pt x="1"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8" name="Freeform 1358"/>
            <p:cNvSpPr>
              <a:spLocks/>
            </p:cNvSpPr>
            <p:nvPr/>
          </p:nvSpPr>
          <p:spPr bwMode="auto">
            <a:xfrm>
              <a:off x="2477" y="2427"/>
              <a:ext cx="33" cy="51"/>
            </a:xfrm>
            <a:custGeom>
              <a:avLst/>
              <a:gdLst/>
              <a:ahLst/>
              <a:cxnLst>
                <a:cxn ang="0">
                  <a:pos x="24" y="0"/>
                </a:cxn>
                <a:cxn ang="0">
                  <a:pos x="21" y="15"/>
                </a:cxn>
                <a:cxn ang="0">
                  <a:pos x="17" y="12"/>
                </a:cxn>
                <a:cxn ang="0">
                  <a:pos x="11" y="12"/>
                </a:cxn>
                <a:cxn ang="0">
                  <a:pos x="8" y="13"/>
                </a:cxn>
                <a:cxn ang="0">
                  <a:pos x="4" y="17"/>
                </a:cxn>
                <a:cxn ang="0">
                  <a:pos x="3" y="20"/>
                </a:cxn>
                <a:cxn ang="0">
                  <a:pos x="0" y="27"/>
                </a:cxn>
                <a:cxn ang="0">
                  <a:pos x="0" y="30"/>
                </a:cxn>
                <a:cxn ang="0">
                  <a:pos x="0" y="35"/>
                </a:cxn>
                <a:cxn ang="0">
                  <a:pos x="3" y="42"/>
                </a:cxn>
                <a:cxn ang="0">
                  <a:pos x="6" y="46"/>
                </a:cxn>
                <a:cxn ang="0">
                  <a:pos x="11" y="49"/>
                </a:cxn>
                <a:cxn ang="0">
                  <a:pos x="13" y="50"/>
                </a:cxn>
                <a:cxn ang="0">
                  <a:pos x="17" y="49"/>
                </a:cxn>
                <a:cxn ang="0">
                  <a:pos x="19" y="48"/>
                </a:cxn>
                <a:cxn ang="0">
                  <a:pos x="21" y="46"/>
                </a:cxn>
                <a:cxn ang="0">
                  <a:pos x="24" y="48"/>
                </a:cxn>
                <a:cxn ang="0">
                  <a:pos x="32" y="20"/>
                </a:cxn>
                <a:cxn ang="0">
                  <a:pos x="18" y="20"/>
                </a:cxn>
                <a:cxn ang="0">
                  <a:pos x="20" y="21"/>
                </a:cxn>
                <a:cxn ang="0">
                  <a:pos x="22" y="24"/>
                </a:cxn>
                <a:cxn ang="0">
                  <a:pos x="24" y="28"/>
                </a:cxn>
                <a:cxn ang="0">
                  <a:pos x="24" y="33"/>
                </a:cxn>
                <a:cxn ang="0">
                  <a:pos x="22" y="38"/>
                </a:cxn>
                <a:cxn ang="0">
                  <a:pos x="20" y="40"/>
                </a:cxn>
                <a:cxn ang="0">
                  <a:pos x="18" y="41"/>
                </a:cxn>
                <a:cxn ang="0">
                  <a:pos x="14" y="41"/>
                </a:cxn>
                <a:cxn ang="0">
                  <a:pos x="12" y="39"/>
                </a:cxn>
                <a:cxn ang="0">
                  <a:pos x="9" y="38"/>
                </a:cxn>
                <a:cxn ang="0">
                  <a:pos x="8" y="33"/>
                </a:cxn>
                <a:cxn ang="0">
                  <a:pos x="8" y="28"/>
                </a:cxn>
                <a:cxn ang="0">
                  <a:pos x="10" y="24"/>
                </a:cxn>
                <a:cxn ang="0">
                  <a:pos x="12" y="21"/>
                </a:cxn>
                <a:cxn ang="0">
                  <a:pos x="14" y="20"/>
                </a:cxn>
                <a:cxn ang="0">
                  <a:pos x="32" y="20"/>
                </a:cxn>
              </a:cxnLst>
              <a:rect l="0" t="0" r="r" b="b"/>
              <a:pathLst>
                <a:path w="33" h="51">
                  <a:moveTo>
                    <a:pt x="32" y="0"/>
                  </a:moveTo>
                  <a:lnTo>
                    <a:pt x="24" y="0"/>
                  </a:lnTo>
                  <a:lnTo>
                    <a:pt x="24" y="17"/>
                  </a:lnTo>
                  <a:lnTo>
                    <a:pt x="21" y="15"/>
                  </a:lnTo>
                  <a:lnTo>
                    <a:pt x="19" y="13"/>
                  </a:lnTo>
                  <a:lnTo>
                    <a:pt x="17" y="12"/>
                  </a:lnTo>
                  <a:lnTo>
                    <a:pt x="13" y="12"/>
                  </a:lnTo>
                  <a:lnTo>
                    <a:pt x="11" y="12"/>
                  </a:lnTo>
                  <a:lnTo>
                    <a:pt x="9" y="13"/>
                  </a:lnTo>
                  <a:lnTo>
                    <a:pt x="8" y="13"/>
                  </a:lnTo>
                  <a:lnTo>
                    <a:pt x="6" y="14"/>
                  </a:lnTo>
                  <a:lnTo>
                    <a:pt x="4" y="17"/>
                  </a:lnTo>
                  <a:lnTo>
                    <a:pt x="3" y="18"/>
                  </a:lnTo>
                  <a:lnTo>
                    <a:pt x="3" y="20"/>
                  </a:lnTo>
                  <a:lnTo>
                    <a:pt x="1" y="23"/>
                  </a:lnTo>
                  <a:lnTo>
                    <a:pt x="0" y="27"/>
                  </a:lnTo>
                  <a:lnTo>
                    <a:pt x="0" y="29"/>
                  </a:lnTo>
                  <a:lnTo>
                    <a:pt x="0" y="30"/>
                  </a:lnTo>
                  <a:lnTo>
                    <a:pt x="0" y="33"/>
                  </a:lnTo>
                  <a:lnTo>
                    <a:pt x="0" y="35"/>
                  </a:lnTo>
                  <a:lnTo>
                    <a:pt x="1" y="38"/>
                  </a:lnTo>
                  <a:lnTo>
                    <a:pt x="3" y="42"/>
                  </a:lnTo>
                  <a:lnTo>
                    <a:pt x="4" y="45"/>
                  </a:lnTo>
                  <a:lnTo>
                    <a:pt x="6" y="46"/>
                  </a:lnTo>
                  <a:lnTo>
                    <a:pt x="8" y="48"/>
                  </a:lnTo>
                  <a:lnTo>
                    <a:pt x="11" y="49"/>
                  </a:lnTo>
                  <a:lnTo>
                    <a:pt x="12" y="50"/>
                  </a:lnTo>
                  <a:lnTo>
                    <a:pt x="13" y="50"/>
                  </a:lnTo>
                  <a:lnTo>
                    <a:pt x="15" y="50"/>
                  </a:lnTo>
                  <a:lnTo>
                    <a:pt x="17" y="49"/>
                  </a:lnTo>
                  <a:lnTo>
                    <a:pt x="18" y="49"/>
                  </a:lnTo>
                  <a:lnTo>
                    <a:pt x="19" y="48"/>
                  </a:lnTo>
                  <a:lnTo>
                    <a:pt x="20" y="47"/>
                  </a:lnTo>
                  <a:lnTo>
                    <a:pt x="21" y="46"/>
                  </a:lnTo>
                  <a:lnTo>
                    <a:pt x="24" y="44"/>
                  </a:lnTo>
                  <a:lnTo>
                    <a:pt x="24" y="48"/>
                  </a:lnTo>
                  <a:lnTo>
                    <a:pt x="32" y="48"/>
                  </a:lnTo>
                  <a:lnTo>
                    <a:pt x="32" y="20"/>
                  </a:lnTo>
                  <a:lnTo>
                    <a:pt x="16" y="20"/>
                  </a:lnTo>
                  <a:lnTo>
                    <a:pt x="18" y="20"/>
                  </a:lnTo>
                  <a:lnTo>
                    <a:pt x="19" y="21"/>
                  </a:lnTo>
                  <a:lnTo>
                    <a:pt x="20" y="21"/>
                  </a:lnTo>
                  <a:lnTo>
                    <a:pt x="21" y="22"/>
                  </a:lnTo>
                  <a:lnTo>
                    <a:pt x="22" y="24"/>
                  </a:lnTo>
                  <a:lnTo>
                    <a:pt x="23" y="26"/>
                  </a:lnTo>
                  <a:lnTo>
                    <a:pt x="24" y="28"/>
                  </a:lnTo>
                  <a:lnTo>
                    <a:pt x="24" y="30"/>
                  </a:lnTo>
                  <a:lnTo>
                    <a:pt x="24" y="33"/>
                  </a:lnTo>
                  <a:lnTo>
                    <a:pt x="23" y="36"/>
                  </a:lnTo>
                  <a:lnTo>
                    <a:pt x="22" y="38"/>
                  </a:lnTo>
                  <a:lnTo>
                    <a:pt x="21" y="38"/>
                  </a:lnTo>
                  <a:lnTo>
                    <a:pt x="20" y="40"/>
                  </a:lnTo>
                  <a:lnTo>
                    <a:pt x="19" y="41"/>
                  </a:lnTo>
                  <a:lnTo>
                    <a:pt x="18" y="41"/>
                  </a:lnTo>
                  <a:lnTo>
                    <a:pt x="16" y="41"/>
                  </a:lnTo>
                  <a:lnTo>
                    <a:pt x="14" y="41"/>
                  </a:lnTo>
                  <a:lnTo>
                    <a:pt x="13" y="41"/>
                  </a:lnTo>
                  <a:lnTo>
                    <a:pt x="12" y="39"/>
                  </a:lnTo>
                  <a:lnTo>
                    <a:pt x="11" y="38"/>
                  </a:lnTo>
                  <a:lnTo>
                    <a:pt x="9" y="38"/>
                  </a:lnTo>
                  <a:lnTo>
                    <a:pt x="9" y="35"/>
                  </a:lnTo>
                  <a:lnTo>
                    <a:pt x="8" y="33"/>
                  </a:lnTo>
                  <a:lnTo>
                    <a:pt x="8" y="30"/>
                  </a:lnTo>
                  <a:lnTo>
                    <a:pt x="8" y="28"/>
                  </a:lnTo>
                  <a:lnTo>
                    <a:pt x="9" y="26"/>
                  </a:lnTo>
                  <a:lnTo>
                    <a:pt x="10" y="24"/>
                  </a:lnTo>
                  <a:lnTo>
                    <a:pt x="11" y="22"/>
                  </a:lnTo>
                  <a:lnTo>
                    <a:pt x="12" y="21"/>
                  </a:lnTo>
                  <a:lnTo>
                    <a:pt x="13" y="21"/>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39" name="Freeform 1359"/>
            <p:cNvSpPr>
              <a:spLocks/>
            </p:cNvSpPr>
            <p:nvPr/>
          </p:nvSpPr>
          <p:spPr bwMode="auto">
            <a:xfrm>
              <a:off x="2524" y="2440"/>
              <a:ext cx="31" cy="38"/>
            </a:xfrm>
            <a:custGeom>
              <a:avLst/>
              <a:gdLst/>
              <a:ahLst/>
              <a:cxnLst>
                <a:cxn ang="0">
                  <a:pos x="20" y="27"/>
                </a:cxn>
                <a:cxn ang="0">
                  <a:pos x="18" y="28"/>
                </a:cxn>
                <a:cxn ang="0">
                  <a:pos x="13" y="28"/>
                </a:cxn>
                <a:cxn ang="0">
                  <a:pos x="10" y="27"/>
                </a:cxn>
                <a:cxn ang="0">
                  <a:pos x="9" y="22"/>
                </a:cxn>
                <a:cxn ang="0">
                  <a:pos x="30" y="21"/>
                </a:cxn>
                <a:cxn ang="0">
                  <a:pos x="30" y="15"/>
                </a:cxn>
                <a:cxn ang="0">
                  <a:pos x="29" y="10"/>
                </a:cxn>
                <a:cxn ang="0">
                  <a:pos x="28" y="8"/>
                </a:cxn>
                <a:cxn ang="0">
                  <a:pos x="16" y="8"/>
                </a:cxn>
                <a:cxn ang="0">
                  <a:pos x="18" y="9"/>
                </a:cxn>
                <a:cxn ang="0">
                  <a:pos x="21" y="10"/>
                </a:cxn>
                <a:cxn ang="0">
                  <a:pos x="22" y="15"/>
                </a:cxn>
                <a:cxn ang="0">
                  <a:pos x="9" y="13"/>
                </a:cxn>
                <a:cxn ang="0">
                  <a:pos x="10" y="10"/>
                </a:cxn>
                <a:cxn ang="0">
                  <a:pos x="12" y="9"/>
                </a:cxn>
                <a:cxn ang="0">
                  <a:pos x="13" y="8"/>
                </a:cxn>
                <a:cxn ang="0">
                  <a:pos x="28" y="8"/>
                </a:cxn>
                <a:cxn ang="0">
                  <a:pos x="24" y="3"/>
                </a:cxn>
                <a:cxn ang="0">
                  <a:pos x="18" y="0"/>
                </a:cxn>
                <a:cxn ang="0">
                  <a:pos x="13" y="0"/>
                </a:cxn>
                <a:cxn ang="0">
                  <a:pos x="8" y="2"/>
                </a:cxn>
                <a:cxn ang="0">
                  <a:pos x="3" y="5"/>
                </a:cxn>
                <a:cxn ang="0">
                  <a:pos x="1" y="9"/>
                </a:cxn>
                <a:cxn ang="0">
                  <a:pos x="0" y="12"/>
                </a:cxn>
                <a:cxn ang="0">
                  <a:pos x="0" y="16"/>
                </a:cxn>
                <a:cxn ang="0">
                  <a:pos x="0" y="20"/>
                </a:cxn>
                <a:cxn ang="0">
                  <a:pos x="0" y="24"/>
                </a:cxn>
                <a:cxn ang="0">
                  <a:pos x="3" y="29"/>
                </a:cxn>
                <a:cxn ang="0">
                  <a:pos x="6" y="34"/>
                </a:cxn>
                <a:cxn ang="0">
                  <a:pos x="12" y="36"/>
                </a:cxn>
                <a:cxn ang="0">
                  <a:pos x="15" y="37"/>
                </a:cxn>
                <a:cxn ang="0">
                  <a:pos x="20" y="36"/>
                </a:cxn>
                <a:cxn ang="0">
                  <a:pos x="24" y="34"/>
                </a:cxn>
                <a:cxn ang="0">
                  <a:pos x="28" y="30"/>
                </a:cxn>
                <a:cxn ang="0">
                  <a:pos x="30" y="25"/>
                </a:cxn>
              </a:cxnLst>
              <a:rect l="0" t="0" r="r" b="b"/>
              <a:pathLst>
                <a:path w="31" h="38">
                  <a:moveTo>
                    <a:pt x="21" y="25"/>
                  </a:moveTo>
                  <a:lnTo>
                    <a:pt x="20" y="27"/>
                  </a:lnTo>
                  <a:lnTo>
                    <a:pt x="19" y="28"/>
                  </a:lnTo>
                  <a:lnTo>
                    <a:pt x="18" y="28"/>
                  </a:lnTo>
                  <a:lnTo>
                    <a:pt x="15" y="28"/>
                  </a:lnTo>
                  <a:lnTo>
                    <a:pt x="13" y="28"/>
                  </a:lnTo>
                  <a:lnTo>
                    <a:pt x="13" y="28"/>
                  </a:lnTo>
                  <a:lnTo>
                    <a:pt x="10" y="27"/>
                  </a:lnTo>
                  <a:lnTo>
                    <a:pt x="9" y="24"/>
                  </a:lnTo>
                  <a:lnTo>
                    <a:pt x="9" y="22"/>
                  </a:lnTo>
                  <a:lnTo>
                    <a:pt x="8" y="21"/>
                  </a:lnTo>
                  <a:lnTo>
                    <a:pt x="30" y="21"/>
                  </a:lnTo>
                  <a:lnTo>
                    <a:pt x="30" y="18"/>
                  </a:lnTo>
                  <a:lnTo>
                    <a:pt x="30" y="15"/>
                  </a:lnTo>
                  <a:lnTo>
                    <a:pt x="30" y="12"/>
                  </a:lnTo>
                  <a:lnTo>
                    <a:pt x="29" y="10"/>
                  </a:lnTo>
                  <a:lnTo>
                    <a:pt x="28" y="9"/>
                  </a:lnTo>
                  <a:lnTo>
                    <a:pt x="28" y="8"/>
                  </a:lnTo>
                  <a:lnTo>
                    <a:pt x="15" y="8"/>
                  </a:lnTo>
                  <a:lnTo>
                    <a:pt x="16" y="8"/>
                  </a:lnTo>
                  <a:lnTo>
                    <a:pt x="18" y="8"/>
                  </a:lnTo>
                  <a:lnTo>
                    <a:pt x="18" y="9"/>
                  </a:lnTo>
                  <a:lnTo>
                    <a:pt x="19" y="9"/>
                  </a:lnTo>
                  <a:lnTo>
                    <a:pt x="21" y="10"/>
                  </a:lnTo>
                  <a:lnTo>
                    <a:pt x="21" y="11"/>
                  </a:lnTo>
                  <a:lnTo>
                    <a:pt x="22" y="15"/>
                  </a:lnTo>
                  <a:lnTo>
                    <a:pt x="8" y="15"/>
                  </a:lnTo>
                  <a:lnTo>
                    <a:pt x="9" y="13"/>
                  </a:lnTo>
                  <a:lnTo>
                    <a:pt x="9" y="11"/>
                  </a:lnTo>
                  <a:lnTo>
                    <a:pt x="10" y="10"/>
                  </a:lnTo>
                  <a:lnTo>
                    <a:pt x="10" y="9"/>
                  </a:lnTo>
                  <a:lnTo>
                    <a:pt x="12" y="9"/>
                  </a:lnTo>
                  <a:lnTo>
                    <a:pt x="13" y="8"/>
                  </a:lnTo>
                  <a:lnTo>
                    <a:pt x="13" y="8"/>
                  </a:lnTo>
                  <a:lnTo>
                    <a:pt x="15" y="8"/>
                  </a:lnTo>
                  <a:lnTo>
                    <a:pt x="28" y="8"/>
                  </a:lnTo>
                  <a:lnTo>
                    <a:pt x="27" y="5"/>
                  </a:lnTo>
                  <a:lnTo>
                    <a:pt x="24" y="3"/>
                  </a:lnTo>
                  <a:lnTo>
                    <a:pt x="22" y="2"/>
                  </a:lnTo>
                  <a:lnTo>
                    <a:pt x="18" y="0"/>
                  </a:lnTo>
                  <a:lnTo>
                    <a:pt x="15" y="0"/>
                  </a:lnTo>
                  <a:lnTo>
                    <a:pt x="13" y="0"/>
                  </a:lnTo>
                  <a:lnTo>
                    <a:pt x="12" y="0"/>
                  </a:lnTo>
                  <a:lnTo>
                    <a:pt x="8" y="2"/>
                  </a:lnTo>
                  <a:lnTo>
                    <a:pt x="6" y="3"/>
                  </a:lnTo>
                  <a:lnTo>
                    <a:pt x="3" y="5"/>
                  </a:lnTo>
                  <a:lnTo>
                    <a:pt x="3" y="8"/>
                  </a:lnTo>
                  <a:lnTo>
                    <a:pt x="1" y="9"/>
                  </a:lnTo>
                  <a:lnTo>
                    <a:pt x="1" y="10"/>
                  </a:lnTo>
                  <a:lnTo>
                    <a:pt x="0" y="12"/>
                  </a:lnTo>
                  <a:lnTo>
                    <a:pt x="0" y="15"/>
                  </a:lnTo>
                  <a:lnTo>
                    <a:pt x="0" y="16"/>
                  </a:lnTo>
                  <a:lnTo>
                    <a:pt x="0" y="18"/>
                  </a:lnTo>
                  <a:lnTo>
                    <a:pt x="0" y="20"/>
                  </a:lnTo>
                  <a:lnTo>
                    <a:pt x="0" y="22"/>
                  </a:lnTo>
                  <a:lnTo>
                    <a:pt x="0" y="24"/>
                  </a:lnTo>
                  <a:lnTo>
                    <a:pt x="1" y="26"/>
                  </a:lnTo>
                  <a:lnTo>
                    <a:pt x="3" y="29"/>
                  </a:lnTo>
                  <a:lnTo>
                    <a:pt x="3" y="32"/>
                  </a:lnTo>
                  <a:lnTo>
                    <a:pt x="6" y="34"/>
                  </a:lnTo>
                  <a:lnTo>
                    <a:pt x="8" y="35"/>
                  </a:lnTo>
                  <a:lnTo>
                    <a:pt x="12" y="36"/>
                  </a:lnTo>
                  <a:lnTo>
                    <a:pt x="13" y="37"/>
                  </a:lnTo>
                  <a:lnTo>
                    <a:pt x="15" y="37"/>
                  </a:lnTo>
                  <a:lnTo>
                    <a:pt x="18" y="36"/>
                  </a:lnTo>
                  <a:lnTo>
                    <a:pt x="20" y="36"/>
                  </a:lnTo>
                  <a:lnTo>
                    <a:pt x="23" y="35"/>
                  </a:lnTo>
                  <a:lnTo>
                    <a:pt x="24"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0" name="Freeform 1360"/>
            <p:cNvSpPr>
              <a:spLocks/>
            </p:cNvSpPr>
            <p:nvPr/>
          </p:nvSpPr>
          <p:spPr bwMode="auto">
            <a:xfrm>
              <a:off x="2601" y="2427"/>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1" name="Freeform 1361"/>
            <p:cNvSpPr>
              <a:spLocks/>
            </p:cNvSpPr>
            <p:nvPr/>
          </p:nvSpPr>
          <p:spPr bwMode="auto">
            <a:xfrm>
              <a:off x="2621" y="2440"/>
              <a:ext cx="31" cy="38"/>
            </a:xfrm>
            <a:custGeom>
              <a:avLst/>
              <a:gdLst/>
              <a:ahLst/>
              <a:cxnLst>
                <a:cxn ang="0">
                  <a:pos x="20" y="33"/>
                </a:cxn>
                <a:cxn ang="0">
                  <a:pos x="21" y="35"/>
                </a:cxn>
                <a:cxn ang="0">
                  <a:pos x="30" y="34"/>
                </a:cxn>
                <a:cxn ang="0">
                  <a:pos x="28" y="33"/>
                </a:cxn>
                <a:cxn ang="0">
                  <a:pos x="28" y="31"/>
                </a:cxn>
                <a:cxn ang="0">
                  <a:pos x="28" y="19"/>
                </a:cxn>
                <a:cxn ang="0">
                  <a:pos x="20" y="22"/>
                </a:cxn>
                <a:cxn ang="0">
                  <a:pos x="19" y="25"/>
                </a:cxn>
                <a:cxn ang="0">
                  <a:pos x="18" y="28"/>
                </a:cxn>
                <a:cxn ang="0">
                  <a:pos x="15" y="29"/>
                </a:cxn>
                <a:cxn ang="0">
                  <a:pos x="13" y="30"/>
                </a:cxn>
                <a:cxn ang="0">
                  <a:pos x="9" y="28"/>
                </a:cxn>
                <a:cxn ang="0">
                  <a:pos x="8" y="27"/>
                </a:cxn>
                <a:cxn ang="0">
                  <a:pos x="8" y="25"/>
                </a:cxn>
                <a:cxn ang="0">
                  <a:pos x="9" y="22"/>
                </a:cxn>
                <a:cxn ang="0">
                  <a:pos x="12" y="21"/>
                </a:cxn>
                <a:cxn ang="0">
                  <a:pos x="18" y="20"/>
                </a:cxn>
                <a:cxn ang="0">
                  <a:pos x="28" y="19"/>
                </a:cxn>
                <a:cxn ang="0">
                  <a:pos x="28" y="8"/>
                </a:cxn>
                <a:cxn ang="0">
                  <a:pos x="26" y="3"/>
                </a:cxn>
                <a:cxn ang="0">
                  <a:pos x="23" y="2"/>
                </a:cxn>
                <a:cxn ang="0">
                  <a:pos x="18" y="0"/>
                </a:cxn>
                <a:cxn ang="0">
                  <a:pos x="11" y="0"/>
                </a:cxn>
                <a:cxn ang="0">
                  <a:pos x="6" y="2"/>
                </a:cxn>
                <a:cxn ang="0">
                  <a:pos x="3" y="4"/>
                </a:cxn>
                <a:cxn ang="0">
                  <a:pos x="1" y="9"/>
                </a:cxn>
                <a:cxn ang="0">
                  <a:pos x="1" y="12"/>
                </a:cxn>
                <a:cxn ang="0">
                  <a:pos x="9" y="11"/>
                </a:cxn>
                <a:cxn ang="0">
                  <a:pos x="11" y="9"/>
                </a:cxn>
                <a:cxn ang="0">
                  <a:pos x="14" y="7"/>
                </a:cxn>
                <a:cxn ang="0">
                  <a:pos x="18" y="8"/>
                </a:cxn>
                <a:cxn ang="0">
                  <a:pos x="20" y="10"/>
                </a:cxn>
                <a:cxn ang="0">
                  <a:pos x="20" y="12"/>
                </a:cxn>
                <a:cxn ang="0">
                  <a:pos x="18" y="13"/>
                </a:cxn>
                <a:cxn ang="0">
                  <a:pos x="15" y="15"/>
                </a:cxn>
                <a:cxn ang="0">
                  <a:pos x="8" y="15"/>
                </a:cxn>
                <a:cxn ang="0">
                  <a:pos x="3" y="17"/>
                </a:cxn>
                <a:cxn ang="0">
                  <a:pos x="2" y="20"/>
                </a:cxn>
                <a:cxn ang="0">
                  <a:pos x="0" y="23"/>
                </a:cxn>
                <a:cxn ang="0">
                  <a:pos x="0" y="28"/>
                </a:cxn>
                <a:cxn ang="0">
                  <a:pos x="2" y="33"/>
                </a:cxn>
                <a:cxn ang="0">
                  <a:pos x="3" y="35"/>
                </a:cxn>
                <a:cxn ang="0">
                  <a:pos x="8" y="37"/>
                </a:cxn>
                <a:cxn ang="0">
                  <a:pos x="11" y="37"/>
                </a:cxn>
                <a:cxn ang="0">
                  <a:pos x="14" y="36"/>
                </a:cxn>
                <a:cxn ang="0">
                  <a:pos x="17" y="34"/>
                </a:cxn>
                <a:cxn ang="0">
                  <a:pos x="19" y="33"/>
                </a:cxn>
              </a:cxnLst>
              <a:rect l="0" t="0" r="r" b="b"/>
              <a:pathLst>
                <a:path w="31" h="38">
                  <a:moveTo>
                    <a:pt x="20" y="31"/>
                  </a:moveTo>
                  <a:lnTo>
                    <a:pt x="20" y="33"/>
                  </a:lnTo>
                  <a:lnTo>
                    <a:pt x="20" y="34"/>
                  </a:lnTo>
                  <a:lnTo>
                    <a:pt x="21" y="35"/>
                  </a:lnTo>
                  <a:lnTo>
                    <a:pt x="30" y="35"/>
                  </a:lnTo>
                  <a:lnTo>
                    <a:pt x="30" y="34"/>
                  </a:lnTo>
                  <a:lnTo>
                    <a:pt x="29" y="34"/>
                  </a:lnTo>
                  <a:lnTo>
                    <a:pt x="28" y="33"/>
                  </a:lnTo>
                  <a:lnTo>
                    <a:pt x="28" y="32"/>
                  </a:lnTo>
                  <a:lnTo>
                    <a:pt x="28" y="31"/>
                  </a:lnTo>
                  <a:lnTo>
                    <a:pt x="28" y="29"/>
                  </a:lnTo>
                  <a:lnTo>
                    <a:pt x="28" y="19"/>
                  </a:lnTo>
                  <a:lnTo>
                    <a:pt x="20" y="19"/>
                  </a:lnTo>
                  <a:lnTo>
                    <a:pt x="20" y="22"/>
                  </a:lnTo>
                  <a:lnTo>
                    <a:pt x="20" y="23"/>
                  </a:lnTo>
                  <a:lnTo>
                    <a:pt x="19" y="25"/>
                  </a:lnTo>
                  <a:lnTo>
                    <a:pt x="18" y="27"/>
                  </a:lnTo>
                  <a:lnTo>
                    <a:pt x="18" y="28"/>
                  </a:lnTo>
                  <a:lnTo>
                    <a:pt x="17" y="28"/>
                  </a:lnTo>
                  <a:lnTo>
                    <a:pt x="15" y="29"/>
                  </a:lnTo>
                  <a:lnTo>
                    <a:pt x="14" y="29"/>
                  </a:lnTo>
                  <a:lnTo>
                    <a:pt x="13" y="30"/>
                  </a:lnTo>
                  <a:lnTo>
                    <a:pt x="11" y="29"/>
                  </a:lnTo>
                  <a:lnTo>
                    <a:pt x="9" y="28"/>
                  </a:lnTo>
                  <a:lnTo>
                    <a:pt x="8" y="28"/>
                  </a:lnTo>
                  <a:lnTo>
                    <a:pt x="8" y="27"/>
                  </a:lnTo>
                  <a:lnTo>
                    <a:pt x="8" y="26"/>
                  </a:lnTo>
                  <a:lnTo>
                    <a:pt x="8" y="25"/>
                  </a:lnTo>
                  <a:lnTo>
                    <a:pt x="8" y="24"/>
                  </a:lnTo>
                  <a:lnTo>
                    <a:pt x="9" y="22"/>
                  </a:lnTo>
                  <a:lnTo>
                    <a:pt x="10" y="22"/>
                  </a:lnTo>
                  <a:lnTo>
                    <a:pt x="12" y="21"/>
                  </a:lnTo>
                  <a:lnTo>
                    <a:pt x="15" y="20"/>
                  </a:lnTo>
                  <a:lnTo>
                    <a:pt x="18" y="20"/>
                  </a:lnTo>
                  <a:lnTo>
                    <a:pt x="20" y="19"/>
                  </a:lnTo>
                  <a:lnTo>
                    <a:pt x="28" y="19"/>
                  </a:lnTo>
                  <a:lnTo>
                    <a:pt x="28" y="9"/>
                  </a:lnTo>
                  <a:lnTo>
                    <a:pt x="28" y="8"/>
                  </a:lnTo>
                  <a:lnTo>
                    <a:pt x="28" y="5"/>
                  </a:lnTo>
                  <a:lnTo>
                    <a:pt x="26" y="3"/>
                  </a:lnTo>
                  <a:lnTo>
                    <a:pt x="24" y="3"/>
                  </a:lnTo>
                  <a:lnTo>
                    <a:pt x="23" y="2"/>
                  </a:lnTo>
                  <a:lnTo>
                    <a:pt x="20" y="1"/>
                  </a:lnTo>
                  <a:lnTo>
                    <a:pt x="18" y="0"/>
                  </a:lnTo>
                  <a:lnTo>
                    <a:pt x="14" y="0"/>
                  </a:lnTo>
                  <a:lnTo>
                    <a:pt x="11" y="0"/>
                  </a:lnTo>
                  <a:lnTo>
                    <a:pt x="8" y="1"/>
                  </a:lnTo>
                  <a:lnTo>
                    <a:pt x="6" y="2"/>
                  </a:lnTo>
                  <a:lnTo>
                    <a:pt x="4" y="3"/>
                  </a:lnTo>
                  <a:lnTo>
                    <a:pt x="3" y="4"/>
                  </a:lnTo>
                  <a:lnTo>
                    <a:pt x="2" y="7"/>
                  </a:lnTo>
                  <a:lnTo>
                    <a:pt x="1" y="9"/>
                  </a:lnTo>
                  <a:lnTo>
                    <a:pt x="1" y="11"/>
                  </a:lnTo>
                  <a:lnTo>
                    <a:pt x="1" y="12"/>
                  </a:lnTo>
                  <a:lnTo>
                    <a:pt x="9" y="12"/>
                  </a:lnTo>
                  <a:lnTo>
                    <a:pt x="9" y="11"/>
                  </a:lnTo>
                  <a:lnTo>
                    <a:pt x="9" y="9"/>
                  </a:lnTo>
                  <a:lnTo>
                    <a:pt x="11" y="9"/>
                  </a:lnTo>
                  <a:lnTo>
                    <a:pt x="12" y="8"/>
                  </a:lnTo>
                  <a:lnTo>
                    <a:pt x="14" y="7"/>
                  </a:lnTo>
                  <a:lnTo>
                    <a:pt x="17" y="8"/>
                  </a:lnTo>
                  <a:lnTo>
                    <a:pt x="18" y="8"/>
                  </a:lnTo>
                  <a:lnTo>
                    <a:pt x="19" y="9"/>
                  </a:lnTo>
                  <a:lnTo>
                    <a:pt x="20" y="10"/>
                  </a:lnTo>
                  <a:lnTo>
                    <a:pt x="20" y="11"/>
                  </a:lnTo>
                  <a:lnTo>
                    <a:pt x="20" y="12"/>
                  </a:lnTo>
                  <a:lnTo>
                    <a:pt x="19" y="13"/>
                  </a:lnTo>
                  <a:lnTo>
                    <a:pt x="18" y="13"/>
                  </a:lnTo>
                  <a:lnTo>
                    <a:pt x="18" y="14"/>
                  </a:lnTo>
                  <a:lnTo>
                    <a:pt x="15" y="15"/>
                  </a:lnTo>
                  <a:lnTo>
                    <a:pt x="11" y="15"/>
                  </a:lnTo>
                  <a:lnTo>
                    <a:pt x="8" y="15"/>
                  </a:lnTo>
                  <a:lnTo>
                    <a:pt x="6" y="16"/>
                  </a:lnTo>
                  <a:lnTo>
                    <a:pt x="3" y="17"/>
                  </a:lnTo>
                  <a:lnTo>
                    <a:pt x="3" y="18"/>
                  </a:lnTo>
                  <a:lnTo>
                    <a:pt x="2" y="20"/>
                  </a:lnTo>
                  <a:lnTo>
                    <a:pt x="0" y="22"/>
                  </a:lnTo>
                  <a:lnTo>
                    <a:pt x="0" y="23"/>
                  </a:lnTo>
                  <a:lnTo>
                    <a:pt x="0" y="26"/>
                  </a:lnTo>
                  <a:lnTo>
                    <a:pt x="0" y="28"/>
                  </a:lnTo>
                  <a:lnTo>
                    <a:pt x="0" y="30"/>
                  </a:lnTo>
                  <a:lnTo>
                    <a:pt x="2" y="33"/>
                  </a:lnTo>
                  <a:lnTo>
                    <a:pt x="3" y="34"/>
                  </a:lnTo>
                  <a:lnTo>
                    <a:pt x="3" y="35"/>
                  </a:lnTo>
                  <a:lnTo>
                    <a:pt x="5" y="36"/>
                  </a:lnTo>
                  <a:lnTo>
                    <a:pt x="8" y="37"/>
                  </a:lnTo>
                  <a:lnTo>
                    <a:pt x="9" y="37"/>
                  </a:lnTo>
                  <a:lnTo>
                    <a:pt x="11" y="37"/>
                  </a:lnTo>
                  <a:lnTo>
                    <a:pt x="13" y="36"/>
                  </a:lnTo>
                  <a:lnTo>
                    <a:pt x="14" y="36"/>
                  </a:lnTo>
                  <a:lnTo>
                    <a:pt x="16" y="35"/>
                  </a:lnTo>
                  <a:lnTo>
                    <a:pt x="17"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2" name="Freeform 1362"/>
            <p:cNvSpPr>
              <a:spLocks/>
            </p:cNvSpPr>
            <p:nvPr/>
          </p:nvSpPr>
          <p:spPr bwMode="auto">
            <a:xfrm>
              <a:off x="2698" y="2440"/>
              <a:ext cx="32" cy="52"/>
            </a:xfrm>
            <a:custGeom>
              <a:avLst/>
              <a:gdLst/>
              <a:ahLst/>
              <a:cxnLst>
                <a:cxn ang="0">
                  <a:pos x="8" y="51"/>
                </a:cxn>
                <a:cxn ang="0">
                  <a:pos x="9" y="34"/>
                </a:cxn>
                <a:cxn ang="0">
                  <a:pos x="13" y="37"/>
                </a:cxn>
                <a:cxn ang="0">
                  <a:pos x="15" y="38"/>
                </a:cxn>
                <a:cxn ang="0">
                  <a:pos x="18" y="38"/>
                </a:cxn>
                <a:cxn ang="0">
                  <a:pos x="21" y="38"/>
                </a:cxn>
                <a:cxn ang="0">
                  <a:pos x="25" y="35"/>
                </a:cxn>
                <a:cxn ang="0">
                  <a:pos x="28" y="30"/>
                </a:cxn>
                <a:cxn ang="0">
                  <a:pos x="31" y="23"/>
                </a:cxn>
                <a:cxn ang="0">
                  <a:pos x="31" y="15"/>
                </a:cxn>
                <a:cxn ang="0">
                  <a:pos x="29" y="8"/>
                </a:cxn>
                <a:cxn ang="0">
                  <a:pos x="17" y="8"/>
                </a:cxn>
                <a:cxn ang="0">
                  <a:pos x="19" y="10"/>
                </a:cxn>
                <a:cxn ang="0">
                  <a:pos x="22" y="13"/>
                </a:cxn>
                <a:cxn ang="0">
                  <a:pos x="23" y="17"/>
                </a:cxn>
                <a:cxn ang="0">
                  <a:pos x="23" y="21"/>
                </a:cxn>
                <a:cxn ang="0">
                  <a:pos x="22" y="26"/>
                </a:cxn>
                <a:cxn ang="0">
                  <a:pos x="19" y="29"/>
                </a:cxn>
                <a:cxn ang="0">
                  <a:pos x="17" y="30"/>
                </a:cxn>
                <a:cxn ang="0">
                  <a:pos x="14" y="30"/>
                </a:cxn>
                <a:cxn ang="0">
                  <a:pos x="11" y="29"/>
                </a:cxn>
                <a:cxn ang="0">
                  <a:pos x="9" y="26"/>
                </a:cxn>
                <a:cxn ang="0">
                  <a:pos x="8" y="21"/>
                </a:cxn>
                <a:cxn ang="0">
                  <a:pos x="8" y="17"/>
                </a:cxn>
                <a:cxn ang="0">
                  <a:pos x="9" y="13"/>
                </a:cxn>
                <a:cxn ang="0">
                  <a:pos x="11" y="10"/>
                </a:cxn>
                <a:cxn ang="0">
                  <a:pos x="13" y="8"/>
                </a:cxn>
                <a:cxn ang="0">
                  <a:pos x="29" y="8"/>
                </a:cxn>
                <a:cxn ang="0">
                  <a:pos x="28" y="5"/>
                </a:cxn>
                <a:cxn ang="0">
                  <a:pos x="24" y="2"/>
                </a:cxn>
                <a:cxn ang="0">
                  <a:pos x="22" y="1"/>
                </a:cxn>
                <a:cxn ang="0">
                  <a:pos x="18" y="0"/>
                </a:cxn>
                <a:cxn ang="0">
                  <a:pos x="15" y="0"/>
                </a:cxn>
                <a:cxn ang="0">
                  <a:pos x="10" y="4"/>
                </a:cxn>
                <a:cxn ang="0">
                  <a:pos x="8" y="1"/>
                </a:cxn>
                <a:cxn ang="0">
                  <a:pos x="0" y="51"/>
                </a:cxn>
              </a:cxnLst>
              <a:rect l="0" t="0" r="r" b="b"/>
              <a:pathLst>
                <a:path w="32" h="52">
                  <a:moveTo>
                    <a:pt x="0" y="51"/>
                  </a:moveTo>
                  <a:lnTo>
                    <a:pt x="8" y="51"/>
                  </a:lnTo>
                  <a:lnTo>
                    <a:pt x="8" y="33"/>
                  </a:lnTo>
                  <a:lnTo>
                    <a:pt x="9" y="34"/>
                  </a:lnTo>
                  <a:lnTo>
                    <a:pt x="10" y="35"/>
                  </a:lnTo>
                  <a:lnTo>
                    <a:pt x="13" y="37"/>
                  </a:lnTo>
                  <a:lnTo>
                    <a:pt x="13" y="38"/>
                  </a:lnTo>
                  <a:lnTo>
                    <a:pt x="15" y="38"/>
                  </a:lnTo>
                  <a:lnTo>
                    <a:pt x="16" y="38"/>
                  </a:lnTo>
                  <a:lnTo>
                    <a:pt x="18" y="38"/>
                  </a:lnTo>
                  <a:lnTo>
                    <a:pt x="19" y="38"/>
                  </a:lnTo>
                  <a:lnTo>
                    <a:pt x="21" y="38"/>
                  </a:lnTo>
                  <a:lnTo>
                    <a:pt x="23" y="37"/>
                  </a:lnTo>
                  <a:lnTo>
                    <a:pt x="25" y="35"/>
                  </a:lnTo>
                  <a:lnTo>
                    <a:pt x="28" y="33"/>
                  </a:lnTo>
                  <a:lnTo>
                    <a:pt x="28" y="30"/>
                  </a:lnTo>
                  <a:lnTo>
                    <a:pt x="30" y="27"/>
                  </a:lnTo>
                  <a:lnTo>
                    <a:pt x="31" y="23"/>
                  </a:lnTo>
                  <a:lnTo>
                    <a:pt x="31" y="19"/>
                  </a:lnTo>
                  <a:lnTo>
                    <a:pt x="31" y="15"/>
                  </a:lnTo>
                  <a:lnTo>
                    <a:pt x="30" y="12"/>
                  </a:lnTo>
                  <a:lnTo>
                    <a:pt x="29" y="8"/>
                  </a:lnTo>
                  <a:lnTo>
                    <a:pt x="15" y="8"/>
                  </a:lnTo>
                  <a:lnTo>
                    <a:pt x="17" y="8"/>
                  </a:lnTo>
                  <a:lnTo>
                    <a:pt x="18" y="9"/>
                  </a:lnTo>
                  <a:lnTo>
                    <a:pt x="19" y="10"/>
                  </a:lnTo>
                  <a:lnTo>
                    <a:pt x="21" y="11"/>
                  </a:lnTo>
                  <a:lnTo>
                    <a:pt x="22" y="13"/>
                  </a:lnTo>
                  <a:lnTo>
                    <a:pt x="22" y="14"/>
                  </a:lnTo>
                  <a:lnTo>
                    <a:pt x="23" y="17"/>
                  </a:lnTo>
                  <a:lnTo>
                    <a:pt x="23" y="20"/>
                  </a:lnTo>
                  <a:lnTo>
                    <a:pt x="23" y="21"/>
                  </a:lnTo>
                  <a:lnTo>
                    <a:pt x="22" y="24"/>
                  </a:lnTo>
                  <a:lnTo>
                    <a:pt x="22" y="26"/>
                  </a:lnTo>
                  <a:lnTo>
                    <a:pt x="21" y="28"/>
                  </a:lnTo>
                  <a:lnTo>
                    <a:pt x="19" y="29"/>
                  </a:lnTo>
                  <a:lnTo>
                    <a:pt x="18" y="30"/>
                  </a:lnTo>
                  <a:lnTo>
                    <a:pt x="17" y="30"/>
                  </a:lnTo>
                  <a:lnTo>
                    <a:pt x="16" y="30"/>
                  </a:lnTo>
                  <a:lnTo>
                    <a:pt x="14" y="30"/>
                  </a:lnTo>
                  <a:lnTo>
                    <a:pt x="13" y="30"/>
                  </a:lnTo>
                  <a:lnTo>
                    <a:pt x="11" y="29"/>
                  </a:lnTo>
                  <a:lnTo>
                    <a:pt x="10" y="28"/>
                  </a:lnTo>
                  <a:lnTo>
                    <a:pt x="9" y="26"/>
                  </a:lnTo>
                  <a:lnTo>
                    <a:pt x="8" y="24"/>
                  </a:lnTo>
                  <a:lnTo>
                    <a:pt x="8" y="21"/>
                  </a:lnTo>
                  <a:lnTo>
                    <a:pt x="8" y="20"/>
                  </a:lnTo>
                  <a:lnTo>
                    <a:pt x="8" y="17"/>
                  </a:lnTo>
                  <a:lnTo>
                    <a:pt x="8" y="14"/>
                  </a:lnTo>
                  <a:lnTo>
                    <a:pt x="9" y="13"/>
                  </a:lnTo>
                  <a:lnTo>
                    <a:pt x="10" y="11"/>
                  </a:lnTo>
                  <a:lnTo>
                    <a:pt x="11" y="10"/>
                  </a:lnTo>
                  <a:lnTo>
                    <a:pt x="13" y="9"/>
                  </a:lnTo>
                  <a:lnTo>
                    <a:pt x="13" y="8"/>
                  </a:lnTo>
                  <a:lnTo>
                    <a:pt x="15" y="8"/>
                  </a:lnTo>
                  <a:lnTo>
                    <a:pt x="29" y="8"/>
                  </a:lnTo>
                  <a:lnTo>
                    <a:pt x="28" y="8"/>
                  </a:lnTo>
                  <a:lnTo>
                    <a:pt x="28" y="5"/>
                  </a:lnTo>
                  <a:lnTo>
                    <a:pt x="25" y="3"/>
                  </a:lnTo>
                  <a:lnTo>
                    <a:pt x="24" y="2"/>
                  </a:lnTo>
                  <a:lnTo>
                    <a:pt x="23" y="2"/>
                  </a:lnTo>
                  <a:lnTo>
                    <a:pt x="22" y="1"/>
                  </a:lnTo>
                  <a:lnTo>
                    <a:pt x="21" y="0"/>
                  </a:lnTo>
                  <a:lnTo>
                    <a:pt x="18" y="0"/>
                  </a:lnTo>
                  <a:lnTo>
                    <a:pt x="16" y="0"/>
                  </a:lnTo>
                  <a:lnTo>
                    <a:pt x="15" y="0"/>
                  </a:lnTo>
                  <a:lnTo>
                    <a:pt x="12" y="2"/>
                  </a:lnTo>
                  <a:lnTo>
                    <a:pt x="10" y="4"/>
                  </a:lnTo>
                  <a:lnTo>
                    <a:pt x="8" y="6"/>
                  </a:lnTo>
                  <a:lnTo>
                    <a:pt x="8" y="1"/>
                  </a:lnTo>
                  <a:lnTo>
                    <a:pt x="0" y="1"/>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3" name="Freeform 1363"/>
            <p:cNvSpPr>
              <a:spLocks/>
            </p:cNvSpPr>
            <p:nvPr/>
          </p:nvSpPr>
          <p:spPr bwMode="auto">
            <a:xfrm>
              <a:off x="2742" y="2440"/>
              <a:ext cx="35" cy="38"/>
            </a:xfrm>
            <a:custGeom>
              <a:avLst/>
              <a:gdLst/>
              <a:ahLst/>
              <a:cxnLst>
                <a:cxn ang="0">
                  <a:pos x="0" y="21"/>
                </a:cxn>
                <a:cxn ang="0">
                  <a:pos x="1" y="26"/>
                </a:cxn>
                <a:cxn ang="0">
                  <a:pos x="3" y="30"/>
                </a:cxn>
                <a:cxn ang="0">
                  <a:pos x="7" y="34"/>
                </a:cxn>
                <a:cxn ang="0">
                  <a:pos x="13" y="36"/>
                </a:cxn>
                <a:cxn ang="0">
                  <a:pos x="17" y="37"/>
                </a:cxn>
                <a:cxn ang="0">
                  <a:pos x="20" y="36"/>
                </a:cxn>
                <a:cxn ang="0">
                  <a:pos x="26" y="34"/>
                </a:cxn>
                <a:cxn ang="0">
                  <a:pos x="29" y="32"/>
                </a:cxn>
                <a:cxn ang="0">
                  <a:pos x="32" y="26"/>
                </a:cxn>
                <a:cxn ang="0">
                  <a:pos x="33" y="21"/>
                </a:cxn>
                <a:cxn ang="0">
                  <a:pos x="33" y="15"/>
                </a:cxn>
                <a:cxn ang="0">
                  <a:pos x="31" y="8"/>
                </a:cxn>
                <a:cxn ang="0">
                  <a:pos x="19" y="8"/>
                </a:cxn>
                <a:cxn ang="0">
                  <a:pos x="21" y="9"/>
                </a:cxn>
                <a:cxn ang="0">
                  <a:pos x="23" y="12"/>
                </a:cxn>
                <a:cxn ang="0">
                  <a:pos x="25" y="16"/>
                </a:cxn>
                <a:cxn ang="0">
                  <a:pos x="25" y="21"/>
                </a:cxn>
                <a:cxn ang="0">
                  <a:pos x="23" y="25"/>
                </a:cxn>
                <a:cxn ang="0">
                  <a:pos x="21" y="28"/>
                </a:cxn>
                <a:cxn ang="0">
                  <a:pos x="19" y="28"/>
                </a:cxn>
                <a:cxn ang="0">
                  <a:pos x="15" y="28"/>
                </a:cxn>
                <a:cxn ang="0">
                  <a:pos x="12" y="28"/>
                </a:cxn>
                <a:cxn ang="0">
                  <a:pos x="10" y="25"/>
                </a:cxn>
                <a:cxn ang="0">
                  <a:pos x="9" y="21"/>
                </a:cxn>
                <a:cxn ang="0">
                  <a:pos x="9" y="16"/>
                </a:cxn>
                <a:cxn ang="0">
                  <a:pos x="10" y="12"/>
                </a:cxn>
                <a:cxn ang="0">
                  <a:pos x="12" y="9"/>
                </a:cxn>
                <a:cxn ang="0">
                  <a:pos x="15" y="8"/>
                </a:cxn>
                <a:cxn ang="0">
                  <a:pos x="31" y="8"/>
                </a:cxn>
                <a:cxn ang="0">
                  <a:pos x="28" y="3"/>
                </a:cxn>
                <a:cxn ang="0">
                  <a:pos x="24" y="2"/>
                </a:cxn>
                <a:cxn ang="0">
                  <a:pos x="17" y="0"/>
                </a:cxn>
                <a:cxn ang="0">
                  <a:pos x="13" y="0"/>
                </a:cxn>
                <a:cxn ang="0">
                  <a:pos x="7" y="3"/>
                </a:cxn>
                <a:cxn ang="0">
                  <a:pos x="4" y="5"/>
                </a:cxn>
                <a:cxn ang="0">
                  <a:pos x="3" y="8"/>
                </a:cxn>
                <a:cxn ang="0">
                  <a:pos x="0" y="15"/>
                </a:cxn>
                <a:cxn ang="0">
                  <a:pos x="0" y="18"/>
                </a:cxn>
              </a:cxnLst>
              <a:rect l="0" t="0" r="r" b="b"/>
              <a:pathLst>
                <a:path w="35" h="38">
                  <a:moveTo>
                    <a:pt x="0" y="18"/>
                  </a:moveTo>
                  <a:lnTo>
                    <a:pt x="0" y="21"/>
                  </a:lnTo>
                  <a:lnTo>
                    <a:pt x="0" y="22"/>
                  </a:lnTo>
                  <a:lnTo>
                    <a:pt x="1" y="26"/>
                  </a:lnTo>
                  <a:lnTo>
                    <a:pt x="3" y="29"/>
                  </a:lnTo>
                  <a:lnTo>
                    <a:pt x="3" y="30"/>
                  </a:lnTo>
                  <a:lnTo>
                    <a:pt x="4" y="32"/>
                  </a:lnTo>
                  <a:lnTo>
                    <a:pt x="7" y="34"/>
                  </a:lnTo>
                  <a:lnTo>
                    <a:pt x="9" y="35"/>
                  </a:lnTo>
                  <a:lnTo>
                    <a:pt x="13" y="36"/>
                  </a:lnTo>
                  <a:lnTo>
                    <a:pt x="15" y="37"/>
                  </a:lnTo>
                  <a:lnTo>
                    <a:pt x="17" y="37"/>
                  </a:lnTo>
                  <a:lnTo>
                    <a:pt x="19" y="37"/>
                  </a:lnTo>
                  <a:lnTo>
                    <a:pt x="20" y="36"/>
                  </a:lnTo>
                  <a:lnTo>
                    <a:pt x="24" y="35"/>
                  </a:lnTo>
                  <a:lnTo>
                    <a:pt x="26" y="34"/>
                  </a:lnTo>
                  <a:lnTo>
                    <a:pt x="28" y="33"/>
                  </a:lnTo>
                  <a:lnTo>
                    <a:pt x="29" y="32"/>
                  </a:lnTo>
                  <a:lnTo>
                    <a:pt x="31" y="29"/>
                  </a:lnTo>
                  <a:lnTo>
                    <a:pt x="32" y="26"/>
                  </a:lnTo>
                  <a:lnTo>
                    <a:pt x="33" y="22"/>
                  </a:lnTo>
                  <a:lnTo>
                    <a:pt x="33" y="21"/>
                  </a:lnTo>
                  <a:lnTo>
                    <a:pt x="34" y="18"/>
                  </a:lnTo>
                  <a:lnTo>
                    <a:pt x="33" y="15"/>
                  </a:lnTo>
                  <a:lnTo>
                    <a:pt x="32" y="10"/>
                  </a:lnTo>
                  <a:lnTo>
                    <a:pt x="31" y="8"/>
                  </a:lnTo>
                  <a:lnTo>
                    <a:pt x="16" y="8"/>
                  </a:lnTo>
                  <a:lnTo>
                    <a:pt x="19" y="8"/>
                  </a:lnTo>
                  <a:lnTo>
                    <a:pt x="20" y="9"/>
                  </a:lnTo>
                  <a:lnTo>
                    <a:pt x="21" y="9"/>
                  </a:lnTo>
                  <a:lnTo>
                    <a:pt x="22" y="10"/>
                  </a:lnTo>
                  <a:lnTo>
                    <a:pt x="23" y="12"/>
                  </a:lnTo>
                  <a:lnTo>
                    <a:pt x="24" y="14"/>
                  </a:lnTo>
                  <a:lnTo>
                    <a:pt x="25" y="16"/>
                  </a:lnTo>
                  <a:lnTo>
                    <a:pt x="25" y="18"/>
                  </a:lnTo>
                  <a:lnTo>
                    <a:pt x="25" y="21"/>
                  </a:lnTo>
                  <a:lnTo>
                    <a:pt x="24" y="23"/>
                  </a:lnTo>
                  <a:lnTo>
                    <a:pt x="23" y="25"/>
                  </a:lnTo>
                  <a:lnTo>
                    <a:pt x="22" y="27"/>
                  </a:lnTo>
                  <a:lnTo>
                    <a:pt x="21" y="28"/>
                  </a:lnTo>
                  <a:lnTo>
                    <a:pt x="20" y="28"/>
                  </a:lnTo>
                  <a:lnTo>
                    <a:pt x="19" y="28"/>
                  </a:lnTo>
                  <a:lnTo>
                    <a:pt x="16" y="29"/>
                  </a:lnTo>
                  <a:lnTo>
                    <a:pt x="15" y="28"/>
                  </a:lnTo>
                  <a:lnTo>
                    <a:pt x="14" y="28"/>
                  </a:lnTo>
                  <a:lnTo>
                    <a:pt x="12" y="28"/>
                  </a:lnTo>
                  <a:lnTo>
                    <a:pt x="11" y="27"/>
                  </a:lnTo>
                  <a:lnTo>
                    <a:pt x="10" y="25"/>
                  </a:lnTo>
                  <a:lnTo>
                    <a:pt x="9" y="23"/>
                  </a:lnTo>
                  <a:lnTo>
                    <a:pt x="9" y="21"/>
                  </a:lnTo>
                  <a:lnTo>
                    <a:pt x="9" y="18"/>
                  </a:lnTo>
                  <a:lnTo>
                    <a:pt x="9" y="16"/>
                  </a:lnTo>
                  <a:lnTo>
                    <a:pt x="9" y="14"/>
                  </a:lnTo>
                  <a:lnTo>
                    <a:pt x="10" y="12"/>
                  </a:lnTo>
                  <a:lnTo>
                    <a:pt x="11" y="10"/>
                  </a:lnTo>
                  <a:lnTo>
                    <a:pt x="12" y="9"/>
                  </a:lnTo>
                  <a:lnTo>
                    <a:pt x="14" y="9"/>
                  </a:lnTo>
                  <a:lnTo>
                    <a:pt x="15" y="8"/>
                  </a:lnTo>
                  <a:lnTo>
                    <a:pt x="16" y="8"/>
                  </a:lnTo>
                  <a:lnTo>
                    <a:pt x="31" y="8"/>
                  </a:lnTo>
                  <a:lnTo>
                    <a:pt x="29" y="5"/>
                  </a:lnTo>
                  <a:lnTo>
                    <a:pt x="28" y="3"/>
                  </a:lnTo>
                  <a:lnTo>
                    <a:pt x="26" y="3"/>
                  </a:lnTo>
                  <a:lnTo>
                    <a:pt x="24" y="2"/>
                  </a:lnTo>
                  <a:lnTo>
                    <a:pt x="20" y="0"/>
                  </a:lnTo>
                  <a:lnTo>
                    <a:pt x="17" y="0"/>
                  </a:lnTo>
                  <a:lnTo>
                    <a:pt x="15" y="0"/>
                  </a:lnTo>
                  <a:lnTo>
                    <a:pt x="13" y="0"/>
                  </a:lnTo>
                  <a:lnTo>
                    <a:pt x="9" y="2"/>
                  </a:lnTo>
                  <a:lnTo>
                    <a:pt x="7" y="3"/>
                  </a:lnTo>
                  <a:lnTo>
                    <a:pt x="6" y="3"/>
                  </a:lnTo>
                  <a:lnTo>
                    <a:pt x="4" y="5"/>
                  </a:lnTo>
                  <a:lnTo>
                    <a:pt x="3" y="6"/>
                  </a:lnTo>
                  <a:lnTo>
                    <a:pt x="3" y="8"/>
                  </a:lnTo>
                  <a:lnTo>
                    <a:pt x="1"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4" name="Freeform 1364"/>
            <p:cNvSpPr>
              <a:spLocks/>
            </p:cNvSpPr>
            <p:nvPr/>
          </p:nvSpPr>
          <p:spPr bwMode="auto">
            <a:xfrm>
              <a:off x="2790" y="2427"/>
              <a:ext cx="6" cy="49"/>
            </a:xfrm>
            <a:custGeom>
              <a:avLst/>
              <a:gdLst/>
              <a:ahLst/>
              <a:cxnLst>
                <a:cxn ang="0">
                  <a:pos x="0" y="48"/>
                </a:cxn>
                <a:cxn ang="0">
                  <a:pos x="5" y="48"/>
                </a:cxn>
                <a:cxn ang="0">
                  <a:pos x="5" y="0"/>
                </a:cxn>
                <a:cxn ang="0">
                  <a:pos x="0" y="0"/>
                </a:cxn>
                <a:cxn ang="0">
                  <a:pos x="0" y="48"/>
                </a:cxn>
              </a:cxnLst>
              <a:rect l="0" t="0" r="r" b="b"/>
              <a:pathLst>
                <a:path w="6" h="49">
                  <a:moveTo>
                    <a:pt x="0" y="48"/>
                  </a:moveTo>
                  <a:lnTo>
                    <a:pt x="5" y="48"/>
                  </a:lnTo>
                  <a:lnTo>
                    <a:pt x="5"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5" name="Freeform 1365"/>
            <p:cNvSpPr>
              <a:spLocks/>
            </p:cNvSpPr>
            <p:nvPr/>
          </p:nvSpPr>
          <p:spPr bwMode="auto">
            <a:xfrm>
              <a:off x="2812" y="2441"/>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6" name="Freeform 1366"/>
            <p:cNvSpPr>
              <a:spLocks/>
            </p:cNvSpPr>
            <p:nvPr/>
          </p:nvSpPr>
          <p:spPr bwMode="auto">
            <a:xfrm>
              <a:off x="2812" y="2427"/>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7" name="Freeform 1367"/>
            <p:cNvSpPr>
              <a:spLocks/>
            </p:cNvSpPr>
            <p:nvPr/>
          </p:nvSpPr>
          <p:spPr bwMode="auto">
            <a:xfrm>
              <a:off x="2829" y="2430"/>
              <a:ext cx="16" cy="47"/>
            </a:xfrm>
            <a:custGeom>
              <a:avLst/>
              <a:gdLst/>
              <a:ahLst/>
              <a:cxnLst>
                <a:cxn ang="0">
                  <a:pos x="15" y="45"/>
                </a:cxn>
                <a:cxn ang="0">
                  <a:pos x="15" y="38"/>
                </a:cxn>
                <a:cxn ang="0">
                  <a:pos x="14" y="38"/>
                </a:cxn>
                <a:cxn ang="0">
                  <a:pos x="12" y="38"/>
                </a:cxn>
                <a:cxn ang="0">
                  <a:pos x="11" y="38"/>
                </a:cxn>
                <a:cxn ang="0">
                  <a:pos x="11" y="37"/>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8"/>
                </a:cxn>
                <a:cxn ang="0">
                  <a:pos x="4" y="40"/>
                </a:cxn>
                <a:cxn ang="0">
                  <a:pos x="4" y="41"/>
                </a:cxn>
                <a:cxn ang="0">
                  <a:pos x="4" y="42"/>
                </a:cxn>
                <a:cxn ang="0">
                  <a:pos x="5" y="43"/>
                </a:cxn>
                <a:cxn ang="0">
                  <a:pos x="6" y="45"/>
                </a:cxn>
                <a:cxn ang="0">
                  <a:pos x="7" y="45"/>
                </a:cxn>
                <a:cxn ang="0">
                  <a:pos x="9" y="45"/>
                </a:cxn>
                <a:cxn ang="0">
                  <a:pos x="11" y="46"/>
                </a:cxn>
                <a:cxn ang="0">
                  <a:pos x="15" y="45"/>
                </a:cxn>
              </a:cxnLst>
              <a:rect l="0" t="0" r="r" b="b"/>
              <a:pathLst>
                <a:path w="16" h="47">
                  <a:moveTo>
                    <a:pt x="15" y="45"/>
                  </a:moveTo>
                  <a:lnTo>
                    <a:pt x="15" y="38"/>
                  </a:lnTo>
                  <a:lnTo>
                    <a:pt x="14" y="38"/>
                  </a:lnTo>
                  <a:lnTo>
                    <a:pt x="12" y="38"/>
                  </a:lnTo>
                  <a:lnTo>
                    <a:pt x="11" y="38"/>
                  </a:lnTo>
                  <a:lnTo>
                    <a:pt x="11" y="37"/>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8"/>
                  </a:lnTo>
                  <a:lnTo>
                    <a:pt x="4" y="40"/>
                  </a:lnTo>
                  <a:lnTo>
                    <a:pt x="4" y="41"/>
                  </a:lnTo>
                  <a:lnTo>
                    <a:pt x="4" y="42"/>
                  </a:lnTo>
                  <a:lnTo>
                    <a:pt x="5" y="43"/>
                  </a:lnTo>
                  <a:lnTo>
                    <a:pt x="6" y="45"/>
                  </a:lnTo>
                  <a:lnTo>
                    <a:pt x="7" y="45"/>
                  </a:lnTo>
                  <a:lnTo>
                    <a:pt x="9" y="45"/>
                  </a:lnTo>
                  <a:lnTo>
                    <a:pt x="11" y="46"/>
                  </a:lnTo>
                  <a:lnTo>
                    <a:pt x="15"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8" name="Freeform 1368"/>
            <p:cNvSpPr>
              <a:spLocks/>
            </p:cNvSpPr>
            <p:nvPr/>
          </p:nvSpPr>
          <p:spPr bwMode="auto">
            <a:xfrm>
              <a:off x="2858" y="2441"/>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49" name="Freeform 1369"/>
            <p:cNvSpPr>
              <a:spLocks/>
            </p:cNvSpPr>
            <p:nvPr/>
          </p:nvSpPr>
          <p:spPr bwMode="auto">
            <a:xfrm>
              <a:off x="2858" y="2427"/>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0" name="Freeform 1370"/>
            <p:cNvSpPr>
              <a:spLocks/>
            </p:cNvSpPr>
            <p:nvPr/>
          </p:nvSpPr>
          <p:spPr bwMode="auto">
            <a:xfrm>
              <a:off x="2878" y="2440"/>
              <a:ext cx="30" cy="38"/>
            </a:xfrm>
            <a:custGeom>
              <a:avLst/>
              <a:gdLst/>
              <a:ahLst/>
              <a:cxnLst>
                <a:cxn ang="0">
                  <a:pos x="20" y="25"/>
                </a:cxn>
                <a:cxn ang="0">
                  <a:pos x="17" y="28"/>
                </a:cxn>
                <a:cxn ang="0">
                  <a:pos x="13" y="28"/>
                </a:cxn>
                <a:cxn ang="0">
                  <a:pos x="11" y="28"/>
                </a:cxn>
                <a:cxn ang="0">
                  <a:pos x="9" y="25"/>
                </a:cxn>
                <a:cxn ang="0">
                  <a:pos x="9" y="21"/>
                </a:cxn>
                <a:cxn ang="0">
                  <a:pos x="9" y="16"/>
                </a:cxn>
                <a:cxn ang="0">
                  <a:pos x="9" y="12"/>
                </a:cxn>
                <a:cxn ang="0">
                  <a:pos x="11" y="9"/>
                </a:cxn>
                <a:cxn ang="0">
                  <a:pos x="13" y="8"/>
                </a:cxn>
                <a:cxn ang="0">
                  <a:pos x="17" y="8"/>
                </a:cxn>
                <a:cxn ang="0">
                  <a:pos x="20" y="11"/>
                </a:cxn>
                <a:cxn ang="0">
                  <a:pos x="29" y="13"/>
                </a:cxn>
                <a:cxn ang="0">
                  <a:pos x="28" y="8"/>
                </a:cxn>
                <a:cxn ang="0">
                  <a:pos x="25" y="3"/>
                </a:cxn>
                <a:cxn ang="0">
                  <a:pos x="20" y="1"/>
                </a:cxn>
                <a:cxn ang="0">
                  <a:pos x="15" y="0"/>
                </a:cxn>
                <a:cxn ang="0">
                  <a:pos x="8" y="2"/>
                </a:cxn>
                <a:cxn ang="0">
                  <a:pos x="3" y="5"/>
                </a:cxn>
                <a:cxn ang="0">
                  <a:pos x="1" y="9"/>
                </a:cxn>
                <a:cxn ang="0">
                  <a:pos x="0" y="12"/>
                </a:cxn>
                <a:cxn ang="0">
                  <a:pos x="0" y="16"/>
                </a:cxn>
                <a:cxn ang="0">
                  <a:pos x="0" y="21"/>
                </a:cxn>
                <a:cxn ang="0">
                  <a:pos x="1" y="27"/>
                </a:cxn>
                <a:cxn ang="0">
                  <a:pos x="3" y="32"/>
                </a:cxn>
                <a:cxn ang="0">
                  <a:pos x="8" y="35"/>
                </a:cxn>
                <a:cxn ang="0">
                  <a:pos x="11" y="36"/>
                </a:cxn>
                <a:cxn ang="0">
                  <a:pos x="15" y="37"/>
                </a:cxn>
                <a:cxn ang="0">
                  <a:pos x="20" y="35"/>
                </a:cxn>
                <a:cxn ang="0">
                  <a:pos x="25" y="33"/>
                </a:cxn>
                <a:cxn ang="0">
                  <a:pos x="27" y="28"/>
                </a:cxn>
                <a:cxn ang="0">
                  <a:pos x="29" y="22"/>
                </a:cxn>
              </a:cxnLst>
              <a:rect l="0" t="0" r="r" b="b"/>
              <a:pathLst>
                <a:path w="30" h="38">
                  <a:moveTo>
                    <a:pt x="21" y="22"/>
                  </a:moveTo>
                  <a:lnTo>
                    <a:pt x="20" y="25"/>
                  </a:lnTo>
                  <a:lnTo>
                    <a:pt x="19" y="27"/>
                  </a:lnTo>
                  <a:lnTo>
                    <a:pt x="17" y="28"/>
                  </a:lnTo>
                  <a:lnTo>
                    <a:pt x="15" y="28"/>
                  </a:lnTo>
                  <a:lnTo>
                    <a:pt x="13" y="28"/>
                  </a:lnTo>
                  <a:lnTo>
                    <a:pt x="12" y="28"/>
                  </a:lnTo>
                  <a:lnTo>
                    <a:pt x="11" y="28"/>
                  </a:lnTo>
                  <a:lnTo>
                    <a:pt x="10" y="27"/>
                  </a:lnTo>
                  <a:lnTo>
                    <a:pt x="9" y="25"/>
                  </a:lnTo>
                  <a:lnTo>
                    <a:pt x="9" y="23"/>
                  </a:lnTo>
                  <a:lnTo>
                    <a:pt x="9" y="21"/>
                  </a:lnTo>
                  <a:lnTo>
                    <a:pt x="9" y="18"/>
                  </a:lnTo>
                  <a:lnTo>
                    <a:pt x="9" y="16"/>
                  </a:lnTo>
                  <a:lnTo>
                    <a:pt x="9" y="14"/>
                  </a:lnTo>
                  <a:lnTo>
                    <a:pt x="9" y="12"/>
                  </a:lnTo>
                  <a:lnTo>
                    <a:pt x="10" y="10"/>
                  </a:lnTo>
                  <a:lnTo>
                    <a:pt x="11" y="9"/>
                  </a:lnTo>
                  <a:lnTo>
                    <a:pt x="12" y="9"/>
                  </a:lnTo>
                  <a:lnTo>
                    <a:pt x="13" y="8"/>
                  </a:lnTo>
                  <a:lnTo>
                    <a:pt x="15" y="8"/>
                  </a:lnTo>
                  <a:lnTo>
                    <a:pt x="17" y="8"/>
                  </a:lnTo>
                  <a:lnTo>
                    <a:pt x="19" y="9"/>
                  </a:lnTo>
                  <a:lnTo>
                    <a:pt x="20" y="11"/>
                  </a:lnTo>
                  <a:lnTo>
                    <a:pt x="21" y="13"/>
                  </a:lnTo>
                  <a:lnTo>
                    <a:pt x="29" y="13"/>
                  </a:lnTo>
                  <a:lnTo>
                    <a:pt x="28" y="10"/>
                  </a:lnTo>
                  <a:lnTo>
                    <a:pt x="28" y="8"/>
                  </a:lnTo>
                  <a:lnTo>
                    <a:pt x="27" y="5"/>
                  </a:lnTo>
                  <a:lnTo>
                    <a:pt x="25" y="3"/>
                  </a:lnTo>
                  <a:lnTo>
                    <a:pt x="22" y="2"/>
                  </a:lnTo>
                  <a:lnTo>
                    <a:pt x="20" y="1"/>
                  </a:lnTo>
                  <a:lnTo>
                    <a:pt x="17" y="0"/>
                  </a:lnTo>
                  <a:lnTo>
                    <a:pt x="15" y="0"/>
                  </a:lnTo>
                  <a:lnTo>
                    <a:pt x="12" y="0"/>
                  </a:lnTo>
                  <a:lnTo>
                    <a:pt x="8" y="2"/>
                  </a:lnTo>
                  <a:lnTo>
                    <a:pt x="6" y="3"/>
                  </a:lnTo>
                  <a:lnTo>
                    <a:pt x="3" y="5"/>
                  </a:lnTo>
                  <a:lnTo>
                    <a:pt x="2" y="8"/>
                  </a:lnTo>
                  <a:lnTo>
                    <a:pt x="1" y="9"/>
                  </a:lnTo>
                  <a:lnTo>
                    <a:pt x="1" y="10"/>
                  </a:lnTo>
                  <a:lnTo>
                    <a:pt x="0" y="12"/>
                  </a:lnTo>
                  <a:lnTo>
                    <a:pt x="0" y="15"/>
                  </a:lnTo>
                  <a:lnTo>
                    <a:pt x="0" y="16"/>
                  </a:lnTo>
                  <a:lnTo>
                    <a:pt x="0" y="18"/>
                  </a:lnTo>
                  <a:lnTo>
                    <a:pt x="0" y="21"/>
                  </a:lnTo>
                  <a:lnTo>
                    <a:pt x="0" y="22"/>
                  </a:lnTo>
                  <a:lnTo>
                    <a:pt x="1" y="27"/>
                  </a:lnTo>
                  <a:lnTo>
                    <a:pt x="2" y="29"/>
                  </a:lnTo>
                  <a:lnTo>
                    <a:pt x="3" y="32"/>
                  </a:lnTo>
                  <a:lnTo>
                    <a:pt x="6" y="34"/>
                  </a:lnTo>
                  <a:lnTo>
                    <a:pt x="8" y="35"/>
                  </a:lnTo>
                  <a:lnTo>
                    <a:pt x="10" y="36"/>
                  </a:lnTo>
                  <a:lnTo>
                    <a:pt x="11" y="36"/>
                  </a:lnTo>
                  <a:lnTo>
                    <a:pt x="12" y="37"/>
                  </a:lnTo>
                  <a:lnTo>
                    <a:pt x="15" y="37"/>
                  </a:lnTo>
                  <a:lnTo>
                    <a:pt x="17" y="36"/>
                  </a:lnTo>
                  <a:lnTo>
                    <a:pt x="20" y="35"/>
                  </a:lnTo>
                  <a:lnTo>
                    <a:pt x="22" y="34"/>
                  </a:lnTo>
                  <a:lnTo>
                    <a:pt x="25" y="33"/>
                  </a:lnTo>
                  <a:lnTo>
                    <a:pt x="27" y="31"/>
                  </a:lnTo>
                  <a:lnTo>
                    <a:pt x="27" y="28"/>
                  </a:lnTo>
                  <a:lnTo>
                    <a:pt x="28" y="26"/>
                  </a:lnTo>
                  <a:lnTo>
                    <a:pt x="29" y="22"/>
                  </a:lnTo>
                  <a:lnTo>
                    <a:pt x="21"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1" name="Freeform 1371"/>
            <p:cNvSpPr>
              <a:spLocks/>
            </p:cNvSpPr>
            <p:nvPr/>
          </p:nvSpPr>
          <p:spPr bwMode="auto">
            <a:xfrm>
              <a:off x="2919" y="2440"/>
              <a:ext cx="32" cy="38"/>
            </a:xfrm>
            <a:custGeom>
              <a:avLst/>
              <a:gdLst/>
              <a:ahLst/>
              <a:cxnLst>
                <a:cxn ang="0">
                  <a:pos x="20" y="33"/>
                </a:cxn>
                <a:cxn ang="0">
                  <a:pos x="22" y="35"/>
                </a:cxn>
                <a:cxn ang="0">
                  <a:pos x="31" y="34"/>
                </a:cxn>
                <a:cxn ang="0">
                  <a:pos x="29" y="34"/>
                </a:cxn>
                <a:cxn ang="0">
                  <a:pos x="29" y="32"/>
                </a:cxn>
                <a:cxn ang="0">
                  <a:pos x="28" y="29"/>
                </a:cxn>
                <a:cxn ang="0">
                  <a:pos x="20" y="19"/>
                </a:cxn>
                <a:cxn ang="0">
                  <a:pos x="20" y="23"/>
                </a:cxn>
                <a:cxn ang="0">
                  <a:pos x="19" y="27"/>
                </a:cxn>
                <a:cxn ang="0">
                  <a:pos x="17" y="28"/>
                </a:cxn>
                <a:cxn ang="0">
                  <a:pos x="14" y="29"/>
                </a:cxn>
                <a:cxn ang="0">
                  <a:pos x="12" y="29"/>
                </a:cxn>
                <a:cxn ang="0">
                  <a:pos x="10" y="28"/>
                </a:cxn>
                <a:cxn ang="0">
                  <a:pos x="8" y="27"/>
                </a:cxn>
                <a:cxn ang="0">
                  <a:pos x="8" y="25"/>
                </a:cxn>
                <a:cxn ang="0">
                  <a:pos x="9" y="22"/>
                </a:cxn>
                <a:cxn ang="0">
                  <a:pos x="13" y="21"/>
                </a:cxn>
                <a:cxn ang="0">
                  <a:pos x="18" y="20"/>
                </a:cxn>
                <a:cxn ang="0">
                  <a:pos x="28" y="19"/>
                </a:cxn>
                <a:cxn ang="0">
                  <a:pos x="28" y="8"/>
                </a:cxn>
                <a:cxn ang="0">
                  <a:pos x="27" y="3"/>
                </a:cxn>
                <a:cxn ang="0">
                  <a:pos x="23" y="2"/>
                </a:cxn>
                <a:cxn ang="0">
                  <a:pos x="18" y="0"/>
                </a:cxn>
                <a:cxn ang="0">
                  <a:pos x="12" y="0"/>
                </a:cxn>
                <a:cxn ang="0">
                  <a:pos x="7" y="2"/>
                </a:cxn>
                <a:cxn ang="0">
                  <a:pos x="3" y="4"/>
                </a:cxn>
                <a:cxn ang="0">
                  <a:pos x="2" y="9"/>
                </a:cxn>
                <a:cxn ang="0">
                  <a:pos x="2" y="12"/>
                </a:cxn>
                <a:cxn ang="0">
                  <a:pos x="9" y="11"/>
                </a:cxn>
                <a:cxn ang="0">
                  <a:pos x="11" y="9"/>
                </a:cxn>
                <a:cxn ang="0">
                  <a:pos x="15" y="7"/>
                </a:cxn>
                <a:cxn ang="0">
                  <a:pos x="19" y="8"/>
                </a:cxn>
                <a:cxn ang="0">
                  <a:pos x="20" y="10"/>
                </a:cxn>
                <a:cxn ang="0">
                  <a:pos x="20" y="12"/>
                </a:cxn>
                <a:cxn ang="0">
                  <a:pos x="18" y="14"/>
                </a:cxn>
                <a:cxn ang="0">
                  <a:pos x="12" y="15"/>
                </a:cxn>
                <a:cxn ang="0">
                  <a:pos x="6" y="16"/>
                </a:cxn>
                <a:cxn ang="0">
                  <a:pos x="3" y="18"/>
                </a:cxn>
                <a:cxn ang="0">
                  <a:pos x="1" y="22"/>
                </a:cxn>
                <a:cxn ang="0">
                  <a:pos x="0" y="26"/>
                </a:cxn>
                <a:cxn ang="0">
                  <a:pos x="1" y="30"/>
                </a:cxn>
                <a:cxn ang="0">
                  <a:pos x="3" y="34"/>
                </a:cxn>
                <a:cxn ang="0">
                  <a:pos x="6" y="36"/>
                </a:cxn>
                <a:cxn ang="0">
                  <a:pos x="10" y="37"/>
                </a:cxn>
                <a:cxn ang="0">
                  <a:pos x="13" y="36"/>
                </a:cxn>
                <a:cxn ang="0">
                  <a:pos x="16" y="35"/>
                </a:cxn>
                <a:cxn ang="0">
                  <a:pos x="18" y="34"/>
                </a:cxn>
                <a:cxn ang="0">
                  <a:pos x="20" y="31"/>
                </a:cxn>
              </a:cxnLst>
              <a:rect l="0" t="0" r="r" b="b"/>
              <a:pathLst>
                <a:path w="32" h="38">
                  <a:moveTo>
                    <a:pt x="20" y="31"/>
                  </a:moveTo>
                  <a:lnTo>
                    <a:pt x="20" y="33"/>
                  </a:lnTo>
                  <a:lnTo>
                    <a:pt x="21" y="34"/>
                  </a:lnTo>
                  <a:lnTo>
                    <a:pt x="22" y="35"/>
                  </a:lnTo>
                  <a:lnTo>
                    <a:pt x="31" y="35"/>
                  </a:lnTo>
                  <a:lnTo>
                    <a:pt x="31" y="34"/>
                  </a:lnTo>
                  <a:lnTo>
                    <a:pt x="30" y="34"/>
                  </a:lnTo>
                  <a:lnTo>
                    <a:pt x="29" y="34"/>
                  </a:lnTo>
                  <a:lnTo>
                    <a:pt x="29" y="33"/>
                  </a:lnTo>
                  <a:lnTo>
                    <a:pt x="29" y="32"/>
                  </a:lnTo>
                  <a:lnTo>
                    <a:pt x="28" y="31"/>
                  </a:lnTo>
                  <a:lnTo>
                    <a:pt x="28" y="29"/>
                  </a:lnTo>
                  <a:lnTo>
                    <a:pt x="28" y="19"/>
                  </a:lnTo>
                  <a:lnTo>
                    <a:pt x="20" y="19"/>
                  </a:lnTo>
                  <a:lnTo>
                    <a:pt x="20" y="22"/>
                  </a:lnTo>
                  <a:lnTo>
                    <a:pt x="20" y="23"/>
                  </a:lnTo>
                  <a:lnTo>
                    <a:pt x="20" y="25"/>
                  </a:lnTo>
                  <a:lnTo>
                    <a:pt x="19" y="27"/>
                  </a:lnTo>
                  <a:lnTo>
                    <a:pt x="18" y="28"/>
                  </a:lnTo>
                  <a:lnTo>
                    <a:pt x="17" y="28"/>
                  </a:lnTo>
                  <a:lnTo>
                    <a:pt x="16" y="29"/>
                  </a:lnTo>
                  <a:lnTo>
                    <a:pt x="14" y="29"/>
                  </a:lnTo>
                  <a:lnTo>
                    <a:pt x="13" y="30"/>
                  </a:lnTo>
                  <a:lnTo>
                    <a:pt x="12" y="29"/>
                  </a:lnTo>
                  <a:lnTo>
                    <a:pt x="11" y="29"/>
                  </a:lnTo>
                  <a:lnTo>
                    <a:pt x="10" y="28"/>
                  </a:lnTo>
                  <a:lnTo>
                    <a:pt x="9" y="28"/>
                  </a:lnTo>
                  <a:lnTo>
                    <a:pt x="8" y="27"/>
                  </a:lnTo>
                  <a:lnTo>
                    <a:pt x="8" y="26"/>
                  </a:lnTo>
                  <a:lnTo>
                    <a:pt x="8" y="25"/>
                  </a:lnTo>
                  <a:lnTo>
                    <a:pt x="8" y="24"/>
                  </a:lnTo>
                  <a:lnTo>
                    <a:pt x="9" y="22"/>
                  </a:lnTo>
                  <a:lnTo>
                    <a:pt x="11" y="22"/>
                  </a:lnTo>
                  <a:lnTo>
                    <a:pt x="13" y="21"/>
                  </a:lnTo>
                  <a:lnTo>
                    <a:pt x="16" y="20"/>
                  </a:lnTo>
                  <a:lnTo>
                    <a:pt x="18" y="20"/>
                  </a:lnTo>
                  <a:lnTo>
                    <a:pt x="20" y="19"/>
                  </a:lnTo>
                  <a:lnTo>
                    <a:pt x="28" y="19"/>
                  </a:lnTo>
                  <a:lnTo>
                    <a:pt x="28" y="9"/>
                  </a:lnTo>
                  <a:lnTo>
                    <a:pt x="28" y="8"/>
                  </a:lnTo>
                  <a:lnTo>
                    <a:pt x="28" y="5"/>
                  </a:lnTo>
                  <a:lnTo>
                    <a:pt x="27" y="3"/>
                  </a:lnTo>
                  <a:lnTo>
                    <a:pt x="25" y="3"/>
                  </a:lnTo>
                  <a:lnTo>
                    <a:pt x="23" y="2"/>
                  </a:lnTo>
                  <a:lnTo>
                    <a:pt x="20" y="1"/>
                  </a:lnTo>
                  <a:lnTo>
                    <a:pt x="18" y="0"/>
                  </a:lnTo>
                  <a:lnTo>
                    <a:pt x="15" y="0"/>
                  </a:lnTo>
                  <a:lnTo>
                    <a:pt x="12" y="0"/>
                  </a:lnTo>
                  <a:lnTo>
                    <a:pt x="9" y="1"/>
                  </a:lnTo>
                  <a:lnTo>
                    <a:pt x="7" y="2"/>
                  </a:lnTo>
                  <a:lnTo>
                    <a:pt x="5" y="3"/>
                  </a:lnTo>
                  <a:lnTo>
                    <a:pt x="3" y="4"/>
                  </a:lnTo>
                  <a:lnTo>
                    <a:pt x="3" y="7"/>
                  </a:lnTo>
                  <a:lnTo>
                    <a:pt x="2" y="9"/>
                  </a:lnTo>
                  <a:lnTo>
                    <a:pt x="2" y="11"/>
                  </a:lnTo>
                  <a:lnTo>
                    <a:pt x="2" y="12"/>
                  </a:lnTo>
                  <a:lnTo>
                    <a:pt x="9" y="12"/>
                  </a:lnTo>
                  <a:lnTo>
                    <a:pt x="9" y="11"/>
                  </a:lnTo>
                  <a:lnTo>
                    <a:pt x="10" y="9"/>
                  </a:lnTo>
                  <a:lnTo>
                    <a:pt x="11" y="9"/>
                  </a:lnTo>
                  <a:lnTo>
                    <a:pt x="13" y="8"/>
                  </a:lnTo>
                  <a:lnTo>
                    <a:pt x="15" y="7"/>
                  </a:lnTo>
                  <a:lnTo>
                    <a:pt x="18" y="8"/>
                  </a:lnTo>
                  <a:lnTo>
                    <a:pt x="19" y="8"/>
                  </a:lnTo>
                  <a:lnTo>
                    <a:pt x="20" y="9"/>
                  </a:lnTo>
                  <a:lnTo>
                    <a:pt x="20" y="10"/>
                  </a:lnTo>
                  <a:lnTo>
                    <a:pt x="20" y="11"/>
                  </a:lnTo>
                  <a:lnTo>
                    <a:pt x="20" y="12"/>
                  </a:lnTo>
                  <a:lnTo>
                    <a:pt x="19" y="13"/>
                  </a:lnTo>
                  <a:lnTo>
                    <a:pt x="18" y="14"/>
                  </a:lnTo>
                  <a:lnTo>
                    <a:pt x="15" y="15"/>
                  </a:lnTo>
                  <a:lnTo>
                    <a:pt x="12"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6"/>
                  </a:lnTo>
                  <a:lnTo>
                    <a:pt x="15" y="36"/>
                  </a:lnTo>
                  <a:lnTo>
                    <a:pt x="16" y="35"/>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2" name="Freeform 1372"/>
            <p:cNvSpPr>
              <a:spLocks/>
            </p:cNvSpPr>
            <p:nvPr/>
          </p:nvSpPr>
          <p:spPr bwMode="auto">
            <a:xfrm>
              <a:off x="2994" y="2440"/>
              <a:ext cx="31" cy="38"/>
            </a:xfrm>
            <a:custGeom>
              <a:avLst/>
              <a:gdLst/>
              <a:ahLst/>
              <a:cxnLst>
                <a:cxn ang="0">
                  <a:pos x="21" y="33"/>
                </a:cxn>
                <a:cxn ang="0">
                  <a:pos x="21" y="35"/>
                </a:cxn>
                <a:cxn ang="0">
                  <a:pos x="30" y="34"/>
                </a:cxn>
                <a:cxn ang="0">
                  <a:pos x="29" y="34"/>
                </a:cxn>
                <a:cxn ang="0">
                  <a:pos x="28" y="32"/>
                </a:cxn>
                <a:cxn ang="0">
                  <a:pos x="28" y="29"/>
                </a:cxn>
                <a:cxn ang="0">
                  <a:pos x="20" y="19"/>
                </a:cxn>
                <a:cxn ang="0">
                  <a:pos x="20" y="23"/>
                </a:cxn>
                <a:cxn ang="0">
                  <a:pos x="19" y="27"/>
                </a:cxn>
                <a:cxn ang="0">
                  <a:pos x="18" y="28"/>
                </a:cxn>
                <a:cxn ang="0">
                  <a:pos x="14" y="29"/>
                </a:cxn>
                <a:cxn ang="0">
                  <a:pos x="12" y="29"/>
                </a:cxn>
                <a:cxn ang="0">
                  <a:pos x="9" y="28"/>
                </a:cxn>
                <a:cxn ang="0">
                  <a:pos x="8" y="27"/>
                </a:cxn>
                <a:cxn ang="0">
                  <a:pos x="8" y="25"/>
                </a:cxn>
                <a:cxn ang="0">
                  <a:pos x="9" y="22"/>
                </a:cxn>
                <a:cxn ang="0">
                  <a:pos x="13" y="21"/>
                </a:cxn>
                <a:cxn ang="0">
                  <a:pos x="18" y="20"/>
                </a:cxn>
                <a:cxn ang="0">
                  <a:pos x="28" y="19"/>
                </a:cxn>
                <a:cxn ang="0">
                  <a:pos x="28" y="8"/>
                </a:cxn>
                <a:cxn ang="0">
                  <a:pos x="27" y="3"/>
                </a:cxn>
                <a:cxn ang="0">
                  <a:pos x="23" y="2"/>
                </a:cxn>
                <a:cxn ang="0">
                  <a:pos x="18" y="0"/>
                </a:cxn>
                <a:cxn ang="0">
                  <a:pos x="12" y="0"/>
                </a:cxn>
                <a:cxn ang="0">
                  <a:pos x="7" y="2"/>
                </a:cxn>
                <a:cxn ang="0">
                  <a:pos x="3" y="4"/>
                </a:cxn>
                <a:cxn ang="0">
                  <a:pos x="2" y="9"/>
                </a:cxn>
                <a:cxn ang="0">
                  <a:pos x="2" y="12"/>
                </a:cxn>
                <a:cxn ang="0">
                  <a:pos x="9" y="11"/>
                </a:cxn>
                <a:cxn ang="0">
                  <a:pos x="11" y="9"/>
                </a:cxn>
                <a:cxn ang="0">
                  <a:pos x="15" y="7"/>
                </a:cxn>
                <a:cxn ang="0">
                  <a:pos x="18" y="8"/>
                </a:cxn>
                <a:cxn ang="0">
                  <a:pos x="20" y="10"/>
                </a:cxn>
                <a:cxn ang="0">
                  <a:pos x="20" y="12"/>
                </a:cxn>
                <a:cxn ang="0">
                  <a:pos x="18" y="14"/>
                </a:cxn>
                <a:cxn ang="0">
                  <a:pos x="11" y="15"/>
                </a:cxn>
                <a:cxn ang="0">
                  <a:pos x="6" y="16"/>
                </a:cxn>
                <a:cxn ang="0">
                  <a:pos x="3" y="18"/>
                </a:cxn>
                <a:cxn ang="0">
                  <a:pos x="1" y="22"/>
                </a:cxn>
                <a:cxn ang="0">
                  <a:pos x="0" y="26"/>
                </a:cxn>
                <a:cxn ang="0">
                  <a:pos x="1" y="30"/>
                </a:cxn>
                <a:cxn ang="0">
                  <a:pos x="3" y="34"/>
                </a:cxn>
                <a:cxn ang="0">
                  <a:pos x="6" y="36"/>
                </a:cxn>
                <a:cxn ang="0">
                  <a:pos x="10" y="37"/>
                </a:cxn>
                <a:cxn ang="0">
                  <a:pos x="13" y="36"/>
                </a:cxn>
                <a:cxn ang="0">
                  <a:pos x="16" y="35"/>
                </a:cxn>
                <a:cxn ang="0">
                  <a:pos x="18" y="34"/>
                </a:cxn>
                <a:cxn ang="0">
                  <a:pos x="20" y="31"/>
                </a:cxn>
              </a:cxnLst>
              <a:rect l="0" t="0" r="r" b="b"/>
              <a:pathLst>
                <a:path w="31" h="38">
                  <a:moveTo>
                    <a:pt x="20" y="31"/>
                  </a:moveTo>
                  <a:lnTo>
                    <a:pt x="21" y="33"/>
                  </a:lnTo>
                  <a:lnTo>
                    <a:pt x="21" y="34"/>
                  </a:lnTo>
                  <a:lnTo>
                    <a:pt x="21" y="35"/>
                  </a:lnTo>
                  <a:lnTo>
                    <a:pt x="30" y="35"/>
                  </a:lnTo>
                  <a:lnTo>
                    <a:pt x="30" y="34"/>
                  </a:lnTo>
                  <a:lnTo>
                    <a:pt x="30" y="34"/>
                  </a:lnTo>
                  <a:lnTo>
                    <a:pt x="29" y="34"/>
                  </a:lnTo>
                  <a:lnTo>
                    <a:pt x="29" y="33"/>
                  </a:lnTo>
                  <a:lnTo>
                    <a:pt x="28" y="32"/>
                  </a:lnTo>
                  <a:lnTo>
                    <a:pt x="28" y="31"/>
                  </a:lnTo>
                  <a:lnTo>
                    <a:pt x="28" y="29"/>
                  </a:lnTo>
                  <a:lnTo>
                    <a:pt x="28" y="19"/>
                  </a:lnTo>
                  <a:lnTo>
                    <a:pt x="20" y="19"/>
                  </a:lnTo>
                  <a:lnTo>
                    <a:pt x="20" y="22"/>
                  </a:lnTo>
                  <a:lnTo>
                    <a:pt x="20" y="23"/>
                  </a:lnTo>
                  <a:lnTo>
                    <a:pt x="19" y="25"/>
                  </a:lnTo>
                  <a:lnTo>
                    <a:pt x="19" y="27"/>
                  </a:lnTo>
                  <a:lnTo>
                    <a:pt x="18" y="28"/>
                  </a:lnTo>
                  <a:lnTo>
                    <a:pt x="18" y="28"/>
                  </a:lnTo>
                  <a:lnTo>
                    <a:pt x="16" y="29"/>
                  </a:lnTo>
                  <a:lnTo>
                    <a:pt x="14" y="29"/>
                  </a:lnTo>
                  <a:lnTo>
                    <a:pt x="13" y="30"/>
                  </a:lnTo>
                  <a:lnTo>
                    <a:pt x="12" y="29"/>
                  </a:lnTo>
                  <a:lnTo>
                    <a:pt x="11" y="29"/>
                  </a:lnTo>
                  <a:lnTo>
                    <a:pt x="9" y="28"/>
                  </a:lnTo>
                  <a:lnTo>
                    <a:pt x="8" y="28"/>
                  </a:lnTo>
                  <a:lnTo>
                    <a:pt x="8" y="27"/>
                  </a:lnTo>
                  <a:lnTo>
                    <a:pt x="8" y="26"/>
                  </a:lnTo>
                  <a:lnTo>
                    <a:pt x="8" y="25"/>
                  </a:lnTo>
                  <a:lnTo>
                    <a:pt x="8" y="24"/>
                  </a:lnTo>
                  <a:lnTo>
                    <a:pt x="9" y="22"/>
                  </a:lnTo>
                  <a:lnTo>
                    <a:pt x="11" y="22"/>
                  </a:lnTo>
                  <a:lnTo>
                    <a:pt x="13" y="21"/>
                  </a:lnTo>
                  <a:lnTo>
                    <a:pt x="16" y="20"/>
                  </a:lnTo>
                  <a:lnTo>
                    <a:pt x="18" y="20"/>
                  </a:lnTo>
                  <a:lnTo>
                    <a:pt x="20" y="19"/>
                  </a:lnTo>
                  <a:lnTo>
                    <a:pt x="28" y="19"/>
                  </a:lnTo>
                  <a:lnTo>
                    <a:pt x="28" y="9"/>
                  </a:lnTo>
                  <a:lnTo>
                    <a:pt x="28" y="8"/>
                  </a:lnTo>
                  <a:lnTo>
                    <a:pt x="28" y="5"/>
                  </a:lnTo>
                  <a:lnTo>
                    <a:pt x="27" y="3"/>
                  </a:lnTo>
                  <a:lnTo>
                    <a:pt x="25" y="3"/>
                  </a:lnTo>
                  <a:lnTo>
                    <a:pt x="23" y="2"/>
                  </a:lnTo>
                  <a:lnTo>
                    <a:pt x="21" y="1"/>
                  </a:lnTo>
                  <a:lnTo>
                    <a:pt x="18" y="0"/>
                  </a:lnTo>
                  <a:lnTo>
                    <a:pt x="14" y="0"/>
                  </a:lnTo>
                  <a:lnTo>
                    <a:pt x="12" y="0"/>
                  </a:lnTo>
                  <a:lnTo>
                    <a:pt x="9" y="1"/>
                  </a:lnTo>
                  <a:lnTo>
                    <a:pt x="7" y="2"/>
                  </a:lnTo>
                  <a:lnTo>
                    <a:pt x="5" y="3"/>
                  </a:lnTo>
                  <a:lnTo>
                    <a:pt x="3" y="4"/>
                  </a:lnTo>
                  <a:lnTo>
                    <a:pt x="3" y="7"/>
                  </a:lnTo>
                  <a:lnTo>
                    <a:pt x="2" y="9"/>
                  </a:lnTo>
                  <a:lnTo>
                    <a:pt x="2" y="11"/>
                  </a:lnTo>
                  <a:lnTo>
                    <a:pt x="2" y="12"/>
                  </a:lnTo>
                  <a:lnTo>
                    <a:pt x="9" y="12"/>
                  </a:lnTo>
                  <a:lnTo>
                    <a:pt x="9" y="11"/>
                  </a:lnTo>
                  <a:lnTo>
                    <a:pt x="9" y="9"/>
                  </a:lnTo>
                  <a:lnTo>
                    <a:pt x="11" y="9"/>
                  </a:lnTo>
                  <a:lnTo>
                    <a:pt x="13" y="8"/>
                  </a:lnTo>
                  <a:lnTo>
                    <a:pt x="15" y="7"/>
                  </a:lnTo>
                  <a:lnTo>
                    <a:pt x="18" y="8"/>
                  </a:lnTo>
                  <a:lnTo>
                    <a:pt x="18" y="8"/>
                  </a:lnTo>
                  <a:lnTo>
                    <a:pt x="19" y="9"/>
                  </a:lnTo>
                  <a:lnTo>
                    <a:pt x="20" y="10"/>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6"/>
                  </a:lnTo>
                  <a:lnTo>
                    <a:pt x="15" y="36"/>
                  </a:lnTo>
                  <a:lnTo>
                    <a:pt x="16" y="35"/>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3" name="Freeform 1373"/>
            <p:cNvSpPr>
              <a:spLocks/>
            </p:cNvSpPr>
            <p:nvPr/>
          </p:nvSpPr>
          <p:spPr bwMode="auto">
            <a:xfrm>
              <a:off x="2101" y="2537"/>
              <a:ext cx="29" cy="36"/>
            </a:xfrm>
            <a:custGeom>
              <a:avLst/>
              <a:gdLst/>
              <a:ahLst/>
              <a:cxnLst>
                <a:cxn ang="0">
                  <a:pos x="0" y="35"/>
                </a:cxn>
                <a:cxn ang="0">
                  <a:pos x="8" y="35"/>
                </a:cxn>
                <a:cxn ang="0">
                  <a:pos x="8" y="15"/>
                </a:cxn>
                <a:cxn ang="0">
                  <a:pos x="8" y="14"/>
                </a:cxn>
                <a:cxn ang="0">
                  <a:pos x="8" y="12"/>
                </a:cxn>
                <a:cxn ang="0">
                  <a:pos x="9" y="11"/>
                </a:cxn>
                <a:cxn ang="0">
                  <a:pos x="10" y="9"/>
                </a:cxn>
                <a:cxn ang="0">
                  <a:pos x="12" y="8"/>
                </a:cxn>
                <a:cxn ang="0">
                  <a:pos x="13" y="8"/>
                </a:cxn>
                <a:cxn ang="0">
                  <a:pos x="15" y="8"/>
                </a:cxn>
                <a:cxn ang="0">
                  <a:pos x="16" y="8"/>
                </a:cxn>
                <a:cxn ang="0">
                  <a:pos x="16" y="8"/>
                </a:cxn>
                <a:cxn ang="0">
                  <a:pos x="17" y="9"/>
                </a:cxn>
                <a:cxn ang="0">
                  <a:pos x="19" y="9"/>
                </a:cxn>
                <a:cxn ang="0">
                  <a:pos x="19" y="10"/>
                </a:cxn>
                <a:cxn ang="0">
                  <a:pos x="20" y="11"/>
                </a:cxn>
                <a:cxn ang="0">
                  <a:pos x="20" y="15"/>
                </a:cxn>
                <a:cxn ang="0">
                  <a:pos x="20" y="35"/>
                </a:cxn>
                <a:cxn ang="0">
                  <a:pos x="28" y="35"/>
                </a:cxn>
                <a:cxn ang="0">
                  <a:pos x="28" y="12"/>
                </a:cxn>
                <a:cxn ang="0">
                  <a:pos x="28" y="9"/>
                </a:cxn>
                <a:cxn ang="0">
                  <a:pos x="27" y="7"/>
                </a:cxn>
                <a:cxn ang="0">
                  <a:pos x="26" y="4"/>
                </a:cxn>
                <a:cxn ang="0">
                  <a:pos x="26" y="3"/>
                </a:cxn>
                <a:cxn ang="0">
                  <a:pos x="24" y="2"/>
                </a:cxn>
                <a:cxn ang="0">
                  <a:pos x="22" y="1"/>
                </a:cxn>
                <a:cxn ang="0">
                  <a:pos x="20" y="0"/>
                </a:cxn>
                <a:cxn ang="0">
                  <a:pos x="17" y="0"/>
                </a:cxn>
                <a:cxn ang="0">
                  <a:pos x="15" y="1"/>
                </a:cxn>
                <a:cxn ang="0">
                  <a:pos x="13" y="1"/>
                </a:cxn>
                <a:cxn ang="0">
                  <a:pos x="12" y="1"/>
                </a:cxn>
                <a:cxn ang="0">
                  <a:pos x="10" y="3"/>
                </a:cxn>
                <a:cxn ang="0">
                  <a:pos x="7" y="5"/>
                </a:cxn>
                <a:cxn ang="0">
                  <a:pos x="7" y="1"/>
                </a:cxn>
                <a:cxn ang="0">
                  <a:pos x="0" y="1"/>
                </a:cxn>
                <a:cxn ang="0">
                  <a:pos x="0" y="35"/>
                </a:cxn>
              </a:cxnLst>
              <a:rect l="0" t="0" r="r" b="b"/>
              <a:pathLst>
                <a:path w="29" h="36">
                  <a:moveTo>
                    <a:pt x="0" y="35"/>
                  </a:moveTo>
                  <a:lnTo>
                    <a:pt x="8" y="35"/>
                  </a:lnTo>
                  <a:lnTo>
                    <a:pt x="8" y="15"/>
                  </a:lnTo>
                  <a:lnTo>
                    <a:pt x="8" y="14"/>
                  </a:lnTo>
                  <a:lnTo>
                    <a:pt x="8" y="12"/>
                  </a:lnTo>
                  <a:lnTo>
                    <a:pt x="9" y="11"/>
                  </a:lnTo>
                  <a:lnTo>
                    <a:pt x="10" y="9"/>
                  </a:lnTo>
                  <a:lnTo>
                    <a:pt x="12" y="8"/>
                  </a:lnTo>
                  <a:lnTo>
                    <a:pt x="13" y="8"/>
                  </a:lnTo>
                  <a:lnTo>
                    <a:pt x="15" y="8"/>
                  </a:lnTo>
                  <a:lnTo>
                    <a:pt x="16" y="8"/>
                  </a:lnTo>
                  <a:lnTo>
                    <a:pt x="16" y="8"/>
                  </a:lnTo>
                  <a:lnTo>
                    <a:pt x="17" y="9"/>
                  </a:lnTo>
                  <a:lnTo>
                    <a:pt x="19" y="9"/>
                  </a:lnTo>
                  <a:lnTo>
                    <a:pt x="19" y="10"/>
                  </a:lnTo>
                  <a:lnTo>
                    <a:pt x="20" y="11"/>
                  </a:lnTo>
                  <a:lnTo>
                    <a:pt x="20" y="15"/>
                  </a:lnTo>
                  <a:lnTo>
                    <a:pt x="20" y="35"/>
                  </a:lnTo>
                  <a:lnTo>
                    <a:pt x="28" y="35"/>
                  </a:lnTo>
                  <a:lnTo>
                    <a:pt x="28" y="12"/>
                  </a:lnTo>
                  <a:lnTo>
                    <a:pt x="28" y="9"/>
                  </a:lnTo>
                  <a:lnTo>
                    <a:pt x="27" y="7"/>
                  </a:lnTo>
                  <a:lnTo>
                    <a:pt x="26" y="4"/>
                  </a:lnTo>
                  <a:lnTo>
                    <a:pt x="26" y="3"/>
                  </a:lnTo>
                  <a:lnTo>
                    <a:pt x="24" y="2"/>
                  </a:lnTo>
                  <a:lnTo>
                    <a:pt x="22" y="1"/>
                  </a:lnTo>
                  <a:lnTo>
                    <a:pt x="20" y="0"/>
                  </a:lnTo>
                  <a:lnTo>
                    <a:pt x="17" y="0"/>
                  </a:lnTo>
                  <a:lnTo>
                    <a:pt x="15" y="1"/>
                  </a:lnTo>
                  <a:lnTo>
                    <a:pt x="13" y="1"/>
                  </a:lnTo>
                  <a:lnTo>
                    <a:pt x="12" y="1"/>
                  </a:lnTo>
                  <a:lnTo>
                    <a:pt x="10" y="3"/>
                  </a:lnTo>
                  <a:lnTo>
                    <a:pt x="7" y="5"/>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4" name="Freeform 1374"/>
            <p:cNvSpPr>
              <a:spLocks/>
            </p:cNvSpPr>
            <p:nvPr/>
          </p:nvSpPr>
          <p:spPr bwMode="auto">
            <a:xfrm>
              <a:off x="2147" y="2538"/>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5" name="Freeform 1375"/>
            <p:cNvSpPr>
              <a:spLocks/>
            </p:cNvSpPr>
            <p:nvPr/>
          </p:nvSpPr>
          <p:spPr bwMode="auto">
            <a:xfrm>
              <a:off x="2147" y="2524"/>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6" name="Freeform 1376"/>
            <p:cNvSpPr>
              <a:spLocks/>
            </p:cNvSpPr>
            <p:nvPr/>
          </p:nvSpPr>
          <p:spPr bwMode="auto">
            <a:xfrm>
              <a:off x="2165" y="2538"/>
              <a:ext cx="33" cy="35"/>
            </a:xfrm>
            <a:custGeom>
              <a:avLst/>
              <a:gdLst/>
              <a:ahLst/>
              <a:cxnLst>
                <a:cxn ang="0">
                  <a:pos x="12" y="34"/>
                </a:cxn>
                <a:cxn ang="0">
                  <a:pos x="20" y="34"/>
                </a:cxn>
                <a:cxn ang="0">
                  <a:pos x="32" y="0"/>
                </a:cxn>
                <a:cxn ang="0">
                  <a:pos x="23" y="0"/>
                </a:cxn>
                <a:cxn ang="0">
                  <a:pos x="16" y="25"/>
                </a:cxn>
                <a:cxn ang="0">
                  <a:pos x="9" y="0"/>
                </a:cxn>
                <a:cxn ang="0">
                  <a:pos x="0" y="0"/>
                </a:cxn>
                <a:cxn ang="0">
                  <a:pos x="12" y="34"/>
                </a:cxn>
              </a:cxnLst>
              <a:rect l="0" t="0" r="r" b="b"/>
              <a:pathLst>
                <a:path w="33" h="35">
                  <a:moveTo>
                    <a:pt x="12" y="34"/>
                  </a:moveTo>
                  <a:lnTo>
                    <a:pt x="20" y="34"/>
                  </a:lnTo>
                  <a:lnTo>
                    <a:pt x="32" y="0"/>
                  </a:lnTo>
                  <a:lnTo>
                    <a:pt x="23" y="0"/>
                  </a:lnTo>
                  <a:lnTo>
                    <a:pt x="16" y="25"/>
                  </a:lnTo>
                  <a:lnTo>
                    <a:pt x="9" y="0"/>
                  </a:lnTo>
                  <a:lnTo>
                    <a:pt x="0" y="0"/>
                  </a:lnTo>
                  <a:lnTo>
                    <a:pt x="12"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7" name="Freeform 1377"/>
            <p:cNvSpPr>
              <a:spLocks/>
            </p:cNvSpPr>
            <p:nvPr/>
          </p:nvSpPr>
          <p:spPr bwMode="auto">
            <a:xfrm>
              <a:off x="2209" y="2536"/>
              <a:ext cx="31" cy="38"/>
            </a:xfrm>
            <a:custGeom>
              <a:avLst/>
              <a:gdLst/>
              <a:ahLst/>
              <a:cxnLst>
                <a:cxn ang="0">
                  <a:pos x="20" y="28"/>
                </a:cxn>
                <a:cxn ang="0">
                  <a:pos x="18" y="29"/>
                </a:cxn>
                <a:cxn ang="0">
                  <a:pos x="13" y="29"/>
                </a:cxn>
                <a:cxn ang="0">
                  <a:pos x="10" y="28"/>
                </a:cxn>
                <a:cxn ang="0">
                  <a:pos x="9" y="23"/>
                </a:cxn>
                <a:cxn ang="0">
                  <a:pos x="30" y="22"/>
                </a:cxn>
                <a:cxn ang="0">
                  <a:pos x="30" y="15"/>
                </a:cxn>
                <a:cxn ang="0">
                  <a:pos x="29" y="11"/>
                </a:cxn>
                <a:cxn ang="0">
                  <a:pos x="28" y="9"/>
                </a:cxn>
                <a:cxn ang="0">
                  <a:pos x="17" y="9"/>
                </a:cxn>
                <a:cxn ang="0">
                  <a:pos x="18" y="9"/>
                </a:cxn>
                <a:cxn ang="0">
                  <a:pos x="20" y="11"/>
                </a:cxn>
                <a:cxn ang="0">
                  <a:pos x="22" y="15"/>
                </a:cxn>
                <a:cxn ang="0">
                  <a:pos x="9" y="14"/>
                </a:cxn>
                <a:cxn ang="0">
                  <a:pos x="10" y="11"/>
                </a:cxn>
                <a:cxn ang="0">
                  <a:pos x="12" y="9"/>
                </a:cxn>
                <a:cxn ang="0">
                  <a:pos x="13" y="9"/>
                </a:cxn>
                <a:cxn ang="0">
                  <a:pos x="28" y="9"/>
                </a:cxn>
                <a:cxn ang="0">
                  <a:pos x="24" y="3"/>
                </a:cxn>
                <a:cxn ang="0">
                  <a:pos x="18" y="1"/>
                </a:cxn>
                <a:cxn ang="0">
                  <a:pos x="13" y="1"/>
                </a:cxn>
                <a:cxn ang="0">
                  <a:pos x="8" y="2"/>
                </a:cxn>
                <a:cxn ang="0">
                  <a:pos x="3" y="5"/>
                </a:cxn>
                <a:cxn ang="0">
                  <a:pos x="1" y="9"/>
                </a:cxn>
                <a:cxn ang="0">
                  <a:pos x="0" y="13"/>
                </a:cxn>
                <a:cxn ang="0">
                  <a:pos x="0" y="17"/>
                </a:cxn>
                <a:cxn ang="0">
                  <a:pos x="0" y="21"/>
                </a:cxn>
                <a:cxn ang="0">
                  <a:pos x="0" y="25"/>
                </a:cxn>
                <a:cxn ang="0">
                  <a:pos x="3" y="30"/>
                </a:cxn>
                <a:cxn ang="0">
                  <a:pos x="6" y="34"/>
                </a:cxn>
                <a:cxn ang="0">
                  <a:pos x="12" y="37"/>
                </a:cxn>
                <a:cxn ang="0">
                  <a:pos x="15" y="37"/>
                </a:cxn>
                <a:cxn ang="0">
                  <a:pos x="20" y="37"/>
                </a:cxn>
                <a:cxn ang="0">
                  <a:pos x="25" y="34"/>
                </a:cxn>
                <a:cxn ang="0">
                  <a:pos x="28" y="31"/>
                </a:cxn>
                <a:cxn ang="0">
                  <a:pos x="30" y="26"/>
                </a:cxn>
              </a:cxnLst>
              <a:rect l="0" t="0" r="r" b="b"/>
              <a:pathLst>
                <a:path w="31" h="38">
                  <a:moveTo>
                    <a:pt x="21" y="26"/>
                  </a:moveTo>
                  <a:lnTo>
                    <a:pt x="20" y="28"/>
                  </a:lnTo>
                  <a:lnTo>
                    <a:pt x="19" y="28"/>
                  </a:lnTo>
                  <a:lnTo>
                    <a:pt x="18" y="29"/>
                  </a:lnTo>
                  <a:lnTo>
                    <a:pt x="15" y="29"/>
                  </a:lnTo>
                  <a:lnTo>
                    <a:pt x="13" y="29"/>
                  </a:lnTo>
                  <a:lnTo>
                    <a:pt x="13" y="29"/>
                  </a:lnTo>
                  <a:lnTo>
                    <a:pt x="10" y="28"/>
                  </a:lnTo>
                  <a:lnTo>
                    <a:pt x="9" y="25"/>
                  </a:lnTo>
                  <a:lnTo>
                    <a:pt x="9" y="23"/>
                  </a:lnTo>
                  <a:lnTo>
                    <a:pt x="9" y="22"/>
                  </a:lnTo>
                  <a:lnTo>
                    <a:pt x="30" y="22"/>
                  </a:lnTo>
                  <a:lnTo>
                    <a:pt x="30" y="19"/>
                  </a:lnTo>
                  <a:lnTo>
                    <a:pt x="30" y="15"/>
                  </a:lnTo>
                  <a:lnTo>
                    <a:pt x="30" y="13"/>
                  </a:lnTo>
                  <a:lnTo>
                    <a:pt x="29" y="11"/>
                  </a:lnTo>
                  <a:lnTo>
                    <a:pt x="28" y="9"/>
                  </a:lnTo>
                  <a:lnTo>
                    <a:pt x="28" y="9"/>
                  </a:lnTo>
                  <a:lnTo>
                    <a:pt x="15" y="9"/>
                  </a:lnTo>
                  <a:lnTo>
                    <a:pt x="17" y="9"/>
                  </a:lnTo>
                  <a:lnTo>
                    <a:pt x="18" y="9"/>
                  </a:lnTo>
                  <a:lnTo>
                    <a:pt x="18" y="9"/>
                  </a:lnTo>
                  <a:lnTo>
                    <a:pt x="19" y="10"/>
                  </a:lnTo>
                  <a:lnTo>
                    <a:pt x="20" y="11"/>
                  </a:lnTo>
                  <a:lnTo>
                    <a:pt x="21" y="12"/>
                  </a:lnTo>
                  <a:lnTo>
                    <a:pt x="22" y="15"/>
                  </a:lnTo>
                  <a:lnTo>
                    <a:pt x="9" y="15"/>
                  </a:lnTo>
                  <a:lnTo>
                    <a:pt x="9" y="14"/>
                  </a:lnTo>
                  <a:lnTo>
                    <a:pt x="9" y="12"/>
                  </a:lnTo>
                  <a:lnTo>
                    <a:pt x="10" y="11"/>
                  </a:lnTo>
                  <a:lnTo>
                    <a:pt x="10" y="10"/>
                  </a:lnTo>
                  <a:lnTo>
                    <a:pt x="12" y="9"/>
                  </a:lnTo>
                  <a:lnTo>
                    <a:pt x="13" y="9"/>
                  </a:lnTo>
                  <a:lnTo>
                    <a:pt x="13" y="9"/>
                  </a:lnTo>
                  <a:lnTo>
                    <a:pt x="15" y="9"/>
                  </a:lnTo>
                  <a:lnTo>
                    <a:pt x="28" y="9"/>
                  </a:lnTo>
                  <a:lnTo>
                    <a:pt x="26" y="5"/>
                  </a:lnTo>
                  <a:lnTo>
                    <a:pt x="24" y="3"/>
                  </a:lnTo>
                  <a:lnTo>
                    <a:pt x="22" y="2"/>
                  </a:lnTo>
                  <a:lnTo>
                    <a:pt x="18" y="1"/>
                  </a:lnTo>
                  <a:lnTo>
                    <a:pt x="15" y="0"/>
                  </a:lnTo>
                  <a:lnTo>
                    <a:pt x="13" y="1"/>
                  </a:lnTo>
                  <a:lnTo>
                    <a:pt x="12" y="1"/>
                  </a:lnTo>
                  <a:lnTo>
                    <a:pt x="8" y="2"/>
                  </a:lnTo>
                  <a:lnTo>
                    <a:pt x="6" y="3"/>
                  </a:lnTo>
                  <a:lnTo>
                    <a:pt x="3" y="5"/>
                  </a:lnTo>
                  <a:lnTo>
                    <a:pt x="2" y="9"/>
                  </a:lnTo>
                  <a:lnTo>
                    <a:pt x="1" y="9"/>
                  </a:lnTo>
                  <a:lnTo>
                    <a:pt x="1" y="11"/>
                  </a:lnTo>
                  <a:lnTo>
                    <a:pt x="0" y="13"/>
                  </a:lnTo>
                  <a:lnTo>
                    <a:pt x="0" y="15"/>
                  </a:lnTo>
                  <a:lnTo>
                    <a:pt x="0" y="17"/>
                  </a:lnTo>
                  <a:lnTo>
                    <a:pt x="0" y="19"/>
                  </a:lnTo>
                  <a:lnTo>
                    <a:pt x="0" y="21"/>
                  </a:lnTo>
                  <a:lnTo>
                    <a:pt x="0" y="23"/>
                  </a:lnTo>
                  <a:lnTo>
                    <a:pt x="0" y="25"/>
                  </a:lnTo>
                  <a:lnTo>
                    <a:pt x="1" y="27"/>
                  </a:lnTo>
                  <a:lnTo>
                    <a:pt x="3" y="30"/>
                  </a:lnTo>
                  <a:lnTo>
                    <a:pt x="4" y="32"/>
                  </a:lnTo>
                  <a:lnTo>
                    <a:pt x="6" y="34"/>
                  </a:lnTo>
                  <a:lnTo>
                    <a:pt x="9" y="36"/>
                  </a:lnTo>
                  <a:lnTo>
                    <a:pt x="12" y="37"/>
                  </a:lnTo>
                  <a:lnTo>
                    <a:pt x="13" y="37"/>
                  </a:lnTo>
                  <a:lnTo>
                    <a:pt x="15" y="37"/>
                  </a:lnTo>
                  <a:lnTo>
                    <a:pt x="18" y="37"/>
                  </a:lnTo>
                  <a:lnTo>
                    <a:pt x="20" y="37"/>
                  </a:lnTo>
                  <a:lnTo>
                    <a:pt x="23" y="35"/>
                  </a:lnTo>
                  <a:lnTo>
                    <a:pt x="25" y="34"/>
                  </a:lnTo>
                  <a:lnTo>
                    <a:pt x="26" y="33"/>
                  </a:lnTo>
                  <a:lnTo>
                    <a:pt x="28" y="31"/>
                  </a:lnTo>
                  <a:lnTo>
                    <a:pt x="29" y="28"/>
                  </a:lnTo>
                  <a:lnTo>
                    <a:pt x="30" y="26"/>
                  </a:lnTo>
                  <a:lnTo>
                    <a:pt x="21"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8" name="Freeform 1378"/>
            <p:cNvSpPr>
              <a:spLocks/>
            </p:cNvSpPr>
            <p:nvPr/>
          </p:nvSpPr>
          <p:spPr bwMode="auto">
            <a:xfrm>
              <a:off x="2255" y="2524"/>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59" name="Freeform 1379"/>
            <p:cNvSpPr>
              <a:spLocks/>
            </p:cNvSpPr>
            <p:nvPr/>
          </p:nvSpPr>
          <p:spPr bwMode="auto">
            <a:xfrm>
              <a:off x="2311" y="2524"/>
              <a:ext cx="33" cy="50"/>
            </a:xfrm>
            <a:custGeom>
              <a:avLst/>
              <a:gdLst/>
              <a:ahLst/>
              <a:cxnLst>
                <a:cxn ang="0">
                  <a:pos x="24" y="0"/>
                </a:cxn>
                <a:cxn ang="0">
                  <a:pos x="21" y="14"/>
                </a:cxn>
                <a:cxn ang="0">
                  <a:pos x="17" y="12"/>
                </a:cxn>
                <a:cxn ang="0">
                  <a:pos x="11" y="12"/>
                </a:cxn>
                <a:cxn ang="0">
                  <a:pos x="8" y="12"/>
                </a:cxn>
                <a:cxn ang="0">
                  <a:pos x="4" y="16"/>
                </a:cxn>
                <a:cxn ang="0">
                  <a:pos x="3" y="20"/>
                </a:cxn>
                <a:cxn ang="0">
                  <a:pos x="0" y="27"/>
                </a:cxn>
                <a:cxn ang="0">
                  <a:pos x="0" y="30"/>
                </a:cxn>
                <a:cxn ang="0">
                  <a:pos x="0" y="35"/>
                </a:cxn>
                <a:cxn ang="0">
                  <a:pos x="3" y="42"/>
                </a:cxn>
                <a:cxn ang="0">
                  <a:pos x="6" y="46"/>
                </a:cxn>
                <a:cxn ang="0">
                  <a:pos x="11" y="49"/>
                </a:cxn>
                <a:cxn ang="0">
                  <a:pos x="13" y="49"/>
                </a:cxn>
                <a:cxn ang="0">
                  <a:pos x="17" y="49"/>
                </a:cxn>
                <a:cxn ang="0">
                  <a:pos x="19" y="48"/>
                </a:cxn>
                <a:cxn ang="0">
                  <a:pos x="21" y="46"/>
                </a:cxn>
                <a:cxn ang="0">
                  <a:pos x="24" y="48"/>
                </a:cxn>
                <a:cxn ang="0">
                  <a:pos x="32" y="20"/>
                </a:cxn>
                <a:cxn ang="0">
                  <a:pos x="18" y="20"/>
                </a:cxn>
                <a:cxn ang="0">
                  <a:pos x="20" y="21"/>
                </a:cxn>
                <a:cxn ang="0">
                  <a:pos x="22" y="24"/>
                </a:cxn>
                <a:cxn ang="0">
                  <a:pos x="23" y="28"/>
                </a:cxn>
                <a:cxn ang="0">
                  <a:pos x="23" y="33"/>
                </a:cxn>
                <a:cxn ang="0">
                  <a:pos x="22" y="37"/>
                </a:cxn>
                <a:cxn ang="0">
                  <a:pos x="20" y="40"/>
                </a:cxn>
                <a:cxn ang="0">
                  <a:pos x="18" y="41"/>
                </a:cxn>
                <a:cxn ang="0">
                  <a:pos x="14" y="41"/>
                </a:cxn>
                <a:cxn ang="0">
                  <a:pos x="12" y="39"/>
                </a:cxn>
                <a:cxn ang="0">
                  <a:pos x="10" y="37"/>
                </a:cxn>
                <a:cxn ang="0">
                  <a:pos x="8" y="33"/>
                </a:cxn>
                <a:cxn ang="0">
                  <a:pos x="8" y="28"/>
                </a:cxn>
                <a:cxn ang="0">
                  <a:pos x="10" y="24"/>
                </a:cxn>
                <a:cxn ang="0">
                  <a:pos x="12" y="21"/>
                </a:cxn>
                <a:cxn ang="0">
                  <a:pos x="14" y="20"/>
                </a:cxn>
                <a:cxn ang="0">
                  <a:pos x="32" y="20"/>
                </a:cxn>
              </a:cxnLst>
              <a:rect l="0" t="0" r="r" b="b"/>
              <a:pathLst>
                <a:path w="33" h="50">
                  <a:moveTo>
                    <a:pt x="32" y="0"/>
                  </a:moveTo>
                  <a:lnTo>
                    <a:pt x="24" y="0"/>
                  </a:lnTo>
                  <a:lnTo>
                    <a:pt x="24" y="17"/>
                  </a:lnTo>
                  <a:lnTo>
                    <a:pt x="21" y="14"/>
                  </a:lnTo>
                  <a:lnTo>
                    <a:pt x="19" y="12"/>
                  </a:lnTo>
                  <a:lnTo>
                    <a:pt x="17" y="12"/>
                  </a:lnTo>
                  <a:lnTo>
                    <a:pt x="13" y="11"/>
                  </a:lnTo>
                  <a:lnTo>
                    <a:pt x="11" y="12"/>
                  </a:lnTo>
                  <a:lnTo>
                    <a:pt x="9" y="12"/>
                  </a:lnTo>
                  <a:lnTo>
                    <a:pt x="8" y="12"/>
                  </a:lnTo>
                  <a:lnTo>
                    <a:pt x="6" y="14"/>
                  </a:lnTo>
                  <a:lnTo>
                    <a:pt x="4" y="16"/>
                  </a:lnTo>
                  <a:lnTo>
                    <a:pt x="3" y="18"/>
                  </a:lnTo>
                  <a:lnTo>
                    <a:pt x="3" y="20"/>
                  </a:lnTo>
                  <a:lnTo>
                    <a:pt x="1" y="23"/>
                  </a:lnTo>
                  <a:lnTo>
                    <a:pt x="0" y="27"/>
                  </a:lnTo>
                  <a:lnTo>
                    <a:pt x="0" y="29"/>
                  </a:lnTo>
                  <a:lnTo>
                    <a:pt x="0" y="30"/>
                  </a:lnTo>
                  <a:lnTo>
                    <a:pt x="0" y="33"/>
                  </a:lnTo>
                  <a:lnTo>
                    <a:pt x="0" y="35"/>
                  </a:lnTo>
                  <a:lnTo>
                    <a:pt x="1" y="38"/>
                  </a:lnTo>
                  <a:lnTo>
                    <a:pt x="3" y="42"/>
                  </a:lnTo>
                  <a:lnTo>
                    <a:pt x="4" y="44"/>
                  </a:lnTo>
                  <a:lnTo>
                    <a:pt x="6" y="46"/>
                  </a:lnTo>
                  <a:lnTo>
                    <a:pt x="8" y="48"/>
                  </a:lnTo>
                  <a:lnTo>
                    <a:pt x="11" y="49"/>
                  </a:lnTo>
                  <a:lnTo>
                    <a:pt x="12" y="49"/>
                  </a:lnTo>
                  <a:lnTo>
                    <a:pt x="13" y="49"/>
                  </a:lnTo>
                  <a:lnTo>
                    <a:pt x="15" y="49"/>
                  </a:lnTo>
                  <a:lnTo>
                    <a:pt x="17" y="49"/>
                  </a:lnTo>
                  <a:lnTo>
                    <a:pt x="18" y="49"/>
                  </a:lnTo>
                  <a:lnTo>
                    <a:pt x="19" y="48"/>
                  </a:lnTo>
                  <a:lnTo>
                    <a:pt x="20" y="47"/>
                  </a:lnTo>
                  <a:lnTo>
                    <a:pt x="21" y="46"/>
                  </a:lnTo>
                  <a:lnTo>
                    <a:pt x="24" y="44"/>
                  </a:lnTo>
                  <a:lnTo>
                    <a:pt x="24" y="48"/>
                  </a:lnTo>
                  <a:lnTo>
                    <a:pt x="32" y="48"/>
                  </a:lnTo>
                  <a:lnTo>
                    <a:pt x="32" y="20"/>
                  </a:lnTo>
                  <a:lnTo>
                    <a:pt x="16" y="20"/>
                  </a:lnTo>
                  <a:lnTo>
                    <a:pt x="18" y="20"/>
                  </a:lnTo>
                  <a:lnTo>
                    <a:pt x="19" y="20"/>
                  </a:lnTo>
                  <a:lnTo>
                    <a:pt x="20" y="21"/>
                  </a:lnTo>
                  <a:lnTo>
                    <a:pt x="21" y="22"/>
                  </a:lnTo>
                  <a:lnTo>
                    <a:pt x="22" y="24"/>
                  </a:lnTo>
                  <a:lnTo>
                    <a:pt x="23" y="26"/>
                  </a:lnTo>
                  <a:lnTo>
                    <a:pt x="23" y="28"/>
                  </a:lnTo>
                  <a:lnTo>
                    <a:pt x="24" y="30"/>
                  </a:lnTo>
                  <a:lnTo>
                    <a:pt x="23" y="33"/>
                  </a:lnTo>
                  <a:lnTo>
                    <a:pt x="23" y="35"/>
                  </a:lnTo>
                  <a:lnTo>
                    <a:pt x="22" y="37"/>
                  </a:lnTo>
                  <a:lnTo>
                    <a:pt x="21" y="38"/>
                  </a:lnTo>
                  <a:lnTo>
                    <a:pt x="20" y="40"/>
                  </a:lnTo>
                  <a:lnTo>
                    <a:pt x="19" y="40"/>
                  </a:lnTo>
                  <a:lnTo>
                    <a:pt x="18" y="41"/>
                  </a:lnTo>
                  <a:lnTo>
                    <a:pt x="16" y="41"/>
                  </a:lnTo>
                  <a:lnTo>
                    <a:pt x="14" y="41"/>
                  </a:lnTo>
                  <a:lnTo>
                    <a:pt x="13" y="40"/>
                  </a:lnTo>
                  <a:lnTo>
                    <a:pt x="12" y="39"/>
                  </a:lnTo>
                  <a:lnTo>
                    <a:pt x="11" y="38"/>
                  </a:lnTo>
                  <a:lnTo>
                    <a:pt x="10" y="37"/>
                  </a:lnTo>
                  <a:lnTo>
                    <a:pt x="9" y="35"/>
                  </a:lnTo>
                  <a:lnTo>
                    <a:pt x="8" y="33"/>
                  </a:lnTo>
                  <a:lnTo>
                    <a:pt x="8" y="30"/>
                  </a:lnTo>
                  <a:lnTo>
                    <a:pt x="8" y="28"/>
                  </a:lnTo>
                  <a:lnTo>
                    <a:pt x="9" y="26"/>
                  </a:lnTo>
                  <a:lnTo>
                    <a:pt x="10" y="24"/>
                  </a:lnTo>
                  <a:lnTo>
                    <a:pt x="11" y="22"/>
                  </a:lnTo>
                  <a:lnTo>
                    <a:pt x="12" y="21"/>
                  </a:lnTo>
                  <a:lnTo>
                    <a:pt x="13" y="20"/>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0" name="Freeform 1380"/>
            <p:cNvSpPr>
              <a:spLocks/>
            </p:cNvSpPr>
            <p:nvPr/>
          </p:nvSpPr>
          <p:spPr bwMode="auto">
            <a:xfrm>
              <a:off x="2358" y="2536"/>
              <a:ext cx="32" cy="38"/>
            </a:xfrm>
            <a:custGeom>
              <a:avLst/>
              <a:gdLst/>
              <a:ahLst/>
              <a:cxnLst>
                <a:cxn ang="0">
                  <a:pos x="21" y="28"/>
                </a:cxn>
                <a:cxn ang="0">
                  <a:pos x="18" y="29"/>
                </a:cxn>
                <a:cxn ang="0">
                  <a:pos x="15" y="29"/>
                </a:cxn>
                <a:cxn ang="0">
                  <a:pos x="11" y="28"/>
                </a:cxn>
                <a:cxn ang="0">
                  <a:pos x="10" y="23"/>
                </a:cxn>
                <a:cxn ang="0">
                  <a:pos x="31" y="22"/>
                </a:cxn>
                <a:cxn ang="0">
                  <a:pos x="31" y="15"/>
                </a:cxn>
                <a:cxn ang="0">
                  <a:pos x="30" y="11"/>
                </a:cxn>
                <a:cxn ang="0">
                  <a:pos x="28" y="9"/>
                </a:cxn>
                <a:cxn ang="0">
                  <a:pos x="18" y="9"/>
                </a:cxn>
                <a:cxn ang="0">
                  <a:pos x="19" y="9"/>
                </a:cxn>
                <a:cxn ang="0">
                  <a:pos x="21" y="11"/>
                </a:cxn>
                <a:cxn ang="0">
                  <a:pos x="23" y="15"/>
                </a:cxn>
                <a:cxn ang="0">
                  <a:pos x="10" y="14"/>
                </a:cxn>
                <a:cxn ang="0">
                  <a:pos x="11" y="11"/>
                </a:cxn>
                <a:cxn ang="0">
                  <a:pos x="13" y="9"/>
                </a:cxn>
                <a:cxn ang="0">
                  <a:pos x="14" y="9"/>
                </a:cxn>
                <a:cxn ang="0">
                  <a:pos x="28" y="9"/>
                </a:cxn>
                <a:cxn ang="0">
                  <a:pos x="25" y="3"/>
                </a:cxn>
                <a:cxn ang="0">
                  <a:pos x="19" y="1"/>
                </a:cxn>
                <a:cxn ang="0">
                  <a:pos x="14" y="1"/>
                </a:cxn>
                <a:cxn ang="0">
                  <a:pos x="9" y="2"/>
                </a:cxn>
                <a:cxn ang="0">
                  <a:pos x="4" y="5"/>
                </a:cxn>
                <a:cxn ang="0">
                  <a:pos x="3" y="9"/>
                </a:cxn>
                <a:cxn ang="0">
                  <a:pos x="1" y="13"/>
                </a:cxn>
                <a:cxn ang="0">
                  <a:pos x="1" y="17"/>
                </a:cxn>
                <a:cxn ang="0">
                  <a:pos x="1" y="21"/>
                </a:cxn>
                <a:cxn ang="0">
                  <a:pos x="1" y="25"/>
                </a:cxn>
                <a:cxn ang="0">
                  <a:pos x="3" y="30"/>
                </a:cxn>
                <a:cxn ang="0">
                  <a:pos x="7" y="34"/>
                </a:cxn>
                <a:cxn ang="0">
                  <a:pos x="13" y="37"/>
                </a:cxn>
                <a:cxn ang="0">
                  <a:pos x="16" y="37"/>
                </a:cxn>
                <a:cxn ang="0">
                  <a:pos x="21" y="37"/>
                </a:cxn>
                <a:cxn ang="0">
                  <a:pos x="25" y="34"/>
                </a:cxn>
                <a:cxn ang="0">
                  <a:pos x="28" y="31"/>
                </a:cxn>
                <a:cxn ang="0">
                  <a:pos x="31" y="26"/>
                </a:cxn>
              </a:cxnLst>
              <a:rect l="0" t="0" r="r" b="b"/>
              <a:pathLst>
                <a:path w="32" h="38">
                  <a:moveTo>
                    <a:pt x="22" y="26"/>
                  </a:moveTo>
                  <a:lnTo>
                    <a:pt x="21" y="28"/>
                  </a:lnTo>
                  <a:lnTo>
                    <a:pt x="19" y="28"/>
                  </a:lnTo>
                  <a:lnTo>
                    <a:pt x="18" y="29"/>
                  </a:lnTo>
                  <a:lnTo>
                    <a:pt x="16" y="29"/>
                  </a:lnTo>
                  <a:lnTo>
                    <a:pt x="15" y="29"/>
                  </a:lnTo>
                  <a:lnTo>
                    <a:pt x="13" y="29"/>
                  </a:lnTo>
                  <a:lnTo>
                    <a:pt x="11" y="28"/>
                  </a:lnTo>
                  <a:lnTo>
                    <a:pt x="10" y="25"/>
                  </a:lnTo>
                  <a:lnTo>
                    <a:pt x="10" y="23"/>
                  </a:lnTo>
                  <a:lnTo>
                    <a:pt x="9" y="22"/>
                  </a:lnTo>
                  <a:lnTo>
                    <a:pt x="31" y="22"/>
                  </a:lnTo>
                  <a:lnTo>
                    <a:pt x="31" y="19"/>
                  </a:lnTo>
                  <a:lnTo>
                    <a:pt x="31" y="15"/>
                  </a:lnTo>
                  <a:lnTo>
                    <a:pt x="31" y="13"/>
                  </a:lnTo>
                  <a:lnTo>
                    <a:pt x="30" y="11"/>
                  </a:lnTo>
                  <a:lnTo>
                    <a:pt x="29" y="9"/>
                  </a:lnTo>
                  <a:lnTo>
                    <a:pt x="28" y="9"/>
                  </a:lnTo>
                  <a:lnTo>
                    <a:pt x="16" y="9"/>
                  </a:lnTo>
                  <a:lnTo>
                    <a:pt x="18" y="9"/>
                  </a:lnTo>
                  <a:lnTo>
                    <a:pt x="18" y="9"/>
                  </a:lnTo>
                  <a:lnTo>
                    <a:pt x="19" y="9"/>
                  </a:lnTo>
                  <a:lnTo>
                    <a:pt x="20" y="10"/>
                  </a:lnTo>
                  <a:lnTo>
                    <a:pt x="21" y="11"/>
                  </a:lnTo>
                  <a:lnTo>
                    <a:pt x="22" y="12"/>
                  </a:lnTo>
                  <a:lnTo>
                    <a:pt x="23" y="15"/>
                  </a:lnTo>
                  <a:lnTo>
                    <a:pt x="9" y="15"/>
                  </a:lnTo>
                  <a:lnTo>
                    <a:pt x="10" y="14"/>
                  </a:lnTo>
                  <a:lnTo>
                    <a:pt x="10" y="12"/>
                  </a:lnTo>
                  <a:lnTo>
                    <a:pt x="11" y="11"/>
                  </a:lnTo>
                  <a:lnTo>
                    <a:pt x="11" y="10"/>
                  </a:lnTo>
                  <a:lnTo>
                    <a:pt x="13" y="9"/>
                  </a:lnTo>
                  <a:lnTo>
                    <a:pt x="13" y="9"/>
                  </a:lnTo>
                  <a:lnTo>
                    <a:pt x="14" y="9"/>
                  </a:lnTo>
                  <a:lnTo>
                    <a:pt x="16" y="9"/>
                  </a:lnTo>
                  <a:lnTo>
                    <a:pt x="28" y="9"/>
                  </a:lnTo>
                  <a:lnTo>
                    <a:pt x="27" y="5"/>
                  </a:lnTo>
                  <a:lnTo>
                    <a:pt x="25" y="3"/>
                  </a:lnTo>
                  <a:lnTo>
                    <a:pt x="23" y="2"/>
                  </a:lnTo>
                  <a:lnTo>
                    <a:pt x="19" y="1"/>
                  </a:lnTo>
                  <a:lnTo>
                    <a:pt x="15" y="0"/>
                  </a:lnTo>
                  <a:lnTo>
                    <a:pt x="14" y="1"/>
                  </a:lnTo>
                  <a:lnTo>
                    <a:pt x="13" y="1"/>
                  </a:lnTo>
                  <a:lnTo>
                    <a:pt x="9" y="2"/>
                  </a:lnTo>
                  <a:lnTo>
                    <a:pt x="7" y="3"/>
                  </a:lnTo>
                  <a:lnTo>
                    <a:pt x="4" y="5"/>
                  </a:lnTo>
                  <a:lnTo>
                    <a:pt x="3" y="9"/>
                  </a:lnTo>
                  <a:lnTo>
                    <a:pt x="3" y="9"/>
                  </a:lnTo>
                  <a:lnTo>
                    <a:pt x="2" y="11"/>
                  </a:lnTo>
                  <a:lnTo>
                    <a:pt x="1" y="13"/>
                  </a:lnTo>
                  <a:lnTo>
                    <a:pt x="1" y="15"/>
                  </a:lnTo>
                  <a:lnTo>
                    <a:pt x="1" y="17"/>
                  </a:lnTo>
                  <a:lnTo>
                    <a:pt x="0" y="19"/>
                  </a:lnTo>
                  <a:lnTo>
                    <a:pt x="1" y="21"/>
                  </a:lnTo>
                  <a:lnTo>
                    <a:pt x="1" y="23"/>
                  </a:lnTo>
                  <a:lnTo>
                    <a:pt x="1" y="25"/>
                  </a:lnTo>
                  <a:lnTo>
                    <a:pt x="2" y="27"/>
                  </a:lnTo>
                  <a:lnTo>
                    <a:pt x="3" y="30"/>
                  </a:lnTo>
                  <a:lnTo>
                    <a:pt x="5" y="32"/>
                  </a:lnTo>
                  <a:lnTo>
                    <a:pt x="7" y="34"/>
                  </a:lnTo>
                  <a:lnTo>
                    <a:pt x="9" y="36"/>
                  </a:lnTo>
                  <a:lnTo>
                    <a:pt x="13" y="37"/>
                  </a:lnTo>
                  <a:lnTo>
                    <a:pt x="14" y="37"/>
                  </a:lnTo>
                  <a:lnTo>
                    <a:pt x="16" y="37"/>
                  </a:lnTo>
                  <a:lnTo>
                    <a:pt x="18" y="37"/>
                  </a:lnTo>
                  <a:lnTo>
                    <a:pt x="21" y="37"/>
                  </a:lnTo>
                  <a:lnTo>
                    <a:pt x="23" y="35"/>
                  </a:lnTo>
                  <a:lnTo>
                    <a:pt x="25" y="34"/>
                  </a:lnTo>
                  <a:lnTo>
                    <a:pt x="27" y="33"/>
                  </a:lnTo>
                  <a:lnTo>
                    <a:pt x="28" y="31"/>
                  </a:lnTo>
                  <a:lnTo>
                    <a:pt x="30" y="28"/>
                  </a:lnTo>
                  <a:lnTo>
                    <a:pt x="31"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1" name="Freeform 1381"/>
            <p:cNvSpPr>
              <a:spLocks/>
            </p:cNvSpPr>
            <p:nvPr/>
          </p:nvSpPr>
          <p:spPr bwMode="auto">
            <a:xfrm>
              <a:off x="2440" y="2536"/>
              <a:ext cx="32" cy="53"/>
            </a:xfrm>
            <a:custGeom>
              <a:avLst/>
              <a:gdLst/>
              <a:ahLst/>
              <a:cxnLst>
                <a:cxn ang="0">
                  <a:pos x="8" y="52"/>
                </a:cxn>
                <a:cxn ang="0">
                  <a:pos x="9" y="35"/>
                </a:cxn>
                <a:cxn ang="0">
                  <a:pos x="13" y="38"/>
                </a:cxn>
                <a:cxn ang="0">
                  <a:pos x="15" y="39"/>
                </a:cxn>
                <a:cxn ang="0">
                  <a:pos x="18" y="39"/>
                </a:cxn>
                <a:cxn ang="0">
                  <a:pos x="21" y="39"/>
                </a:cxn>
                <a:cxn ang="0">
                  <a:pos x="26" y="36"/>
                </a:cxn>
                <a:cxn ang="0">
                  <a:pos x="29" y="31"/>
                </a:cxn>
                <a:cxn ang="0">
                  <a:pos x="31" y="24"/>
                </a:cxn>
                <a:cxn ang="0">
                  <a:pos x="31" y="15"/>
                </a:cxn>
                <a:cxn ang="0">
                  <a:pos x="29" y="9"/>
                </a:cxn>
                <a:cxn ang="0">
                  <a:pos x="18" y="9"/>
                </a:cxn>
                <a:cxn ang="0">
                  <a:pos x="20" y="11"/>
                </a:cxn>
                <a:cxn ang="0">
                  <a:pos x="22" y="13"/>
                </a:cxn>
                <a:cxn ang="0">
                  <a:pos x="23" y="18"/>
                </a:cxn>
                <a:cxn ang="0">
                  <a:pos x="23" y="22"/>
                </a:cxn>
                <a:cxn ang="0">
                  <a:pos x="22" y="26"/>
                </a:cxn>
                <a:cxn ang="0">
                  <a:pos x="20" y="30"/>
                </a:cxn>
                <a:cxn ang="0">
                  <a:pos x="18" y="30"/>
                </a:cxn>
                <a:cxn ang="0">
                  <a:pos x="14" y="30"/>
                </a:cxn>
                <a:cxn ang="0">
                  <a:pos x="12" y="30"/>
                </a:cxn>
                <a:cxn ang="0">
                  <a:pos x="9" y="26"/>
                </a:cxn>
                <a:cxn ang="0">
                  <a:pos x="8" y="22"/>
                </a:cxn>
                <a:cxn ang="0">
                  <a:pos x="8" y="18"/>
                </a:cxn>
                <a:cxn ang="0">
                  <a:pos x="9" y="13"/>
                </a:cxn>
                <a:cxn ang="0">
                  <a:pos x="12" y="11"/>
                </a:cxn>
                <a:cxn ang="0">
                  <a:pos x="14" y="9"/>
                </a:cxn>
                <a:cxn ang="0">
                  <a:pos x="29" y="9"/>
                </a:cxn>
                <a:cxn ang="0">
                  <a:pos x="26" y="4"/>
                </a:cxn>
                <a:cxn ang="0">
                  <a:pos x="23" y="2"/>
                </a:cxn>
                <a:cxn ang="0">
                  <a:pos x="21" y="1"/>
                </a:cxn>
                <a:cxn ang="0">
                  <a:pos x="17" y="1"/>
                </a:cxn>
                <a:cxn ang="0">
                  <a:pos x="13" y="2"/>
                </a:cxn>
                <a:cxn ang="0">
                  <a:pos x="8" y="7"/>
                </a:cxn>
                <a:cxn ang="0">
                  <a:pos x="0" y="2"/>
                </a:cxn>
              </a:cxnLst>
              <a:rect l="0" t="0" r="r" b="b"/>
              <a:pathLst>
                <a:path w="32" h="53">
                  <a:moveTo>
                    <a:pt x="0" y="52"/>
                  </a:moveTo>
                  <a:lnTo>
                    <a:pt x="8" y="52"/>
                  </a:lnTo>
                  <a:lnTo>
                    <a:pt x="8" y="33"/>
                  </a:lnTo>
                  <a:lnTo>
                    <a:pt x="9" y="35"/>
                  </a:lnTo>
                  <a:lnTo>
                    <a:pt x="10" y="36"/>
                  </a:lnTo>
                  <a:lnTo>
                    <a:pt x="13" y="38"/>
                  </a:lnTo>
                  <a:lnTo>
                    <a:pt x="14" y="39"/>
                  </a:lnTo>
                  <a:lnTo>
                    <a:pt x="15" y="39"/>
                  </a:lnTo>
                  <a:lnTo>
                    <a:pt x="17" y="39"/>
                  </a:lnTo>
                  <a:lnTo>
                    <a:pt x="18" y="39"/>
                  </a:lnTo>
                  <a:lnTo>
                    <a:pt x="20" y="39"/>
                  </a:lnTo>
                  <a:lnTo>
                    <a:pt x="21" y="39"/>
                  </a:lnTo>
                  <a:lnTo>
                    <a:pt x="23" y="38"/>
                  </a:lnTo>
                  <a:lnTo>
                    <a:pt x="26" y="36"/>
                  </a:lnTo>
                  <a:lnTo>
                    <a:pt x="28" y="33"/>
                  </a:lnTo>
                  <a:lnTo>
                    <a:pt x="29" y="31"/>
                  </a:lnTo>
                  <a:lnTo>
                    <a:pt x="30" y="28"/>
                  </a:lnTo>
                  <a:lnTo>
                    <a:pt x="31" y="24"/>
                  </a:lnTo>
                  <a:lnTo>
                    <a:pt x="31" y="20"/>
                  </a:lnTo>
                  <a:lnTo>
                    <a:pt x="31" y="15"/>
                  </a:lnTo>
                  <a:lnTo>
                    <a:pt x="30" y="12"/>
                  </a:lnTo>
                  <a:lnTo>
                    <a:pt x="29" y="9"/>
                  </a:lnTo>
                  <a:lnTo>
                    <a:pt x="16" y="9"/>
                  </a:lnTo>
                  <a:lnTo>
                    <a:pt x="18" y="9"/>
                  </a:lnTo>
                  <a:lnTo>
                    <a:pt x="18" y="10"/>
                  </a:lnTo>
                  <a:lnTo>
                    <a:pt x="20" y="11"/>
                  </a:lnTo>
                  <a:lnTo>
                    <a:pt x="21" y="12"/>
                  </a:lnTo>
                  <a:lnTo>
                    <a:pt x="22" y="13"/>
                  </a:lnTo>
                  <a:lnTo>
                    <a:pt x="23" y="15"/>
                  </a:lnTo>
                  <a:lnTo>
                    <a:pt x="23" y="18"/>
                  </a:lnTo>
                  <a:lnTo>
                    <a:pt x="23" y="21"/>
                  </a:lnTo>
                  <a:lnTo>
                    <a:pt x="23" y="22"/>
                  </a:lnTo>
                  <a:lnTo>
                    <a:pt x="23" y="24"/>
                  </a:lnTo>
                  <a:lnTo>
                    <a:pt x="22" y="26"/>
                  </a:lnTo>
                  <a:lnTo>
                    <a:pt x="21" y="28"/>
                  </a:lnTo>
                  <a:lnTo>
                    <a:pt x="20" y="30"/>
                  </a:lnTo>
                  <a:lnTo>
                    <a:pt x="18" y="30"/>
                  </a:lnTo>
                  <a:lnTo>
                    <a:pt x="18" y="30"/>
                  </a:lnTo>
                  <a:lnTo>
                    <a:pt x="16" y="30"/>
                  </a:lnTo>
                  <a:lnTo>
                    <a:pt x="14" y="30"/>
                  </a:lnTo>
                  <a:lnTo>
                    <a:pt x="13" y="30"/>
                  </a:lnTo>
                  <a:lnTo>
                    <a:pt x="12" y="30"/>
                  </a:lnTo>
                  <a:lnTo>
                    <a:pt x="11" y="28"/>
                  </a:lnTo>
                  <a:lnTo>
                    <a:pt x="9" y="26"/>
                  </a:lnTo>
                  <a:lnTo>
                    <a:pt x="9" y="24"/>
                  </a:lnTo>
                  <a:lnTo>
                    <a:pt x="8" y="22"/>
                  </a:lnTo>
                  <a:lnTo>
                    <a:pt x="8" y="21"/>
                  </a:lnTo>
                  <a:lnTo>
                    <a:pt x="8" y="18"/>
                  </a:lnTo>
                  <a:lnTo>
                    <a:pt x="9" y="15"/>
                  </a:lnTo>
                  <a:lnTo>
                    <a:pt x="9" y="13"/>
                  </a:lnTo>
                  <a:lnTo>
                    <a:pt x="10" y="12"/>
                  </a:lnTo>
                  <a:lnTo>
                    <a:pt x="12" y="11"/>
                  </a:lnTo>
                  <a:lnTo>
                    <a:pt x="13" y="9"/>
                  </a:lnTo>
                  <a:lnTo>
                    <a:pt x="14" y="9"/>
                  </a:lnTo>
                  <a:lnTo>
                    <a:pt x="16" y="9"/>
                  </a:lnTo>
                  <a:lnTo>
                    <a:pt x="29" y="9"/>
                  </a:lnTo>
                  <a:lnTo>
                    <a:pt x="28" y="5"/>
                  </a:lnTo>
                  <a:lnTo>
                    <a:pt x="26" y="4"/>
                  </a:lnTo>
                  <a:lnTo>
                    <a:pt x="24" y="3"/>
                  </a:lnTo>
                  <a:lnTo>
                    <a:pt x="23" y="2"/>
                  </a:lnTo>
                  <a:lnTo>
                    <a:pt x="22" y="2"/>
                  </a:lnTo>
                  <a:lnTo>
                    <a:pt x="21" y="1"/>
                  </a:lnTo>
                  <a:lnTo>
                    <a:pt x="18" y="0"/>
                  </a:lnTo>
                  <a:lnTo>
                    <a:pt x="17" y="1"/>
                  </a:lnTo>
                  <a:lnTo>
                    <a:pt x="15" y="1"/>
                  </a:lnTo>
                  <a:lnTo>
                    <a:pt x="13" y="2"/>
                  </a:lnTo>
                  <a:lnTo>
                    <a:pt x="10" y="4"/>
                  </a:lnTo>
                  <a:lnTo>
                    <a:pt x="8" y="7"/>
                  </a:lnTo>
                  <a:lnTo>
                    <a:pt x="8" y="2"/>
                  </a:lnTo>
                  <a:lnTo>
                    <a:pt x="0" y="2"/>
                  </a:lnTo>
                  <a:lnTo>
                    <a:pt x="0" y="5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2" name="Freeform 1382"/>
            <p:cNvSpPr>
              <a:spLocks/>
            </p:cNvSpPr>
            <p:nvPr/>
          </p:nvSpPr>
          <p:spPr bwMode="auto">
            <a:xfrm>
              <a:off x="2487" y="2537"/>
              <a:ext cx="18" cy="36"/>
            </a:xfrm>
            <a:custGeom>
              <a:avLst/>
              <a:gdLst/>
              <a:ahLst/>
              <a:cxnLst>
                <a:cxn ang="0">
                  <a:pos x="0" y="35"/>
                </a:cxn>
                <a:cxn ang="0">
                  <a:pos x="8" y="35"/>
                </a:cxn>
                <a:cxn ang="0">
                  <a:pos x="8" y="17"/>
                </a:cxn>
                <a:cxn ang="0">
                  <a:pos x="8" y="15"/>
                </a:cxn>
                <a:cxn ang="0">
                  <a:pos x="8" y="14"/>
                </a:cxn>
                <a:cxn ang="0">
                  <a:pos x="9" y="12"/>
                </a:cxn>
                <a:cxn ang="0">
                  <a:pos x="10" y="11"/>
                </a:cxn>
                <a:cxn ang="0">
                  <a:pos x="10" y="10"/>
                </a:cxn>
                <a:cxn ang="0">
                  <a:pos x="11" y="9"/>
                </a:cxn>
                <a:cxn ang="0">
                  <a:pos x="13" y="9"/>
                </a:cxn>
                <a:cxn ang="0">
                  <a:pos x="14" y="9"/>
                </a:cxn>
                <a:cxn ang="0">
                  <a:pos x="17" y="9"/>
                </a:cxn>
                <a:cxn ang="0">
                  <a:pos x="17" y="0"/>
                </a:cxn>
                <a:cxn ang="0">
                  <a:pos x="16" y="0"/>
                </a:cxn>
                <a:cxn ang="0">
                  <a:pos x="14" y="0"/>
                </a:cxn>
                <a:cxn ang="0">
                  <a:pos x="13" y="0"/>
                </a:cxn>
                <a:cxn ang="0">
                  <a:pos x="11" y="2"/>
                </a:cxn>
                <a:cxn ang="0">
                  <a:pos x="10" y="3"/>
                </a:cxn>
                <a:cxn ang="0">
                  <a:pos x="9" y="4"/>
                </a:cxn>
                <a:cxn ang="0">
                  <a:pos x="7" y="7"/>
                </a:cxn>
                <a:cxn ang="0">
                  <a:pos x="7" y="1"/>
                </a:cxn>
                <a:cxn ang="0">
                  <a:pos x="0" y="1"/>
                </a:cxn>
                <a:cxn ang="0">
                  <a:pos x="0" y="35"/>
                </a:cxn>
              </a:cxnLst>
              <a:rect l="0" t="0" r="r" b="b"/>
              <a:pathLst>
                <a:path w="18" h="36">
                  <a:moveTo>
                    <a:pt x="0" y="35"/>
                  </a:moveTo>
                  <a:lnTo>
                    <a:pt x="8" y="35"/>
                  </a:lnTo>
                  <a:lnTo>
                    <a:pt x="8" y="17"/>
                  </a:lnTo>
                  <a:lnTo>
                    <a:pt x="8" y="15"/>
                  </a:lnTo>
                  <a:lnTo>
                    <a:pt x="8" y="14"/>
                  </a:lnTo>
                  <a:lnTo>
                    <a:pt x="9" y="12"/>
                  </a:lnTo>
                  <a:lnTo>
                    <a:pt x="10" y="11"/>
                  </a:lnTo>
                  <a:lnTo>
                    <a:pt x="10" y="10"/>
                  </a:lnTo>
                  <a:lnTo>
                    <a:pt x="11" y="9"/>
                  </a:lnTo>
                  <a:lnTo>
                    <a:pt x="13" y="9"/>
                  </a:lnTo>
                  <a:lnTo>
                    <a:pt x="14" y="9"/>
                  </a:lnTo>
                  <a:lnTo>
                    <a:pt x="17" y="9"/>
                  </a:lnTo>
                  <a:lnTo>
                    <a:pt x="17" y="0"/>
                  </a:lnTo>
                  <a:lnTo>
                    <a:pt x="16" y="0"/>
                  </a:lnTo>
                  <a:lnTo>
                    <a:pt x="14" y="0"/>
                  </a:lnTo>
                  <a:lnTo>
                    <a:pt x="13" y="0"/>
                  </a:lnTo>
                  <a:lnTo>
                    <a:pt x="11" y="2"/>
                  </a:lnTo>
                  <a:lnTo>
                    <a:pt x="10"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3" name="Freeform 1383"/>
            <p:cNvSpPr>
              <a:spLocks/>
            </p:cNvSpPr>
            <p:nvPr/>
          </p:nvSpPr>
          <p:spPr bwMode="auto">
            <a:xfrm>
              <a:off x="2516" y="2536"/>
              <a:ext cx="32" cy="38"/>
            </a:xfrm>
            <a:custGeom>
              <a:avLst/>
              <a:gdLst/>
              <a:ahLst/>
              <a:cxnLst>
                <a:cxn ang="0">
                  <a:pos x="20" y="28"/>
                </a:cxn>
                <a:cxn ang="0">
                  <a:pos x="18" y="29"/>
                </a:cxn>
                <a:cxn ang="0">
                  <a:pos x="14" y="29"/>
                </a:cxn>
                <a:cxn ang="0">
                  <a:pos x="11" y="28"/>
                </a:cxn>
                <a:cxn ang="0">
                  <a:pos x="9" y="23"/>
                </a:cxn>
                <a:cxn ang="0">
                  <a:pos x="31" y="22"/>
                </a:cxn>
                <a:cxn ang="0">
                  <a:pos x="31" y="15"/>
                </a:cxn>
                <a:cxn ang="0">
                  <a:pos x="29" y="11"/>
                </a:cxn>
                <a:cxn ang="0">
                  <a:pos x="28" y="9"/>
                </a:cxn>
                <a:cxn ang="0">
                  <a:pos x="17" y="9"/>
                </a:cxn>
                <a:cxn ang="0">
                  <a:pos x="19" y="9"/>
                </a:cxn>
                <a:cxn ang="0">
                  <a:pos x="21" y="11"/>
                </a:cxn>
                <a:cxn ang="0">
                  <a:pos x="22" y="15"/>
                </a:cxn>
                <a:cxn ang="0">
                  <a:pos x="9" y="14"/>
                </a:cxn>
                <a:cxn ang="0">
                  <a:pos x="10" y="11"/>
                </a:cxn>
                <a:cxn ang="0">
                  <a:pos x="12" y="9"/>
                </a:cxn>
                <a:cxn ang="0">
                  <a:pos x="14" y="9"/>
                </a:cxn>
                <a:cxn ang="0">
                  <a:pos x="28" y="9"/>
                </a:cxn>
                <a:cxn ang="0">
                  <a:pos x="24" y="3"/>
                </a:cxn>
                <a:cxn ang="0">
                  <a:pos x="18" y="1"/>
                </a:cxn>
                <a:cxn ang="0">
                  <a:pos x="13" y="1"/>
                </a:cxn>
                <a:cxn ang="0">
                  <a:pos x="9" y="2"/>
                </a:cxn>
                <a:cxn ang="0">
                  <a:pos x="4" y="5"/>
                </a:cxn>
                <a:cxn ang="0">
                  <a:pos x="2" y="9"/>
                </a:cxn>
                <a:cxn ang="0">
                  <a:pos x="1" y="13"/>
                </a:cxn>
                <a:cxn ang="0">
                  <a:pos x="0" y="17"/>
                </a:cxn>
                <a:cxn ang="0">
                  <a:pos x="0" y="21"/>
                </a:cxn>
                <a:cxn ang="0">
                  <a:pos x="1" y="25"/>
                </a:cxn>
                <a:cxn ang="0">
                  <a:pos x="3" y="30"/>
                </a:cxn>
                <a:cxn ang="0">
                  <a:pos x="7" y="34"/>
                </a:cxn>
                <a:cxn ang="0">
                  <a:pos x="12" y="37"/>
                </a:cxn>
                <a:cxn ang="0">
                  <a:pos x="15" y="37"/>
                </a:cxn>
                <a:cxn ang="0">
                  <a:pos x="20" y="37"/>
                </a:cxn>
                <a:cxn ang="0">
                  <a:pos x="25" y="34"/>
                </a:cxn>
                <a:cxn ang="0">
                  <a:pos x="28" y="31"/>
                </a:cxn>
                <a:cxn ang="0">
                  <a:pos x="30" y="26"/>
                </a:cxn>
              </a:cxnLst>
              <a:rect l="0" t="0" r="r" b="b"/>
              <a:pathLst>
                <a:path w="32" h="38">
                  <a:moveTo>
                    <a:pt x="22" y="26"/>
                  </a:moveTo>
                  <a:lnTo>
                    <a:pt x="20" y="28"/>
                  </a:lnTo>
                  <a:lnTo>
                    <a:pt x="19" y="28"/>
                  </a:lnTo>
                  <a:lnTo>
                    <a:pt x="18" y="29"/>
                  </a:lnTo>
                  <a:lnTo>
                    <a:pt x="16" y="29"/>
                  </a:lnTo>
                  <a:lnTo>
                    <a:pt x="14" y="29"/>
                  </a:lnTo>
                  <a:lnTo>
                    <a:pt x="13" y="29"/>
                  </a:lnTo>
                  <a:lnTo>
                    <a:pt x="11" y="28"/>
                  </a:lnTo>
                  <a:lnTo>
                    <a:pt x="9" y="25"/>
                  </a:lnTo>
                  <a:lnTo>
                    <a:pt x="9" y="23"/>
                  </a:lnTo>
                  <a:lnTo>
                    <a:pt x="9" y="22"/>
                  </a:lnTo>
                  <a:lnTo>
                    <a:pt x="31" y="22"/>
                  </a:lnTo>
                  <a:lnTo>
                    <a:pt x="31" y="19"/>
                  </a:lnTo>
                  <a:lnTo>
                    <a:pt x="31" y="15"/>
                  </a:lnTo>
                  <a:lnTo>
                    <a:pt x="30" y="13"/>
                  </a:lnTo>
                  <a:lnTo>
                    <a:pt x="29" y="11"/>
                  </a:lnTo>
                  <a:lnTo>
                    <a:pt x="29" y="9"/>
                  </a:lnTo>
                  <a:lnTo>
                    <a:pt x="28" y="9"/>
                  </a:lnTo>
                  <a:lnTo>
                    <a:pt x="15" y="9"/>
                  </a:lnTo>
                  <a:lnTo>
                    <a:pt x="17" y="9"/>
                  </a:lnTo>
                  <a:lnTo>
                    <a:pt x="18" y="9"/>
                  </a:lnTo>
                  <a:lnTo>
                    <a:pt x="19" y="9"/>
                  </a:lnTo>
                  <a:lnTo>
                    <a:pt x="20" y="10"/>
                  </a:lnTo>
                  <a:lnTo>
                    <a:pt x="21" y="11"/>
                  </a:lnTo>
                  <a:lnTo>
                    <a:pt x="22" y="12"/>
                  </a:lnTo>
                  <a:lnTo>
                    <a:pt x="22" y="15"/>
                  </a:lnTo>
                  <a:lnTo>
                    <a:pt x="9" y="15"/>
                  </a:lnTo>
                  <a:lnTo>
                    <a:pt x="9" y="14"/>
                  </a:lnTo>
                  <a:lnTo>
                    <a:pt x="9" y="12"/>
                  </a:lnTo>
                  <a:lnTo>
                    <a:pt x="10" y="11"/>
                  </a:lnTo>
                  <a:lnTo>
                    <a:pt x="11" y="10"/>
                  </a:lnTo>
                  <a:lnTo>
                    <a:pt x="12" y="9"/>
                  </a:lnTo>
                  <a:lnTo>
                    <a:pt x="13" y="9"/>
                  </a:lnTo>
                  <a:lnTo>
                    <a:pt x="14" y="9"/>
                  </a:lnTo>
                  <a:lnTo>
                    <a:pt x="15" y="9"/>
                  </a:lnTo>
                  <a:lnTo>
                    <a:pt x="28" y="9"/>
                  </a:lnTo>
                  <a:lnTo>
                    <a:pt x="27" y="5"/>
                  </a:lnTo>
                  <a:lnTo>
                    <a:pt x="24" y="3"/>
                  </a:lnTo>
                  <a:lnTo>
                    <a:pt x="22" y="2"/>
                  </a:lnTo>
                  <a:lnTo>
                    <a:pt x="18" y="1"/>
                  </a:lnTo>
                  <a:lnTo>
                    <a:pt x="15" y="0"/>
                  </a:lnTo>
                  <a:lnTo>
                    <a:pt x="13" y="1"/>
                  </a:lnTo>
                  <a:lnTo>
                    <a:pt x="12" y="1"/>
                  </a:lnTo>
                  <a:lnTo>
                    <a:pt x="9" y="2"/>
                  </a:lnTo>
                  <a:lnTo>
                    <a:pt x="6" y="3"/>
                  </a:lnTo>
                  <a:lnTo>
                    <a:pt x="4" y="5"/>
                  </a:lnTo>
                  <a:lnTo>
                    <a:pt x="3" y="9"/>
                  </a:lnTo>
                  <a:lnTo>
                    <a:pt x="2" y="9"/>
                  </a:lnTo>
                  <a:lnTo>
                    <a:pt x="1" y="11"/>
                  </a:lnTo>
                  <a:lnTo>
                    <a:pt x="1" y="13"/>
                  </a:lnTo>
                  <a:lnTo>
                    <a:pt x="0" y="15"/>
                  </a:lnTo>
                  <a:lnTo>
                    <a:pt x="0" y="17"/>
                  </a:lnTo>
                  <a:lnTo>
                    <a:pt x="0" y="19"/>
                  </a:lnTo>
                  <a:lnTo>
                    <a:pt x="0" y="21"/>
                  </a:lnTo>
                  <a:lnTo>
                    <a:pt x="0" y="23"/>
                  </a:lnTo>
                  <a:lnTo>
                    <a:pt x="1" y="25"/>
                  </a:lnTo>
                  <a:lnTo>
                    <a:pt x="1" y="27"/>
                  </a:lnTo>
                  <a:lnTo>
                    <a:pt x="3" y="30"/>
                  </a:lnTo>
                  <a:lnTo>
                    <a:pt x="4" y="32"/>
                  </a:lnTo>
                  <a:lnTo>
                    <a:pt x="7" y="34"/>
                  </a:lnTo>
                  <a:lnTo>
                    <a:pt x="9" y="36"/>
                  </a:lnTo>
                  <a:lnTo>
                    <a:pt x="12" y="37"/>
                  </a:lnTo>
                  <a:lnTo>
                    <a:pt x="13" y="37"/>
                  </a:lnTo>
                  <a:lnTo>
                    <a:pt x="15" y="37"/>
                  </a:lnTo>
                  <a:lnTo>
                    <a:pt x="18" y="37"/>
                  </a:lnTo>
                  <a:lnTo>
                    <a:pt x="20" y="37"/>
                  </a:lnTo>
                  <a:lnTo>
                    <a:pt x="23" y="35"/>
                  </a:lnTo>
                  <a:lnTo>
                    <a:pt x="25" y="34"/>
                  </a:lnTo>
                  <a:lnTo>
                    <a:pt x="27" y="33"/>
                  </a:lnTo>
                  <a:lnTo>
                    <a:pt x="28" y="31"/>
                  </a:lnTo>
                  <a:lnTo>
                    <a:pt x="29" y="28"/>
                  </a:lnTo>
                  <a:lnTo>
                    <a:pt x="30"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4" name="Freeform 1384"/>
            <p:cNvSpPr>
              <a:spLocks/>
            </p:cNvSpPr>
            <p:nvPr/>
          </p:nvSpPr>
          <p:spPr bwMode="auto">
            <a:xfrm>
              <a:off x="2560" y="2524"/>
              <a:ext cx="33" cy="50"/>
            </a:xfrm>
            <a:custGeom>
              <a:avLst/>
              <a:gdLst/>
              <a:ahLst/>
              <a:cxnLst>
                <a:cxn ang="0">
                  <a:pos x="24" y="0"/>
                </a:cxn>
                <a:cxn ang="0">
                  <a:pos x="22" y="14"/>
                </a:cxn>
                <a:cxn ang="0">
                  <a:pos x="17" y="12"/>
                </a:cxn>
                <a:cxn ang="0">
                  <a:pos x="11" y="12"/>
                </a:cxn>
                <a:cxn ang="0">
                  <a:pos x="8" y="12"/>
                </a:cxn>
                <a:cxn ang="0">
                  <a:pos x="4" y="16"/>
                </a:cxn>
                <a:cxn ang="0">
                  <a:pos x="3" y="20"/>
                </a:cxn>
                <a:cxn ang="0">
                  <a:pos x="1" y="27"/>
                </a:cxn>
                <a:cxn ang="0">
                  <a:pos x="0" y="30"/>
                </a:cxn>
                <a:cxn ang="0">
                  <a:pos x="1" y="35"/>
                </a:cxn>
                <a:cxn ang="0">
                  <a:pos x="3" y="42"/>
                </a:cxn>
                <a:cxn ang="0">
                  <a:pos x="6" y="46"/>
                </a:cxn>
                <a:cxn ang="0">
                  <a:pos x="11" y="49"/>
                </a:cxn>
                <a:cxn ang="0">
                  <a:pos x="13" y="49"/>
                </a:cxn>
                <a:cxn ang="0">
                  <a:pos x="17" y="49"/>
                </a:cxn>
                <a:cxn ang="0">
                  <a:pos x="19" y="48"/>
                </a:cxn>
                <a:cxn ang="0">
                  <a:pos x="22" y="46"/>
                </a:cxn>
                <a:cxn ang="0">
                  <a:pos x="24" y="48"/>
                </a:cxn>
                <a:cxn ang="0">
                  <a:pos x="32" y="20"/>
                </a:cxn>
                <a:cxn ang="0">
                  <a:pos x="18" y="20"/>
                </a:cxn>
                <a:cxn ang="0">
                  <a:pos x="20" y="21"/>
                </a:cxn>
                <a:cxn ang="0">
                  <a:pos x="22" y="24"/>
                </a:cxn>
                <a:cxn ang="0">
                  <a:pos x="24" y="28"/>
                </a:cxn>
                <a:cxn ang="0">
                  <a:pos x="24" y="33"/>
                </a:cxn>
                <a:cxn ang="0">
                  <a:pos x="23" y="37"/>
                </a:cxn>
                <a:cxn ang="0">
                  <a:pos x="20" y="40"/>
                </a:cxn>
                <a:cxn ang="0">
                  <a:pos x="18" y="41"/>
                </a:cxn>
                <a:cxn ang="0">
                  <a:pos x="14" y="41"/>
                </a:cxn>
                <a:cxn ang="0">
                  <a:pos x="12" y="39"/>
                </a:cxn>
                <a:cxn ang="0">
                  <a:pos x="10" y="37"/>
                </a:cxn>
                <a:cxn ang="0">
                  <a:pos x="9" y="33"/>
                </a:cxn>
                <a:cxn ang="0">
                  <a:pos x="9" y="28"/>
                </a:cxn>
                <a:cxn ang="0">
                  <a:pos x="10" y="24"/>
                </a:cxn>
                <a:cxn ang="0">
                  <a:pos x="12" y="21"/>
                </a:cxn>
                <a:cxn ang="0">
                  <a:pos x="14" y="20"/>
                </a:cxn>
                <a:cxn ang="0">
                  <a:pos x="32" y="20"/>
                </a:cxn>
              </a:cxnLst>
              <a:rect l="0" t="0" r="r" b="b"/>
              <a:pathLst>
                <a:path w="33" h="50">
                  <a:moveTo>
                    <a:pt x="32" y="0"/>
                  </a:moveTo>
                  <a:lnTo>
                    <a:pt x="24" y="0"/>
                  </a:lnTo>
                  <a:lnTo>
                    <a:pt x="24" y="17"/>
                  </a:lnTo>
                  <a:lnTo>
                    <a:pt x="22" y="14"/>
                  </a:lnTo>
                  <a:lnTo>
                    <a:pt x="19" y="12"/>
                  </a:lnTo>
                  <a:lnTo>
                    <a:pt x="17" y="12"/>
                  </a:lnTo>
                  <a:lnTo>
                    <a:pt x="13" y="11"/>
                  </a:lnTo>
                  <a:lnTo>
                    <a:pt x="11" y="12"/>
                  </a:lnTo>
                  <a:lnTo>
                    <a:pt x="9" y="12"/>
                  </a:lnTo>
                  <a:lnTo>
                    <a:pt x="8" y="12"/>
                  </a:lnTo>
                  <a:lnTo>
                    <a:pt x="6" y="14"/>
                  </a:lnTo>
                  <a:lnTo>
                    <a:pt x="4" y="16"/>
                  </a:lnTo>
                  <a:lnTo>
                    <a:pt x="3" y="18"/>
                  </a:lnTo>
                  <a:lnTo>
                    <a:pt x="3" y="20"/>
                  </a:lnTo>
                  <a:lnTo>
                    <a:pt x="1" y="23"/>
                  </a:lnTo>
                  <a:lnTo>
                    <a:pt x="1" y="27"/>
                  </a:lnTo>
                  <a:lnTo>
                    <a:pt x="0" y="29"/>
                  </a:lnTo>
                  <a:lnTo>
                    <a:pt x="0" y="30"/>
                  </a:lnTo>
                  <a:lnTo>
                    <a:pt x="0" y="33"/>
                  </a:lnTo>
                  <a:lnTo>
                    <a:pt x="1" y="35"/>
                  </a:lnTo>
                  <a:lnTo>
                    <a:pt x="1" y="38"/>
                  </a:lnTo>
                  <a:lnTo>
                    <a:pt x="3" y="42"/>
                  </a:lnTo>
                  <a:lnTo>
                    <a:pt x="4" y="44"/>
                  </a:lnTo>
                  <a:lnTo>
                    <a:pt x="6" y="46"/>
                  </a:lnTo>
                  <a:lnTo>
                    <a:pt x="8" y="48"/>
                  </a:lnTo>
                  <a:lnTo>
                    <a:pt x="11" y="49"/>
                  </a:lnTo>
                  <a:lnTo>
                    <a:pt x="13" y="49"/>
                  </a:lnTo>
                  <a:lnTo>
                    <a:pt x="13" y="49"/>
                  </a:lnTo>
                  <a:lnTo>
                    <a:pt x="15" y="49"/>
                  </a:lnTo>
                  <a:lnTo>
                    <a:pt x="17" y="49"/>
                  </a:lnTo>
                  <a:lnTo>
                    <a:pt x="19" y="49"/>
                  </a:lnTo>
                  <a:lnTo>
                    <a:pt x="19" y="48"/>
                  </a:lnTo>
                  <a:lnTo>
                    <a:pt x="20" y="47"/>
                  </a:lnTo>
                  <a:lnTo>
                    <a:pt x="22" y="46"/>
                  </a:lnTo>
                  <a:lnTo>
                    <a:pt x="24" y="44"/>
                  </a:lnTo>
                  <a:lnTo>
                    <a:pt x="24" y="48"/>
                  </a:lnTo>
                  <a:lnTo>
                    <a:pt x="32" y="48"/>
                  </a:lnTo>
                  <a:lnTo>
                    <a:pt x="32" y="20"/>
                  </a:lnTo>
                  <a:lnTo>
                    <a:pt x="16" y="20"/>
                  </a:lnTo>
                  <a:lnTo>
                    <a:pt x="18" y="20"/>
                  </a:lnTo>
                  <a:lnTo>
                    <a:pt x="19" y="20"/>
                  </a:lnTo>
                  <a:lnTo>
                    <a:pt x="20" y="21"/>
                  </a:lnTo>
                  <a:lnTo>
                    <a:pt x="22" y="22"/>
                  </a:lnTo>
                  <a:lnTo>
                    <a:pt x="22" y="24"/>
                  </a:lnTo>
                  <a:lnTo>
                    <a:pt x="23" y="26"/>
                  </a:lnTo>
                  <a:lnTo>
                    <a:pt x="24" y="28"/>
                  </a:lnTo>
                  <a:lnTo>
                    <a:pt x="24" y="30"/>
                  </a:lnTo>
                  <a:lnTo>
                    <a:pt x="24" y="33"/>
                  </a:lnTo>
                  <a:lnTo>
                    <a:pt x="23" y="35"/>
                  </a:lnTo>
                  <a:lnTo>
                    <a:pt x="23" y="37"/>
                  </a:lnTo>
                  <a:lnTo>
                    <a:pt x="22" y="38"/>
                  </a:lnTo>
                  <a:lnTo>
                    <a:pt x="20" y="40"/>
                  </a:lnTo>
                  <a:lnTo>
                    <a:pt x="19" y="40"/>
                  </a:lnTo>
                  <a:lnTo>
                    <a:pt x="18" y="41"/>
                  </a:lnTo>
                  <a:lnTo>
                    <a:pt x="16" y="41"/>
                  </a:lnTo>
                  <a:lnTo>
                    <a:pt x="14" y="41"/>
                  </a:lnTo>
                  <a:lnTo>
                    <a:pt x="13" y="40"/>
                  </a:lnTo>
                  <a:lnTo>
                    <a:pt x="12" y="39"/>
                  </a:lnTo>
                  <a:lnTo>
                    <a:pt x="11" y="38"/>
                  </a:lnTo>
                  <a:lnTo>
                    <a:pt x="10" y="37"/>
                  </a:lnTo>
                  <a:lnTo>
                    <a:pt x="9" y="35"/>
                  </a:lnTo>
                  <a:lnTo>
                    <a:pt x="9" y="33"/>
                  </a:lnTo>
                  <a:lnTo>
                    <a:pt x="9" y="30"/>
                  </a:lnTo>
                  <a:lnTo>
                    <a:pt x="9" y="28"/>
                  </a:lnTo>
                  <a:lnTo>
                    <a:pt x="9" y="26"/>
                  </a:lnTo>
                  <a:lnTo>
                    <a:pt x="10" y="24"/>
                  </a:lnTo>
                  <a:lnTo>
                    <a:pt x="11" y="22"/>
                  </a:lnTo>
                  <a:lnTo>
                    <a:pt x="12" y="21"/>
                  </a:lnTo>
                  <a:lnTo>
                    <a:pt x="13" y="20"/>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5" name="Freeform 1385"/>
            <p:cNvSpPr>
              <a:spLocks/>
            </p:cNvSpPr>
            <p:nvPr/>
          </p:nvSpPr>
          <p:spPr bwMode="auto">
            <a:xfrm>
              <a:off x="2610" y="2538"/>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6" name="Freeform 1386"/>
            <p:cNvSpPr>
              <a:spLocks/>
            </p:cNvSpPr>
            <p:nvPr/>
          </p:nvSpPr>
          <p:spPr bwMode="auto">
            <a:xfrm>
              <a:off x="2610" y="2524"/>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7" name="Freeform 1387"/>
            <p:cNvSpPr>
              <a:spLocks/>
            </p:cNvSpPr>
            <p:nvPr/>
          </p:nvSpPr>
          <p:spPr bwMode="auto">
            <a:xfrm>
              <a:off x="2630" y="2536"/>
              <a:ext cx="35" cy="38"/>
            </a:xfrm>
            <a:custGeom>
              <a:avLst/>
              <a:gdLst/>
              <a:ahLst/>
              <a:cxnLst>
                <a:cxn ang="0">
                  <a:pos x="0" y="22"/>
                </a:cxn>
                <a:cxn ang="0">
                  <a:pos x="2" y="27"/>
                </a:cxn>
                <a:cxn ang="0">
                  <a:pos x="3" y="31"/>
                </a:cxn>
                <a:cxn ang="0">
                  <a:pos x="7" y="34"/>
                </a:cxn>
                <a:cxn ang="0">
                  <a:pos x="14" y="37"/>
                </a:cxn>
                <a:cxn ang="0">
                  <a:pos x="17" y="37"/>
                </a:cxn>
                <a:cxn ang="0">
                  <a:pos x="20" y="37"/>
                </a:cxn>
                <a:cxn ang="0">
                  <a:pos x="26" y="34"/>
                </a:cxn>
                <a:cxn ang="0">
                  <a:pos x="29" y="33"/>
                </a:cxn>
                <a:cxn ang="0">
                  <a:pos x="32" y="27"/>
                </a:cxn>
                <a:cxn ang="0">
                  <a:pos x="33" y="22"/>
                </a:cxn>
                <a:cxn ang="0">
                  <a:pos x="33" y="15"/>
                </a:cxn>
                <a:cxn ang="0">
                  <a:pos x="31" y="9"/>
                </a:cxn>
                <a:cxn ang="0">
                  <a:pos x="19" y="9"/>
                </a:cxn>
                <a:cxn ang="0">
                  <a:pos x="21" y="10"/>
                </a:cxn>
                <a:cxn ang="0">
                  <a:pos x="24" y="13"/>
                </a:cxn>
                <a:cxn ang="0">
                  <a:pos x="25" y="17"/>
                </a:cxn>
                <a:cxn ang="0">
                  <a:pos x="25" y="22"/>
                </a:cxn>
                <a:cxn ang="0">
                  <a:pos x="24" y="25"/>
                </a:cxn>
                <a:cxn ang="0">
                  <a:pos x="21" y="28"/>
                </a:cxn>
                <a:cxn ang="0">
                  <a:pos x="19" y="29"/>
                </a:cxn>
                <a:cxn ang="0">
                  <a:pos x="15" y="29"/>
                </a:cxn>
                <a:cxn ang="0">
                  <a:pos x="13" y="28"/>
                </a:cxn>
                <a:cxn ang="0">
                  <a:pos x="10" y="25"/>
                </a:cxn>
                <a:cxn ang="0">
                  <a:pos x="9" y="22"/>
                </a:cxn>
                <a:cxn ang="0">
                  <a:pos x="9" y="17"/>
                </a:cxn>
                <a:cxn ang="0">
                  <a:pos x="10" y="13"/>
                </a:cxn>
                <a:cxn ang="0">
                  <a:pos x="13" y="10"/>
                </a:cxn>
                <a:cxn ang="0">
                  <a:pos x="15" y="9"/>
                </a:cxn>
                <a:cxn ang="0">
                  <a:pos x="31" y="9"/>
                </a:cxn>
                <a:cxn ang="0">
                  <a:pos x="28" y="4"/>
                </a:cxn>
                <a:cxn ang="0">
                  <a:pos x="24" y="2"/>
                </a:cxn>
                <a:cxn ang="0">
                  <a:pos x="17" y="0"/>
                </a:cxn>
                <a:cxn ang="0">
                  <a:pos x="14" y="1"/>
                </a:cxn>
                <a:cxn ang="0">
                  <a:pos x="7" y="3"/>
                </a:cxn>
                <a:cxn ang="0">
                  <a:pos x="4" y="5"/>
                </a:cxn>
                <a:cxn ang="0">
                  <a:pos x="3" y="9"/>
                </a:cxn>
                <a:cxn ang="0">
                  <a:pos x="1" y="15"/>
                </a:cxn>
                <a:cxn ang="0">
                  <a:pos x="0" y="19"/>
                </a:cxn>
              </a:cxnLst>
              <a:rect l="0" t="0" r="r" b="b"/>
              <a:pathLst>
                <a:path w="35" h="38">
                  <a:moveTo>
                    <a:pt x="0" y="19"/>
                  </a:moveTo>
                  <a:lnTo>
                    <a:pt x="0" y="22"/>
                  </a:lnTo>
                  <a:lnTo>
                    <a:pt x="1" y="23"/>
                  </a:lnTo>
                  <a:lnTo>
                    <a:pt x="2" y="27"/>
                  </a:lnTo>
                  <a:lnTo>
                    <a:pt x="3" y="30"/>
                  </a:lnTo>
                  <a:lnTo>
                    <a:pt x="3" y="31"/>
                  </a:lnTo>
                  <a:lnTo>
                    <a:pt x="4" y="33"/>
                  </a:lnTo>
                  <a:lnTo>
                    <a:pt x="7" y="34"/>
                  </a:lnTo>
                  <a:lnTo>
                    <a:pt x="10" y="36"/>
                  </a:lnTo>
                  <a:lnTo>
                    <a:pt x="14" y="37"/>
                  </a:lnTo>
                  <a:lnTo>
                    <a:pt x="15" y="37"/>
                  </a:lnTo>
                  <a:lnTo>
                    <a:pt x="17" y="37"/>
                  </a:lnTo>
                  <a:lnTo>
                    <a:pt x="19" y="37"/>
                  </a:lnTo>
                  <a:lnTo>
                    <a:pt x="20" y="37"/>
                  </a:lnTo>
                  <a:lnTo>
                    <a:pt x="24" y="36"/>
                  </a:lnTo>
                  <a:lnTo>
                    <a:pt x="26" y="34"/>
                  </a:lnTo>
                  <a:lnTo>
                    <a:pt x="28" y="34"/>
                  </a:lnTo>
                  <a:lnTo>
                    <a:pt x="29" y="33"/>
                  </a:lnTo>
                  <a:lnTo>
                    <a:pt x="31" y="30"/>
                  </a:lnTo>
                  <a:lnTo>
                    <a:pt x="32" y="27"/>
                  </a:lnTo>
                  <a:lnTo>
                    <a:pt x="33" y="23"/>
                  </a:lnTo>
                  <a:lnTo>
                    <a:pt x="33" y="22"/>
                  </a:lnTo>
                  <a:lnTo>
                    <a:pt x="34" y="19"/>
                  </a:lnTo>
                  <a:lnTo>
                    <a:pt x="33" y="15"/>
                  </a:lnTo>
                  <a:lnTo>
                    <a:pt x="32" y="11"/>
                  </a:lnTo>
                  <a:lnTo>
                    <a:pt x="31" y="9"/>
                  </a:lnTo>
                  <a:lnTo>
                    <a:pt x="17" y="9"/>
                  </a:lnTo>
                  <a:lnTo>
                    <a:pt x="19" y="9"/>
                  </a:lnTo>
                  <a:lnTo>
                    <a:pt x="20" y="9"/>
                  </a:lnTo>
                  <a:lnTo>
                    <a:pt x="21" y="10"/>
                  </a:lnTo>
                  <a:lnTo>
                    <a:pt x="23" y="11"/>
                  </a:lnTo>
                  <a:lnTo>
                    <a:pt x="24" y="13"/>
                  </a:lnTo>
                  <a:lnTo>
                    <a:pt x="24" y="15"/>
                  </a:lnTo>
                  <a:lnTo>
                    <a:pt x="25" y="17"/>
                  </a:lnTo>
                  <a:lnTo>
                    <a:pt x="25" y="19"/>
                  </a:lnTo>
                  <a:lnTo>
                    <a:pt x="25" y="22"/>
                  </a:lnTo>
                  <a:lnTo>
                    <a:pt x="24" y="23"/>
                  </a:lnTo>
                  <a:lnTo>
                    <a:pt x="24" y="25"/>
                  </a:lnTo>
                  <a:lnTo>
                    <a:pt x="23" y="27"/>
                  </a:lnTo>
                  <a:lnTo>
                    <a:pt x="21" y="28"/>
                  </a:lnTo>
                  <a:lnTo>
                    <a:pt x="20" y="29"/>
                  </a:lnTo>
                  <a:lnTo>
                    <a:pt x="19" y="29"/>
                  </a:lnTo>
                  <a:lnTo>
                    <a:pt x="17" y="30"/>
                  </a:lnTo>
                  <a:lnTo>
                    <a:pt x="15" y="29"/>
                  </a:lnTo>
                  <a:lnTo>
                    <a:pt x="14" y="29"/>
                  </a:lnTo>
                  <a:lnTo>
                    <a:pt x="13" y="28"/>
                  </a:lnTo>
                  <a:lnTo>
                    <a:pt x="11" y="27"/>
                  </a:lnTo>
                  <a:lnTo>
                    <a:pt x="10" y="25"/>
                  </a:lnTo>
                  <a:lnTo>
                    <a:pt x="9" y="23"/>
                  </a:lnTo>
                  <a:lnTo>
                    <a:pt x="9" y="22"/>
                  </a:lnTo>
                  <a:lnTo>
                    <a:pt x="9" y="19"/>
                  </a:lnTo>
                  <a:lnTo>
                    <a:pt x="9" y="17"/>
                  </a:lnTo>
                  <a:lnTo>
                    <a:pt x="9" y="15"/>
                  </a:lnTo>
                  <a:lnTo>
                    <a:pt x="10" y="13"/>
                  </a:lnTo>
                  <a:lnTo>
                    <a:pt x="11" y="11"/>
                  </a:lnTo>
                  <a:lnTo>
                    <a:pt x="13" y="10"/>
                  </a:lnTo>
                  <a:lnTo>
                    <a:pt x="14" y="9"/>
                  </a:lnTo>
                  <a:lnTo>
                    <a:pt x="15" y="9"/>
                  </a:lnTo>
                  <a:lnTo>
                    <a:pt x="17" y="9"/>
                  </a:lnTo>
                  <a:lnTo>
                    <a:pt x="31" y="9"/>
                  </a:lnTo>
                  <a:lnTo>
                    <a:pt x="29" y="5"/>
                  </a:lnTo>
                  <a:lnTo>
                    <a:pt x="28" y="4"/>
                  </a:lnTo>
                  <a:lnTo>
                    <a:pt x="26" y="3"/>
                  </a:lnTo>
                  <a:lnTo>
                    <a:pt x="24" y="2"/>
                  </a:lnTo>
                  <a:lnTo>
                    <a:pt x="20" y="1"/>
                  </a:lnTo>
                  <a:lnTo>
                    <a:pt x="17" y="0"/>
                  </a:lnTo>
                  <a:lnTo>
                    <a:pt x="15" y="1"/>
                  </a:lnTo>
                  <a:lnTo>
                    <a:pt x="14" y="1"/>
                  </a:lnTo>
                  <a:lnTo>
                    <a:pt x="10" y="2"/>
                  </a:lnTo>
                  <a:lnTo>
                    <a:pt x="7" y="3"/>
                  </a:lnTo>
                  <a:lnTo>
                    <a:pt x="6" y="4"/>
                  </a:lnTo>
                  <a:lnTo>
                    <a:pt x="4" y="5"/>
                  </a:lnTo>
                  <a:lnTo>
                    <a:pt x="3" y="7"/>
                  </a:lnTo>
                  <a:lnTo>
                    <a:pt x="3" y="9"/>
                  </a:lnTo>
                  <a:lnTo>
                    <a:pt x="2" y="11"/>
                  </a:lnTo>
                  <a:lnTo>
                    <a:pt x="1" y="15"/>
                  </a:lnTo>
                  <a:lnTo>
                    <a:pt x="0" y="17"/>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68" name="Freeform 1388"/>
            <p:cNvSpPr>
              <a:spLocks/>
            </p:cNvSpPr>
            <p:nvPr/>
          </p:nvSpPr>
          <p:spPr bwMode="auto">
            <a:xfrm>
              <a:off x="1999" y="2637"/>
              <a:ext cx="54" cy="75"/>
            </a:xfrm>
            <a:custGeom>
              <a:avLst/>
              <a:gdLst/>
              <a:ahLst/>
              <a:cxnLst>
                <a:cxn ang="0">
                  <a:pos x="14" y="48"/>
                </a:cxn>
                <a:cxn ang="0">
                  <a:pos x="31" y="48"/>
                </a:cxn>
                <a:cxn ang="0">
                  <a:pos x="34" y="48"/>
                </a:cxn>
                <a:cxn ang="0">
                  <a:pos x="37" y="47"/>
                </a:cxn>
                <a:cxn ang="0">
                  <a:pos x="40" y="46"/>
                </a:cxn>
                <a:cxn ang="0">
                  <a:pos x="43" y="45"/>
                </a:cxn>
                <a:cxn ang="0">
                  <a:pos x="44" y="44"/>
                </a:cxn>
                <a:cxn ang="0">
                  <a:pos x="46" y="43"/>
                </a:cxn>
                <a:cxn ang="0">
                  <a:pos x="48" y="42"/>
                </a:cxn>
                <a:cxn ang="0">
                  <a:pos x="49" y="40"/>
                </a:cxn>
                <a:cxn ang="0">
                  <a:pos x="50" y="38"/>
                </a:cxn>
                <a:cxn ang="0">
                  <a:pos x="51" y="36"/>
                </a:cxn>
                <a:cxn ang="0">
                  <a:pos x="52" y="34"/>
                </a:cxn>
                <a:cxn ang="0">
                  <a:pos x="52" y="31"/>
                </a:cxn>
                <a:cxn ang="0">
                  <a:pos x="53" y="30"/>
                </a:cxn>
                <a:cxn ang="0">
                  <a:pos x="53" y="24"/>
                </a:cxn>
                <a:cxn ang="0">
                  <a:pos x="53" y="19"/>
                </a:cxn>
                <a:cxn ang="0">
                  <a:pos x="52" y="16"/>
                </a:cxn>
                <a:cxn ang="0">
                  <a:pos x="52" y="14"/>
                </a:cxn>
                <a:cxn ang="0">
                  <a:pos x="51" y="13"/>
                </a:cxn>
                <a:cxn ang="0">
                  <a:pos x="29" y="13"/>
                </a:cxn>
                <a:cxn ang="0">
                  <a:pos x="31" y="13"/>
                </a:cxn>
                <a:cxn ang="0">
                  <a:pos x="33" y="14"/>
                </a:cxn>
                <a:cxn ang="0">
                  <a:pos x="35" y="15"/>
                </a:cxn>
                <a:cxn ang="0">
                  <a:pos x="36" y="16"/>
                </a:cxn>
                <a:cxn ang="0">
                  <a:pos x="38" y="18"/>
                </a:cxn>
                <a:cxn ang="0">
                  <a:pos x="39" y="19"/>
                </a:cxn>
                <a:cxn ang="0">
                  <a:pos x="39" y="21"/>
                </a:cxn>
                <a:cxn ang="0">
                  <a:pos x="39" y="24"/>
                </a:cxn>
                <a:cxn ang="0">
                  <a:pos x="39" y="26"/>
                </a:cxn>
                <a:cxn ang="0">
                  <a:pos x="39" y="29"/>
                </a:cxn>
                <a:cxn ang="0">
                  <a:pos x="38" y="31"/>
                </a:cxn>
                <a:cxn ang="0">
                  <a:pos x="36" y="31"/>
                </a:cxn>
                <a:cxn ang="0">
                  <a:pos x="34" y="33"/>
                </a:cxn>
                <a:cxn ang="0">
                  <a:pos x="33" y="34"/>
                </a:cxn>
                <a:cxn ang="0">
                  <a:pos x="31" y="34"/>
                </a:cxn>
                <a:cxn ang="0">
                  <a:pos x="28" y="34"/>
                </a:cxn>
                <a:cxn ang="0">
                  <a:pos x="14" y="34"/>
                </a:cxn>
                <a:cxn ang="0">
                  <a:pos x="14" y="13"/>
                </a:cxn>
                <a:cxn ang="0">
                  <a:pos x="29" y="13"/>
                </a:cxn>
                <a:cxn ang="0">
                  <a:pos x="51" y="13"/>
                </a:cxn>
                <a:cxn ang="0">
                  <a:pos x="51" y="12"/>
                </a:cxn>
                <a:cxn ang="0">
                  <a:pos x="49" y="10"/>
                </a:cxn>
                <a:cxn ang="0">
                  <a:pos x="49" y="8"/>
                </a:cxn>
                <a:cxn ang="0">
                  <a:pos x="48" y="6"/>
                </a:cxn>
                <a:cxn ang="0">
                  <a:pos x="44" y="4"/>
                </a:cxn>
                <a:cxn ang="0">
                  <a:pos x="40" y="2"/>
                </a:cxn>
                <a:cxn ang="0">
                  <a:pos x="36" y="1"/>
                </a:cxn>
                <a:cxn ang="0">
                  <a:pos x="31" y="0"/>
                </a:cxn>
                <a:cxn ang="0">
                  <a:pos x="0" y="0"/>
                </a:cxn>
                <a:cxn ang="0">
                  <a:pos x="0" y="74"/>
                </a:cxn>
                <a:cxn ang="0">
                  <a:pos x="14" y="74"/>
                </a:cxn>
                <a:cxn ang="0">
                  <a:pos x="14" y="48"/>
                </a:cxn>
              </a:cxnLst>
              <a:rect l="0" t="0" r="r" b="b"/>
              <a:pathLst>
                <a:path w="54" h="75">
                  <a:moveTo>
                    <a:pt x="14" y="48"/>
                  </a:moveTo>
                  <a:lnTo>
                    <a:pt x="31" y="48"/>
                  </a:lnTo>
                  <a:lnTo>
                    <a:pt x="34" y="48"/>
                  </a:lnTo>
                  <a:lnTo>
                    <a:pt x="37" y="47"/>
                  </a:lnTo>
                  <a:lnTo>
                    <a:pt x="40" y="46"/>
                  </a:lnTo>
                  <a:lnTo>
                    <a:pt x="43" y="45"/>
                  </a:lnTo>
                  <a:lnTo>
                    <a:pt x="44" y="44"/>
                  </a:lnTo>
                  <a:lnTo>
                    <a:pt x="46" y="43"/>
                  </a:lnTo>
                  <a:lnTo>
                    <a:pt x="48" y="42"/>
                  </a:lnTo>
                  <a:lnTo>
                    <a:pt x="49" y="40"/>
                  </a:lnTo>
                  <a:lnTo>
                    <a:pt x="50" y="38"/>
                  </a:lnTo>
                  <a:lnTo>
                    <a:pt x="51" y="36"/>
                  </a:lnTo>
                  <a:lnTo>
                    <a:pt x="52" y="34"/>
                  </a:lnTo>
                  <a:lnTo>
                    <a:pt x="52" y="31"/>
                  </a:lnTo>
                  <a:lnTo>
                    <a:pt x="53" y="30"/>
                  </a:lnTo>
                  <a:lnTo>
                    <a:pt x="53" y="24"/>
                  </a:lnTo>
                  <a:lnTo>
                    <a:pt x="53" y="19"/>
                  </a:lnTo>
                  <a:lnTo>
                    <a:pt x="52" y="16"/>
                  </a:lnTo>
                  <a:lnTo>
                    <a:pt x="52" y="14"/>
                  </a:lnTo>
                  <a:lnTo>
                    <a:pt x="51" y="13"/>
                  </a:lnTo>
                  <a:lnTo>
                    <a:pt x="29" y="13"/>
                  </a:lnTo>
                  <a:lnTo>
                    <a:pt x="31" y="13"/>
                  </a:lnTo>
                  <a:lnTo>
                    <a:pt x="33" y="14"/>
                  </a:lnTo>
                  <a:lnTo>
                    <a:pt x="35" y="15"/>
                  </a:lnTo>
                  <a:lnTo>
                    <a:pt x="36" y="16"/>
                  </a:lnTo>
                  <a:lnTo>
                    <a:pt x="38" y="18"/>
                  </a:lnTo>
                  <a:lnTo>
                    <a:pt x="39" y="19"/>
                  </a:lnTo>
                  <a:lnTo>
                    <a:pt x="39" y="21"/>
                  </a:lnTo>
                  <a:lnTo>
                    <a:pt x="39" y="24"/>
                  </a:lnTo>
                  <a:lnTo>
                    <a:pt x="39" y="26"/>
                  </a:lnTo>
                  <a:lnTo>
                    <a:pt x="39" y="29"/>
                  </a:lnTo>
                  <a:lnTo>
                    <a:pt x="38" y="31"/>
                  </a:lnTo>
                  <a:lnTo>
                    <a:pt x="36" y="31"/>
                  </a:lnTo>
                  <a:lnTo>
                    <a:pt x="34" y="33"/>
                  </a:lnTo>
                  <a:lnTo>
                    <a:pt x="33" y="34"/>
                  </a:lnTo>
                  <a:lnTo>
                    <a:pt x="31" y="34"/>
                  </a:lnTo>
                  <a:lnTo>
                    <a:pt x="28" y="34"/>
                  </a:lnTo>
                  <a:lnTo>
                    <a:pt x="14" y="34"/>
                  </a:lnTo>
                  <a:lnTo>
                    <a:pt x="14" y="13"/>
                  </a:lnTo>
                  <a:lnTo>
                    <a:pt x="29" y="13"/>
                  </a:lnTo>
                  <a:lnTo>
                    <a:pt x="51" y="13"/>
                  </a:lnTo>
                  <a:lnTo>
                    <a:pt x="51" y="12"/>
                  </a:lnTo>
                  <a:lnTo>
                    <a:pt x="49" y="10"/>
                  </a:lnTo>
                  <a:lnTo>
                    <a:pt x="49" y="8"/>
                  </a:lnTo>
                  <a:lnTo>
                    <a:pt x="48" y="6"/>
                  </a:lnTo>
                  <a:lnTo>
                    <a:pt x="44" y="4"/>
                  </a:lnTo>
                  <a:lnTo>
                    <a:pt x="40" y="2"/>
                  </a:lnTo>
                  <a:lnTo>
                    <a:pt x="36" y="1"/>
                  </a:lnTo>
                  <a:lnTo>
                    <a:pt x="31" y="0"/>
                  </a:lnTo>
                  <a:lnTo>
                    <a:pt x="0" y="0"/>
                  </a:lnTo>
                  <a:lnTo>
                    <a:pt x="0" y="74"/>
                  </a:lnTo>
                  <a:lnTo>
                    <a:pt x="14" y="74"/>
                  </a:lnTo>
                  <a:lnTo>
                    <a:pt x="14" y="4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69" name="Freeform 1389"/>
            <p:cNvSpPr>
              <a:spLocks/>
            </p:cNvSpPr>
            <p:nvPr/>
          </p:nvSpPr>
          <p:spPr bwMode="auto">
            <a:xfrm>
              <a:off x="2073" y="2657"/>
              <a:ext cx="28" cy="55"/>
            </a:xfrm>
            <a:custGeom>
              <a:avLst/>
              <a:gdLst/>
              <a:ahLst/>
              <a:cxnLst>
                <a:cxn ang="0">
                  <a:pos x="0" y="54"/>
                </a:cxn>
                <a:cxn ang="0">
                  <a:pos x="12" y="54"/>
                </a:cxn>
                <a:cxn ang="0">
                  <a:pos x="12" y="26"/>
                </a:cxn>
                <a:cxn ang="0">
                  <a:pos x="12" y="23"/>
                </a:cxn>
                <a:cxn ang="0">
                  <a:pos x="13" y="21"/>
                </a:cxn>
                <a:cxn ang="0">
                  <a:pos x="14" y="19"/>
                </a:cxn>
                <a:cxn ang="0">
                  <a:pos x="16" y="17"/>
                </a:cxn>
                <a:cxn ang="0">
                  <a:pos x="16" y="16"/>
                </a:cxn>
                <a:cxn ang="0">
                  <a:pos x="18" y="15"/>
                </a:cxn>
                <a:cxn ang="0">
                  <a:pos x="20" y="14"/>
                </a:cxn>
                <a:cxn ang="0">
                  <a:pos x="23" y="14"/>
                </a:cxn>
                <a:cxn ang="0">
                  <a:pos x="27" y="14"/>
                </a:cxn>
                <a:cxn ang="0">
                  <a:pos x="27" y="0"/>
                </a:cxn>
                <a:cxn ang="0">
                  <a:pos x="25" y="0"/>
                </a:cxn>
                <a:cxn ang="0">
                  <a:pos x="23" y="0"/>
                </a:cxn>
                <a:cxn ang="0">
                  <a:pos x="21" y="0"/>
                </a:cxn>
                <a:cxn ang="0">
                  <a:pos x="19" y="1"/>
                </a:cxn>
                <a:cxn ang="0">
                  <a:pos x="17" y="2"/>
                </a:cxn>
                <a:cxn ang="0">
                  <a:pos x="16" y="4"/>
                </a:cxn>
                <a:cxn ang="0">
                  <a:pos x="15" y="5"/>
                </a:cxn>
                <a:cxn ang="0">
                  <a:pos x="11" y="10"/>
                </a:cxn>
                <a:cxn ang="0">
                  <a:pos x="11" y="1"/>
                </a:cxn>
                <a:cxn ang="0">
                  <a:pos x="0" y="1"/>
                </a:cxn>
                <a:cxn ang="0">
                  <a:pos x="0" y="54"/>
                </a:cxn>
              </a:cxnLst>
              <a:rect l="0" t="0" r="r" b="b"/>
              <a:pathLst>
                <a:path w="28" h="55">
                  <a:moveTo>
                    <a:pt x="0" y="54"/>
                  </a:moveTo>
                  <a:lnTo>
                    <a:pt x="12" y="54"/>
                  </a:lnTo>
                  <a:lnTo>
                    <a:pt x="12" y="26"/>
                  </a:lnTo>
                  <a:lnTo>
                    <a:pt x="12" y="23"/>
                  </a:lnTo>
                  <a:lnTo>
                    <a:pt x="13" y="21"/>
                  </a:lnTo>
                  <a:lnTo>
                    <a:pt x="14" y="19"/>
                  </a:lnTo>
                  <a:lnTo>
                    <a:pt x="16" y="17"/>
                  </a:lnTo>
                  <a:lnTo>
                    <a:pt x="16" y="16"/>
                  </a:lnTo>
                  <a:lnTo>
                    <a:pt x="18" y="15"/>
                  </a:lnTo>
                  <a:lnTo>
                    <a:pt x="20" y="14"/>
                  </a:lnTo>
                  <a:lnTo>
                    <a:pt x="23" y="14"/>
                  </a:lnTo>
                  <a:lnTo>
                    <a:pt x="27" y="14"/>
                  </a:lnTo>
                  <a:lnTo>
                    <a:pt x="27" y="0"/>
                  </a:lnTo>
                  <a:lnTo>
                    <a:pt x="25" y="0"/>
                  </a:lnTo>
                  <a:lnTo>
                    <a:pt x="23" y="0"/>
                  </a:lnTo>
                  <a:lnTo>
                    <a:pt x="21" y="0"/>
                  </a:lnTo>
                  <a:lnTo>
                    <a:pt x="19" y="1"/>
                  </a:lnTo>
                  <a:lnTo>
                    <a:pt x="17" y="2"/>
                  </a:lnTo>
                  <a:lnTo>
                    <a:pt x="16" y="4"/>
                  </a:lnTo>
                  <a:lnTo>
                    <a:pt x="15" y="5"/>
                  </a:lnTo>
                  <a:lnTo>
                    <a:pt x="11" y="10"/>
                  </a:lnTo>
                  <a:lnTo>
                    <a:pt x="11"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0" name="Freeform 1390"/>
            <p:cNvSpPr>
              <a:spLocks/>
            </p:cNvSpPr>
            <p:nvPr/>
          </p:nvSpPr>
          <p:spPr bwMode="auto">
            <a:xfrm>
              <a:off x="2115" y="2656"/>
              <a:ext cx="53" cy="58"/>
            </a:xfrm>
            <a:custGeom>
              <a:avLst/>
              <a:gdLst/>
              <a:ahLst/>
              <a:cxnLst>
                <a:cxn ang="0">
                  <a:pos x="0" y="32"/>
                </a:cxn>
                <a:cxn ang="0">
                  <a:pos x="1" y="38"/>
                </a:cxn>
                <a:cxn ang="0">
                  <a:pos x="4" y="45"/>
                </a:cxn>
                <a:cxn ang="0">
                  <a:pos x="11" y="53"/>
                </a:cxn>
                <a:cxn ang="0">
                  <a:pos x="15" y="55"/>
                </a:cxn>
                <a:cxn ang="0">
                  <a:pos x="21" y="56"/>
                </a:cxn>
                <a:cxn ang="0">
                  <a:pos x="26" y="57"/>
                </a:cxn>
                <a:cxn ang="0">
                  <a:pos x="35" y="56"/>
                </a:cxn>
                <a:cxn ang="0">
                  <a:pos x="39" y="54"/>
                </a:cxn>
                <a:cxn ang="0">
                  <a:pos x="45" y="50"/>
                </a:cxn>
                <a:cxn ang="0">
                  <a:pos x="50" y="41"/>
                </a:cxn>
                <a:cxn ang="0">
                  <a:pos x="52" y="35"/>
                </a:cxn>
                <a:cxn ang="0">
                  <a:pos x="52" y="29"/>
                </a:cxn>
                <a:cxn ang="0">
                  <a:pos x="52" y="23"/>
                </a:cxn>
                <a:cxn ang="0">
                  <a:pos x="50" y="16"/>
                </a:cxn>
                <a:cxn ang="0">
                  <a:pos x="26" y="12"/>
                </a:cxn>
                <a:cxn ang="0">
                  <a:pos x="31" y="14"/>
                </a:cxn>
                <a:cxn ang="0">
                  <a:pos x="35" y="16"/>
                </a:cxn>
                <a:cxn ang="0">
                  <a:pos x="38" y="22"/>
                </a:cxn>
                <a:cxn ang="0">
                  <a:pos x="38" y="29"/>
                </a:cxn>
                <a:cxn ang="0">
                  <a:pos x="38" y="36"/>
                </a:cxn>
                <a:cxn ang="0">
                  <a:pos x="35" y="41"/>
                </a:cxn>
                <a:cxn ang="0">
                  <a:pos x="31" y="44"/>
                </a:cxn>
                <a:cxn ang="0">
                  <a:pos x="28" y="45"/>
                </a:cxn>
                <a:cxn ang="0">
                  <a:pos x="24" y="45"/>
                </a:cxn>
                <a:cxn ang="0">
                  <a:pos x="21" y="44"/>
                </a:cxn>
                <a:cxn ang="0">
                  <a:pos x="17" y="41"/>
                </a:cxn>
                <a:cxn ang="0">
                  <a:pos x="15" y="36"/>
                </a:cxn>
                <a:cxn ang="0">
                  <a:pos x="14" y="29"/>
                </a:cxn>
                <a:cxn ang="0">
                  <a:pos x="15" y="22"/>
                </a:cxn>
                <a:cxn ang="0">
                  <a:pos x="17" y="16"/>
                </a:cxn>
                <a:cxn ang="0">
                  <a:pos x="21" y="14"/>
                </a:cxn>
                <a:cxn ang="0">
                  <a:pos x="26" y="12"/>
                </a:cxn>
                <a:cxn ang="0">
                  <a:pos x="45" y="7"/>
                </a:cxn>
                <a:cxn ang="0">
                  <a:pos x="37" y="2"/>
                </a:cxn>
                <a:cxn ang="0">
                  <a:pos x="32" y="1"/>
                </a:cxn>
                <a:cxn ang="0">
                  <a:pos x="26" y="0"/>
                </a:cxn>
                <a:cxn ang="0">
                  <a:pos x="21" y="1"/>
                </a:cxn>
                <a:cxn ang="0">
                  <a:pos x="15" y="2"/>
                </a:cxn>
                <a:cxn ang="0">
                  <a:pos x="7" y="7"/>
                </a:cxn>
                <a:cxn ang="0">
                  <a:pos x="2" y="16"/>
                </a:cxn>
                <a:cxn ang="0">
                  <a:pos x="1" y="23"/>
                </a:cxn>
                <a:cxn ang="0">
                  <a:pos x="0" y="29"/>
                </a:cxn>
              </a:cxnLst>
              <a:rect l="0" t="0" r="r" b="b"/>
              <a:pathLst>
                <a:path w="53" h="58">
                  <a:moveTo>
                    <a:pt x="0" y="29"/>
                  </a:moveTo>
                  <a:lnTo>
                    <a:pt x="0" y="32"/>
                  </a:lnTo>
                  <a:lnTo>
                    <a:pt x="1" y="35"/>
                  </a:lnTo>
                  <a:lnTo>
                    <a:pt x="1" y="38"/>
                  </a:lnTo>
                  <a:lnTo>
                    <a:pt x="2" y="41"/>
                  </a:lnTo>
                  <a:lnTo>
                    <a:pt x="4" y="45"/>
                  </a:lnTo>
                  <a:lnTo>
                    <a:pt x="7" y="50"/>
                  </a:lnTo>
                  <a:lnTo>
                    <a:pt x="11" y="53"/>
                  </a:lnTo>
                  <a:lnTo>
                    <a:pt x="13" y="54"/>
                  </a:lnTo>
                  <a:lnTo>
                    <a:pt x="15" y="55"/>
                  </a:lnTo>
                  <a:lnTo>
                    <a:pt x="18" y="56"/>
                  </a:lnTo>
                  <a:lnTo>
                    <a:pt x="21" y="56"/>
                  </a:lnTo>
                  <a:lnTo>
                    <a:pt x="23" y="57"/>
                  </a:lnTo>
                  <a:lnTo>
                    <a:pt x="26" y="57"/>
                  </a:lnTo>
                  <a:lnTo>
                    <a:pt x="32" y="56"/>
                  </a:lnTo>
                  <a:lnTo>
                    <a:pt x="35" y="56"/>
                  </a:lnTo>
                  <a:lnTo>
                    <a:pt x="37" y="55"/>
                  </a:lnTo>
                  <a:lnTo>
                    <a:pt x="39" y="54"/>
                  </a:lnTo>
                  <a:lnTo>
                    <a:pt x="41" y="53"/>
                  </a:lnTo>
                  <a:lnTo>
                    <a:pt x="45" y="50"/>
                  </a:lnTo>
                  <a:lnTo>
                    <a:pt x="48" y="45"/>
                  </a:lnTo>
                  <a:lnTo>
                    <a:pt x="50" y="41"/>
                  </a:lnTo>
                  <a:lnTo>
                    <a:pt x="51" y="38"/>
                  </a:lnTo>
                  <a:lnTo>
                    <a:pt x="52" y="35"/>
                  </a:lnTo>
                  <a:lnTo>
                    <a:pt x="52" y="32"/>
                  </a:lnTo>
                  <a:lnTo>
                    <a:pt x="52" y="29"/>
                  </a:lnTo>
                  <a:lnTo>
                    <a:pt x="52" y="25"/>
                  </a:lnTo>
                  <a:lnTo>
                    <a:pt x="52" y="23"/>
                  </a:lnTo>
                  <a:lnTo>
                    <a:pt x="51" y="19"/>
                  </a:lnTo>
                  <a:lnTo>
                    <a:pt x="50" y="16"/>
                  </a:lnTo>
                  <a:lnTo>
                    <a:pt x="48" y="12"/>
                  </a:lnTo>
                  <a:lnTo>
                    <a:pt x="26" y="12"/>
                  </a:lnTo>
                  <a:lnTo>
                    <a:pt x="29" y="13"/>
                  </a:lnTo>
                  <a:lnTo>
                    <a:pt x="31" y="14"/>
                  </a:lnTo>
                  <a:lnTo>
                    <a:pt x="33" y="14"/>
                  </a:lnTo>
                  <a:lnTo>
                    <a:pt x="35" y="16"/>
                  </a:lnTo>
                  <a:lnTo>
                    <a:pt x="36" y="19"/>
                  </a:lnTo>
                  <a:lnTo>
                    <a:pt x="38" y="22"/>
                  </a:lnTo>
                  <a:lnTo>
                    <a:pt x="38" y="24"/>
                  </a:lnTo>
                  <a:lnTo>
                    <a:pt x="38" y="29"/>
                  </a:lnTo>
                  <a:lnTo>
                    <a:pt x="38" y="33"/>
                  </a:lnTo>
                  <a:lnTo>
                    <a:pt x="38" y="36"/>
                  </a:lnTo>
                  <a:lnTo>
                    <a:pt x="36" y="39"/>
                  </a:lnTo>
                  <a:lnTo>
                    <a:pt x="35" y="41"/>
                  </a:lnTo>
                  <a:lnTo>
                    <a:pt x="33" y="43"/>
                  </a:lnTo>
                  <a:lnTo>
                    <a:pt x="31" y="44"/>
                  </a:lnTo>
                  <a:lnTo>
                    <a:pt x="29" y="45"/>
                  </a:lnTo>
                  <a:lnTo>
                    <a:pt x="28" y="45"/>
                  </a:lnTo>
                  <a:lnTo>
                    <a:pt x="26" y="45"/>
                  </a:lnTo>
                  <a:lnTo>
                    <a:pt x="24" y="45"/>
                  </a:lnTo>
                  <a:lnTo>
                    <a:pt x="23" y="45"/>
                  </a:lnTo>
                  <a:lnTo>
                    <a:pt x="21" y="44"/>
                  </a:lnTo>
                  <a:lnTo>
                    <a:pt x="19" y="43"/>
                  </a:lnTo>
                  <a:lnTo>
                    <a:pt x="17" y="41"/>
                  </a:lnTo>
                  <a:lnTo>
                    <a:pt x="16" y="39"/>
                  </a:lnTo>
                  <a:lnTo>
                    <a:pt x="15" y="36"/>
                  </a:lnTo>
                  <a:lnTo>
                    <a:pt x="14" y="33"/>
                  </a:lnTo>
                  <a:lnTo>
                    <a:pt x="14" y="29"/>
                  </a:lnTo>
                  <a:lnTo>
                    <a:pt x="14" y="24"/>
                  </a:lnTo>
                  <a:lnTo>
                    <a:pt x="15" y="22"/>
                  </a:lnTo>
                  <a:lnTo>
                    <a:pt x="16" y="19"/>
                  </a:lnTo>
                  <a:lnTo>
                    <a:pt x="17" y="16"/>
                  </a:lnTo>
                  <a:lnTo>
                    <a:pt x="19" y="14"/>
                  </a:lnTo>
                  <a:lnTo>
                    <a:pt x="21" y="14"/>
                  </a:lnTo>
                  <a:lnTo>
                    <a:pt x="23" y="13"/>
                  </a:lnTo>
                  <a:lnTo>
                    <a:pt x="26" y="12"/>
                  </a:lnTo>
                  <a:lnTo>
                    <a:pt x="48" y="12"/>
                  </a:lnTo>
                  <a:lnTo>
                    <a:pt x="45" y="7"/>
                  </a:lnTo>
                  <a:lnTo>
                    <a:pt x="41" y="5"/>
                  </a:lnTo>
                  <a:lnTo>
                    <a:pt x="37" y="2"/>
                  </a:lnTo>
                  <a:lnTo>
                    <a:pt x="35" y="1"/>
                  </a:lnTo>
                  <a:lnTo>
                    <a:pt x="32" y="1"/>
                  </a:lnTo>
                  <a:lnTo>
                    <a:pt x="29" y="0"/>
                  </a:lnTo>
                  <a:lnTo>
                    <a:pt x="26" y="0"/>
                  </a:lnTo>
                  <a:lnTo>
                    <a:pt x="23" y="0"/>
                  </a:lnTo>
                  <a:lnTo>
                    <a:pt x="21" y="1"/>
                  </a:lnTo>
                  <a:lnTo>
                    <a:pt x="18" y="1"/>
                  </a:lnTo>
                  <a:lnTo>
                    <a:pt x="15" y="2"/>
                  </a:lnTo>
                  <a:lnTo>
                    <a:pt x="11" y="5"/>
                  </a:lnTo>
                  <a:lnTo>
                    <a:pt x="7" y="7"/>
                  </a:lnTo>
                  <a:lnTo>
                    <a:pt x="4" y="12"/>
                  </a:lnTo>
                  <a:lnTo>
                    <a:pt x="2" y="16"/>
                  </a:lnTo>
                  <a:lnTo>
                    <a:pt x="1" y="19"/>
                  </a:lnTo>
                  <a:lnTo>
                    <a:pt x="1" y="23"/>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1" name="Freeform 1391"/>
            <p:cNvSpPr>
              <a:spLocks/>
            </p:cNvSpPr>
            <p:nvPr/>
          </p:nvSpPr>
          <p:spPr bwMode="auto">
            <a:xfrm>
              <a:off x="2188" y="2656"/>
              <a:ext cx="50" cy="80"/>
            </a:xfrm>
            <a:custGeom>
              <a:avLst/>
              <a:gdLst/>
              <a:ahLst/>
              <a:cxnLst>
                <a:cxn ang="0">
                  <a:pos x="12" y="79"/>
                </a:cxn>
                <a:cxn ang="0">
                  <a:pos x="14" y="52"/>
                </a:cxn>
                <a:cxn ang="0">
                  <a:pos x="17" y="56"/>
                </a:cxn>
                <a:cxn ang="0">
                  <a:pos x="23" y="58"/>
                </a:cxn>
                <a:cxn ang="0">
                  <a:pos x="32" y="58"/>
                </a:cxn>
                <a:cxn ang="0">
                  <a:pos x="37" y="57"/>
                </a:cxn>
                <a:cxn ang="0">
                  <a:pos x="42" y="53"/>
                </a:cxn>
                <a:cxn ang="0">
                  <a:pos x="45" y="49"/>
                </a:cxn>
                <a:cxn ang="0">
                  <a:pos x="47" y="42"/>
                </a:cxn>
                <a:cxn ang="0">
                  <a:pos x="49" y="36"/>
                </a:cxn>
                <a:cxn ang="0">
                  <a:pos x="49" y="29"/>
                </a:cxn>
                <a:cxn ang="0">
                  <a:pos x="49" y="23"/>
                </a:cxn>
                <a:cxn ang="0">
                  <a:pos x="46" y="15"/>
                </a:cxn>
                <a:cxn ang="0">
                  <a:pos x="24" y="13"/>
                </a:cxn>
                <a:cxn ang="0">
                  <a:pos x="29" y="14"/>
                </a:cxn>
                <a:cxn ang="0">
                  <a:pos x="32" y="18"/>
                </a:cxn>
                <a:cxn ang="0">
                  <a:pos x="35" y="22"/>
                </a:cxn>
                <a:cxn ang="0">
                  <a:pos x="36" y="30"/>
                </a:cxn>
                <a:cxn ang="0">
                  <a:pos x="35" y="37"/>
                </a:cxn>
                <a:cxn ang="0">
                  <a:pos x="32" y="42"/>
                </a:cxn>
                <a:cxn ang="0">
                  <a:pos x="29" y="46"/>
                </a:cxn>
                <a:cxn ang="0">
                  <a:pos x="24" y="46"/>
                </a:cxn>
                <a:cxn ang="0">
                  <a:pos x="20" y="46"/>
                </a:cxn>
                <a:cxn ang="0">
                  <a:pos x="16" y="42"/>
                </a:cxn>
                <a:cxn ang="0">
                  <a:pos x="13" y="37"/>
                </a:cxn>
                <a:cxn ang="0">
                  <a:pos x="12" y="30"/>
                </a:cxn>
                <a:cxn ang="0">
                  <a:pos x="13" y="22"/>
                </a:cxn>
                <a:cxn ang="0">
                  <a:pos x="16" y="18"/>
                </a:cxn>
                <a:cxn ang="0">
                  <a:pos x="19" y="14"/>
                </a:cxn>
                <a:cxn ang="0">
                  <a:pos x="24" y="13"/>
                </a:cxn>
                <a:cxn ang="0">
                  <a:pos x="45" y="12"/>
                </a:cxn>
                <a:cxn ang="0">
                  <a:pos x="43" y="8"/>
                </a:cxn>
                <a:cxn ang="0">
                  <a:pos x="37" y="2"/>
                </a:cxn>
                <a:cxn ang="0">
                  <a:pos x="32" y="1"/>
                </a:cxn>
                <a:cxn ang="0">
                  <a:pos x="28" y="0"/>
                </a:cxn>
                <a:cxn ang="0">
                  <a:pos x="23" y="1"/>
                </a:cxn>
                <a:cxn ang="0">
                  <a:pos x="19" y="3"/>
                </a:cxn>
                <a:cxn ang="0">
                  <a:pos x="15" y="6"/>
                </a:cxn>
                <a:cxn ang="0">
                  <a:pos x="12" y="9"/>
                </a:cxn>
                <a:cxn ang="0">
                  <a:pos x="0" y="2"/>
                </a:cxn>
              </a:cxnLst>
              <a:rect l="0" t="0" r="r" b="b"/>
              <a:pathLst>
                <a:path w="50" h="80">
                  <a:moveTo>
                    <a:pt x="0" y="79"/>
                  </a:moveTo>
                  <a:lnTo>
                    <a:pt x="12" y="79"/>
                  </a:lnTo>
                  <a:lnTo>
                    <a:pt x="12" y="50"/>
                  </a:lnTo>
                  <a:lnTo>
                    <a:pt x="14" y="52"/>
                  </a:lnTo>
                  <a:lnTo>
                    <a:pt x="16" y="54"/>
                  </a:lnTo>
                  <a:lnTo>
                    <a:pt x="17" y="56"/>
                  </a:lnTo>
                  <a:lnTo>
                    <a:pt x="19" y="57"/>
                  </a:lnTo>
                  <a:lnTo>
                    <a:pt x="23" y="58"/>
                  </a:lnTo>
                  <a:lnTo>
                    <a:pt x="29" y="59"/>
                  </a:lnTo>
                  <a:lnTo>
                    <a:pt x="32" y="58"/>
                  </a:lnTo>
                  <a:lnTo>
                    <a:pt x="35" y="58"/>
                  </a:lnTo>
                  <a:lnTo>
                    <a:pt x="37" y="57"/>
                  </a:lnTo>
                  <a:lnTo>
                    <a:pt x="40" y="55"/>
                  </a:lnTo>
                  <a:lnTo>
                    <a:pt x="42" y="53"/>
                  </a:lnTo>
                  <a:lnTo>
                    <a:pt x="43" y="51"/>
                  </a:lnTo>
                  <a:lnTo>
                    <a:pt x="45" y="49"/>
                  </a:lnTo>
                  <a:lnTo>
                    <a:pt x="45" y="46"/>
                  </a:lnTo>
                  <a:lnTo>
                    <a:pt x="47" y="42"/>
                  </a:lnTo>
                  <a:lnTo>
                    <a:pt x="48" y="39"/>
                  </a:lnTo>
                  <a:lnTo>
                    <a:pt x="49" y="36"/>
                  </a:lnTo>
                  <a:lnTo>
                    <a:pt x="49" y="33"/>
                  </a:lnTo>
                  <a:lnTo>
                    <a:pt x="49" y="29"/>
                  </a:lnTo>
                  <a:lnTo>
                    <a:pt x="49" y="26"/>
                  </a:lnTo>
                  <a:lnTo>
                    <a:pt x="49" y="23"/>
                  </a:lnTo>
                  <a:lnTo>
                    <a:pt x="47" y="18"/>
                  </a:lnTo>
                  <a:lnTo>
                    <a:pt x="46" y="15"/>
                  </a:lnTo>
                  <a:lnTo>
                    <a:pt x="45" y="13"/>
                  </a:lnTo>
                  <a:lnTo>
                    <a:pt x="24" y="13"/>
                  </a:lnTo>
                  <a:lnTo>
                    <a:pt x="27" y="13"/>
                  </a:lnTo>
                  <a:lnTo>
                    <a:pt x="29" y="14"/>
                  </a:lnTo>
                  <a:lnTo>
                    <a:pt x="30" y="16"/>
                  </a:lnTo>
                  <a:lnTo>
                    <a:pt x="32" y="18"/>
                  </a:lnTo>
                  <a:lnTo>
                    <a:pt x="34" y="20"/>
                  </a:lnTo>
                  <a:lnTo>
                    <a:pt x="35" y="22"/>
                  </a:lnTo>
                  <a:lnTo>
                    <a:pt x="35" y="26"/>
                  </a:lnTo>
                  <a:lnTo>
                    <a:pt x="36" y="30"/>
                  </a:lnTo>
                  <a:lnTo>
                    <a:pt x="35" y="33"/>
                  </a:lnTo>
                  <a:lnTo>
                    <a:pt x="35" y="37"/>
                  </a:lnTo>
                  <a:lnTo>
                    <a:pt x="34" y="40"/>
                  </a:lnTo>
                  <a:lnTo>
                    <a:pt x="32" y="42"/>
                  </a:lnTo>
                  <a:lnTo>
                    <a:pt x="30" y="44"/>
                  </a:lnTo>
                  <a:lnTo>
                    <a:pt x="29" y="46"/>
                  </a:lnTo>
                  <a:lnTo>
                    <a:pt x="27" y="46"/>
                  </a:lnTo>
                  <a:lnTo>
                    <a:pt x="24" y="46"/>
                  </a:lnTo>
                  <a:lnTo>
                    <a:pt x="21" y="46"/>
                  </a:lnTo>
                  <a:lnTo>
                    <a:pt x="20" y="46"/>
                  </a:lnTo>
                  <a:lnTo>
                    <a:pt x="18" y="44"/>
                  </a:lnTo>
                  <a:lnTo>
                    <a:pt x="16" y="42"/>
                  </a:lnTo>
                  <a:lnTo>
                    <a:pt x="15" y="40"/>
                  </a:lnTo>
                  <a:lnTo>
                    <a:pt x="13" y="37"/>
                  </a:lnTo>
                  <a:lnTo>
                    <a:pt x="13" y="33"/>
                  </a:lnTo>
                  <a:lnTo>
                    <a:pt x="12" y="30"/>
                  </a:lnTo>
                  <a:lnTo>
                    <a:pt x="13" y="26"/>
                  </a:lnTo>
                  <a:lnTo>
                    <a:pt x="13" y="22"/>
                  </a:lnTo>
                  <a:lnTo>
                    <a:pt x="14" y="20"/>
                  </a:lnTo>
                  <a:lnTo>
                    <a:pt x="16" y="18"/>
                  </a:lnTo>
                  <a:lnTo>
                    <a:pt x="17" y="15"/>
                  </a:lnTo>
                  <a:lnTo>
                    <a:pt x="19" y="14"/>
                  </a:lnTo>
                  <a:lnTo>
                    <a:pt x="21" y="13"/>
                  </a:lnTo>
                  <a:lnTo>
                    <a:pt x="24" y="13"/>
                  </a:lnTo>
                  <a:lnTo>
                    <a:pt x="45" y="13"/>
                  </a:lnTo>
                  <a:lnTo>
                    <a:pt x="45" y="12"/>
                  </a:lnTo>
                  <a:lnTo>
                    <a:pt x="45" y="10"/>
                  </a:lnTo>
                  <a:lnTo>
                    <a:pt x="43" y="8"/>
                  </a:lnTo>
                  <a:lnTo>
                    <a:pt x="40" y="5"/>
                  </a:lnTo>
                  <a:lnTo>
                    <a:pt x="37" y="2"/>
                  </a:lnTo>
                  <a:lnTo>
                    <a:pt x="34" y="2"/>
                  </a:lnTo>
                  <a:lnTo>
                    <a:pt x="32" y="1"/>
                  </a:lnTo>
                  <a:lnTo>
                    <a:pt x="30" y="0"/>
                  </a:lnTo>
                  <a:lnTo>
                    <a:pt x="28" y="0"/>
                  </a:lnTo>
                  <a:lnTo>
                    <a:pt x="25" y="0"/>
                  </a:lnTo>
                  <a:lnTo>
                    <a:pt x="23" y="1"/>
                  </a:lnTo>
                  <a:lnTo>
                    <a:pt x="21" y="2"/>
                  </a:lnTo>
                  <a:lnTo>
                    <a:pt x="19" y="3"/>
                  </a:lnTo>
                  <a:lnTo>
                    <a:pt x="17" y="4"/>
                  </a:lnTo>
                  <a:lnTo>
                    <a:pt x="15" y="6"/>
                  </a:lnTo>
                  <a:lnTo>
                    <a:pt x="14" y="7"/>
                  </a:lnTo>
                  <a:lnTo>
                    <a:pt x="12" y="9"/>
                  </a:lnTo>
                  <a:lnTo>
                    <a:pt x="12" y="2"/>
                  </a:lnTo>
                  <a:lnTo>
                    <a:pt x="0" y="2"/>
                  </a:lnTo>
                  <a:lnTo>
                    <a:pt x="0" y="7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2" name="Freeform 1392"/>
            <p:cNvSpPr>
              <a:spLocks/>
            </p:cNvSpPr>
            <p:nvPr/>
          </p:nvSpPr>
          <p:spPr bwMode="auto">
            <a:xfrm>
              <a:off x="2257" y="2658"/>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3" name="Freeform 1393"/>
            <p:cNvSpPr>
              <a:spLocks/>
            </p:cNvSpPr>
            <p:nvPr/>
          </p:nvSpPr>
          <p:spPr bwMode="auto">
            <a:xfrm>
              <a:off x="2257" y="2637"/>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4" name="Freeform 1394"/>
            <p:cNvSpPr>
              <a:spLocks/>
            </p:cNvSpPr>
            <p:nvPr/>
          </p:nvSpPr>
          <p:spPr bwMode="auto">
            <a:xfrm>
              <a:off x="2287" y="2656"/>
              <a:ext cx="49" cy="58"/>
            </a:xfrm>
            <a:custGeom>
              <a:avLst/>
              <a:gdLst/>
              <a:ahLst/>
              <a:cxnLst>
                <a:cxn ang="0">
                  <a:pos x="32" y="43"/>
                </a:cxn>
                <a:cxn ang="0">
                  <a:pos x="28" y="44"/>
                </a:cxn>
                <a:cxn ang="0">
                  <a:pos x="24" y="45"/>
                </a:cxn>
                <a:cxn ang="0">
                  <a:pos x="20" y="44"/>
                </a:cxn>
                <a:cxn ang="0">
                  <a:pos x="17" y="43"/>
                </a:cxn>
                <a:cxn ang="0">
                  <a:pos x="15" y="38"/>
                </a:cxn>
                <a:cxn ang="0">
                  <a:pos x="14" y="33"/>
                </a:cxn>
                <a:cxn ang="0">
                  <a:pos x="48" y="29"/>
                </a:cxn>
                <a:cxn ang="0">
                  <a:pos x="48" y="23"/>
                </a:cxn>
                <a:cxn ang="0">
                  <a:pos x="46" y="16"/>
                </a:cxn>
                <a:cxn ang="0">
                  <a:pos x="44" y="12"/>
                </a:cxn>
                <a:cxn ang="0">
                  <a:pos x="26" y="12"/>
                </a:cxn>
                <a:cxn ang="0">
                  <a:pos x="30" y="14"/>
                </a:cxn>
                <a:cxn ang="0">
                  <a:pos x="33" y="16"/>
                </a:cxn>
                <a:cxn ang="0">
                  <a:pos x="34" y="21"/>
                </a:cxn>
                <a:cxn ang="0">
                  <a:pos x="14" y="23"/>
                </a:cxn>
                <a:cxn ang="0">
                  <a:pos x="15" y="18"/>
                </a:cxn>
                <a:cxn ang="0">
                  <a:pos x="17" y="14"/>
                </a:cxn>
                <a:cxn ang="0">
                  <a:pos x="20" y="13"/>
                </a:cxn>
                <a:cxn ang="0">
                  <a:pos x="24" y="12"/>
                </a:cxn>
                <a:cxn ang="0">
                  <a:pos x="44" y="9"/>
                </a:cxn>
                <a:cxn ang="0">
                  <a:pos x="40" y="5"/>
                </a:cxn>
                <a:cxn ang="0">
                  <a:pos x="36" y="3"/>
                </a:cxn>
                <a:cxn ang="0">
                  <a:pos x="32" y="1"/>
                </a:cxn>
                <a:cxn ang="0">
                  <a:pos x="27" y="0"/>
                </a:cxn>
                <a:cxn ang="0">
                  <a:pos x="21" y="0"/>
                </a:cxn>
                <a:cxn ang="0">
                  <a:pos x="16" y="1"/>
                </a:cxn>
                <a:cxn ang="0">
                  <a:pos x="10" y="5"/>
                </a:cxn>
                <a:cxn ang="0">
                  <a:pos x="4" y="10"/>
                </a:cxn>
                <a:cxn ang="0">
                  <a:pos x="3" y="14"/>
                </a:cxn>
                <a:cxn ang="0">
                  <a:pos x="1" y="19"/>
                </a:cxn>
                <a:cxn ang="0">
                  <a:pos x="0" y="28"/>
                </a:cxn>
                <a:cxn ang="0">
                  <a:pos x="1" y="38"/>
                </a:cxn>
                <a:cxn ang="0">
                  <a:pos x="4" y="45"/>
                </a:cxn>
                <a:cxn ang="0">
                  <a:pos x="6" y="50"/>
                </a:cxn>
                <a:cxn ang="0">
                  <a:pos x="10" y="53"/>
                </a:cxn>
                <a:cxn ang="0">
                  <a:pos x="16" y="56"/>
                </a:cxn>
                <a:cxn ang="0">
                  <a:pos x="24" y="57"/>
                </a:cxn>
                <a:cxn ang="0">
                  <a:pos x="28" y="57"/>
                </a:cxn>
                <a:cxn ang="0">
                  <a:pos x="36" y="54"/>
                </a:cxn>
                <a:cxn ang="0">
                  <a:pos x="42" y="50"/>
                </a:cxn>
                <a:cxn ang="0">
                  <a:pos x="46" y="43"/>
                </a:cxn>
                <a:cxn ang="0">
                  <a:pos x="34" y="39"/>
                </a:cxn>
              </a:cxnLst>
              <a:rect l="0" t="0" r="r" b="b"/>
              <a:pathLst>
                <a:path w="49" h="58">
                  <a:moveTo>
                    <a:pt x="34" y="39"/>
                  </a:moveTo>
                  <a:lnTo>
                    <a:pt x="32" y="43"/>
                  </a:lnTo>
                  <a:lnTo>
                    <a:pt x="30" y="44"/>
                  </a:lnTo>
                  <a:lnTo>
                    <a:pt x="28" y="44"/>
                  </a:lnTo>
                  <a:lnTo>
                    <a:pt x="26" y="45"/>
                  </a:lnTo>
                  <a:lnTo>
                    <a:pt x="24" y="45"/>
                  </a:lnTo>
                  <a:lnTo>
                    <a:pt x="22" y="45"/>
                  </a:lnTo>
                  <a:lnTo>
                    <a:pt x="20" y="44"/>
                  </a:lnTo>
                  <a:lnTo>
                    <a:pt x="18" y="43"/>
                  </a:lnTo>
                  <a:lnTo>
                    <a:pt x="17" y="43"/>
                  </a:lnTo>
                  <a:lnTo>
                    <a:pt x="16" y="41"/>
                  </a:lnTo>
                  <a:lnTo>
                    <a:pt x="15" y="38"/>
                  </a:lnTo>
                  <a:lnTo>
                    <a:pt x="14" y="35"/>
                  </a:lnTo>
                  <a:lnTo>
                    <a:pt x="14" y="33"/>
                  </a:lnTo>
                  <a:lnTo>
                    <a:pt x="48" y="33"/>
                  </a:lnTo>
                  <a:lnTo>
                    <a:pt x="48" y="29"/>
                  </a:lnTo>
                  <a:lnTo>
                    <a:pt x="48" y="25"/>
                  </a:lnTo>
                  <a:lnTo>
                    <a:pt x="48" y="23"/>
                  </a:lnTo>
                  <a:lnTo>
                    <a:pt x="47" y="19"/>
                  </a:lnTo>
                  <a:lnTo>
                    <a:pt x="46" y="16"/>
                  </a:lnTo>
                  <a:lnTo>
                    <a:pt x="45" y="14"/>
                  </a:lnTo>
                  <a:lnTo>
                    <a:pt x="44" y="12"/>
                  </a:lnTo>
                  <a:lnTo>
                    <a:pt x="24" y="12"/>
                  </a:lnTo>
                  <a:lnTo>
                    <a:pt x="26" y="12"/>
                  </a:lnTo>
                  <a:lnTo>
                    <a:pt x="28" y="13"/>
                  </a:lnTo>
                  <a:lnTo>
                    <a:pt x="30" y="14"/>
                  </a:lnTo>
                  <a:lnTo>
                    <a:pt x="31" y="14"/>
                  </a:lnTo>
                  <a:lnTo>
                    <a:pt x="33" y="16"/>
                  </a:lnTo>
                  <a:lnTo>
                    <a:pt x="33" y="18"/>
                  </a:lnTo>
                  <a:lnTo>
                    <a:pt x="34" y="21"/>
                  </a:lnTo>
                  <a:lnTo>
                    <a:pt x="34" y="23"/>
                  </a:lnTo>
                  <a:lnTo>
                    <a:pt x="14" y="23"/>
                  </a:lnTo>
                  <a:lnTo>
                    <a:pt x="14" y="21"/>
                  </a:lnTo>
                  <a:lnTo>
                    <a:pt x="15" y="18"/>
                  </a:lnTo>
                  <a:lnTo>
                    <a:pt x="16" y="16"/>
                  </a:lnTo>
                  <a:lnTo>
                    <a:pt x="17" y="14"/>
                  </a:lnTo>
                  <a:lnTo>
                    <a:pt x="18" y="14"/>
                  </a:lnTo>
                  <a:lnTo>
                    <a:pt x="20" y="13"/>
                  </a:lnTo>
                  <a:lnTo>
                    <a:pt x="22" y="12"/>
                  </a:lnTo>
                  <a:lnTo>
                    <a:pt x="24" y="12"/>
                  </a:lnTo>
                  <a:lnTo>
                    <a:pt x="44" y="12"/>
                  </a:lnTo>
                  <a:lnTo>
                    <a:pt x="44" y="9"/>
                  </a:lnTo>
                  <a:lnTo>
                    <a:pt x="42" y="7"/>
                  </a:lnTo>
                  <a:lnTo>
                    <a:pt x="40" y="5"/>
                  </a:lnTo>
                  <a:lnTo>
                    <a:pt x="38" y="5"/>
                  </a:lnTo>
                  <a:lnTo>
                    <a:pt x="36" y="3"/>
                  </a:lnTo>
                  <a:lnTo>
                    <a:pt x="34" y="2"/>
                  </a:lnTo>
                  <a:lnTo>
                    <a:pt x="32" y="1"/>
                  </a:lnTo>
                  <a:lnTo>
                    <a:pt x="29" y="1"/>
                  </a:lnTo>
                  <a:lnTo>
                    <a:pt x="27" y="0"/>
                  </a:lnTo>
                  <a:lnTo>
                    <a:pt x="24" y="0"/>
                  </a:lnTo>
                  <a:lnTo>
                    <a:pt x="21" y="0"/>
                  </a:lnTo>
                  <a:lnTo>
                    <a:pt x="18" y="1"/>
                  </a:lnTo>
                  <a:lnTo>
                    <a:pt x="16" y="1"/>
                  </a:lnTo>
                  <a:lnTo>
                    <a:pt x="13" y="2"/>
                  </a:lnTo>
                  <a:lnTo>
                    <a:pt x="10" y="5"/>
                  </a:lnTo>
                  <a:lnTo>
                    <a:pt x="6" y="7"/>
                  </a:lnTo>
                  <a:lnTo>
                    <a:pt x="4" y="10"/>
                  </a:lnTo>
                  <a:lnTo>
                    <a:pt x="4" y="12"/>
                  </a:lnTo>
                  <a:lnTo>
                    <a:pt x="3" y="14"/>
                  </a:lnTo>
                  <a:lnTo>
                    <a:pt x="2" y="16"/>
                  </a:lnTo>
                  <a:lnTo>
                    <a:pt x="1" y="19"/>
                  </a:lnTo>
                  <a:lnTo>
                    <a:pt x="0" y="23"/>
                  </a:lnTo>
                  <a:lnTo>
                    <a:pt x="0" y="28"/>
                  </a:lnTo>
                  <a:lnTo>
                    <a:pt x="0" y="35"/>
                  </a:lnTo>
                  <a:lnTo>
                    <a:pt x="1" y="38"/>
                  </a:lnTo>
                  <a:lnTo>
                    <a:pt x="2" y="41"/>
                  </a:lnTo>
                  <a:lnTo>
                    <a:pt x="4" y="45"/>
                  </a:lnTo>
                  <a:lnTo>
                    <a:pt x="4" y="48"/>
                  </a:lnTo>
                  <a:lnTo>
                    <a:pt x="6" y="50"/>
                  </a:lnTo>
                  <a:lnTo>
                    <a:pt x="8" y="52"/>
                  </a:lnTo>
                  <a:lnTo>
                    <a:pt x="10" y="53"/>
                  </a:lnTo>
                  <a:lnTo>
                    <a:pt x="14" y="55"/>
                  </a:lnTo>
                  <a:lnTo>
                    <a:pt x="16" y="56"/>
                  </a:lnTo>
                  <a:lnTo>
                    <a:pt x="19" y="56"/>
                  </a:lnTo>
                  <a:lnTo>
                    <a:pt x="24" y="57"/>
                  </a:lnTo>
                  <a:lnTo>
                    <a:pt x="26" y="57"/>
                  </a:lnTo>
                  <a:lnTo>
                    <a:pt x="28" y="57"/>
                  </a:lnTo>
                  <a:lnTo>
                    <a:pt x="32" y="56"/>
                  </a:lnTo>
                  <a:lnTo>
                    <a:pt x="36" y="54"/>
                  </a:lnTo>
                  <a:lnTo>
                    <a:pt x="39" y="52"/>
                  </a:lnTo>
                  <a:lnTo>
                    <a:pt x="42" y="50"/>
                  </a:lnTo>
                  <a:lnTo>
                    <a:pt x="44" y="47"/>
                  </a:lnTo>
                  <a:lnTo>
                    <a:pt x="46" y="43"/>
                  </a:lnTo>
                  <a:lnTo>
                    <a:pt x="47"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5" name="Freeform 1395"/>
            <p:cNvSpPr>
              <a:spLocks/>
            </p:cNvSpPr>
            <p:nvPr/>
          </p:nvSpPr>
          <p:spPr bwMode="auto">
            <a:xfrm>
              <a:off x="2349" y="2642"/>
              <a:ext cx="26" cy="71"/>
            </a:xfrm>
            <a:custGeom>
              <a:avLst/>
              <a:gdLst/>
              <a:ahLst/>
              <a:cxnLst>
                <a:cxn ang="0">
                  <a:pos x="25" y="70"/>
                </a:cxn>
                <a:cxn ang="0">
                  <a:pos x="25" y="59"/>
                </a:cxn>
                <a:cxn ang="0">
                  <a:pos x="22" y="59"/>
                </a:cxn>
                <a:cxn ang="0">
                  <a:pos x="20" y="59"/>
                </a:cxn>
                <a:cxn ang="0">
                  <a:pos x="19" y="58"/>
                </a:cxn>
                <a:cxn ang="0">
                  <a:pos x="19" y="58"/>
                </a:cxn>
                <a:cxn ang="0">
                  <a:pos x="19" y="57"/>
                </a:cxn>
                <a:cxn ang="0">
                  <a:pos x="19" y="55"/>
                </a:cxn>
                <a:cxn ang="0">
                  <a:pos x="19" y="25"/>
                </a:cxn>
                <a:cxn ang="0">
                  <a:pos x="25" y="25"/>
                </a:cxn>
                <a:cxn ang="0">
                  <a:pos x="25" y="15"/>
                </a:cxn>
                <a:cxn ang="0">
                  <a:pos x="19" y="15"/>
                </a:cxn>
                <a:cxn ang="0">
                  <a:pos x="19" y="0"/>
                </a:cxn>
                <a:cxn ang="0">
                  <a:pos x="6" y="0"/>
                </a:cxn>
                <a:cxn ang="0">
                  <a:pos x="6" y="15"/>
                </a:cxn>
                <a:cxn ang="0">
                  <a:pos x="0" y="15"/>
                </a:cxn>
                <a:cxn ang="0">
                  <a:pos x="0" y="25"/>
                </a:cxn>
                <a:cxn ang="0">
                  <a:pos x="6" y="25"/>
                </a:cxn>
                <a:cxn ang="0">
                  <a:pos x="6" y="54"/>
                </a:cxn>
                <a:cxn ang="0">
                  <a:pos x="6" y="58"/>
                </a:cxn>
                <a:cxn ang="0">
                  <a:pos x="6" y="62"/>
                </a:cxn>
                <a:cxn ang="0">
                  <a:pos x="7" y="64"/>
                </a:cxn>
                <a:cxn ang="0">
                  <a:pos x="7" y="65"/>
                </a:cxn>
                <a:cxn ang="0">
                  <a:pos x="8" y="67"/>
                </a:cxn>
                <a:cxn ang="0">
                  <a:pos x="10" y="68"/>
                </a:cxn>
                <a:cxn ang="0">
                  <a:pos x="12" y="69"/>
                </a:cxn>
                <a:cxn ang="0">
                  <a:pos x="15" y="70"/>
                </a:cxn>
                <a:cxn ang="0">
                  <a:pos x="19" y="70"/>
                </a:cxn>
                <a:cxn ang="0">
                  <a:pos x="25" y="70"/>
                </a:cxn>
              </a:cxnLst>
              <a:rect l="0" t="0" r="r" b="b"/>
              <a:pathLst>
                <a:path w="26" h="71">
                  <a:moveTo>
                    <a:pt x="25" y="70"/>
                  </a:moveTo>
                  <a:lnTo>
                    <a:pt x="25" y="59"/>
                  </a:lnTo>
                  <a:lnTo>
                    <a:pt x="22" y="59"/>
                  </a:lnTo>
                  <a:lnTo>
                    <a:pt x="20" y="59"/>
                  </a:lnTo>
                  <a:lnTo>
                    <a:pt x="19" y="58"/>
                  </a:lnTo>
                  <a:lnTo>
                    <a:pt x="19" y="58"/>
                  </a:lnTo>
                  <a:lnTo>
                    <a:pt x="19" y="57"/>
                  </a:lnTo>
                  <a:lnTo>
                    <a:pt x="19" y="55"/>
                  </a:lnTo>
                  <a:lnTo>
                    <a:pt x="19" y="25"/>
                  </a:lnTo>
                  <a:lnTo>
                    <a:pt x="25" y="25"/>
                  </a:lnTo>
                  <a:lnTo>
                    <a:pt x="25" y="15"/>
                  </a:lnTo>
                  <a:lnTo>
                    <a:pt x="19" y="15"/>
                  </a:lnTo>
                  <a:lnTo>
                    <a:pt x="19" y="0"/>
                  </a:lnTo>
                  <a:lnTo>
                    <a:pt x="6" y="0"/>
                  </a:lnTo>
                  <a:lnTo>
                    <a:pt x="6" y="15"/>
                  </a:lnTo>
                  <a:lnTo>
                    <a:pt x="0" y="15"/>
                  </a:lnTo>
                  <a:lnTo>
                    <a:pt x="0" y="25"/>
                  </a:lnTo>
                  <a:lnTo>
                    <a:pt x="6" y="25"/>
                  </a:lnTo>
                  <a:lnTo>
                    <a:pt x="6" y="54"/>
                  </a:lnTo>
                  <a:lnTo>
                    <a:pt x="6" y="58"/>
                  </a:lnTo>
                  <a:lnTo>
                    <a:pt x="6" y="62"/>
                  </a:lnTo>
                  <a:lnTo>
                    <a:pt x="7" y="64"/>
                  </a:lnTo>
                  <a:lnTo>
                    <a:pt x="7" y="65"/>
                  </a:lnTo>
                  <a:lnTo>
                    <a:pt x="8" y="67"/>
                  </a:lnTo>
                  <a:lnTo>
                    <a:pt x="10" y="68"/>
                  </a:lnTo>
                  <a:lnTo>
                    <a:pt x="12" y="69"/>
                  </a:lnTo>
                  <a:lnTo>
                    <a:pt x="15" y="70"/>
                  </a:lnTo>
                  <a:lnTo>
                    <a:pt x="19" y="70"/>
                  </a:lnTo>
                  <a:lnTo>
                    <a:pt x="25" y="7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6" name="Freeform 1396"/>
            <p:cNvSpPr>
              <a:spLocks/>
            </p:cNvSpPr>
            <p:nvPr/>
          </p:nvSpPr>
          <p:spPr bwMode="auto">
            <a:xfrm>
              <a:off x="2390" y="2656"/>
              <a:ext cx="48" cy="58"/>
            </a:xfrm>
            <a:custGeom>
              <a:avLst/>
              <a:gdLst/>
              <a:ahLst/>
              <a:cxnLst>
                <a:cxn ang="0">
                  <a:pos x="32" y="52"/>
                </a:cxn>
                <a:cxn ang="0">
                  <a:pos x="47" y="55"/>
                </a:cxn>
                <a:cxn ang="0">
                  <a:pos x="46" y="52"/>
                </a:cxn>
                <a:cxn ang="0">
                  <a:pos x="44" y="48"/>
                </a:cxn>
                <a:cxn ang="0">
                  <a:pos x="44" y="29"/>
                </a:cxn>
                <a:cxn ang="0">
                  <a:pos x="31" y="34"/>
                </a:cxn>
                <a:cxn ang="0">
                  <a:pos x="30" y="40"/>
                </a:cxn>
                <a:cxn ang="0">
                  <a:pos x="28" y="43"/>
                </a:cxn>
                <a:cxn ang="0">
                  <a:pos x="24" y="46"/>
                </a:cxn>
                <a:cxn ang="0">
                  <a:pos x="20" y="46"/>
                </a:cxn>
                <a:cxn ang="0">
                  <a:pos x="17" y="46"/>
                </a:cxn>
                <a:cxn ang="0">
                  <a:pos x="14" y="44"/>
                </a:cxn>
                <a:cxn ang="0">
                  <a:pos x="13" y="42"/>
                </a:cxn>
                <a:cxn ang="0">
                  <a:pos x="13" y="39"/>
                </a:cxn>
                <a:cxn ang="0">
                  <a:pos x="14" y="35"/>
                </a:cxn>
                <a:cxn ang="0">
                  <a:pos x="20" y="33"/>
                </a:cxn>
                <a:cxn ang="0">
                  <a:pos x="27" y="31"/>
                </a:cxn>
                <a:cxn ang="0">
                  <a:pos x="44" y="29"/>
                </a:cxn>
                <a:cxn ang="0">
                  <a:pos x="44" y="12"/>
                </a:cxn>
                <a:cxn ang="0">
                  <a:pos x="41" y="6"/>
                </a:cxn>
                <a:cxn ang="0">
                  <a:pos x="35" y="2"/>
                </a:cxn>
                <a:cxn ang="0">
                  <a:pos x="27" y="0"/>
                </a:cxn>
                <a:cxn ang="0">
                  <a:pos x="20" y="0"/>
                </a:cxn>
                <a:cxn ang="0">
                  <a:pos x="16" y="1"/>
                </a:cxn>
                <a:cxn ang="0">
                  <a:pos x="12" y="2"/>
                </a:cxn>
                <a:cxn ang="0">
                  <a:pos x="7" y="5"/>
                </a:cxn>
                <a:cxn ang="0">
                  <a:pos x="3" y="10"/>
                </a:cxn>
                <a:cxn ang="0">
                  <a:pos x="2" y="15"/>
                </a:cxn>
                <a:cxn ang="0">
                  <a:pos x="2" y="19"/>
                </a:cxn>
                <a:cxn ang="0">
                  <a:pos x="14" y="18"/>
                </a:cxn>
                <a:cxn ang="0">
                  <a:pos x="15" y="15"/>
                </a:cxn>
                <a:cxn ang="0">
                  <a:pos x="17" y="13"/>
                </a:cxn>
                <a:cxn ang="0">
                  <a:pos x="20" y="12"/>
                </a:cxn>
                <a:cxn ang="0">
                  <a:pos x="23" y="11"/>
                </a:cxn>
                <a:cxn ang="0">
                  <a:pos x="27" y="12"/>
                </a:cxn>
                <a:cxn ang="0">
                  <a:pos x="29" y="13"/>
                </a:cxn>
                <a:cxn ang="0">
                  <a:pos x="31" y="16"/>
                </a:cxn>
                <a:cxn ang="0">
                  <a:pos x="31" y="19"/>
                </a:cxn>
                <a:cxn ang="0">
                  <a:pos x="29" y="21"/>
                </a:cxn>
                <a:cxn ang="0">
                  <a:pos x="24" y="23"/>
                </a:cxn>
                <a:cxn ang="0">
                  <a:pos x="13" y="24"/>
                </a:cxn>
                <a:cxn ang="0">
                  <a:pos x="6" y="27"/>
                </a:cxn>
                <a:cxn ang="0">
                  <a:pos x="2" y="31"/>
                </a:cxn>
                <a:cxn ang="0">
                  <a:pos x="0" y="37"/>
                </a:cxn>
                <a:cxn ang="0">
                  <a:pos x="0" y="41"/>
                </a:cxn>
                <a:cxn ang="0">
                  <a:pos x="0" y="44"/>
                </a:cxn>
                <a:cxn ang="0">
                  <a:pos x="2" y="51"/>
                </a:cxn>
                <a:cxn ang="0">
                  <a:pos x="6" y="55"/>
                </a:cxn>
                <a:cxn ang="0">
                  <a:pos x="9" y="56"/>
                </a:cxn>
                <a:cxn ang="0">
                  <a:pos x="13" y="57"/>
                </a:cxn>
                <a:cxn ang="0">
                  <a:pos x="20" y="57"/>
                </a:cxn>
                <a:cxn ang="0">
                  <a:pos x="25" y="55"/>
                </a:cxn>
                <a:cxn ang="0">
                  <a:pos x="28" y="52"/>
                </a:cxn>
                <a:cxn ang="0">
                  <a:pos x="31" y="49"/>
                </a:cxn>
              </a:cxnLst>
              <a:rect l="0" t="0" r="r" b="b"/>
              <a:pathLst>
                <a:path w="48" h="58">
                  <a:moveTo>
                    <a:pt x="31" y="49"/>
                  </a:moveTo>
                  <a:lnTo>
                    <a:pt x="32" y="52"/>
                  </a:lnTo>
                  <a:lnTo>
                    <a:pt x="33" y="55"/>
                  </a:lnTo>
                  <a:lnTo>
                    <a:pt x="47" y="55"/>
                  </a:lnTo>
                  <a:lnTo>
                    <a:pt x="47" y="53"/>
                  </a:lnTo>
                  <a:lnTo>
                    <a:pt x="46" y="52"/>
                  </a:lnTo>
                  <a:lnTo>
                    <a:pt x="44" y="51"/>
                  </a:lnTo>
                  <a:lnTo>
                    <a:pt x="44" y="48"/>
                  </a:lnTo>
                  <a:lnTo>
                    <a:pt x="44" y="46"/>
                  </a:lnTo>
                  <a:lnTo>
                    <a:pt x="44" y="29"/>
                  </a:lnTo>
                  <a:lnTo>
                    <a:pt x="31" y="29"/>
                  </a:lnTo>
                  <a:lnTo>
                    <a:pt x="31" y="34"/>
                  </a:lnTo>
                  <a:lnTo>
                    <a:pt x="31" y="37"/>
                  </a:lnTo>
                  <a:lnTo>
                    <a:pt x="30" y="40"/>
                  </a:lnTo>
                  <a:lnTo>
                    <a:pt x="29" y="42"/>
                  </a:lnTo>
                  <a:lnTo>
                    <a:pt x="28" y="43"/>
                  </a:lnTo>
                  <a:lnTo>
                    <a:pt x="27" y="44"/>
                  </a:lnTo>
                  <a:lnTo>
                    <a:pt x="24" y="46"/>
                  </a:lnTo>
                  <a:lnTo>
                    <a:pt x="22" y="46"/>
                  </a:lnTo>
                  <a:lnTo>
                    <a:pt x="20" y="46"/>
                  </a:lnTo>
                  <a:lnTo>
                    <a:pt x="18" y="46"/>
                  </a:lnTo>
                  <a:lnTo>
                    <a:pt x="17" y="46"/>
                  </a:lnTo>
                  <a:lnTo>
                    <a:pt x="15" y="44"/>
                  </a:lnTo>
                  <a:lnTo>
                    <a:pt x="14" y="44"/>
                  </a:lnTo>
                  <a:lnTo>
                    <a:pt x="13" y="43"/>
                  </a:lnTo>
                  <a:lnTo>
                    <a:pt x="13" y="42"/>
                  </a:lnTo>
                  <a:lnTo>
                    <a:pt x="13" y="40"/>
                  </a:lnTo>
                  <a:lnTo>
                    <a:pt x="13" y="39"/>
                  </a:lnTo>
                  <a:lnTo>
                    <a:pt x="13" y="37"/>
                  </a:lnTo>
                  <a:lnTo>
                    <a:pt x="14" y="35"/>
                  </a:lnTo>
                  <a:lnTo>
                    <a:pt x="17" y="33"/>
                  </a:lnTo>
                  <a:lnTo>
                    <a:pt x="20" y="33"/>
                  </a:lnTo>
                  <a:lnTo>
                    <a:pt x="24" y="32"/>
                  </a:lnTo>
                  <a:lnTo>
                    <a:pt x="27" y="31"/>
                  </a:lnTo>
                  <a:lnTo>
                    <a:pt x="31" y="29"/>
                  </a:lnTo>
                  <a:lnTo>
                    <a:pt x="44" y="29"/>
                  </a:lnTo>
                  <a:lnTo>
                    <a:pt x="44" y="15"/>
                  </a:lnTo>
                  <a:lnTo>
                    <a:pt x="44" y="12"/>
                  </a:lnTo>
                  <a:lnTo>
                    <a:pt x="43" y="8"/>
                  </a:lnTo>
                  <a:lnTo>
                    <a:pt x="41" y="6"/>
                  </a:lnTo>
                  <a:lnTo>
                    <a:pt x="39" y="4"/>
                  </a:lnTo>
                  <a:lnTo>
                    <a:pt x="35" y="2"/>
                  </a:lnTo>
                  <a:lnTo>
                    <a:pt x="32" y="1"/>
                  </a:lnTo>
                  <a:lnTo>
                    <a:pt x="27" y="0"/>
                  </a:lnTo>
                  <a:lnTo>
                    <a:pt x="22" y="0"/>
                  </a:lnTo>
                  <a:lnTo>
                    <a:pt x="20" y="0"/>
                  </a:lnTo>
                  <a:lnTo>
                    <a:pt x="18" y="0"/>
                  </a:lnTo>
                  <a:lnTo>
                    <a:pt x="16" y="1"/>
                  </a:lnTo>
                  <a:lnTo>
                    <a:pt x="13" y="2"/>
                  </a:lnTo>
                  <a:lnTo>
                    <a:pt x="12" y="2"/>
                  </a:lnTo>
                  <a:lnTo>
                    <a:pt x="10" y="3"/>
                  </a:lnTo>
                  <a:lnTo>
                    <a:pt x="7" y="5"/>
                  </a:lnTo>
                  <a:lnTo>
                    <a:pt x="4" y="7"/>
                  </a:lnTo>
                  <a:lnTo>
                    <a:pt x="3" y="10"/>
                  </a:lnTo>
                  <a:lnTo>
                    <a:pt x="2" y="14"/>
                  </a:lnTo>
                  <a:lnTo>
                    <a:pt x="2" y="15"/>
                  </a:lnTo>
                  <a:lnTo>
                    <a:pt x="2" y="17"/>
                  </a:lnTo>
                  <a:lnTo>
                    <a:pt x="2" y="19"/>
                  </a:lnTo>
                  <a:lnTo>
                    <a:pt x="14" y="19"/>
                  </a:lnTo>
                  <a:lnTo>
                    <a:pt x="14" y="18"/>
                  </a:lnTo>
                  <a:lnTo>
                    <a:pt x="14" y="16"/>
                  </a:lnTo>
                  <a:lnTo>
                    <a:pt x="15" y="15"/>
                  </a:lnTo>
                  <a:lnTo>
                    <a:pt x="16" y="14"/>
                  </a:lnTo>
                  <a:lnTo>
                    <a:pt x="17" y="13"/>
                  </a:lnTo>
                  <a:lnTo>
                    <a:pt x="18" y="12"/>
                  </a:lnTo>
                  <a:lnTo>
                    <a:pt x="20" y="12"/>
                  </a:lnTo>
                  <a:lnTo>
                    <a:pt x="21" y="11"/>
                  </a:lnTo>
                  <a:lnTo>
                    <a:pt x="23" y="11"/>
                  </a:lnTo>
                  <a:lnTo>
                    <a:pt x="25" y="11"/>
                  </a:lnTo>
                  <a:lnTo>
                    <a:pt x="27" y="12"/>
                  </a:lnTo>
                  <a:lnTo>
                    <a:pt x="28" y="12"/>
                  </a:lnTo>
                  <a:lnTo>
                    <a:pt x="29" y="13"/>
                  </a:lnTo>
                  <a:lnTo>
                    <a:pt x="30" y="14"/>
                  </a:lnTo>
                  <a:lnTo>
                    <a:pt x="31" y="16"/>
                  </a:lnTo>
                  <a:lnTo>
                    <a:pt x="31" y="17"/>
                  </a:lnTo>
                  <a:lnTo>
                    <a:pt x="31" y="19"/>
                  </a:lnTo>
                  <a:lnTo>
                    <a:pt x="30" y="20"/>
                  </a:lnTo>
                  <a:lnTo>
                    <a:pt x="29" y="21"/>
                  </a:lnTo>
                  <a:lnTo>
                    <a:pt x="27" y="22"/>
                  </a:lnTo>
                  <a:lnTo>
                    <a:pt x="24" y="23"/>
                  </a:lnTo>
                  <a:lnTo>
                    <a:pt x="17" y="24"/>
                  </a:lnTo>
                  <a:lnTo>
                    <a:pt x="13" y="24"/>
                  </a:lnTo>
                  <a:lnTo>
                    <a:pt x="10" y="25"/>
                  </a:lnTo>
                  <a:lnTo>
                    <a:pt x="6" y="27"/>
                  </a:lnTo>
                  <a:lnTo>
                    <a:pt x="4" y="29"/>
                  </a:lnTo>
                  <a:lnTo>
                    <a:pt x="2" y="31"/>
                  </a:lnTo>
                  <a:lnTo>
                    <a:pt x="1" y="33"/>
                  </a:lnTo>
                  <a:lnTo>
                    <a:pt x="0" y="37"/>
                  </a:lnTo>
                  <a:lnTo>
                    <a:pt x="0" y="39"/>
                  </a:lnTo>
                  <a:lnTo>
                    <a:pt x="0" y="41"/>
                  </a:lnTo>
                  <a:lnTo>
                    <a:pt x="0" y="43"/>
                  </a:lnTo>
                  <a:lnTo>
                    <a:pt x="0" y="44"/>
                  </a:lnTo>
                  <a:lnTo>
                    <a:pt x="1" y="48"/>
                  </a:lnTo>
                  <a:lnTo>
                    <a:pt x="2" y="51"/>
                  </a:lnTo>
                  <a:lnTo>
                    <a:pt x="4" y="53"/>
                  </a:lnTo>
                  <a:lnTo>
                    <a:pt x="6" y="55"/>
                  </a:lnTo>
                  <a:lnTo>
                    <a:pt x="7" y="55"/>
                  </a:lnTo>
                  <a:lnTo>
                    <a:pt x="9" y="56"/>
                  </a:lnTo>
                  <a:lnTo>
                    <a:pt x="12" y="57"/>
                  </a:lnTo>
                  <a:lnTo>
                    <a:pt x="13" y="57"/>
                  </a:lnTo>
                  <a:lnTo>
                    <a:pt x="15" y="57"/>
                  </a:lnTo>
                  <a:lnTo>
                    <a:pt x="20" y="57"/>
                  </a:lnTo>
                  <a:lnTo>
                    <a:pt x="23" y="56"/>
                  </a:lnTo>
                  <a:lnTo>
                    <a:pt x="25" y="55"/>
                  </a:lnTo>
                  <a:lnTo>
                    <a:pt x="27" y="54"/>
                  </a:lnTo>
                  <a:lnTo>
                    <a:pt x="28" y="52"/>
                  </a:lnTo>
                  <a:lnTo>
                    <a:pt x="30" y="51"/>
                  </a:lnTo>
                  <a:lnTo>
                    <a:pt x="31"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7" name="Freeform 1397"/>
            <p:cNvSpPr>
              <a:spLocks/>
            </p:cNvSpPr>
            <p:nvPr/>
          </p:nvSpPr>
          <p:spPr bwMode="auto">
            <a:xfrm>
              <a:off x="2457" y="2657"/>
              <a:ext cx="28" cy="55"/>
            </a:xfrm>
            <a:custGeom>
              <a:avLst/>
              <a:gdLst/>
              <a:ahLst/>
              <a:cxnLst>
                <a:cxn ang="0">
                  <a:pos x="0" y="54"/>
                </a:cxn>
                <a:cxn ang="0">
                  <a:pos x="12" y="54"/>
                </a:cxn>
                <a:cxn ang="0">
                  <a:pos x="12" y="26"/>
                </a:cxn>
                <a:cxn ang="0">
                  <a:pos x="13" y="23"/>
                </a:cxn>
                <a:cxn ang="0">
                  <a:pos x="13" y="21"/>
                </a:cxn>
                <a:cxn ang="0">
                  <a:pos x="14" y="19"/>
                </a:cxn>
                <a:cxn ang="0">
                  <a:pos x="16" y="17"/>
                </a:cxn>
                <a:cxn ang="0">
                  <a:pos x="16" y="16"/>
                </a:cxn>
                <a:cxn ang="0">
                  <a:pos x="18" y="15"/>
                </a:cxn>
                <a:cxn ang="0">
                  <a:pos x="20" y="14"/>
                </a:cxn>
                <a:cxn ang="0">
                  <a:pos x="23" y="14"/>
                </a:cxn>
                <a:cxn ang="0">
                  <a:pos x="27" y="14"/>
                </a:cxn>
                <a:cxn ang="0">
                  <a:pos x="27" y="0"/>
                </a:cxn>
                <a:cxn ang="0">
                  <a:pos x="25" y="0"/>
                </a:cxn>
                <a:cxn ang="0">
                  <a:pos x="23" y="0"/>
                </a:cxn>
                <a:cxn ang="0">
                  <a:pos x="21" y="0"/>
                </a:cxn>
                <a:cxn ang="0">
                  <a:pos x="19" y="1"/>
                </a:cxn>
                <a:cxn ang="0">
                  <a:pos x="17" y="2"/>
                </a:cxn>
                <a:cxn ang="0">
                  <a:pos x="16" y="4"/>
                </a:cxn>
                <a:cxn ang="0">
                  <a:pos x="15" y="5"/>
                </a:cxn>
                <a:cxn ang="0">
                  <a:pos x="11" y="10"/>
                </a:cxn>
                <a:cxn ang="0">
                  <a:pos x="11" y="1"/>
                </a:cxn>
                <a:cxn ang="0">
                  <a:pos x="0" y="1"/>
                </a:cxn>
                <a:cxn ang="0">
                  <a:pos x="0" y="54"/>
                </a:cxn>
              </a:cxnLst>
              <a:rect l="0" t="0" r="r" b="b"/>
              <a:pathLst>
                <a:path w="28" h="55">
                  <a:moveTo>
                    <a:pt x="0" y="54"/>
                  </a:moveTo>
                  <a:lnTo>
                    <a:pt x="12" y="54"/>
                  </a:lnTo>
                  <a:lnTo>
                    <a:pt x="12" y="26"/>
                  </a:lnTo>
                  <a:lnTo>
                    <a:pt x="13" y="23"/>
                  </a:lnTo>
                  <a:lnTo>
                    <a:pt x="13" y="21"/>
                  </a:lnTo>
                  <a:lnTo>
                    <a:pt x="14" y="19"/>
                  </a:lnTo>
                  <a:lnTo>
                    <a:pt x="16" y="17"/>
                  </a:lnTo>
                  <a:lnTo>
                    <a:pt x="16" y="16"/>
                  </a:lnTo>
                  <a:lnTo>
                    <a:pt x="18" y="15"/>
                  </a:lnTo>
                  <a:lnTo>
                    <a:pt x="20" y="14"/>
                  </a:lnTo>
                  <a:lnTo>
                    <a:pt x="23" y="14"/>
                  </a:lnTo>
                  <a:lnTo>
                    <a:pt x="27" y="14"/>
                  </a:lnTo>
                  <a:lnTo>
                    <a:pt x="27" y="0"/>
                  </a:lnTo>
                  <a:lnTo>
                    <a:pt x="25" y="0"/>
                  </a:lnTo>
                  <a:lnTo>
                    <a:pt x="23" y="0"/>
                  </a:lnTo>
                  <a:lnTo>
                    <a:pt x="21" y="0"/>
                  </a:lnTo>
                  <a:lnTo>
                    <a:pt x="19" y="1"/>
                  </a:lnTo>
                  <a:lnTo>
                    <a:pt x="17" y="2"/>
                  </a:lnTo>
                  <a:lnTo>
                    <a:pt x="16" y="4"/>
                  </a:lnTo>
                  <a:lnTo>
                    <a:pt x="15" y="5"/>
                  </a:lnTo>
                  <a:lnTo>
                    <a:pt x="11" y="10"/>
                  </a:lnTo>
                  <a:lnTo>
                    <a:pt x="11"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8" name="Freeform 1398"/>
            <p:cNvSpPr>
              <a:spLocks/>
            </p:cNvSpPr>
            <p:nvPr/>
          </p:nvSpPr>
          <p:spPr bwMode="auto">
            <a:xfrm>
              <a:off x="2502" y="2658"/>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79" name="Freeform 1399"/>
            <p:cNvSpPr>
              <a:spLocks/>
            </p:cNvSpPr>
            <p:nvPr/>
          </p:nvSpPr>
          <p:spPr bwMode="auto">
            <a:xfrm>
              <a:off x="2502" y="2637"/>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80" name="Freeform 1400"/>
            <p:cNvSpPr>
              <a:spLocks/>
            </p:cNvSpPr>
            <p:nvPr/>
          </p:nvSpPr>
          <p:spPr bwMode="auto">
            <a:xfrm>
              <a:off x="2532" y="2656"/>
              <a:ext cx="53" cy="58"/>
            </a:xfrm>
            <a:custGeom>
              <a:avLst/>
              <a:gdLst/>
              <a:ahLst/>
              <a:cxnLst>
                <a:cxn ang="0">
                  <a:pos x="0" y="32"/>
                </a:cxn>
                <a:cxn ang="0">
                  <a:pos x="1" y="38"/>
                </a:cxn>
                <a:cxn ang="0">
                  <a:pos x="4" y="45"/>
                </a:cxn>
                <a:cxn ang="0">
                  <a:pos x="11" y="53"/>
                </a:cxn>
                <a:cxn ang="0">
                  <a:pos x="15" y="55"/>
                </a:cxn>
                <a:cxn ang="0">
                  <a:pos x="20" y="56"/>
                </a:cxn>
                <a:cxn ang="0">
                  <a:pos x="26" y="57"/>
                </a:cxn>
                <a:cxn ang="0">
                  <a:pos x="34" y="56"/>
                </a:cxn>
                <a:cxn ang="0">
                  <a:pos x="39" y="54"/>
                </a:cxn>
                <a:cxn ang="0">
                  <a:pos x="45" y="50"/>
                </a:cxn>
                <a:cxn ang="0">
                  <a:pos x="50" y="41"/>
                </a:cxn>
                <a:cxn ang="0">
                  <a:pos x="51" y="35"/>
                </a:cxn>
                <a:cxn ang="0">
                  <a:pos x="52" y="29"/>
                </a:cxn>
                <a:cxn ang="0">
                  <a:pos x="51" y="23"/>
                </a:cxn>
                <a:cxn ang="0">
                  <a:pos x="50" y="16"/>
                </a:cxn>
                <a:cxn ang="0">
                  <a:pos x="26" y="12"/>
                </a:cxn>
                <a:cxn ang="0">
                  <a:pos x="31" y="14"/>
                </a:cxn>
                <a:cxn ang="0">
                  <a:pos x="35" y="16"/>
                </a:cxn>
                <a:cxn ang="0">
                  <a:pos x="37" y="22"/>
                </a:cxn>
                <a:cxn ang="0">
                  <a:pos x="38" y="29"/>
                </a:cxn>
                <a:cxn ang="0">
                  <a:pos x="37" y="36"/>
                </a:cxn>
                <a:cxn ang="0">
                  <a:pos x="35" y="41"/>
                </a:cxn>
                <a:cxn ang="0">
                  <a:pos x="31" y="44"/>
                </a:cxn>
                <a:cxn ang="0">
                  <a:pos x="27" y="45"/>
                </a:cxn>
                <a:cxn ang="0">
                  <a:pos x="24" y="45"/>
                </a:cxn>
                <a:cxn ang="0">
                  <a:pos x="21" y="44"/>
                </a:cxn>
                <a:cxn ang="0">
                  <a:pos x="17" y="41"/>
                </a:cxn>
                <a:cxn ang="0">
                  <a:pos x="14" y="36"/>
                </a:cxn>
                <a:cxn ang="0">
                  <a:pos x="13" y="29"/>
                </a:cxn>
                <a:cxn ang="0">
                  <a:pos x="14" y="22"/>
                </a:cxn>
                <a:cxn ang="0">
                  <a:pos x="17" y="16"/>
                </a:cxn>
                <a:cxn ang="0">
                  <a:pos x="21" y="14"/>
                </a:cxn>
                <a:cxn ang="0">
                  <a:pos x="26" y="12"/>
                </a:cxn>
                <a:cxn ang="0">
                  <a:pos x="45" y="7"/>
                </a:cxn>
                <a:cxn ang="0">
                  <a:pos x="37" y="2"/>
                </a:cxn>
                <a:cxn ang="0">
                  <a:pos x="31" y="1"/>
                </a:cxn>
                <a:cxn ang="0">
                  <a:pos x="26" y="0"/>
                </a:cxn>
                <a:cxn ang="0">
                  <a:pos x="20" y="1"/>
                </a:cxn>
                <a:cxn ang="0">
                  <a:pos x="15" y="2"/>
                </a:cxn>
                <a:cxn ang="0">
                  <a:pos x="6" y="7"/>
                </a:cxn>
                <a:cxn ang="0">
                  <a:pos x="2" y="16"/>
                </a:cxn>
                <a:cxn ang="0">
                  <a:pos x="0" y="23"/>
                </a:cxn>
                <a:cxn ang="0">
                  <a:pos x="0" y="29"/>
                </a:cxn>
              </a:cxnLst>
              <a:rect l="0" t="0" r="r" b="b"/>
              <a:pathLst>
                <a:path w="53" h="58">
                  <a:moveTo>
                    <a:pt x="0" y="29"/>
                  </a:moveTo>
                  <a:lnTo>
                    <a:pt x="0" y="32"/>
                  </a:lnTo>
                  <a:lnTo>
                    <a:pt x="0" y="35"/>
                  </a:lnTo>
                  <a:lnTo>
                    <a:pt x="1" y="38"/>
                  </a:lnTo>
                  <a:lnTo>
                    <a:pt x="2" y="41"/>
                  </a:lnTo>
                  <a:lnTo>
                    <a:pt x="4" y="45"/>
                  </a:lnTo>
                  <a:lnTo>
                    <a:pt x="6" y="50"/>
                  </a:lnTo>
                  <a:lnTo>
                    <a:pt x="11" y="53"/>
                  </a:lnTo>
                  <a:lnTo>
                    <a:pt x="13" y="54"/>
                  </a:lnTo>
                  <a:lnTo>
                    <a:pt x="15" y="55"/>
                  </a:lnTo>
                  <a:lnTo>
                    <a:pt x="17" y="56"/>
                  </a:lnTo>
                  <a:lnTo>
                    <a:pt x="20" y="56"/>
                  </a:lnTo>
                  <a:lnTo>
                    <a:pt x="22" y="57"/>
                  </a:lnTo>
                  <a:lnTo>
                    <a:pt x="26" y="57"/>
                  </a:lnTo>
                  <a:lnTo>
                    <a:pt x="31" y="56"/>
                  </a:lnTo>
                  <a:lnTo>
                    <a:pt x="34" y="56"/>
                  </a:lnTo>
                  <a:lnTo>
                    <a:pt x="37" y="55"/>
                  </a:lnTo>
                  <a:lnTo>
                    <a:pt x="39" y="54"/>
                  </a:lnTo>
                  <a:lnTo>
                    <a:pt x="41" y="53"/>
                  </a:lnTo>
                  <a:lnTo>
                    <a:pt x="45" y="50"/>
                  </a:lnTo>
                  <a:lnTo>
                    <a:pt x="48" y="45"/>
                  </a:lnTo>
                  <a:lnTo>
                    <a:pt x="50" y="41"/>
                  </a:lnTo>
                  <a:lnTo>
                    <a:pt x="51" y="38"/>
                  </a:lnTo>
                  <a:lnTo>
                    <a:pt x="51" y="35"/>
                  </a:lnTo>
                  <a:lnTo>
                    <a:pt x="52" y="32"/>
                  </a:lnTo>
                  <a:lnTo>
                    <a:pt x="52" y="29"/>
                  </a:lnTo>
                  <a:lnTo>
                    <a:pt x="52" y="25"/>
                  </a:lnTo>
                  <a:lnTo>
                    <a:pt x="51" y="23"/>
                  </a:lnTo>
                  <a:lnTo>
                    <a:pt x="51" y="19"/>
                  </a:lnTo>
                  <a:lnTo>
                    <a:pt x="50" y="16"/>
                  </a:lnTo>
                  <a:lnTo>
                    <a:pt x="48" y="12"/>
                  </a:lnTo>
                  <a:lnTo>
                    <a:pt x="26" y="12"/>
                  </a:lnTo>
                  <a:lnTo>
                    <a:pt x="29" y="13"/>
                  </a:lnTo>
                  <a:lnTo>
                    <a:pt x="31" y="14"/>
                  </a:lnTo>
                  <a:lnTo>
                    <a:pt x="33" y="14"/>
                  </a:lnTo>
                  <a:lnTo>
                    <a:pt x="35" y="16"/>
                  </a:lnTo>
                  <a:lnTo>
                    <a:pt x="36" y="19"/>
                  </a:lnTo>
                  <a:lnTo>
                    <a:pt x="37" y="22"/>
                  </a:lnTo>
                  <a:lnTo>
                    <a:pt x="38" y="24"/>
                  </a:lnTo>
                  <a:lnTo>
                    <a:pt x="38" y="29"/>
                  </a:lnTo>
                  <a:lnTo>
                    <a:pt x="38" y="33"/>
                  </a:lnTo>
                  <a:lnTo>
                    <a:pt x="37" y="36"/>
                  </a:lnTo>
                  <a:lnTo>
                    <a:pt x="36" y="39"/>
                  </a:lnTo>
                  <a:lnTo>
                    <a:pt x="35" y="41"/>
                  </a:lnTo>
                  <a:lnTo>
                    <a:pt x="33" y="43"/>
                  </a:lnTo>
                  <a:lnTo>
                    <a:pt x="31" y="44"/>
                  </a:lnTo>
                  <a:lnTo>
                    <a:pt x="29" y="45"/>
                  </a:lnTo>
                  <a:lnTo>
                    <a:pt x="27" y="45"/>
                  </a:lnTo>
                  <a:lnTo>
                    <a:pt x="26" y="45"/>
                  </a:lnTo>
                  <a:lnTo>
                    <a:pt x="24" y="45"/>
                  </a:lnTo>
                  <a:lnTo>
                    <a:pt x="23" y="45"/>
                  </a:lnTo>
                  <a:lnTo>
                    <a:pt x="21" y="44"/>
                  </a:lnTo>
                  <a:lnTo>
                    <a:pt x="19" y="43"/>
                  </a:lnTo>
                  <a:lnTo>
                    <a:pt x="17" y="41"/>
                  </a:lnTo>
                  <a:lnTo>
                    <a:pt x="15" y="39"/>
                  </a:lnTo>
                  <a:lnTo>
                    <a:pt x="14" y="36"/>
                  </a:lnTo>
                  <a:lnTo>
                    <a:pt x="13" y="33"/>
                  </a:lnTo>
                  <a:lnTo>
                    <a:pt x="13" y="29"/>
                  </a:lnTo>
                  <a:lnTo>
                    <a:pt x="13" y="24"/>
                  </a:lnTo>
                  <a:lnTo>
                    <a:pt x="14" y="22"/>
                  </a:lnTo>
                  <a:lnTo>
                    <a:pt x="15" y="19"/>
                  </a:lnTo>
                  <a:lnTo>
                    <a:pt x="17" y="16"/>
                  </a:lnTo>
                  <a:lnTo>
                    <a:pt x="19" y="14"/>
                  </a:lnTo>
                  <a:lnTo>
                    <a:pt x="21" y="14"/>
                  </a:lnTo>
                  <a:lnTo>
                    <a:pt x="23" y="13"/>
                  </a:lnTo>
                  <a:lnTo>
                    <a:pt x="26" y="12"/>
                  </a:lnTo>
                  <a:lnTo>
                    <a:pt x="48" y="12"/>
                  </a:lnTo>
                  <a:lnTo>
                    <a:pt x="45" y="7"/>
                  </a:lnTo>
                  <a:lnTo>
                    <a:pt x="41" y="5"/>
                  </a:lnTo>
                  <a:lnTo>
                    <a:pt x="37" y="2"/>
                  </a:lnTo>
                  <a:lnTo>
                    <a:pt x="34" y="1"/>
                  </a:lnTo>
                  <a:lnTo>
                    <a:pt x="31" y="1"/>
                  </a:lnTo>
                  <a:lnTo>
                    <a:pt x="29" y="0"/>
                  </a:lnTo>
                  <a:lnTo>
                    <a:pt x="26" y="0"/>
                  </a:lnTo>
                  <a:lnTo>
                    <a:pt x="22" y="0"/>
                  </a:lnTo>
                  <a:lnTo>
                    <a:pt x="20" y="1"/>
                  </a:lnTo>
                  <a:lnTo>
                    <a:pt x="17" y="1"/>
                  </a:lnTo>
                  <a:lnTo>
                    <a:pt x="15" y="2"/>
                  </a:lnTo>
                  <a:lnTo>
                    <a:pt x="11" y="5"/>
                  </a:lnTo>
                  <a:lnTo>
                    <a:pt x="6" y="7"/>
                  </a:lnTo>
                  <a:lnTo>
                    <a:pt x="4" y="12"/>
                  </a:lnTo>
                  <a:lnTo>
                    <a:pt x="2" y="16"/>
                  </a:lnTo>
                  <a:lnTo>
                    <a:pt x="1" y="19"/>
                  </a:lnTo>
                  <a:lnTo>
                    <a:pt x="0" y="23"/>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281" name="Freeform 1401"/>
            <p:cNvSpPr>
              <a:spLocks/>
            </p:cNvSpPr>
            <p:nvPr/>
          </p:nvSpPr>
          <p:spPr bwMode="auto">
            <a:xfrm>
              <a:off x="2320" y="2860"/>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2" name="Freeform 1402"/>
            <p:cNvSpPr>
              <a:spLocks/>
            </p:cNvSpPr>
            <p:nvPr/>
          </p:nvSpPr>
          <p:spPr bwMode="auto">
            <a:xfrm>
              <a:off x="2377" y="2815"/>
              <a:ext cx="43" cy="52"/>
            </a:xfrm>
            <a:custGeom>
              <a:avLst/>
              <a:gdLst/>
              <a:ahLst/>
              <a:cxnLst>
                <a:cxn ang="0">
                  <a:pos x="32" y="33"/>
                </a:cxn>
                <a:cxn ang="0">
                  <a:pos x="31" y="37"/>
                </a:cxn>
                <a:cxn ang="0">
                  <a:pos x="29" y="40"/>
                </a:cxn>
                <a:cxn ang="0">
                  <a:pos x="25" y="42"/>
                </a:cxn>
                <a:cxn ang="0">
                  <a:pos x="22" y="42"/>
                </a:cxn>
                <a:cxn ang="0">
                  <a:pos x="19" y="42"/>
                </a:cxn>
                <a:cxn ang="0">
                  <a:pos x="14" y="39"/>
                </a:cxn>
                <a:cxn ang="0">
                  <a:pos x="12" y="38"/>
                </a:cxn>
                <a:cxn ang="0">
                  <a:pos x="11" y="33"/>
                </a:cxn>
                <a:cxn ang="0">
                  <a:pos x="10" y="26"/>
                </a:cxn>
                <a:cxn ang="0">
                  <a:pos x="11" y="18"/>
                </a:cxn>
                <a:cxn ang="0">
                  <a:pos x="12" y="13"/>
                </a:cxn>
                <a:cxn ang="0">
                  <a:pos x="16" y="10"/>
                </a:cxn>
                <a:cxn ang="0">
                  <a:pos x="19" y="9"/>
                </a:cxn>
                <a:cxn ang="0">
                  <a:pos x="25" y="9"/>
                </a:cxn>
                <a:cxn ang="0">
                  <a:pos x="28" y="10"/>
                </a:cxn>
                <a:cxn ang="0">
                  <a:pos x="31" y="12"/>
                </a:cxn>
                <a:cxn ang="0">
                  <a:pos x="32" y="15"/>
                </a:cxn>
                <a:cxn ang="0">
                  <a:pos x="41" y="17"/>
                </a:cxn>
                <a:cxn ang="0">
                  <a:pos x="40" y="10"/>
                </a:cxn>
                <a:cxn ang="0">
                  <a:pos x="36" y="4"/>
                </a:cxn>
                <a:cxn ang="0">
                  <a:pos x="30" y="1"/>
                </a:cxn>
                <a:cxn ang="0">
                  <a:pos x="26" y="0"/>
                </a:cxn>
                <a:cxn ang="0">
                  <a:pos x="19" y="0"/>
                </a:cxn>
                <a:cxn ang="0">
                  <a:pos x="15" y="1"/>
                </a:cxn>
                <a:cxn ang="0">
                  <a:pos x="11" y="3"/>
                </a:cxn>
                <a:cxn ang="0">
                  <a:pos x="5" y="6"/>
                </a:cxn>
                <a:cxn ang="0">
                  <a:pos x="2" y="12"/>
                </a:cxn>
                <a:cxn ang="0">
                  <a:pos x="1" y="17"/>
                </a:cxn>
                <a:cxn ang="0">
                  <a:pos x="0" y="26"/>
                </a:cxn>
                <a:cxn ang="0">
                  <a:pos x="0" y="31"/>
                </a:cxn>
                <a:cxn ang="0">
                  <a:pos x="2" y="38"/>
                </a:cxn>
                <a:cxn ang="0">
                  <a:pos x="5" y="45"/>
                </a:cxn>
                <a:cxn ang="0">
                  <a:pos x="12" y="49"/>
                </a:cxn>
                <a:cxn ang="0">
                  <a:pos x="18" y="51"/>
                </a:cxn>
                <a:cxn ang="0">
                  <a:pos x="24" y="51"/>
                </a:cxn>
                <a:cxn ang="0">
                  <a:pos x="28" y="50"/>
                </a:cxn>
                <a:cxn ang="0">
                  <a:pos x="32" y="48"/>
                </a:cxn>
                <a:cxn ang="0">
                  <a:pos x="38" y="44"/>
                </a:cxn>
                <a:cxn ang="0">
                  <a:pos x="41" y="38"/>
                </a:cxn>
                <a:cxn ang="0">
                  <a:pos x="42" y="33"/>
                </a:cxn>
              </a:cxnLst>
              <a:rect l="0" t="0" r="r" b="b"/>
              <a:pathLst>
                <a:path w="43" h="52">
                  <a:moveTo>
                    <a:pt x="42" y="33"/>
                  </a:moveTo>
                  <a:lnTo>
                    <a:pt x="32" y="33"/>
                  </a:lnTo>
                  <a:lnTo>
                    <a:pt x="32" y="35"/>
                  </a:lnTo>
                  <a:lnTo>
                    <a:pt x="31" y="37"/>
                  </a:lnTo>
                  <a:lnTo>
                    <a:pt x="30" y="38"/>
                  </a:lnTo>
                  <a:lnTo>
                    <a:pt x="29" y="40"/>
                  </a:lnTo>
                  <a:lnTo>
                    <a:pt x="27" y="41"/>
                  </a:lnTo>
                  <a:lnTo>
                    <a:pt x="25" y="42"/>
                  </a:lnTo>
                  <a:lnTo>
                    <a:pt x="24" y="42"/>
                  </a:lnTo>
                  <a:lnTo>
                    <a:pt x="22" y="42"/>
                  </a:lnTo>
                  <a:lnTo>
                    <a:pt x="20" y="42"/>
                  </a:lnTo>
                  <a:lnTo>
                    <a:pt x="19" y="42"/>
                  </a:lnTo>
                  <a:lnTo>
                    <a:pt x="17" y="41"/>
                  </a:lnTo>
                  <a:lnTo>
                    <a:pt x="14" y="39"/>
                  </a:lnTo>
                  <a:lnTo>
                    <a:pt x="13" y="38"/>
                  </a:lnTo>
                  <a:lnTo>
                    <a:pt x="12" y="38"/>
                  </a:lnTo>
                  <a:lnTo>
                    <a:pt x="11" y="35"/>
                  </a:lnTo>
                  <a:lnTo>
                    <a:pt x="11" y="33"/>
                  </a:lnTo>
                  <a:lnTo>
                    <a:pt x="10" y="30"/>
                  </a:lnTo>
                  <a:lnTo>
                    <a:pt x="10" y="26"/>
                  </a:lnTo>
                  <a:lnTo>
                    <a:pt x="10" y="21"/>
                  </a:lnTo>
                  <a:lnTo>
                    <a:pt x="11" y="18"/>
                  </a:lnTo>
                  <a:lnTo>
                    <a:pt x="11" y="15"/>
                  </a:lnTo>
                  <a:lnTo>
                    <a:pt x="12" y="13"/>
                  </a:lnTo>
                  <a:lnTo>
                    <a:pt x="14" y="11"/>
                  </a:lnTo>
                  <a:lnTo>
                    <a:pt x="16" y="10"/>
                  </a:lnTo>
                  <a:lnTo>
                    <a:pt x="17" y="10"/>
                  </a:lnTo>
                  <a:lnTo>
                    <a:pt x="19" y="9"/>
                  </a:lnTo>
                  <a:lnTo>
                    <a:pt x="22" y="8"/>
                  </a:lnTo>
                  <a:lnTo>
                    <a:pt x="25" y="9"/>
                  </a:lnTo>
                  <a:lnTo>
                    <a:pt x="26" y="9"/>
                  </a:lnTo>
                  <a:lnTo>
                    <a:pt x="28" y="10"/>
                  </a:lnTo>
                  <a:lnTo>
                    <a:pt x="29" y="11"/>
                  </a:lnTo>
                  <a:lnTo>
                    <a:pt x="31" y="12"/>
                  </a:lnTo>
                  <a:lnTo>
                    <a:pt x="32" y="13"/>
                  </a:lnTo>
                  <a:lnTo>
                    <a:pt x="32" y="15"/>
                  </a:lnTo>
                  <a:lnTo>
                    <a:pt x="32" y="17"/>
                  </a:lnTo>
                  <a:lnTo>
                    <a:pt x="41" y="17"/>
                  </a:lnTo>
                  <a:lnTo>
                    <a:pt x="41" y="13"/>
                  </a:lnTo>
                  <a:lnTo>
                    <a:pt x="40" y="10"/>
                  </a:lnTo>
                  <a:lnTo>
                    <a:pt x="39" y="6"/>
                  </a:lnTo>
                  <a:lnTo>
                    <a:pt x="36" y="4"/>
                  </a:lnTo>
                  <a:lnTo>
                    <a:pt x="33" y="3"/>
                  </a:lnTo>
                  <a:lnTo>
                    <a:pt x="30" y="1"/>
                  </a:lnTo>
                  <a:lnTo>
                    <a:pt x="28" y="0"/>
                  </a:lnTo>
                  <a:lnTo>
                    <a:pt x="26" y="0"/>
                  </a:lnTo>
                  <a:lnTo>
                    <a:pt x="22" y="0"/>
                  </a:lnTo>
                  <a:lnTo>
                    <a:pt x="19" y="0"/>
                  </a:lnTo>
                  <a:lnTo>
                    <a:pt x="18" y="0"/>
                  </a:lnTo>
                  <a:lnTo>
                    <a:pt x="15" y="1"/>
                  </a:lnTo>
                  <a:lnTo>
                    <a:pt x="12" y="2"/>
                  </a:lnTo>
                  <a:lnTo>
                    <a:pt x="11" y="3"/>
                  </a:lnTo>
                  <a:lnTo>
                    <a:pt x="9" y="4"/>
                  </a:lnTo>
                  <a:lnTo>
                    <a:pt x="5" y="6"/>
                  </a:lnTo>
                  <a:lnTo>
                    <a:pt x="3" y="10"/>
                  </a:lnTo>
                  <a:lnTo>
                    <a:pt x="2" y="12"/>
                  </a:lnTo>
                  <a:lnTo>
                    <a:pt x="1" y="14"/>
                  </a:lnTo>
                  <a:lnTo>
                    <a:pt x="1" y="17"/>
                  </a:lnTo>
                  <a:lnTo>
                    <a:pt x="0" y="20"/>
                  </a:lnTo>
                  <a:lnTo>
                    <a:pt x="0" y="26"/>
                  </a:lnTo>
                  <a:lnTo>
                    <a:pt x="0" y="29"/>
                  </a:lnTo>
                  <a:lnTo>
                    <a:pt x="0" y="31"/>
                  </a:lnTo>
                  <a:lnTo>
                    <a:pt x="1" y="37"/>
                  </a:lnTo>
                  <a:lnTo>
                    <a:pt x="2" y="38"/>
                  </a:lnTo>
                  <a:lnTo>
                    <a:pt x="3" y="41"/>
                  </a:lnTo>
                  <a:lnTo>
                    <a:pt x="5" y="45"/>
                  </a:lnTo>
                  <a:lnTo>
                    <a:pt x="9" y="47"/>
                  </a:lnTo>
                  <a:lnTo>
                    <a:pt x="12" y="49"/>
                  </a:lnTo>
                  <a:lnTo>
                    <a:pt x="17" y="51"/>
                  </a:lnTo>
                  <a:lnTo>
                    <a:pt x="18" y="51"/>
                  </a:lnTo>
                  <a:lnTo>
                    <a:pt x="21" y="51"/>
                  </a:lnTo>
                  <a:lnTo>
                    <a:pt x="24" y="51"/>
                  </a:lnTo>
                  <a:lnTo>
                    <a:pt x="25" y="51"/>
                  </a:lnTo>
                  <a:lnTo>
                    <a:pt x="28" y="50"/>
                  </a:lnTo>
                  <a:lnTo>
                    <a:pt x="29" y="50"/>
                  </a:lnTo>
                  <a:lnTo>
                    <a:pt x="32" y="48"/>
                  </a:lnTo>
                  <a:lnTo>
                    <a:pt x="36" y="46"/>
                  </a:lnTo>
                  <a:lnTo>
                    <a:pt x="38" y="44"/>
                  </a:lnTo>
                  <a:lnTo>
                    <a:pt x="40" y="40"/>
                  </a:lnTo>
                  <a:lnTo>
                    <a:pt x="41" y="38"/>
                  </a:lnTo>
                  <a:lnTo>
                    <a:pt x="41" y="37"/>
                  </a:lnTo>
                  <a:lnTo>
                    <a:pt x="42"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3" name="Freeform 1403"/>
            <p:cNvSpPr>
              <a:spLocks/>
            </p:cNvSpPr>
            <p:nvPr/>
          </p:nvSpPr>
          <p:spPr bwMode="auto">
            <a:xfrm>
              <a:off x="2433" y="2829"/>
              <a:ext cx="35" cy="38"/>
            </a:xfrm>
            <a:custGeom>
              <a:avLst/>
              <a:gdLst/>
              <a:ahLst/>
              <a:cxnLst>
                <a:cxn ang="0">
                  <a:pos x="0" y="21"/>
                </a:cxn>
                <a:cxn ang="0">
                  <a:pos x="1" y="27"/>
                </a:cxn>
                <a:cxn ang="0">
                  <a:pos x="3" y="31"/>
                </a:cxn>
                <a:cxn ang="0">
                  <a:pos x="7" y="34"/>
                </a:cxn>
                <a:cxn ang="0">
                  <a:pos x="14" y="37"/>
                </a:cxn>
                <a:cxn ang="0">
                  <a:pos x="17" y="37"/>
                </a:cxn>
                <a:cxn ang="0">
                  <a:pos x="20" y="37"/>
                </a:cxn>
                <a:cxn ang="0">
                  <a:pos x="26" y="34"/>
                </a:cxn>
                <a:cxn ang="0">
                  <a:pos x="29" y="32"/>
                </a:cxn>
                <a:cxn ang="0">
                  <a:pos x="32" y="27"/>
                </a:cxn>
                <a:cxn ang="0">
                  <a:pos x="33" y="21"/>
                </a:cxn>
                <a:cxn ang="0">
                  <a:pos x="33" y="15"/>
                </a:cxn>
                <a:cxn ang="0">
                  <a:pos x="31" y="8"/>
                </a:cxn>
                <a:cxn ang="0">
                  <a:pos x="19" y="8"/>
                </a:cxn>
                <a:cxn ang="0">
                  <a:pos x="21" y="9"/>
                </a:cxn>
                <a:cxn ang="0">
                  <a:pos x="24" y="12"/>
                </a:cxn>
                <a:cxn ang="0">
                  <a:pos x="25" y="16"/>
                </a:cxn>
                <a:cxn ang="0">
                  <a:pos x="25" y="22"/>
                </a:cxn>
                <a:cxn ang="0">
                  <a:pos x="24" y="25"/>
                </a:cxn>
                <a:cxn ang="0">
                  <a:pos x="21" y="28"/>
                </a:cxn>
                <a:cxn ang="0">
                  <a:pos x="19" y="29"/>
                </a:cxn>
                <a:cxn ang="0">
                  <a:pos x="15" y="29"/>
                </a:cxn>
                <a:cxn ang="0">
                  <a:pos x="12" y="28"/>
                </a:cxn>
                <a:cxn ang="0">
                  <a:pos x="10" y="25"/>
                </a:cxn>
                <a:cxn ang="0">
                  <a:pos x="9" y="22"/>
                </a:cxn>
                <a:cxn ang="0">
                  <a:pos x="9" y="16"/>
                </a:cxn>
                <a:cxn ang="0">
                  <a:pos x="10" y="12"/>
                </a:cxn>
                <a:cxn ang="0">
                  <a:pos x="12" y="9"/>
                </a:cxn>
                <a:cxn ang="0">
                  <a:pos x="15" y="8"/>
                </a:cxn>
                <a:cxn ang="0">
                  <a:pos x="31" y="8"/>
                </a:cxn>
                <a:cxn ang="0">
                  <a:pos x="28" y="3"/>
                </a:cxn>
                <a:cxn ang="0">
                  <a:pos x="24" y="1"/>
                </a:cxn>
                <a:cxn ang="0">
                  <a:pos x="17" y="0"/>
                </a:cxn>
                <a:cxn ang="0">
                  <a:pos x="14" y="0"/>
                </a:cxn>
                <a:cxn ang="0">
                  <a:pos x="7" y="3"/>
                </a:cxn>
                <a:cxn ang="0">
                  <a:pos x="4" y="5"/>
                </a:cxn>
                <a:cxn ang="0">
                  <a:pos x="3" y="8"/>
                </a:cxn>
                <a:cxn ang="0">
                  <a:pos x="1" y="15"/>
                </a:cxn>
                <a:cxn ang="0">
                  <a:pos x="0" y="18"/>
                </a:cxn>
              </a:cxnLst>
              <a:rect l="0" t="0" r="r" b="b"/>
              <a:pathLst>
                <a:path w="35" h="38">
                  <a:moveTo>
                    <a:pt x="0" y="18"/>
                  </a:moveTo>
                  <a:lnTo>
                    <a:pt x="0" y="21"/>
                  </a:lnTo>
                  <a:lnTo>
                    <a:pt x="1" y="22"/>
                  </a:lnTo>
                  <a:lnTo>
                    <a:pt x="1" y="27"/>
                  </a:lnTo>
                  <a:lnTo>
                    <a:pt x="3" y="29"/>
                  </a:lnTo>
                  <a:lnTo>
                    <a:pt x="3" y="31"/>
                  </a:lnTo>
                  <a:lnTo>
                    <a:pt x="4" y="32"/>
                  </a:lnTo>
                  <a:lnTo>
                    <a:pt x="7" y="34"/>
                  </a:lnTo>
                  <a:lnTo>
                    <a:pt x="10" y="35"/>
                  </a:lnTo>
                  <a:lnTo>
                    <a:pt x="14" y="37"/>
                  </a:lnTo>
                  <a:lnTo>
                    <a:pt x="15" y="37"/>
                  </a:lnTo>
                  <a:lnTo>
                    <a:pt x="17" y="37"/>
                  </a:lnTo>
                  <a:lnTo>
                    <a:pt x="19" y="37"/>
                  </a:lnTo>
                  <a:lnTo>
                    <a:pt x="20" y="37"/>
                  </a:lnTo>
                  <a:lnTo>
                    <a:pt x="24" y="35"/>
                  </a:lnTo>
                  <a:lnTo>
                    <a:pt x="26" y="34"/>
                  </a:lnTo>
                  <a:lnTo>
                    <a:pt x="28" y="34"/>
                  </a:lnTo>
                  <a:lnTo>
                    <a:pt x="29" y="32"/>
                  </a:lnTo>
                  <a:lnTo>
                    <a:pt x="31" y="29"/>
                  </a:lnTo>
                  <a:lnTo>
                    <a:pt x="32" y="27"/>
                  </a:lnTo>
                  <a:lnTo>
                    <a:pt x="33" y="22"/>
                  </a:lnTo>
                  <a:lnTo>
                    <a:pt x="33" y="21"/>
                  </a:lnTo>
                  <a:lnTo>
                    <a:pt x="34" y="18"/>
                  </a:lnTo>
                  <a:lnTo>
                    <a:pt x="33" y="15"/>
                  </a:lnTo>
                  <a:lnTo>
                    <a:pt x="32" y="11"/>
                  </a:lnTo>
                  <a:lnTo>
                    <a:pt x="31" y="8"/>
                  </a:lnTo>
                  <a:lnTo>
                    <a:pt x="17" y="8"/>
                  </a:lnTo>
                  <a:lnTo>
                    <a:pt x="19" y="8"/>
                  </a:lnTo>
                  <a:lnTo>
                    <a:pt x="20" y="9"/>
                  </a:lnTo>
                  <a:lnTo>
                    <a:pt x="21" y="9"/>
                  </a:lnTo>
                  <a:lnTo>
                    <a:pt x="22" y="10"/>
                  </a:lnTo>
                  <a:lnTo>
                    <a:pt x="24" y="12"/>
                  </a:lnTo>
                  <a:lnTo>
                    <a:pt x="24" y="14"/>
                  </a:lnTo>
                  <a:lnTo>
                    <a:pt x="25" y="16"/>
                  </a:lnTo>
                  <a:lnTo>
                    <a:pt x="25" y="19"/>
                  </a:lnTo>
                  <a:lnTo>
                    <a:pt x="25" y="22"/>
                  </a:lnTo>
                  <a:lnTo>
                    <a:pt x="24" y="23"/>
                  </a:lnTo>
                  <a:lnTo>
                    <a:pt x="24" y="25"/>
                  </a:lnTo>
                  <a:lnTo>
                    <a:pt x="22" y="27"/>
                  </a:lnTo>
                  <a:lnTo>
                    <a:pt x="21" y="28"/>
                  </a:lnTo>
                  <a:lnTo>
                    <a:pt x="20" y="28"/>
                  </a:lnTo>
                  <a:lnTo>
                    <a:pt x="19" y="29"/>
                  </a:lnTo>
                  <a:lnTo>
                    <a:pt x="17" y="29"/>
                  </a:lnTo>
                  <a:lnTo>
                    <a:pt x="15" y="29"/>
                  </a:lnTo>
                  <a:lnTo>
                    <a:pt x="14" y="28"/>
                  </a:lnTo>
                  <a:lnTo>
                    <a:pt x="12" y="28"/>
                  </a:lnTo>
                  <a:lnTo>
                    <a:pt x="11" y="27"/>
                  </a:lnTo>
                  <a:lnTo>
                    <a:pt x="10" y="25"/>
                  </a:lnTo>
                  <a:lnTo>
                    <a:pt x="9" y="23"/>
                  </a:lnTo>
                  <a:lnTo>
                    <a:pt x="9" y="22"/>
                  </a:lnTo>
                  <a:lnTo>
                    <a:pt x="9" y="19"/>
                  </a:lnTo>
                  <a:lnTo>
                    <a:pt x="9" y="16"/>
                  </a:lnTo>
                  <a:lnTo>
                    <a:pt x="9" y="14"/>
                  </a:lnTo>
                  <a:lnTo>
                    <a:pt x="10" y="12"/>
                  </a:lnTo>
                  <a:lnTo>
                    <a:pt x="11" y="10"/>
                  </a:lnTo>
                  <a:lnTo>
                    <a:pt x="12" y="9"/>
                  </a:lnTo>
                  <a:lnTo>
                    <a:pt x="14" y="9"/>
                  </a:lnTo>
                  <a:lnTo>
                    <a:pt x="15" y="8"/>
                  </a:lnTo>
                  <a:lnTo>
                    <a:pt x="17" y="8"/>
                  </a:lnTo>
                  <a:lnTo>
                    <a:pt x="31" y="8"/>
                  </a:lnTo>
                  <a:lnTo>
                    <a:pt x="29" y="5"/>
                  </a:lnTo>
                  <a:lnTo>
                    <a:pt x="28" y="3"/>
                  </a:lnTo>
                  <a:lnTo>
                    <a:pt x="26" y="3"/>
                  </a:lnTo>
                  <a:lnTo>
                    <a:pt x="24" y="1"/>
                  </a:lnTo>
                  <a:lnTo>
                    <a:pt x="20" y="0"/>
                  </a:lnTo>
                  <a:lnTo>
                    <a:pt x="17" y="0"/>
                  </a:lnTo>
                  <a:lnTo>
                    <a:pt x="15" y="0"/>
                  </a:lnTo>
                  <a:lnTo>
                    <a:pt x="14" y="0"/>
                  </a:lnTo>
                  <a:lnTo>
                    <a:pt x="10" y="1"/>
                  </a:lnTo>
                  <a:lnTo>
                    <a:pt x="7" y="3"/>
                  </a:lnTo>
                  <a:lnTo>
                    <a:pt x="6" y="3"/>
                  </a:lnTo>
                  <a:lnTo>
                    <a:pt x="4" y="5"/>
                  </a:lnTo>
                  <a:lnTo>
                    <a:pt x="3" y="6"/>
                  </a:lnTo>
                  <a:lnTo>
                    <a:pt x="3" y="8"/>
                  </a:lnTo>
                  <a:lnTo>
                    <a:pt x="1" y="11"/>
                  </a:lnTo>
                  <a:lnTo>
                    <a:pt x="1"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4" name="Freeform 1404"/>
            <p:cNvSpPr>
              <a:spLocks/>
            </p:cNvSpPr>
            <p:nvPr/>
          </p:nvSpPr>
          <p:spPr bwMode="auto">
            <a:xfrm>
              <a:off x="2482" y="2829"/>
              <a:ext cx="50" cy="36"/>
            </a:xfrm>
            <a:custGeom>
              <a:avLst/>
              <a:gdLst/>
              <a:ahLst/>
              <a:cxnLst>
                <a:cxn ang="0">
                  <a:pos x="0" y="35"/>
                </a:cxn>
                <a:cxn ang="0">
                  <a:pos x="9" y="35"/>
                </a:cxn>
                <a:cxn ang="0">
                  <a:pos x="9" y="15"/>
                </a:cxn>
                <a:cxn ang="0">
                  <a:pos x="10" y="12"/>
                </a:cxn>
                <a:cxn ang="0">
                  <a:pos x="10" y="11"/>
                </a:cxn>
                <a:cxn ang="0">
                  <a:pos x="11" y="9"/>
                </a:cxn>
                <a:cxn ang="0">
                  <a:pos x="12" y="9"/>
                </a:cxn>
                <a:cxn ang="0">
                  <a:pos x="13" y="9"/>
                </a:cxn>
                <a:cxn ang="0">
                  <a:pos x="14" y="8"/>
                </a:cxn>
                <a:cxn ang="0">
                  <a:pos x="17" y="9"/>
                </a:cxn>
                <a:cxn ang="0">
                  <a:pos x="19" y="9"/>
                </a:cxn>
                <a:cxn ang="0">
                  <a:pos x="19" y="10"/>
                </a:cxn>
                <a:cxn ang="0">
                  <a:pos x="20" y="11"/>
                </a:cxn>
                <a:cxn ang="0">
                  <a:pos x="20" y="14"/>
                </a:cxn>
                <a:cxn ang="0">
                  <a:pos x="20" y="35"/>
                </a:cxn>
                <a:cxn ang="0">
                  <a:pos x="29" y="35"/>
                </a:cxn>
                <a:cxn ang="0">
                  <a:pos x="29" y="15"/>
                </a:cxn>
                <a:cxn ang="0">
                  <a:pos x="29" y="12"/>
                </a:cxn>
                <a:cxn ang="0">
                  <a:pos x="30" y="11"/>
                </a:cxn>
                <a:cxn ang="0">
                  <a:pos x="30" y="9"/>
                </a:cxn>
                <a:cxn ang="0">
                  <a:pos x="32" y="9"/>
                </a:cxn>
                <a:cxn ang="0">
                  <a:pos x="34" y="9"/>
                </a:cxn>
                <a:cxn ang="0">
                  <a:pos x="35" y="8"/>
                </a:cxn>
                <a:cxn ang="0">
                  <a:pos x="37" y="9"/>
                </a:cxn>
                <a:cxn ang="0">
                  <a:pos x="38" y="9"/>
                </a:cxn>
                <a:cxn ang="0">
                  <a:pos x="39" y="10"/>
                </a:cxn>
                <a:cxn ang="0">
                  <a:pos x="40" y="11"/>
                </a:cxn>
                <a:cxn ang="0">
                  <a:pos x="40" y="14"/>
                </a:cxn>
                <a:cxn ang="0">
                  <a:pos x="40" y="35"/>
                </a:cxn>
                <a:cxn ang="0">
                  <a:pos x="49" y="35"/>
                </a:cxn>
                <a:cxn ang="0">
                  <a:pos x="49" y="11"/>
                </a:cxn>
                <a:cxn ang="0">
                  <a:pos x="49" y="9"/>
                </a:cxn>
                <a:cxn ang="0">
                  <a:pos x="48" y="7"/>
                </a:cxn>
                <a:cxn ang="0">
                  <a:pos x="47" y="5"/>
                </a:cxn>
                <a:cxn ang="0">
                  <a:pos x="46" y="3"/>
                </a:cxn>
                <a:cxn ang="0">
                  <a:pos x="45" y="2"/>
                </a:cxn>
                <a:cxn ang="0">
                  <a:pos x="43" y="1"/>
                </a:cxn>
                <a:cxn ang="0">
                  <a:pos x="40" y="0"/>
                </a:cxn>
                <a:cxn ang="0">
                  <a:pos x="37" y="0"/>
                </a:cxn>
                <a:cxn ang="0">
                  <a:pos x="35" y="1"/>
                </a:cxn>
                <a:cxn ang="0">
                  <a:pos x="32" y="2"/>
                </a:cxn>
                <a:cxn ang="0">
                  <a:pos x="30" y="3"/>
                </a:cxn>
                <a:cxn ang="0">
                  <a:pos x="28" y="5"/>
                </a:cxn>
                <a:cxn ang="0">
                  <a:pos x="26" y="3"/>
                </a:cxn>
                <a:cxn ang="0">
                  <a:pos x="24" y="2"/>
                </a:cxn>
                <a:cxn ang="0">
                  <a:pos x="21" y="0"/>
                </a:cxn>
                <a:cxn ang="0">
                  <a:pos x="18" y="0"/>
                </a:cxn>
                <a:cxn ang="0">
                  <a:pos x="15" y="1"/>
                </a:cxn>
                <a:cxn ang="0">
                  <a:pos x="13" y="2"/>
                </a:cxn>
                <a:cxn ang="0">
                  <a:pos x="11" y="3"/>
                </a:cxn>
                <a:cxn ang="0">
                  <a:pos x="9" y="5"/>
                </a:cxn>
                <a:cxn ang="0">
                  <a:pos x="9" y="1"/>
                </a:cxn>
                <a:cxn ang="0">
                  <a:pos x="0" y="1"/>
                </a:cxn>
                <a:cxn ang="0">
                  <a:pos x="0" y="35"/>
                </a:cxn>
              </a:cxnLst>
              <a:rect l="0" t="0" r="r" b="b"/>
              <a:pathLst>
                <a:path w="50" h="36">
                  <a:moveTo>
                    <a:pt x="0" y="35"/>
                  </a:moveTo>
                  <a:lnTo>
                    <a:pt x="9" y="35"/>
                  </a:lnTo>
                  <a:lnTo>
                    <a:pt x="9" y="15"/>
                  </a:lnTo>
                  <a:lnTo>
                    <a:pt x="10" y="12"/>
                  </a:lnTo>
                  <a:lnTo>
                    <a:pt x="10" y="11"/>
                  </a:lnTo>
                  <a:lnTo>
                    <a:pt x="11" y="9"/>
                  </a:lnTo>
                  <a:lnTo>
                    <a:pt x="12" y="9"/>
                  </a:lnTo>
                  <a:lnTo>
                    <a:pt x="13" y="9"/>
                  </a:lnTo>
                  <a:lnTo>
                    <a:pt x="14" y="8"/>
                  </a:lnTo>
                  <a:lnTo>
                    <a:pt x="17" y="9"/>
                  </a:lnTo>
                  <a:lnTo>
                    <a:pt x="19" y="9"/>
                  </a:lnTo>
                  <a:lnTo>
                    <a:pt x="19" y="10"/>
                  </a:lnTo>
                  <a:lnTo>
                    <a:pt x="20" y="11"/>
                  </a:lnTo>
                  <a:lnTo>
                    <a:pt x="20" y="14"/>
                  </a:lnTo>
                  <a:lnTo>
                    <a:pt x="20" y="35"/>
                  </a:lnTo>
                  <a:lnTo>
                    <a:pt x="29" y="35"/>
                  </a:lnTo>
                  <a:lnTo>
                    <a:pt x="29" y="15"/>
                  </a:lnTo>
                  <a:lnTo>
                    <a:pt x="29" y="12"/>
                  </a:lnTo>
                  <a:lnTo>
                    <a:pt x="30" y="11"/>
                  </a:lnTo>
                  <a:lnTo>
                    <a:pt x="30" y="9"/>
                  </a:lnTo>
                  <a:lnTo>
                    <a:pt x="32" y="9"/>
                  </a:lnTo>
                  <a:lnTo>
                    <a:pt x="34" y="9"/>
                  </a:lnTo>
                  <a:lnTo>
                    <a:pt x="35" y="8"/>
                  </a:lnTo>
                  <a:lnTo>
                    <a:pt x="37" y="9"/>
                  </a:lnTo>
                  <a:lnTo>
                    <a:pt x="38" y="9"/>
                  </a:lnTo>
                  <a:lnTo>
                    <a:pt x="39" y="10"/>
                  </a:lnTo>
                  <a:lnTo>
                    <a:pt x="40" y="11"/>
                  </a:lnTo>
                  <a:lnTo>
                    <a:pt x="40" y="14"/>
                  </a:lnTo>
                  <a:lnTo>
                    <a:pt x="40" y="35"/>
                  </a:lnTo>
                  <a:lnTo>
                    <a:pt x="49" y="35"/>
                  </a:lnTo>
                  <a:lnTo>
                    <a:pt x="49" y="11"/>
                  </a:lnTo>
                  <a:lnTo>
                    <a:pt x="49" y="9"/>
                  </a:lnTo>
                  <a:lnTo>
                    <a:pt x="48" y="7"/>
                  </a:lnTo>
                  <a:lnTo>
                    <a:pt x="47" y="5"/>
                  </a:lnTo>
                  <a:lnTo>
                    <a:pt x="46" y="3"/>
                  </a:lnTo>
                  <a:lnTo>
                    <a:pt x="45" y="2"/>
                  </a:lnTo>
                  <a:lnTo>
                    <a:pt x="43" y="1"/>
                  </a:lnTo>
                  <a:lnTo>
                    <a:pt x="40" y="0"/>
                  </a:lnTo>
                  <a:lnTo>
                    <a:pt x="37" y="0"/>
                  </a:lnTo>
                  <a:lnTo>
                    <a:pt x="35" y="1"/>
                  </a:lnTo>
                  <a:lnTo>
                    <a:pt x="32" y="2"/>
                  </a:lnTo>
                  <a:lnTo>
                    <a:pt x="30" y="3"/>
                  </a:lnTo>
                  <a:lnTo>
                    <a:pt x="28" y="5"/>
                  </a:lnTo>
                  <a:lnTo>
                    <a:pt x="26" y="3"/>
                  </a:lnTo>
                  <a:lnTo>
                    <a:pt x="24" y="2"/>
                  </a:lnTo>
                  <a:lnTo>
                    <a:pt x="21" y="0"/>
                  </a:lnTo>
                  <a:lnTo>
                    <a:pt x="18" y="0"/>
                  </a:lnTo>
                  <a:lnTo>
                    <a:pt x="15" y="1"/>
                  </a:lnTo>
                  <a:lnTo>
                    <a:pt x="13" y="2"/>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5" name="Freeform 1405"/>
            <p:cNvSpPr>
              <a:spLocks/>
            </p:cNvSpPr>
            <p:nvPr/>
          </p:nvSpPr>
          <p:spPr bwMode="auto">
            <a:xfrm>
              <a:off x="2549" y="2816"/>
              <a:ext cx="32" cy="51"/>
            </a:xfrm>
            <a:custGeom>
              <a:avLst/>
              <a:gdLst/>
              <a:ahLst/>
              <a:cxnLst>
                <a:cxn ang="0">
                  <a:pos x="0" y="48"/>
                </a:cxn>
                <a:cxn ang="0">
                  <a:pos x="8" y="44"/>
                </a:cxn>
                <a:cxn ang="0">
                  <a:pos x="10" y="46"/>
                </a:cxn>
                <a:cxn ang="0">
                  <a:pos x="13" y="48"/>
                </a:cxn>
                <a:cxn ang="0">
                  <a:pos x="15" y="50"/>
                </a:cxn>
                <a:cxn ang="0">
                  <a:pos x="18" y="50"/>
                </a:cxn>
                <a:cxn ang="0">
                  <a:pos x="20" y="50"/>
                </a:cxn>
                <a:cxn ang="0">
                  <a:pos x="25" y="46"/>
                </a:cxn>
                <a:cxn ang="0">
                  <a:pos x="29" y="42"/>
                </a:cxn>
                <a:cxn ang="0">
                  <a:pos x="31" y="35"/>
                </a:cxn>
                <a:cxn ang="0">
                  <a:pos x="31" y="27"/>
                </a:cxn>
                <a:cxn ang="0">
                  <a:pos x="29" y="20"/>
                </a:cxn>
                <a:cxn ang="0">
                  <a:pos x="17" y="20"/>
                </a:cxn>
                <a:cxn ang="0">
                  <a:pos x="19" y="21"/>
                </a:cxn>
                <a:cxn ang="0">
                  <a:pos x="22" y="24"/>
                </a:cxn>
                <a:cxn ang="0">
                  <a:pos x="23" y="29"/>
                </a:cxn>
                <a:cxn ang="0">
                  <a:pos x="23" y="33"/>
                </a:cxn>
                <a:cxn ang="0">
                  <a:pos x="22" y="38"/>
                </a:cxn>
                <a:cxn ang="0">
                  <a:pos x="19" y="40"/>
                </a:cxn>
                <a:cxn ang="0">
                  <a:pos x="17" y="41"/>
                </a:cxn>
                <a:cxn ang="0">
                  <a:pos x="13" y="41"/>
                </a:cxn>
                <a:cxn ang="0">
                  <a:pos x="11" y="40"/>
                </a:cxn>
                <a:cxn ang="0">
                  <a:pos x="9" y="38"/>
                </a:cxn>
                <a:cxn ang="0">
                  <a:pos x="8" y="33"/>
                </a:cxn>
                <a:cxn ang="0">
                  <a:pos x="8" y="29"/>
                </a:cxn>
                <a:cxn ang="0">
                  <a:pos x="9" y="24"/>
                </a:cxn>
                <a:cxn ang="0">
                  <a:pos x="11" y="21"/>
                </a:cxn>
                <a:cxn ang="0">
                  <a:pos x="13" y="20"/>
                </a:cxn>
                <a:cxn ang="0">
                  <a:pos x="29" y="20"/>
                </a:cxn>
                <a:cxn ang="0">
                  <a:pos x="25" y="14"/>
                </a:cxn>
                <a:cxn ang="0">
                  <a:pos x="22" y="13"/>
                </a:cxn>
                <a:cxn ang="0">
                  <a:pos x="18" y="12"/>
                </a:cxn>
                <a:cxn ang="0">
                  <a:pos x="13" y="13"/>
                </a:cxn>
                <a:cxn ang="0">
                  <a:pos x="8" y="17"/>
                </a:cxn>
                <a:cxn ang="0">
                  <a:pos x="0" y="0"/>
                </a:cxn>
              </a:cxnLst>
              <a:rect l="0" t="0" r="r" b="b"/>
              <a:pathLst>
                <a:path w="32" h="51">
                  <a:moveTo>
                    <a:pt x="0" y="0"/>
                  </a:moveTo>
                  <a:lnTo>
                    <a:pt x="0" y="48"/>
                  </a:lnTo>
                  <a:lnTo>
                    <a:pt x="8" y="48"/>
                  </a:lnTo>
                  <a:lnTo>
                    <a:pt x="8" y="44"/>
                  </a:lnTo>
                  <a:lnTo>
                    <a:pt x="9" y="46"/>
                  </a:lnTo>
                  <a:lnTo>
                    <a:pt x="10" y="46"/>
                  </a:lnTo>
                  <a:lnTo>
                    <a:pt x="11" y="48"/>
                  </a:lnTo>
                  <a:lnTo>
                    <a:pt x="13" y="48"/>
                  </a:lnTo>
                  <a:lnTo>
                    <a:pt x="13" y="49"/>
                  </a:lnTo>
                  <a:lnTo>
                    <a:pt x="15" y="50"/>
                  </a:lnTo>
                  <a:lnTo>
                    <a:pt x="16" y="50"/>
                  </a:lnTo>
                  <a:lnTo>
                    <a:pt x="18" y="50"/>
                  </a:lnTo>
                  <a:lnTo>
                    <a:pt x="19" y="50"/>
                  </a:lnTo>
                  <a:lnTo>
                    <a:pt x="20" y="50"/>
                  </a:lnTo>
                  <a:lnTo>
                    <a:pt x="23" y="48"/>
                  </a:lnTo>
                  <a:lnTo>
                    <a:pt x="25" y="46"/>
                  </a:lnTo>
                  <a:lnTo>
                    <a:pt x="28" y="45"/>
                  </a:lnTo>
                  <a:lnTo>
                    <a:pt x="29" y="42"/>
                  </a:lnTo>
                  <a:lnTo>
                    <a:pt x="30" y="39"/>
                  </a:lnTo>
                  <a:lnTo>
                    <a:pt x="31" y="35"/>
                  </a:lnTo>
                  <a:lnTo>
                    <a:pt x="31" y="31"/>
                  </a:lnTo>
                  <a:lnTo>
                    <a:pt x="31" y="27"/>
                  </a:lnTo>
                  <a:lnTo>
                    <a:pt x="30" y="23"/>
                  </a:lnTo>
                  <a:lnTo>
                    <a:pt x="29" y="20"/>
                  </a:lnTo>
                  <a:lnTo>
                    <a:pt x="15" y="20"/>
                  </a:lnTo>
                  <a:lnTo>
                    <a:pt x="17" y="20"/>
                  </a:lnTo>
                  <a:lnTo>
                    <a:pt x="18" y="21"/>
                  </a:lnTo>
                  <a:lnTo>
                    <a:pt x="19" y="21"/>
                  </a:lnTo>
                  <a:lnTo>
                    <a:pt x="20" y="22"/>
                  </a:lnTo>
                  <a:lnTo>
                    <a:pt x="22" y="24"/>
                  </a:lnTo>
                  <a:lnTo>
                    <a:pt x="22" y="26"/>
                  </a:lnTo>
                  <a:lnTo>
                    <a:pt x="23" y="29"/>
                  </a:lnTo>
                  <a:lnTo>
                    <a:pt x="23" y="30"/>
                  </a:lnTo>
                  <a:lnTo>
                    <a:pt x="23" y="33"/>
                  </a:lnTo>
                  <a:lnTo>
                    <a:pt x="22" y="36"/>
                  </a:lnTo>
                  <a:lnTo>
                    <a:pt x="22" y="38"/>
                  </a:lnTo>
                  <a:lnTo>
                    <a:pt x="20" y="39"/>
                  </a:lnTo>
                  <a:lnTo>
                    <a:pt x="19" y="40"/>
                  </a:lnTo>
                  <a:lnTo>
                    <a:pt x="18" y="41"/>
                  </a:lnTo>
                  <a:lnTo>
                    <a:pt x="17" y="41"/>
                  </a:lnTo>
                  <a:lnTo>
                    <a:pt x="15" y="42"/>
                  </a:lnTo>
                  <a:lnTo>
                    <a:pt x="13" y="41"/>
                  </a:lnTo>
                  <a:lnTo>
                    <a:pt x="13" y="41"/>
                  </a:lnTo>
                  <a:lnTo>
                    <a:pt x="11" y="40"/>
                  </a:lnTo>
                  <a:lnTo>
                    <a:pt x="10" y="39"/>
                  </a:lnTo>
                  <a:lnTo>
                    <a:pt x="9" y="38"/>
                  </a:lnTo>
                  <a:lnTo>
                    <a:pt x="8" y="36"/>
                  </a:lnTo>
                  <a:lnTo>
                    <a:pt x="8" y="33"/>
                  </a:lnTo>
                  <a:lnTo>
                    <a:pt x="8" y="30"/>
                  </a:lnTo>
                  <a:lnTo>
                    <a:pt x="8" y="29"/>
                  </a:lnTo>
                  <a:lnTo>
                    <a:pt x="8" y="26"/>
                  </a:lnTo>
                  <a:lnTo>
                    <a:pt x="9" y="24"/>
                  </a:lnTo>
                  <a:lnTo>
                    <a:pt x="10" y="22"/>
                  </a:lnTo>
                  <a:lnTo>
                    <a:pt x="11" y="21"/>
                  </a:lnTo>
                  <a:lnTo>
                    <a:pt x="13" y="21"/>
                  </a:lnTo>
                  <a:lnTo>
                    <a:pt x="13" y="20"/>
                  </a:lnTo>
                  <a:lnTo>
                    <a:pt x="15" y="20"/>
                  </a:lnTo>
                  <a:lnTo>
                    <a:pt x="29" y="20"/>
                  </a:lnTo>
                  <a:lnTo>
                    <a:pt x="28" y="17"/>
                  </a:lnTo>
                  <a:lnTo>
                    <a:pt x="25" y="14"/>
                  </a:lnTo>
                  <a:lnTo>
                    <a:pt x="23" y="13"/>
                  </a:lnTo>
                  <a:lnTo>
                    <a:pt x="22" y="13"/>
                  </a:lnTo>
                  <a:lnTo>
                    <a:pt x="20" y="12"/>
                  </a:lnTo>
                  <a:lnTo>
                    <a:pt x="18" y="12"/>
                  </a:lnTo>
                  <a:lnTo>
                    <a:pt x="15" y="12"/>
                  </a:lnTo>
                  <a:lnTo>
                    <a:pt x="13" y="13"/>
                  </a:lnTo>
                  <a:lnTo>
                    <a:pt x="10" y="14"/>
                  </a:lnTo>
                  <a:lnTo>
                    <a:pt x="8" y="17"/>
                  </a:lnTo>
                  <a:lnTo>
                    <a:pt x="8" y="0"/>
                  </a:lnTo>
                  <a:lnTo>
                    <a:pt x="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6" name="Freeform 1406"/>
            <p:cNvSpPr>
              <a:spLocks/>
            </p:cNvSpPr>
            <p:nvPr/>
          </p:nvSpPr>
          <p:spPr bwMode="auto">
            <a:xfrm>
              <a:off x="2596" y="2831"/>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7" name="Freeform 1407"/>
            <p:cNvSpPr>
              <a:spLocks/>
            </p:cNvSpPr>
            <p:nvPr/>
          </p:nvSpPr>
          <p:spPr bwMode="auto">
            <a:xfrm>
              <a:off x="2596" y="2817"/>
              <a:ext cx="5" cy="4"/>
            </a:xfrm>
            <a:custGeom>
              <a:avLst/>
              <a:gdLst/>
              <a:ahLst/>
              <a:cxnLst>
                <a:cxn ang="0">
                  <a:pos x="0" y="3"/>
                </a:cxn>
                <a:cxn ang="0">
                  <a:pos x="4" y="3"/>
                </a:cxn>
                <a:cxn ang="0">
                  <a:pos x="4" y="0"/>
                </a:cxn>
                <a:cxn ang="0">
                  <a:pos x="0" y="0"/>
                </a:cxn>
                <a:cxn ang="0">
                  <a:pos x="0" y="3"/>
                </a:cxn>
              </a:cxnLst>
              <a:rect l="0" t="0" r="r" b="b"/>
              <a:pathLst>
                <a:path w="5" h="4">
                  <a:moveTo>
                    <a:pt x="0" y="3"/>
                  </a:moveTo>
                  <a:lnTo>
                    <a:pt x="4" y="3"/>
                  </a:lnTo>
                  <a:lnTo>
                    <a:pt x="4"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8" name="Freeform 1408"/>
            <p:cNvSpPr>
              <a:spLocks/>
            </p:cNvSpPr>
            <p:nvPr/>
          </p:nvSpPr>
          <p:spPr bwMode="auto">
            <a:xfrm>
              <a:off x="2618" y="2829"/>
              <a:ext cx="30" cy="36"/>
            </a:xfrm>
            <a:custGeom>
              <a:avLst/>
              <a:gdLst/>
              <a:ahLst/>
              <a:cxnLst>
                <a:cxn ang="0">
                  <a:pos x="0" y="35"/>
                </a:cxn>
                <a:cxn ang="0">
                  <a:pos x="8" y="35"/>
                </a:cxn>
                <a:cxn ang="0">
                  <a:pos x="8" y="15"/>
                </a:cxn>
                <a:cxn ang="0">
                  <a:pos x="8" y="14"/>
                </a:cxn>
                <a:cxn ang="0">
                  <a:pos x="9" y="12"/>
                </a:cxn>
                <a:cxn ang="0">
                  <a:pos x="10" y="11"/>
                </a:cxn>
                <a:cxn ang="0">
                  <a:pos x="10" y="9"/>
                </a:cxn>
                <a:cxn ang="0">
                  <a:pos x="12" y="9"/>
                </a:cxn>
                <a:cxn ang="0">
                  <a:pos x="13" y="8"/>
                </a:cxn>
                <a:cxn ang="0">
                  <a:pos x="15" y="8"/>
                </a:cxn>
                <a:cxn ang="0">
                  <a:pos x="17" y="8"/>
                </a:cxn>
                <a:cxn ang="0">
                  <a:pos x="17" y="9"/>
                </a:cxn>
                <a:cxn ang="0">
                  <a:pos x="18" y="9"/>
                </a:cxn>
                <a:cxn ang="0">
                  <a:pos x="19" y="9"/>
                </a:cxn>
                <a:cxn ang="0">
                  <a:pos x="20" y="11"/>
                </a:cxn>
                <a:cxn ang="0">
                  <a:pos x="20" y="12"/>
                </a:cxn>
                <a:cxn ang="0">
                  <a:pos x="20" y="15"/>
                </a:cxn>
                <a:cxn ang="0">
                  <a:pos x="20" y="35"/>
                </a:cxn>
                <a:cxn ang="0">
                  <a:pos x="29" y="35"/>
                </a:cxn>
                <a:cxn ang="0">
                  <a:pos x="29" y="12"/>
                </a:cxn>
                <a:cxn ang="0">
                  <a:pos x="29" y="9"/>
                </a:cxn>
                <a:cxn ang="0">
                  <a:pos x="28" y="7"/>
                </a:cxn>
                <a:cxn ang="0">
                  <a:pos x="27" y="5"/>
                </a:cxn>
                <a:cxn ang="0">
                  <a:pos x="27" y="4"/>
                </a:cxn>
                <a:cxn ang="0">
                  <a:pos x="27" y="3"/>
                </a:cxn>
                <a:cxn ang="0">
                  <a:pos x="25" y="2"/>
                </a:cxn>
                <a:cxn ang="0">
                  <a:pos x="23" y="1"/>
                </a:cxn>
                <a:cxn ang="0">
                  <a:pos x="21" y="0"/>
                </a:cxn>
                <a:cxn ang="0">
                  <a:pos x="18" y="0"/>
                </a:cxn>
                <a:cxn ang="0">
                  <a:pos x="15" y="1"/>
                </a:cxn>
                <a:cxn ang="0">
                  <a:pos x="14" y="1"/>
                </a:cxn>
                <a:cxn ang="0">
                  <a:pos x="12" y="2"/>
                </a:cxn>
                <a:cxn ang="0">
                  <a:pos x="10" y="3"/>
                </a:cxn>
                <a:cxn ang="0">
                  <a:pos x="8" y="5"/>
                </a:cxn>
                <a:cxn ang="0">
                  <a:pos x="8" y="1"/>
                </a:cxn>
                <a:cxn ang="0">
                  <a:pos x="0" y="1"/>
                </a:cxn>
                <a:cxn ang="0">
                  <a:pos x="0" y="35"/>
                </a:cxn>
              </a:cxnLst>
              <a:rect l="0" t="0" r="r" b="b"/>
              <a:pathLst>
                <a:path w="30" h="36">
                  <a:moveTo>
                    <a:pt x="0" y="35"/>
                  </a:moveTo>
                  <a:lnTo>
                    <a:pt x="8" y="35"/>
                  </a:lnTo>
                  <a:lnTo>
                    <a:pt x="8" y="15"/>
                  </a:lnTo>
                  <a:lnTo>
                    <a:pt x="8" y="14"/>
                  </a:lnTo>
                  <a:lnTo>
                    <a:pt x="9" y="12"/>
                  </a:lnTo>
                  <a:lnTo>
                    <a:pt x="10" y="11"/>
                  </a:lnTo>
                  <a:lnTo>
                    <a:pt x="10" y="9"/>
                  </a:lnTo>
                  <a:lnTo>
                    <a:pt x="12" y="9"/>
                  </a:lnTo>
                  <a:lnTo>
                    <a:pt x="13" y="8"/>
                  </a:lnTo>
                  <a:lnTo>
                    <a:pt x="15" y="8"/>
                  </a:lnTo>
                  <a:lnTo>
                    <a:pt x="17" y="8"/>
                  </a:lnTo>
                  <a:lnTo>
                    <a:pt x="17" y="9"/>
                  </a:lnTo>
                  <a:lnTo>
                    <a:pt x="18" y="9"/>
                  </a:lnTo>
                  <a:lnTo>
                    <a:pt x="19" y="9"/>
                  </a:lnTo>
                  <a:lnTo>
                    <a:pt x="20" y="11"/>
                  </a:lnTo>
                  <a:lnTo>
                    <a:pt x="20" y="12"/>
                  </a:lnTo>
                  <a:lnTo>
                    <a:pt x="20" y="15"/>
                  </a:lnTo>
                  <a:lnTo>
                    <a:pt x="20" y="35"/>
                  </a:lnTo>
                  <a:lnTo>
                    <a:pt x="29" y="35"/>
                  </a:lnTo>
                  <a:lnTo>
                    <a:pt x="29" y="12"/>
                  </a:lnTo>
                  <a:lnTo>
                    <a:pt x="29" y="9"/>
                  </a:lnTo>
                  <a:lnTo>
                    <a:pt x="28" y="7"/>
                  </a:lnTo>
                  <a:lnTo>
                    <a:pt x="27" y="5"/>
                  </a:lnTo>
                  <a:lnTo>
                    <a:pt x="27" y="4"/>
                  </a:lnTo>
                  <a:lnTo>
                    <a:pt x="27" y="3"/>
                  </a:lnTo>
                  <a:lnTo>
                    <a:pt x="25" y="2"/>
                  </a:lnTo>
                  <a:lnTo>
                    <a:pt x="23" y="1"/>
                  </a:lnTo>
                  <a:lnTo>
                    <a:pt x="21" y="0"/>
                  </a:lnTo>
                  <a:lnTo>
                    <a:pt x="18" y="0"/>
                  </a:lnTo>
                  <a:lnTo>
                    <a:pt x="15" y="1"/>
                  </a:lnTo>
                  <a:lnTo>
                    <a:pt x="14"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89" name="Freeform 1409"/>
            <p:cNvSpPr>
              <a:spLocks/>
            </p:cNvSpPr>
            <p:nvPr/>
          </p:nvSpPr>
          <p:spPr bwMode="auto">
            <a:xfrm>
              <a:off x="2662" y="2829"/>
              <a:ext cx="31" cy="38"/>
            </a:xfrm>
            <a:custGeom>
              <a:avLst/>
              <a:gdLst/>
              <a:ahLst/>
              <a:cxnLst>
                <a:cxn ang="0">
                  <a:pos x="21" y="33"/>
                </a:cxn>
                <a:cxn ang="0">
                  <a:pos x="21" y="35"/>
                </a:cxn>
                <a:cxn ang="0">
                  <a:pos x="30" y="34"/>
                </a:cxn>
                <a:cxn ang="0">
                  <a:pos x="29" y="34"/>
                </a:cxn>
                <a:cxn ang="0">
                  <a:pos x="28" y="31"/>
                </a:cxn>
                <a:cxn ang="0">
                  <a:pos x="28" y="19"/>
                </a:cxn>
                <a:cxn ang="0">
                  <a:pos x="20" y="22"/>
                </a:cxn>
                <a:cxn ang="0">
                  <a:pos x="20" y="25"/>
                </a:cxn>
                <a:cxn ang="0">
                  <a:pos x="18" y="28"/>
                </a:cxn>
                <a:cxn ang="0">
                  <a:pos x="16" y="29"/>
                </a:cxn>
                <a:cxn ang="0">
                  <a:pos x="13" y="30"/>
                </a:cxn>
                <a:cxn ang="0">
                  <a:pos x="11" y="29"/>
                </a:cxn>
                <a:cxn ang="0">
                  <a:pos x="8" y="28"/>
                </a:cxn>
                <a:cxn ang="0">
                  <a:pos x="8" y="26"/>
                </a:cxn>
                <a:cxn ang="0">
                  <a:pos x="8" y="24"/>
                </a:cxn>
                <a:cxn ang="0">
                  <a:pos x="11" y="22"/>
                </a:cxn>
                <a:cxn ang="0">
                  <a:pos x="16" y="21"/>
                </a:cxn>
                <a:cxn ang="0">
                  <a:pos x="20" y="19"/>
                </a:cxn>
                <a:cxn ang="0">
                  <a:pos x="28" y="9"/>
                </a:cxn>
                <a:cxn ang="0">
                  <a:pos x="28" y="5"/>
                </a:cxn>
                <a:cxn ang="0">
                  <a:pos x="25" y="3"/>
                </a:cxn>
                <a:cxn ang="0">
                  <a:pos x="21" y="1"/>
                </a:cxn>
                <a:cxn ang="0">
                  <a:pos x="14" y="0"/>
                </a:cxn>
                <a:cxn ang="0">
                  <a:pos x="9" y="1"/>
                </a:cxn>
                <a:cxn ang="0">
                  <a:pos x="5" y="3"/>
                </a:cxn>
                <a:cxn ang="0">
                  <a:pos x="3" y="7"/>
                </a:cxn>
                <a:cxn ang="0">
                  <a:pos x="2" y="11"/>
                </a:cxn>
                <a:cxn ang="0">
                  <a:pos x="9" y="12"/>
                </a:cxn>
                <a:cxn ang="0">
                  <a:pos x="9" y="9"/>
                </a:cxn>
                <a:cxn ang="0">
                  <a:pos x="13" y="8"/>
                </a:cxn>
                <a:cxn ang="0">
                  <a:pos x="18" y="8"/>
                </a:cxn>
                <a:cxn ang="0">
                  <a:pos x="20" y="9"/>
                </a:cxn>
                <a:cxn ang="0">
                  <a:pos x="20" y="11"/>
                </a:cxn>
                <a:cxn ang="0">
                  <a:pos x="19" y="13"/>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5" y="36"/>
                </a:cxn>
                <a:cxn ang="0">
                  <a:pos x="18" y="35"/>
                </a:cxn>
                <a:cxn ang="0">
                  <a:pos x="19" y="33"/>
                </a:cxn>
              </a:cxnLst>
              <a:rect l="0" t="0" r="r" b="b"/>
              <a:pathLst>
                <a:path w="31" h="38">
                  <a:moveTo>
                    <a:pt x="20" y="32"/>
                  </a:moveTo>
                  <a:lnTo>
                    <a:pt x="21" y="33"/>
                  </a:lnTo>
                  <a:lnTo>
                    <a:pt x="21" y="34"/>
                  </a:lnTo>
                  <a:lnTo>
                    <a:pt x="21" y="35"/>
                  </a:lnTo>
                  <a:lnTo>
                    <a:pt x="30" y="35"/>
                  </a:lnTo>
                  <a:lnTo>
                    <a:pt x="30" y="34"/>
                  </a:lnTo>
                  <a:lnTo>
                    <a:pt x="30" y="34"/>
                  </a:lnTo>
                  <a:lnTo>
                    <a:pt x="29" y="34"/>
                  </a:lnTo>
                  <a:lnTo>
                    <a:pt x="29" y="33"/>
                  </a:lnTo>
                  <a:lnTo>
                    <a:pt x="28" y="31"/>
                  </a:lnTo>
                  <a:lnTo>
                    <a:pt x="28" y="29"/>
                  </a:lnTo>
                  <a:lnTo>
                    <a:pt x="28" y="19"/>
                  </a:lnTo>
                  <a:lnTo>
                    <a:pt x="20" y="19"/>
                  </a:lnTo>
                  <a:lnTo>
                    <a:pt x="20" y="22"/>
                  </a:lnTo>
                  <a:lnTo>
                    <a:pt x="20" y="24"/>
                  </a:lnTo>
                  <a:lnTo>
                    <a:pt x="20" y="25"/>
                  </a:lnTo>
                  <a:lnTo>
                    <a:pt x="19" y="27"/>
                  </a:lnTo>
                  <a:lnTo>
                    <a:pt x="18" y="28"/>
                  </a:lnTo>
                  <a:lnTo>
                    <a:pt x="18" y="28"/>
                  </a:lnTo>
                  <a:lnTo>
                    <a:pt x="16" y="29"/>
                  </a:lnTo>
                  <a:lnTo>
                    <a:pt x="14" y="30"/>
                  </a:lnTo>
                  <a:lnTo>
                    <a:pt x="13" y="30"/>
                  </a:lnTo>
                  <a:lnTo>
                    <a:pt x="12" y="30"/>
                  </a:lnTo>
                  <a:lnTo>
                    <a:pt x="11" y="29"/>
                  </a:lnTo>
                  <a:lnTo>
                    <a:pt x="9" y="28"/>
                  </a:lnTo>
                  <a:lnTo>
                    <a:pt x="8" y="28"/>
                  </a:lnTo>
                  <a:lnTo>
                    <a:pt x="8" y="27"/>
                  </a:lnTo>
                  <a:lnTo>
                    <a:pt x="8" y="26"/>
                  </a:lnTo>
                  <a:lnTo>
                    <a:pt x="8" y="25"/>
                  </a:lnTo>
                  <a:lnTo>
                    <a:pt x="8" y="24"/>
                  </a:lnTo>
                  <a:lnTo>
                    <a:pt x="9" y="22"/>
                  </a:lnTo>
                  <a:lnTo>
                    <a:pt x="11" y="22"/>
                  </a:lnTo>
                  <a:lnTo>
                    <a:pt x="13" y="22"/>
                  </a:lnTo>
                  <a:lnTo>
                    <a:pt x="16" y="21"/>
                  </a:lnTo>
                  <a:lnTo>
                    <a:pt x="18" y="20"/>
                  </a:lnTo>
                  <a:lnTo>
                    <a:pt x="20" y="19"/>
                  </a:lnTo>
                  <a:lnTo>
                    <a:pt x="28" y="19"/>
                  </a:lnTo>
                  <a:lnTo>
                    <a:pt x="28" y="9"/>
                  </a:lnTo>
                  <a:lnTo>
                    <a:pt x="28" y="8"/>
                  </a:lnTo>
                  <a:lnTo>
                    <a:pt x="28" y="5"/>
                  </a:lnTo>
                  <a:lnTo>
                    <a:pt x="27" y="4"/>
                  </a:lnTo>
                  <a:lnTo>
                    <a:pt x="25" y="3"/>
                  </a:lnTo>
                  <a:lnTo>
                    <a:pt x="23" y="2"/>
                  </a:lnTo>
                  <a:lnTo>
                    <a:pt x="21" y="1"/>
                  </a:lnTo>
                  <a:lnTo>
                    <a:pt x="18" y="0"/>
                  </a:lnTo>
                  <a:lnTo>
                    <a:pt x="14" y="0"/>
                  </a:lnTo>
                  <a:lnTo>
                    <a:pt x="12" y="0"/>
                  </a:lnTo>
                  <a:lnTo>
                    <a:pt x="9" y="1"/>
                  </a:lnTo>
                  <a:lnTo>
                    <a:pt x="7" y="2"/>
                  </a:lnTo>
                  <a:lnTo>
                    <a:pt x="5" y="3"/>
                  </a:lnTo>
                  <a:lnTo>
                    <a:pt x="3" y="4"/>
                  </a:lnTo>
                  <a:lnTo>
                    <a:pt x="3" y="7"/>
                  </a:lnTo>
                  <a:lnTo>
                    <a:pt x="2" y="9"/>
                  </a:lnTo>
                  <a:lnTo>
                    <a:pt x="2" y="11"/>
                  </a:lnTo>
                  <a:lnTo>
                    <a:pt x="2" y="12"/>
                  </a:lnTo>
                  <a:lnTo>
                    <a:pt x="9" y="12"/>
                  </a:lnTo>
                  <a:lnTo>
                    <a:pt x="9" y="11"/>
                  </a:lnTo>
                  <a:lnTo>
                    <a:pt x="9" y="9"/>
                  </a:lnTo>
                  <a:lnTo>
                    <a:pt x="11" y="9"/>
                  </a:lnTo>
                  <a:lnTo>
                    <a:pt x="13" y="8"/>
                  </a:lnTo>
                  <a:lnTo>
                    <a:pt x="15" y="7"/>
                  </a:lnTo>
                  <a:lnTo>
                    <a:pt x="18" y="8"/>
                  </a:lnTo>
                  <a:lnTo>
                    <a:pt x="18" y="8"/>
                  </a:lnTo>
                  <a:lnTo>
                    <a:pt x="20" y="9"/>
                  </a:lnTo>
                  <a:lnTo>
                    <a:pt x="20" y="10"/>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1"/>
                  </a:lnTo>
                  <a:lnTo>
                    <a:pt x="2" y="33"/>
                  </a:lnTo>
                  <a:lnTo>
                    <a:pt x="3" y="34"/>
                  </a:lnTo>
                  <a:lnTo>
                    <a:pt x="4" y="35"/>
                  </a:lnTo>
                  <a:lnTo>
                    <a:pt x="6" y="36"/>
                  </a:lnTo>
                  <a:lnTo>
                    <a:pt x="8" y="37"/>
                  </a:lnTo>
                  <a:lnTo>
                    <a:pt x="10" y="37"/>
                  </a:lnTo>
                  <a:lnTo>
                    <a:pt x="12" y="37"/>
                  </a:lnTo>
                  <a:lnTo>
                    <a:pt x="13" y="37"/>
                  </a:lnTo>
                  <a:lnTo>
                    <a:pt x="15" y="36"/>
                  </a:lnTo>
                  <a:lnTo>
                    <a:pt x="16" y="35"/>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0" name="Freeform 1410"/>
            <p:cNvSpPr>
              <a:spLocks/>
            </p:cNvSpPr>
            <p:nvPr/>
          </p:nvSpPr>
          <p:spPr bwMode="auto">
            <a:xfrm>
              <a:off x="2706" y="2829"/>
              <a:ext cx="31" cy="38"/>
            </a:xfrm>
            <a:custGeom>
              <a:avLst/>
              <a:gdLst/>
              <a:ahLst/>
              <a:cxnLst>
                <a:cxn ang="0">
                  <a:pos x="20" y="26"/>
                </a:cxn>
                <a:cxn ang="0">
                  <a:pos x="19" y="28"/>
                </a:cxn>
                <a:cxn ang="0">
                  <a:pos x="15" y="29"/>
                </a:cxn>
                <a:cxn ang="0">
                  <a:pos x="13" y="28"/>
                </a:cxn>
                <a:cxn ang="0">
                  <a:pos x="11" y="27"/>
                </a:cxn>
                <a:cxn ang="0">
                  <a:pos x="9" y="23"/>
                </a:cxn>
                <a:cxn ang="0">
                  <a:pos x="9" y="19"/>
                </a:cxn>
                <a:cxn ang="0">
                  <a:pos x="9" y="14"/>
                </a:cxn>
                <a:cxn ang="0">
                  <a:pos x="11" y="10"/>
                </a:cxn>
                <a:cxn ang="0">
                  <a:pos x="13" y="9"/>
                </a:cxn>
                <a:cxn ang="0">
                  <a:pos x="15" y="8"/>
                </a:cxn>
                <a:cxn ang="0">
                  <a:pos x="19" y="9"/>
                </a:cxn>
                <a:cxn ang="0">
                  <a:pos x="21" y="13"/>
                </a:cxn>
                <a:cxn ang="0">
                  <a:pos x="29" y="10"/>
                </a:cxn>
                <a:cxn ang="0">
                  <a:pos x="27" y="5"/>
                </a:cxn>
                <a:cxn ang="0">
                  <a:pos x="23" y="2"/>
                </a:cxn>
                <a:cxn ang="0">
                  <a:pos x="18" y="0"/>
                </a:cxn>
                <a:cxn ang="0">
                  <a:pos x="12" y="0"/>
                </a:cxn>
                <a:cxn ang="0">
                  <a:pos x="6" y="3"/>
                </a:cxn>
                <a:cxn ang="0">
                  <a:pos x="3" y="8"/>
                </a:cxn>
                <a:cxn ang="0">
                  <a:pos x="1" y="11"/>
                </a:cxn>
                <a:cxn ang="0">
                  <a:pos x="0" y="15"/>
                </a:cxn>
                <a:cxn ang="0">
                  <a:pos x="0" y="18"/>
                </a:cxn>
                <a:cxn ang="0">
                  <a:pos x="0" y="22"/>
                </a:cxn>
                <a:cxn ang="0">
                  <a:pos x="3" y="29"/>
                </a:cxn>
                <a:cxn ang="0">
                  <a:pos x="6" y="34"/>
                </a:cxn>
                <a:cxn ang="0">
                  <a:pos x="10" y="36"/>
                </a:cxn>
                <a:cxn ang="0">
                  <a:pos x="13" y="37"/>
                </a:cxn>
                <a:cxn ang="0">
                  <a:pos x="18" y="37"/>
                </a:cxn>
                <a:cxn ang="0">
                  <a:pos x="23" y="34"/>
                </a:cxn>
                <a:cxn ang="0">
                  <a:pos x="27" y="31"/>
                </a:cxn>
                <a:cxn ang="0">
                  <a:pos x="29" y="26"/>
                </a:cxn>
                <a:cxn ang="0">
                  <a:pos x="21" y="22"/>
                </a:cxn>
              </a:cxnLst>
              <a:rect l="0" t="0" r="r" b="b"/>
              <a:pathLst>
                <a:path w="31" h="38">
                  <a:moveTo>
                    <a:pt x="21" y="22"/>
                  </a:moveTo>
                  <a:lnTo>
                    <a:pt x="20" y="26"/>
                  </a:lnTo>
                  <a:lnTo>
                    <a:pt x="20" y="27"/>
                  </a:lnTo>
                  <a:lnTo>
                    <a:pt x="19" y="28"/>
                  </a:lnTo>
                  <a:lnTo>
                    <a:pt x="18" y="28"/>
                  </a:lnTo>
                  <a:lnTo>
                    <a:pt x="15" y="29"/>
                  </a:lnTo>
                  <a:lnTo>
                    <a:pt x="14" y="28"/>
                  </a:lnTo>
                  <a:lnTo>
                    <a:pt x="13" y="28"/>
                  </a:lnTo>
                  <a:lnTo>
                    <a:pt x="12" y="28"/>
                  </a:lnTo>
                  <a:lnTo>
                    <a:pt x="11" y="27"/>
                  </a:lnTo>
                  <a:lnTo>
                    <a:pt x="10" y="25"/>
                  </a:lnTo>
                  <a:lnTo>
                    <a:pt x="9" y="23"/>
                  </a:lnTo>
                  <a:lnTo>
                    <a:pt x="9" y="22"/>
                  </a:lnTo>
                  <a:lnTo>
                    <a:pt x="9" y="19"/>
                  </a:lnTo>
                  <a:lnTo>
                    <a:pt x="9" y="16"/>
                  </a:lnTo>
                  <a:lnTo>
                    <a:pt x="9" y="14"/>
                  </a:lnTo>
                  <a:lnTo>
                    <a:pt x="10" y="12"/>
                  </a:lnTo>
                  <a:lnTo>
                    <a:pt x="11" y="10"/>
                  </a:lnTo>
                  <a:lnTo>
                    <a:pt x="12" y="9"/>
                  </a:lnTo>
                  <a:lnTo>
                    <a:pt x="13" y="9"/>
                  </a:lnTo>
                  <a:lnTo>
                    <a:pt x="14" y="8"/>
                  </a:lnTo>
                  <a:lnTo>
                    <a:pt x="15" y="8"/>
                  </a:lnTo>
                  <a:lnTo>
                    <a:pt x="18" y="8"/>
                  </a:lnTo>
                  <a:lnTo>
                    <a:pt x="19" y="9"/>
                  </a:lnTo>
                  <a:lnTo>
                    <a:pt x="20" y="11"/>
                  </a:lnTo>
                  <a:lnTo>
                    <a:pt x="21" y="13"/>
                  </a:lnTo>
                  <a:lnTo>
                    <a:pt x="29" y="13"/>
                  </a:lnTo>
                  <a:lnTo>
                    <a:pt x="29" y="10"/>
                  </a:lnTo>
                  <a:lnTo>
                    <a:pt x="28" y="8"/>
                  </a:lnTo>
                  <a:lnTo>
                    <a:pt x="27" y="5"/>
                  </a:lnTo>
                  <a:lnTo>
                    <a:pt x="25" y="3"/>
                  </a:lnTo>
                  <a:lnTo>
                    <a:pt x="23" y="2"/>
                  </a:lnTo>
                  <a:lnTo>
                    <a:pt x="21" y="1"/>
                  </a:lnTo>
                  <a:lnTo>
                    <a:pt x="18" y="0"/>
                  </a:lnTo>
                  <a:lnTo>
                    <a:pt x="15" y="0"/>
                  </a:lnTo>
                  <a:lnTo>
                    <a:pt x="12" y="0"/>
                  </a:lnTo>
                  <a:lnTo>
                    <a:pt x="8" y="1"/>
                  </a:lnTo>
                  <a:lnTo>
                    <a:pt x="6" y="3"/>
                  </a:lnTo>
                  <a:lnTo>
                    <a:pt x="3" y="5"/>
                  </a:lnTo>
                  <a:lnTo>
                    <a:pt x="3" y="8"/>
                  </a:lnTo>
                  <a:lnTo>
                    <a:pt x="2" y="9"/>
                  </a:lnTo>
                  <a:lnTo>
                    <a:pt x="1" y="11"/>
                  </a:lnTo>
                  <a:lnTo>
                    <a:pt x="0" y="13"/>
                  </a:lnTo>
                  <a:lnTo>
                    <a:pt x="0" y="15"/>
                  </a:lnTo>
                  <a:lnTo>
                    <a:pt x="0" y="16"/>
                  </a:lnTo>
                  <a:lnTo>
                    <a:pt x="0" y="18"/>
                  </a:lnTo>
                  <a:lnTo>
                    <a:pt x="0" y="21"/>
                  </a:lnTo>
                  <a:lnTo>
                    <a:pt x="0" y="22"/>
                  </a:lnTo>
                  <a:lnTo>
                    <a:pt x="1" y="27"/>
                  </a:lnTo>
                  <a:lnTo>
                    <a:pt x="3" y="29"/>
                  </a:lnTo>
                  <a:lnTo>
                    <a:pt x="3" y="32"/>
                  </a:lnTo>
                  <a:lnTo>
                    <a:pt x="6" y="34"/>
                  </a:lnTo>
                  <a:lnTo>
                    <a:pt x="8" y="35"/>
                  </a:lnTo>
                  <a:lnTo>
                    <a:pt x="10" y="36"/>
                  </a:lnTo>
                  <a:lnTo>
                    <a:pt x="12" y="37"/>
                  </a:lnTo>
                  <a:lnTo>
                    <a:pt x="13" y="37"/>
                  </a:lnTo>
                  <a:lnTo>
                    <a:pt x="15" y="37"/>
                  </a:lnTo>
                  <a:lnTo>
                    <a:pt x="18" y="37"/>
                  </a:lnTo>
                  <a:lnTo>
                    <a:pt x="21" y="36"/>
                  </a:lnTo>
                  <a:lnTo>
                    <a:pt x="23" y="34"/>
                  </a:lnTo>
                  <a:lnTo>
                    <a:pt x="25" y="34"/>
                  </a:lnTo>
                  <a:lnTo>
                    <a:pt x="27" y="31"/>
                  </a:lnTo>
                  <a:lnTo>
                    <a:pt x="28" y="28"/>
                  </a:lnTo>
                  <a:lnTo>
                    <a:pt x="29" y="26"/>
                  </a:lnTo>
                  <a:lnTo>
                    <a:pt x="30" y="22"/>
                  </a:lnTo>
                  <a:lnTo>
                    <a:pt x="21"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1" name="Freeform 1411"/>
            <p:cNvSpPr>
              <a:spLocks/>
            </p:cNvSpPr>
            <p:nvPr/>
          </p:nvSpPr>
          <p:spPr bwMode="auto">
            <a:xfrm>
              <a:off x="2750" y="2831"/>
              <a:ext cx="6" cy="35"/>
            </a:xfrm>
            <a:custGeom>
              <a:avLst/>
              <a:gdLst/>
              <a:ahLst/>
              <a:cxnLst>
                <a:cxn ang="0">
                  <a:pos x="0" y="34"/>
                </a:cxn>
                <a:cxn ang="0">
                  <a:pos x="5" y="34"/>
                </a:cxn>
                <a:cxn ang="0">
                  <a:pos x="5" y="0"/>
                </a:cxn>
                <a:cxn ang="0">
                  <a:pos x="0" y="0"/>
                </a:cxn>
                <a:cxn ang="0">
                  <a:pos x="0" y="34"/>
                </a:cxn>
              </a:cxnLst>
              <a:rect l="0" t="0" r="r" b="b"/>
              <a:pathLst>
                <a:path w="6" h="35">
                  <a:moveTo>
                    <a:pt x="0" y="34"/>
                  </a:moveTo>
                  <a:lnTo>
                    <a:pt x="5" y="34"/>
                  </a:lnTo>
                  <a:lnTo>
                    <a:pt x="5"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2" name="Freeform 1412"/>
            <p:cNvSpPr>
              <a:spLocks/>
            </p:cNvSpPr>
            <p:nvPr/>
          </p:nvSpPr>
          <p:spPr bwMode="auto">
            <a:xfrm>
              <a:off x="2750" y="2817"/>
              <a:ext cx="6" cy="4"/>
            </a:xfrm>
            <a:custGeom>
              <a:avLst/>
              <a:gdLst/>
              <a:ahLst/>
              <a:cxnLst>
                <a:cxn ang="0">
                  <a:pos x="0" y="3"/>
                </a:cxn>
                <a:cxn ang="0">
                  <a:pos x="5" y="3"/>
                </a:cxn>
                <a:cxn ang="0">
                  <a:pos x="5" y="0"/>
                </a:cxn>
                <a:cxn ang="0">
                  <a:pos x="0" y="0"/>
                </a:cxn>
                <a:cxn ang="0">
                  <a:pos x="0" y="3"/>
                </a:cxn>
              </a:cxnLst>
              <a:rect l="0" t="0" r="r" b="b"/>
              <a:pathLst>
                <a:path w="6" h="4">
                  <a:moveTo>
                    <a:pt x="0" y="3"/>
                  </a:moveTo>
                  <a:lnTo>
                    <a:pt x="5" y="3"/>
                  </a:lnTo>
                  <a:lnTo>
                    <a:pt x="5"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3" name="Freeform 1413"/>
            <p:cNvSpPr>
              <a:spLocks/>
            </p:cNvSpPr>
            <p:nvPr/>
          </p:nvSpPr>
          <p:spPr bwMode="auto">
            <a:xfrm>
              <a:off x="2771" y="2829"/>
              <a:ext cx="34" cy="38"/>
            </a:xfrm>
            <a:custGeom>
              <a:avLst/>
              <a:gdLst/>
              <a:ahLst/>
              <a:cxnLst>
                <a:cxn ang="0">
                  <a:pos x="0" y="21"/>
                </a:cxn>
                <a:cxn ang="0">
                  <a:pos x="1" y="27"/>
                </a:cxn>
                <a:cxn ang="0">
                  <a:pos x="3" y="31"/>
                </a:cxn>
                <a:cxn ang="0">
                  <a:pos x="7" y="34"/>
                </a:cxn>
                <a:cxn ang="0">
                  <a:pos x="13" y="37"/>
                </a:cxn>
                <a:cxn ang="0">
                  <a:pos x="16" y="37"/>
                </a:cxn>
                <a:cxn ang="0">
                  <a:pos x="20" y="37"/>
                </a:cxn>
                <a:cxn ang="0">
                  <a:pos x="26" y="34"/>
                </a:cxn>
                <a:cxn ang="0">
                  <a:pos x="29" y="32"/>
                </a:cxn>
                <a:cxn ang="0">
                  <a:pos x="32" y="27"/>
                </a:cxn>
                <a:cxn ang="0">
                  <a:pos x="33" y="21"/>
                </a:cxn>
                <a:cxn ang="0">
                  <a:pos x="33" y="15"/>
                </a:cxn>
                <a:cxn ang="0">
                  <a:pos x="30" y="8"/>
                </a:cxn>
                <a:cxn ang="0">
                  <a:pos x="19" y="8"/>
                </a:cxn>
                <a:cxn ang="0">
                  <a:pos x="21" y="9"/>
                </a:cxn>
                <a:cxn ang="0">
                  <a:pos x="23" y="12"/>
                </a:cxn>
                <a:cxn ang="0">
                  <a:pos x="25" y="16"/>
                </a:cxn>
                <a:cxn ang="0">
                  <a:pos x="25" y="22"/>
                </a:cxn>
                <a:cxn ang="0">
                  <a:pos x="23" y="25"/>
                </a:cxn>
                <a:cxn ang="0">
                  <a:pos x="21" y="28"/>
                </a:cxn>
                <a:cxn ang="0">
                  <a:pos x="19" y="29"/>
                </a:cxn>
                <a:cxn ang="0">
                  <a:pos x="14" y="29"/>
                </a:cxn>
                <a:cxn ang="0">
                  <a:pos x="12" y="28"/>
                </a:cxn>
                <a:cxn ang="0">
                  <a:pos x="10" y="25"/>
                </a:cxn>
                <a:cxn ang="0">
                  <a:pos x="9" y="22"/>
                </a:cxn>
                <a:cxn ang="0">
                  <a:pos x="9" y="16"/>
                </a:cxn>
                <a:cxn ang="0">
                  <a:pos x="10" y="12"/>
                </a:cxn>
                <a:cxn ang="0">
                  <a:pos x="12" y="9"/>
                </a:cxn>
                <a:cxn ang="0">
                  <a:pos x="14" y="8"/>
                </a:cxn>
                <a:cxn ang="0">
                  <a:pos x="30" y="8"/>
                </a:cxn>
                <a:cxn ang="0">
                  <a:pos x="28" y="3"/>
                </a:cxn>
                <a:cxn ang="0">
                  <a:pos x="24" y="1"/>
                </a:cxn>
                <a:cxn ang="0">
                  <a:pos x="16" y="0"/>
                </a:cxn>
                <a:cxn ang="0">
                  <a:pos x="13" y="0"/>
                </a:cxn>
                <a:cxn ang="0">
                  <a:pos x="7" y="3"/>
                </a:cxn>
                <a:cxn ang="0">
                  <a:pos x="4" y="5"/>
                </a:cxn>
                <a:cxn ang="0">
                  <a:pos x="3" y="8"/>
                </a:cxn>
                <a:cxn ang="0">
                  <a:pos x="0" y="15"/>
                </a:cxn>
                <a:cxn ang="0">
                  <a:pos x="0" y="18"/>
                </a:cxn>
              </a:cxnLst>
              <a:rect l="0" t="0" r="r" b="b"/>
              <a:pathLst>
                <a:path w="34" h="38">
                  <a:moveTo>
                    <a:pt x="0" y="18"/>
                  </a:moveTo>
                  <a:lnTo>
                    <a:pt x="0" y="21"/>
                  </a:lnTo>
                  <a:lnTo>
                    <a:pt x="0" y="22"/>
                  </a:lnTo>
                  <a:lnTo>
                    <a:pt x="1" y="27"/>
                  </a:lnTo>
                  <a:lnTo>
                    <a:pt x="3" y="29"/>
                  </a:lnTo>
                  <a:lnTo>
                    <a:pt x="3" y="31"/>
                  </a:lnTo>
                  <a:lnTo>
                    <a:pt x="4" y="32"/>
                  </a:lnTo>
                  <a:lnTo>
                    <a:pt x="7" y="34"/>
                  </a:lnTo>
                  <a:lnTo>
                    <a:pt x="9" y="35"/>
                  </a:lnTo>
                  <a:lnTo>
                    <a:pt x="13" y="37"/>
                  </a:lnTo>
                  <a:lnTo>
                    <a:pt x="14" y="37"/>
                  </a:lnTo>
                  <a:lnTo>
                    <a:pt x="16" y="37"/>
                  </a:lnTo>
                  <a:lnTo>
                    <a:pt x="19" y="37"/>
                  </a:lnTo>
                  <a:lnTo>
                    <a:pt x="20" y="37"/>
                  </a:lnTo>
                  <a:lnTo>
                    <a:pt x="24" y="35"/>
                  </a:lnTo>
                  <a:lnTo>
                    <a:pt x="26" y="34"/>
                  </a:lnTo>
                  <a:lnTo>
                    <a:pt x="28" y="34"/>
                  </a:lnTo>
                  <a:lnTo>
                    <a:pt x="29" y="32"/>
                  </a:lnTo>
                  <a:lnTo>
                    <a:pt x="30" y="29"/>
                  </a:lnTo>
                  <a:lnTo>
                    <a:pt x="32" y="27"/>
                  </a:lnTo>
                  <a:lnTo>
                    <a:pt x="33" y="22"/>
                  </a:lnTo>
                  <a:lnTo>
                    <a:pt x="33" y="21"/>
                  </a:lnTo>
                  <a:lnTo>
                    <a:pt x="33" y="18"/>
                  </a:lnTo>
                  <a:lnTo>
                    <a:pt x="33" y="15"/>
                  </a:lnTo>
                  <a:lnTo>
                    <a:pt x="32" y="11"/>
                  </a:lnTo>
                  <a:lnTo>
                    <a:pt x="30" y="8"/>
                  </a:lnTo>
                  <a:lnTo>
                    <a:pt x="16" y="8"/>
                  </a:lnTo>
                  <a:lnTo>
                    <a:pt x="19" y="8"/>
                  </a:lnTo>
                  <a:lnTo>
                    <a:pt x="19" y="9"/>
                  </a:lnTo>
                  <a:lnTo>
                    <a:pt x="21" y="9"/>
                  </a:lnTo>
                  <a:lnTo>
                    <a:pt x="22" y="10"/>
                  </a:lnTo>
                  <a:lnTo>
                    <a:pt x="23" y="12"/>
                  </a:lnTo>
                  <a:lnTo>
                    <a:pt x="24" y="14"/>
                  </a:lnTo>
                  <a:lnTo>
                    <a:pt x="25" y="16"/>
                  </a:lnTo>
                  <a:lnTo>
                    <a:pt x="25" y="19"/>
                  </a:lnTo>
                  <a:lnTo>
                    <a:pt x="25" y="22"/>
                  </a:lnTo>
                  <a:lnTo>
                    <a:pt x="24" y="23"/>
                  </a:lnTo>
                  <a:lnTo>
                    <a:pt x="23" y="25"/>
                  </a:lnTo>
                  <a:lnTo>
                    <a:pt x="22" y="27"/>
                  </a:lnTo>
                  <a:lnTo>
                    <a:pt x="21" y="28"/>
                  </a:lnTo>
                  <a:lnTo>
                    <a:pt x="19" y="28"/>
                  </a:lnTo>
                  <a:lnTo>
                    <a:pt x="19" y="29"/>
                  </a:lnTo>
                  <a:lnTo>
                    <a:pt x="16" y="29"/>
                  </a:lnTo>
                  <a:lnTo>
                    <a:pt x="14" y="29"/>
                  </a:lnTo>
                  <a:lnTo>
                    <a:pt x="13" y="28"/>
                  </a:lnTo>
                  <a:lnTo>
                    <a:pt x="12" y="28"/>
                  </a:lnTo>
                  <a:lnTo>
                    <a:pt x="11" y="27"/>
                  </a:lnTo>
                  <a:lnTo>
                    <a:pt x="10" y="25"/>
                  </a:lnTo>
                  <a:lnTo>
                    <a:pt x="9" y="23"/>
                  </a:lnTo>
                  <a:lnTo>
                    <a:pt x="9" y="22"/>
                  </a:lnTo>
                  <a:lnTo>
                    <a:pt x="8" y="19"/>
                  </a:lnTo>
                  <a:lnTo>
                    <a:pt x="9" y="16"/>
                  </a:lnTo>
                  <a:lnTo>
                    <a:pt x="9" y="14"/>
                  </a:lnTo>
                  <a:lnTo>
                    <a:pt x="10" y="12"/>
                  </a:lnTo>
                  <a:lnTo>
                    <a:pt x="11" y="10"/>
                  </a:lnTo>
                  <a:lnTo>
                    <a:pt x="12" y="9"/>
                  </a:lnTo>
                  <a:lnTo>
                    <a:pt x="13" y="9"/>
                  </a:lnTo>
                  <a:lnTo>
                    <a:pt x="14" y="8"/>
                  </a:lnTo>
                  <a:lnTo>
                    <a:pt x="16" y="8"/>
                  </a:lnTo>
                  <a:lnTo>
                    <a:pt x="30" y="8"/>
                  </a:lnTo>
                  <a:lnTo>
                    <a:pt x="29" y="5"/>
                  </a:lnTo>
                  <a:lnTo>
                    <a:pt x="28" y="3"/>
                  </a:lnTo>
                  <a:lnTo>
                    <a:pt x="26" y="3"/>
                  </a:lnTo>
                  <a:lnTo>
                    <a:pt x="24" y="1"/>
                  </a:lnTo>
                  <a:lnTo>
                    <a:pt x="20" y="0"/>
                  </a:lnTo>
                  <a:lnTo>
                    <a:pt x="16" y="0"/>
                  </a:lnTo>
                  <a:lnTo>
                    <a:pt x="14" y="0"/>
                  </a:lnTo>
                  <a:lnTo>
                    <a:pt x="13" y="0"/>
                  </a:lnTo>
                  <a:lnTo>
                    <a:pt x="9" y="1"/>
                  </a:lnTo>
                  <a:lnTo>
                    <a:pt x="7" y="3"/>
                  </a:lnTo>
                  <a:lnTo>
                    <a:pt x="6" y="3"/>
                  </a:lnTo>
                  <a:lnTo>
                    <a:pt x="4" y="5"/>
                  </a:lnTo>
                  <a:lnTo>
                    <a:pt x="3" y="6"/>
                  </a:lnTo>
                  <a:lnTo>
                    <a:pt x="3" y="8"/>
                  </a:lnTo>
                  <a:lnTo>
                    <a:pt x="1" y="11"/>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4" name="Freeform 1414"/>
            <p:cNvSpPr>
              <a:spLocks/>
            </p:cNvSpPr>
            <p:nvPr/>
          </p:nvSpPr>
          <p:spPr bwMode="auto">
            <a:xfrm>
              <a:off x="2820" y="2829"/>
              <a:ext cx="29" cy="36"/>
            </a:xfrm>
            <a:custGeom>
              <a:avLst/>
              <a:gdLst/>
              <a:ahLst/>
              <a:cxnLst>
                <a:cxn ang="0">
                  <a:pos x="0" y="35"/>
                </a:cxn>
                <a:cxn ang="0">
                  <a:pos x="8" y="35"/>
                </a:cxn>
                <a:cxn ang="0">
                  <a:pos x="8" y="15"/>
                </a:cxn>
                <a:cxn ang="0">
                  <a:pos x="8" y="14"/>
                </a:cxn>
                <a:cxn ang="0">
                  <a:pos x="8" y="12"/>
                </a:cxn>
                <a:cxn ang="0">
                  <a:pos x="9" y="11"/>
                </a:cxn>
                <a:cxn ang="0">
                  <a:pos x="10" y="9"/>
                </a:cxn>
                <a:cxn ang="0">
                  <a:pos x="12" y="9"/>
                </a:cxn>
                <a:cxn ang="0">
                  <a:pos x="13" y="8"/>
                </a:cxn>
                <a:cxn ang="0">
                  <a:pos x="15" y="8"/>
                </a:cxn>
                <a:cxn ang="0">
                  <a:pos x="16" y="8"/>
                </a:cxn>
                <a:cxn ang="0">
                  <a:pos x="17" y="9"/>
                </a:cxn>
                <a:cxn ang="0">
                  <a:pos x="18" y="9"/>
                </a:cxn>
                <a:cxn ang="0">
                  <a:pos x="18" y="9"/>
                </a:cxn>
                <a:cxn ang="0">
                  <a:pos x="19" y="11"/>
                </a:cxn>
                <a:cxn ang="0">
                  <a:pos x="19" y="12"/>
                </a:cxn>
                <a:cxn ang="0">
                  <a:pos x="20" y="15"/>
                </a:cxn>
                <a:cxn ang="0">
                  <a:pos x="20" y="35"/>
                </a:cxn>
                <a:cxn ang="0">
                  <a:pos x="28" y="35"/>
                </a:cxn>
                <a:cxn ang="0">
                  <a:pos x="28" y="12"/>
                </a:cxn>
                <a:cxn ang="0">
                  <a:pos x="28" y="9"/>
                </a:cxn>
                <a:cxn ang="0">
                  <a:pos x="27" y="7"/>
                </a:cxn>
                <a:cxn ang="0">
                  <a:pos x="26" y="5"/>
                </a:cxn>
                <a:cxn ang="0">
                  <a:pos x="26" y="4"/>
                </a:cxn>
                <a:cxn ang="0">
                  <a:pos x="26" y="3"/>
                </a:cxn>
                <a:cxn ang="0">
                  <a:pos x="24" y="2"/>
                </a:cxn>
                <a:cxn ang="0">
                  <a:pos x="22" y="1"/>
                </a:cxn>
                <a:cxn ang="0">
                  <a:pos x="21" y="0"/>
                </a:cxn>
                <a:cxn ang="0">
                  <a:pos x="17" y="0"/>
                </a:cxn>
                <a:cxn ang="0">
                  <a:pos x="15" y="1"/>
                </a:cxn>
                <a:cxn ang="0">
                  <a:pos x="13" y="1"/>
                </a:cxn>
                <a:cxn ang="0">
                  <a:pos x="12" y="2"/>
                </a:cxn>
                <a:cxn ang="0">
                  <a:pos x="10" y="3"/>
                </a:cxn>
                <a:cxn ang="0">
                  <a:pos x="8" y="5"/>
                </a:cxn>
                <a:cxn ang="0">
                  <a:pos x="8" y="1"/>
                </a:cxn>
                <a:cxn ang="0">
                  <a:pos x="0" y="1"/>
                </a:cxn>
                <a:cxn ang="0">
                  <a:pos x="0" y="35"/>
                </a:cxn>
              </a:cxnLst>
              <a:rect l="0" t="0" r="r" b="b"/>
              <a:pathLst>
                <a:path w="29" h="36">
                  <a:moveTo>
                    <a:pt x="0" y="35"/>
                  </a:moveTo>
                  <a:lnTo>
                    <a:pt x="8" y="35"/>
                  </a:lnTo>
                  <a:lnTo>
                    <a:pt x="8" y="15"/>
                  </a:lnTo>
                  <a:lnTo>
                    <a:pt x="8" y="14"/>
                  </a:lnTo>
                  <a:lnTo>
                    <a:pt x="8" y="12"/>
                  </a:lnTo>
                  <a:lnTo>
                    <a:pt x="9" y="11"/>
                  </a:lnTo>
                  <a:lnTo>
                    <a:pt x="10" y="9"/>
                  </a:lnTo>
                  <a:lnTo>
                    <a:pt x="12" y="9"/>
                  </a:lnTo>
                  <a:lnTo>
                    <a:pt x="13" y="8"/>
                  </a:lnTo>
                  <a:lnTo>
                    <a:pt x="15" y="8"/>
                  </a:lnTo>
                  <a:lnTo>
                    <a:pt x="16" y="8"/>
                  </a:lnTo>
                  <a:lnTo>
                    <a:pt x="17" y="9"/>
                  </a:lnTo>
                  <a:lnTo>
                    <a:pt x="18" y="9"/>
                  </a:lnTo>
                  <a:lnTo>
                    <a:pt x="18" y="9"/>
                  </a:lnTo>
                  <a:lnTo>
                    <a:pt x="19" y="11"/>
                  </a:lnTo>
                  <a:lnTo>
                    <a:pt x="19" y="12"/>
                  </a:lnTo>
                  <a:lnTo>
                    <a:pt x="20" y="15"/>
                  </a:lnTo>
                  <a:lnTo>
                    <a:pt x="20" y="35"/>
                  </a:lnTo>
                  <a:lnTo>
                    <a:pt x="28" y="35"/>
                  </a:lnTo>
                  <a:lnTo>
                    <a:pt x="28" y="12"/>
                  </a:lnTo>
                  <a:lnTo>
                    <a:pt x="28" y="9"/>
                  </a:lnTo>
                  <a:lnTo>
                    <a:pt x="27" y="7"/>
                  </a:lnTo>
                  <a:lnTo>
                    <a:pt x="26" y="5"/>
                  </a:lnTo>
                  <a:lnTo>
                    <a:pt x="26" y="4"/>
                  </a:lnTo>
                  <a:lnTo>
                    <a:pt x="26" y="3"/>
                  </a:lnTo>
                  <a:lnTo>
                    <a:pt x="24" y="2"/>
                  </a:lnTo>
                  <a:lnTo>
                    <a:pt x="22" y="1"/>
                  </a:lnTo>
                  <a:lnTo>
                    <a:pt x="21" y="0"/>
                  </a:lnTo>
                  <a:lnTo>
                    <a:pt x="17" y="0"/>
                  </a:lnTo>
                  <a:lnTo>
                    <a:pt x="15" y="1"/>
                  </a:lnTo>
                  <a:lnTo>
                    <a:pt x="13"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5" name="Freeform 1415"/>
            <p:cNvSpPr>
              <a:spLocks/>
            </p:cNvSpPr>
            <p:nvPr/>
          </p:nvSpPr>
          <p:spPr bwMode="auto">
            <a:xfrm>
              <a:off x="2899" y="2816"/>
              <a:ext cx="32" cy="51"/>
            </a:xfrm>
            <a:custGeom>
              <a:avLst/>
              <a:gdLst/>
              <a:ahLst/>
              <a:cxnLst>
                <a:cxn ang="0">
                  <a:pos x="23" y="0"/>
                </a:cxn>
                <a:cxn ang="0">
                  <a:pos x="21" y="14"/>
                </a:cxn>
                <a:cxn ang="0">
                  <a:pos x="16" y="12"/>
                </a:cxn>
                <a:cxn ang="0">
                  <a:pos x="10" y="12"/>
                </a:cxn>
                <a:cxn ang="0">
                  <a:pos x="8" y="13"/>
                </a:cxn>
                <a:cxn ang="0">
                  <a:pos x="3" y="17"/>
                </a:cxn>
                <a:cxn ang="0">
                  <a:pos x="2" y="20"/>
                </a:cxn>
                <a:cxn ang="0">
                  <a:pos x="0" y="27"/>
                </a:cxn>
                <a:cxn ang="0">
                  <a:pos x="0" y="31"/>
                </a:cxn>
                <a:cxn ang="0">
                  <a:pos x="0" y="35"/>
                </a:cxn>
                <a:cxn ang="0">
                  <a:pos x="2" y="42"/>
                </a:cxn>
                <a:cxn ang="0">
                  <a:pos x="6" y="46"/>
                </a:cxn>
                <a:cxn ang="0">
                  <a:pos x="10" y="50"/>
                </a:cxn>
                <a:cxn ang="0">
                  <a:pos x="13" y="50"/>
                </a:cxn>
                <a:cxn ang="0">
                  <a:pos x="16" y="50"/>
                </a:cxn>
                <a:cxn ang="0">
                  <a:pos x="18" y="48"/>
                </a:cxn>
                <a:cxn ang="0">
                  <a:pos x="21" y="46"/>
                </a:cxn>
                <a:cxn ang="0">
                  <a:pos x="23" y="48"/>
                </a:cxn>
                <a:cxn ang="0">
                  <a:pos x="31" y="20"/>
                </a:cxn>
                <a:cxn ang="0">
                  <a:pos x="17" y="20"/>
                </a:cxn>
                <a:cxn ang="0">
                  <a:pos x="20" y="21"/>
                </a:cxn>
                <a:cxn ang="0">
                  <a:pos x="22" y="24"/>
                </a:cxn>
                <a:cxn ang="0">
                  <a:pos x="23" y="29"/>
                </a:cxn>
                <a:cxn ang="0">
                  <a:pos x="23" y="33"/>
                </a:cxn>
                <a:cxn ang="0">
                  <a:pos x="22" y="38"/>
                </a:cxn>
                <a:cxn ang="0">
                  <a:pos x="20" y="40"/>
                </a:cxn>
                <a:cxn ang="0">
                  <a:pos x="18" y="41"/>
                </a:cxn>
                <a:cxn ang="0">
                  <a:pos x="14" y="41"/>
                </a:cxn>
                <a:cxn ang="0">
                  <a:pos x="11" y="40"/>
                </a:cxn>
                <a:cxn ang="0">
                  <a:pos x="9" y="38"/>
                </a:cxn>
                <a:cxn ang="0">
                  <a:pos x="8" y="33"/>
                </a:cxn>
                <a:cxn ang="0">
                  <a:pos x="8" y="29"/>
                </a:cxn>
                <a:cxn ang="0">
                  <a:pos x="10" y="24"/>
                </a:cxn>
                <a:cxn ang="0">
                  <a:pos x="11" y="21"/>
                </a:cxn>
                <a:cxn ang="0">
                  <a:pos x="14" y="20"/>
                </a:cxn>
                <a:cxn ang="0">
                  <a:pos x="31" y="20"/>
                </a:cxn>
              </a:cxnLst>
              <a:rect l="0" t="0" r="r" b="b"/>
              <a:pathLst>
                <a:path w="32" h="51">
                  <a:moveTo>
                    <a:pt x="31" y="0"/>
                  </a:moveTo>
                  <a:lnTo>
                    <a:pt x="23" y="0"/>
                  </a:lnTo>
                  <a:lnTo>
                    <a:pt x="23" y="17"/>
                  </a:lnTo>
                  <a:lnTo>
                    <a:pt x="21" y="14"/>
                  </a:lnTo>
                  <a:lnTo>
                    <a:pt x="18" y="13"/>
                  </a:lnTo>
                  <a:lnTo>
                    <a:pt x="16" y="12"/>
                  </a:lnTo>
                  <a:lnTo>
                    <a:pt x="13" y="12"/>
                  </a:lnTo>
                  <a:lnTo>
                    <a:pt x="10" y="12"/>
                  </a:lnTo>
                  <a:lnTo>
                    <a:pt x="9" y="13"/>
                  </a:lnTo>
                  <a:lnTo>
                    <a:pt x="8" y="13"/>
                  </a:lnTo>
                  <a:lnTo>
                    <a:pt x="6" y="14"/>
                  </a:lnTo>
                  <a:lnTo>
                    <a:pt x="3" y="17"/>
                  </a:lnTo>
                  <a:lnTo>
                    <a:pt x="3" y="18"/>
                  </a:lnTo>
                  <a:lnTo>
                    <a:pt x="2" y="20"/>
                  </a:lnTo>
                  <a:lnTo>
                    <a:pt x="1" y="23"/>
                  </a:lnTo>
                  <a:lnTo>
                    <a:pt x="0" y="27"/>
                  </a:lnTo>
                  <a:lnTo>
                    <a:pt x="0" y="29"/>
                  </a:lnTo>
                  <a:lnTo>
                    <a:pt x="0" y="31"/>
                  </a:lnTo>
                  <a:lnTo>
                    <a:pt x="0" y="33"/>
                  </a:lnTo>
                  <a:lnTo>
                    <a:pt x="0" y="35"/>
                  </a:lnTo>
                  <a:lnTo>
                    <a:pt x="1" y="39"/>
                  </a:lnTo>
                  <a:lnTo>
                    <a:pt x="2" y="42"/>
                  </a:lnTo>
                  <a:lnTo>
                    <a:pt x="3" y="45"/>
                  </a:lnTo>
                  <a:lnTo>
                    <a:pt x="6" y="46"/>
                  </a:lnTo>
                  <a:lnTo>
                    <a:pt x="8" y="48"/>
                  </a:lnTo>
                  <a:lnTo>
                    <a:pt x="10" y="50"/>
                  </a:lnTo>
                  <a:lnTo>
                    <a:pt x="12" y="50"/>
                  </a:lnTo>
                  <a:lnTo>
                    <a:pt x="13" y="50"/>
                  </a:lnTo>
                  <a:lnTo>
                    <a:pt x="15" y="50"/>
                  </a:lnTo>
                  <a:lnTo>
                    <a:pt x="16" y="50"/>
                  </a:lnTo>
                  <a:lnTo>
                    <a:pt x="18" y="49"/>
                  </a:lnTo>
                  <a:lnTo>
                    <a:pt x="18" y="48"/>
                  </a:lnTo>
                  <a:lnTo>
                    <a:pt x="20" y="48"/>
                  </a:lnTo>
                  <a:lnTo>
                    <a:pt x="21" y="46"/>
                  </a:lnTo>
                  <a:lnTo>
                    <a:pt x="23" y="44"/>
                  </a:lnTo>
                  <a:lnTo>
                    <a:pt x="23" y="48"/>
                  </a:lnTo>
                  <a:lnTo>
                    <a:pt x="31" y="48"/>
                  </a:lnTo>
                  <a:lnTo>
                    <a:pt x="31" y="20"/>
                  </a:lnTo>
                  <a:lnTo>
                    <a:pt x="15" y="20"/>
                  </a:lnTo>
                  <a:lnTo>
                    <a:pt x="17" y="20"/>
                  </a:lnTo>
                  <a:lnTo>
                    <a:pt x="18" y="21"/>
                  </a:lnTo>
                  <a:lnTo>
                    <a:pt x="20" y="21"/>
                  </a:lnTo>
                  <a:lnTo>
                    <a:pt x="21" y="22"/>
                  </a:lnTo>
                  <a:lnTo>
                    <a:pt x="22" y="24"/>
                  </a:lnTo>
                  <a:lnTo>
                    <a:pt x="23" y="26"/>
                  </a:lnTo>
                  <a:lnTo>
                    <a:pt x="23" y="29"/>
                  </a:lnTo>
                  <a:lnTo>
                    <a:pt x="23" y="30"/>
                  </a:lnTo>
                  <a:lnTo>
                    <a:pt x="23" y="33"/>
                  </a:lnTo>
                  <a:lnTo>
                    <a:pt x="23" y="36"/>
                  </a:lnTo>
                  <a:lnTo>
                    <a:pt x="22" y="38"/>
                  </a:lnTo>
                  <a:lnTo>
                    <a:pt x="21" y="39"/>
                  </a:lnTo>
                  <a:lnTo>
                    <a:pt x="20" y="40"/>
                  </a:lnTo>
                  <a:lnTo>
                    <a:pt x="19" y="41"/>
                  </a:lnTo>
                  <a:lnTo>
                    <a:pt x="18" y="41"/>
                  </a:lnTo>
                  <a:lnTo>
                    <a:pt x="15" y="42"/>
                  </a:lnTo>
                  <a:lnTo>
                    <a:pt x="14" y="41"/>
                  </a:lnTo>
                  <a:lnTo>
                    <a:pt x="13" y="41"/>
                  </a:lnTo>
                  <a:lnTo>
                    <a:pt x="11" y="40"/>
                  </a:lnTo>
                  <a:lnTo>
                    <a:pt x="10" y="39"/>
                  </a:lnTo>
                  <a:lnTo>
                    <a:pt x="9" y="38"/>
                  </a:lnTo>
                  <a:lnTo>
                    <a:pt x="8" y="36"/>
                  </a:lnTo>
                  <a:lnTo>
                    <a:pt x="8" y="33"/>
                  </a:lnTo>
                  <a:lnTo>
                    <a:pt x="8" y="30"/>
                  </a:lnTo>
                  <a:lnTo>
                    <a:pt x="8" y="29"/>
                  </a:lnTo>
                  <a:lnTo>
                    <a:pt x="8" y="26"/>
                  </a:lnTo>
                  <a:lnTo>
                    <a:pt x="10" y="24"/>
                  </a:lnTo>
                  <a:lnTo>
                    <a:pt x="10" y="22"/>
                  </a:lnTo>
                  <a:lnTo>
                    <a:pt x="11" y="21"/>
                  </a:lnTo>
                  <a:lnTo>
                    <a:pt x="13" y="21"/>
                  </a:lnTo>
                  <a:lnTo>
                    <a:pt x="14" y="20"/>
                  </a:lnTo>
                  <a:lnTo>
                    <a:pt x="15" y="20"/>
                  </a:lnTo>
                  <a:lnTo>
                    <a:pt x="31" y="20"/>
                  </a:lnTo>
                  <a:lnTo>
                    <a:pt x="3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6" name="Freeform 1416"/>
            <p:cNvSpPr>
              <a:spLocks/>
            </p:cNvSpPr>
            <p:nvPr/>
          </p:nvSpPr>
          <p:spPr bwMode="auto">
            <a:xfrm>
              <a:off x="2946" y="2829"/>
              <a:ext cx="32" cy="38"/>
            </a:xfrm>
            <a:custGeom>
              <a:avLst/>
              <a:gdLst/>
              <a:ahLst/>
              <a:cxnLst>
                <a:cxn ang="0">
                  <a:pos x="21" y="27"/>
                </a:cxn>
                <a:cxn ang="0">
                  <a:pos x="18" y="28"/>
                </a:cxn>
                <a:cxn ang="0">
                  <a:pos x="14" y="29"/>
                </a:cxn>
                <a:cxn ang="0">
                  <a:pos x="11" y="27"/>
                </a:cxn>
                <a:cxn ang="0">
                  <a:pos x="9" y="23"/>
                </a:cxn>
                <a:cxn ang="0">
                  <a:pos x="31" y="21"/>
                </a:cxn>
                <a:cxn ang="0">
                  <a:pos x="31" y="15"/>
                </a:cxn>
                <a:cxn ang="0">
                  <a:pos x="30" y="11"/>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8" y="0"/>
                </a:cxn>
                <a:cxn ang="0">
                  <a:pos x="13" y="0"/>
                </a:cxn>
                <a:cxn ang="0">
                  <a:pos x="9" y="1"/>
                </a:cxn>
                <a:cxn ang="0">
                  <a:pos x="4" y="5"/>
                </a:cxn>
                <a:cxn ang="0">
                  <a:pos x="2" y="9"/>
                </a:cxn>
                <a:cxn ang="0">
                  <a:pos x="1" y="13"/>
                </a:cxn>
                <a:cxn ang="0">
                  <a:pos x="0" y="16"/>
                </a:cxn>
                <a:cxn ang="0">
                  <a:pos x="0" y="21"/>
                </a:cxn>
                <a:cxn ang="0">
                  <a:pos x="1" y="24"/>
                </a:cxn>
                <a:cxn ang="0">
                  <a:pos x="3" y="29"/>
                </a:cxn>
                <a:cxn ang="0">
                  <a:pos x="7" y="34"/>
                </a:cxn>
                <a:cxn ang="0">
                  <a:pos x="12" y="37"/>
                </a:cxn>
                <a:cxn ang="0">
                  <a:pos x="15" y="37"/>
                </a:cxn>
                <a:cxn ang="0">
                  <a:pos x="21" y="36"/>
                </a:cxn>
                <a:cxn ang="0">
                  <a:pos x="25" y="34"/>
                </a:cxn>
                <a:cxn ang="0">
                  <a:pos x="28" y="30"/>
                </a:cxn>
                <a:cxn ang="0">
                  <a:pos x="30" y="25"/>
                </a:cxn>
              </a:cxnLst>
              <a:rect l="0" t="0" r="r" b="b"/>
              <a:pathLst>
                <a:path w="32" h="38">
                  <a:moveTo>
                    <a:pt x="22" y="25"/>
                  </a:moveTo>
                  <a:lnTo>
                    <a:pt x="21" y="27"/>
                  </a:lnTo>
                  <a:lnTo>
                    <a:pt x="19" y="28"/>
                  </a:lnTo>
                  <a:lnTo>
                    <a:pt x="18" y="28"/>
                  </a:lnTo>
                  <a:lnTo>
                    <a:pt x="16" y="29"/>
                  </a:lnTo>
                  <a:lnTo>
                    <a:pt x="14" y="29"/>
                  </a:lnTo>
                  <a:lnTo>
                    <a:pt x="13" y="28"/>
                  </a:lnTo>
                  <a:lnTo>
                    <a:pt x="11" y="27"/>
                  </a:lnTo>
                  <a:lnTo>
                    <a:pt x="9" y="25"/>
                  </a:lnTo>
                  <a:lnTo>
                    <a:pt x="9" y="23"/>
                  </a:lnTo>
                  <a:lnTo>
                    <a:pt x="9" y="21"/>
                  </a:lnTo>
                  <a:lnTo>
                    <a:pt x="31" y="21"/>
                  </a:lnTo>
                  <a:lnTo>
                    <a:pt x="31" y="19"/>
                  </a:lnTo>
                  <a:lnTo>
                    <a:pt x="31" y="15"/>
                  </a:lnTo>
                  <a:lnTo>
                    <a:pt x="30" y="13"/>
                  </a:lnTo>
                  <a:lnTo>
                    <a:pt x="30" y="11"/>
                  </a:lnTo>
                  <a:lnTo>
                    <a:pt x="29" y="9"/>
                  </a:lnTo>
                  <a:lnTo>
                    <a:pt x="28" y="8"/>
                  </a:lnTo>
                  <a:lnTo>
                    <a:pt x="15" y="8"/>
                  </a:lnTo>
                  <a:lnTo>
                    <a:pt x="17" y="8"/>
                  </a:lnTo>
                  <a:lnTo>
                    <a:pt x="18" y="8"/>
                  </a:lnTo>
                  <a:lnTo>
                    <a:pt x="19" y="9"/>
                  </a:lnTo>
                  <a:lnTo>
                    <a:pt x="20" y="9"/>
                  </a:lnTo>
                  <a:lnTo>
                    <a:pt x="21" y="10"/>
                  </a:lnTo>
                  <a:lnTo>
                    <a:pt x="21" y="11"/>
                  </a:lnTo>
                  <a:lnTo>
                    <a:pt x="22" y="15"/>
                  </a:lnTo>
                  <a:lnTo>
                    <a:pt x="9" y="15"/>
                  </a:lnTo>
                  <a:lnTo>
                    <a:pt x="9" y="13"/>
                  </a:lnTo>
                  <a:lnTo>
                    <a:pt x="9" y="11"/>
                  </a:lnTo>
                  <a:lnTo>
                    <a:pt x="10" y="10"/>
                  </a:lnTo>
                  <a:lnTo>
                    <a:pt x="11" y="9"/>
                  </a:lnTo>
                  <a:lnTo>
                    <a:pt x="12" y="9"/>
                  </a:lnTo>
                  <a:lnTo>
                    <a:pt x="13" y="8"/>
                  </a:lnTo>
                  <a:lnTo>
                    <a:pt x="14" y="8"/>
                  </a:lnTo>
                  <a:lnTo>
                    <a:pt x="15" y="8"/>
                  </a:lnTo>
                  <a:lnTo>
                    <a:pt x="28" y="8"/>
                  </a:lnTo>
                  <a:lnTo>
                    <a:pt x="27" y="5"/>
                  </a:lnTo>
                  <a:lnTo>
                    <a:pt x="24" y="3"/>
                  </a:lnTo>
                  <a:lnTo>
                    <a:pt x="22" y="1"/>
                  </a:lnTo>
                  <a:lnTo>
                    <a:pt x="18" y="0"/>
                  </a:lnTo>
                  <a:lnTo>
                    <a:pt x="15" y="0"/>
                  </a:lnTo>
                  <a:lnTo>
                    <a:pt x="13" y="0"/>
                  </a:lnTo>
                  <a:lnTo>
                    <a:pt x="12" y="0"/>
                  </a:lnTo>
                  <a:lnTo>
                    <a:pt x="9" y="1"/>
                  </a:lnTo>
                  <a:lnTo>
                    <a:pt x="6" y="3"/>
                  </a:lnTo>
                  <a:lnTo>
                    <a:pt x="4" y="5"/>
                  </a:lnTo>
                  <a:lnTo>
                    <a:pt x="3" y="8"/>
                  </a:lnTo>
                  <a:lnTo>
                    <a:pt x="2" y="9"/>
                  </a:lnTo>
                  <a:lnTo>
                    <a:pt x="2" y="11"/>
                  </a:lnTo>
                  <a:lnTo>
                    <a:pt x="1" y="13"/>
                  </a:lnTo>
                  <a:lnTo>
                    <a:pt x="0" y="15"/>
                  </a:lnTo>
                  <a:lnTo>
                    <a:pt x="0" y="16"/>
                  </a:lnTo>
                  <a:lnTo>
                    <a:pt x="0" y="18"/>
                  </a:lnTo>
                  <a:lnTo>
                    <a:pt x="0" y="21"/>
                  </a:lnTo>
                  <a:lnTo>
                    <a:pt x="0" y="22"/>
                  </a:lnTo>
                  <a:lnTo>
                    <a:pt x="1" y="24"/>
                  </a:lnTo>
                  <a:lnTo>
                    <a:pt x="2" y="26"/>
                  </a:lnTo>
                  <a:lnTo>
                    <a:pt x="3" y="29"/>
                  </a:lnTo>
                  <a:lnTo>
                    <a:pt x="4" y="32"/>
                  </a:lnTo>
                  <a:lnTo>
                    <a:pt x="7" y="34"/>
                  </a:lnTo>
                  <a:lnTo>
                    <a:pt x="9" y="35"/>
                  </a:lnTo>
                  <a:lnTo>
                    <a:pt x="12" y="37"/>
                  </a:lnTo>
                  <a:lnTo>
                    <a:pt x="13" y="37"/>
                  </a:lnTo>
                  <a:lnTo>
                    <a:pt x="15" y="37"/>
                  </a:lnTo>
                  <a:lnTo>
                    <a:pt x="18" y="37"/>
                  </a:lnTo>
                  <a:lnTo>
                    <a:pt x="21" y="36"/>
                  </a:lnTo>
                  <a:lnTo>
                    <a:pt x="23" y="35"/>
                  </a:lnTo>
                  <a:lnTo>
                    <a:pt x="25" y="34"/>
                  </a:lnTo>
                  <a:lnTo>
                    <a:pt x="27" y="32"/>
                  </a:lnTo>
                  <a:lnTo>
                    <a:pt x="28" y="30"/>
                  </a:lnTo>
                  <a:lnTo>
                    <a:pt x="30"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7" name="Freeform 1417"/>
            <p:cNvSpPr>
              <a:spLocks/>
            </p:cNvSpPr>
            <p:nvPr/>
          </p:nvSpPr>
          <p:spPr bwMode="auto">
            <a:xfrm>
              <a:off x="3027" y="2829"/>
              <a:ext cx="17" cy="36"/>
            </a:xfrm>
            <a:custGeom>
              <a:avLst/>
              <a:gdLst/>
              <a:ahLst/>
              <a:cxnLst>
                <a:cxn ang="0">
                  <a:pos x="0" y="35"/>
                </a:cxn>
                <a:cxn ang="0">
                  <a:pos x="7" y="35"/>
                </a:cxn>
                <a:cxn ang="0">
                  <a:pos x="7" y="17"/>
                </a:cxn>
                <a:cxn ang="0">
                  <a:pos x="8" y="15"/>
                </a:cxn>
                <a:cxn ang="0">
                  <a:pos x="8" y="14"/>
                </a:cxn>
                <a:cxn ang="0">
                  <a:pos x="9" y="13"/>
                </a:cxn>
                <a:cxn ang="0">
                  <a:pos x="9" y="11"/>
                </a:cxn>
                <a:cxn ang="0">
                  <a:pos x="10" y="11"/>
                </a:cxn>
                <a:cxn ang="0">
                  <a:pos x="11" y="10"/>
                </a:cxn>
                <a:cxn ang="0">
                  <a:pos x="12" y="9"/>
                </a:cxn>
                <a:cxn ang="0">
                  <a:pos x="14" y="9"/>
                </a:cxn>
                <a:cxn ang="0">
                  <a:pos x="16" y="9"/>
                </a:cxn>
                <a:cxn ang="0">
                  <a:pos x="16" y="0"/>
                </a:cxn>
                <a:cxn ang="0">
                  <a:pos x="15" y="0"/>
                </a:cxn>
                <a:cxn ang="0">
                  <a:pos x="14" y="0"/>
                </a:cxn>
                <a:cxn ang="0">
                  <a:pos x="12" y="1"/>
                </a:cxn>
                <a:cxn ang="0">
                  <a:pos x="10" y="2"/>
                </a:cxn>
                <a:cxn ang="0">
                  <a:pos x="9" y="3"/>
                </a:cxn>
                <a:cxn ang="0">
                  <a:pos x="9" y="4"/>
                </a:cxn>
                <a:cxn ang="0">
                  <a:pos x="7" y="7"/>
                </a:cxn>
                <a:cxn ang="0">
                  <a:pos x="7" y="1"/>
                </a:cxn>
                <a:cxn ang="0">
                  <a:pos x="0" y="1"/>
                </a:cxn>
                <a:cxn ang="0">
                  <a:pos x="0" y="35"/>
                </a:cxn>
              </a:cxnLst>
              <a:rect l="0" t="0" r="r" b="b"/>
              <a:pathLst>
                <a:path w="17" h="36">
                  <a:moveTo>
                    <a:pt x="0" y="35"/>
                  </a:moveTo>
                  <a:lnTo>
                    <a:pt x="7" y="35"/>
                  </a:lnTo>
                  <a:lnTo>
                    <a:pt x="7" y="17"/>
                  </a:lnTo>
                  <a:lnTo>
                    <a:pt x="8" y="15"/>
                  </a:lnTo>
                  <a:lnTo>
                    <a:pt x="8" y="14"/>
                  </a:lnTo>
                  <a:lnTo>
                    <a:pt x="9" y="13"/>
                  </a:lnTo>
                  <a:lnTo>
                    <a:pt x="9" y="11"/>
                  </a:lnTo>
                  <a:lnTo>
                    <a:pt x="10" y="11"/>
                  </a:lnTo>
                  <a:lnTo>
                    <a:pt x="11" y="10"/>
                  </a:lnTo>
                  <a:lnTo>
                    <a:pt x="12" y="9"/>
                  </a:lnTo>
                  <a:lnTo>
                    <a:pt x="14" y="9"/>
                  </a:lnTo>
                  <a:lnTo>
                    <a:pt x="16" y="9"/>
                  </a:lnTo>
                  <a:lnTo>
                    <a:pt x="16" y="0"/>
                  </a:lnTo>
                  <a:lnTo>
                    <a:pt x="15" y="0"/>
                  </a:lnTo>
                  <a:lnTo>
                    <a:pt x="14" y="0"/>
                  </a:lnTo>
                  <a:lnTo>
                    <a:pt x="12" y="1"/>
                  </a:lnTo>
                  <a:lnTo>
                    <a:pt x="10"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8" name="Freeform 1418"/>
            <p:cNvSpPr>
              <a:spLocks/>
            </p:cNvSpPr>
            <p:nvPr/>
          </p:nvSpPr>
          <p:spPr bwMode="auto">
            <a:xfrm>
              <a:off x="3057" y="2830"/>
              <a:ext cx="30" cy="37"/>
            </a:xfrm>
            <a:custGeom>
              <a:avLst/>
              <a:gdLst/>
              <a:ahLst/>
              <a:cxnLst>
                <a:cxn ang="0">
                  <a:pos x="29" y="0"/>
                </a:cxn>
                <a:cxn ang="0">
                  <a:pos x="21" y="0"/>
                </a:cxn>
                <a:cxn ang="0">
                  <a:pos x="21" y="21"/>
                </a:cxn>
                <a:cxn ang="0">
                  <a:pos x="21" y="22"/>
                </a:cxn>
                <a:cxn ang="0">
                  <a:pos x="20" y="24"/>
                </a:cxn>
                <a:cxn ang="0">
                  <a:pos x="20" y="25"/>
                </a:cxn>
                <a:cxn ang="0">
                  <a:pos x="18" y="26"/>
                </a:cxn>
                <a:cxn ang="0">
                  <a:pos x="17" y="27"/>
                </a:cxn>
                <a:cxn ang="0">
                  <a:pos x="14" y="27"/>
                </a:cxn>
                <a:cxn ang="0">
                  <a:pos x="12" y="27"/>
                </a:cxn>
                <a:cxn ang="0">
                  <a:pos x="11" y="27"/>
                </a:cxn>
                <a:cxn ang="0">
                  <a:pos x="10" y="27"/>
                </a:cxn>
                <a:cxn ang="0">
                  <a:pos x="9" y="26"/>
                </a:cxn>
                <a:cxn ang="0">
                  <a:pos x="9" y="24"/>
                </a:cxn>
                <a:cxn ang="0">
                  <a:pos x="9" y="23"/>
                </a:cxn>
                <a:cxn ang="0">
                  <a:pos x="9" y="21"/>
                </a:cxn>
                <a:cxn ang="0">
                  <a:pos x="9" y="0"/>
                </a:cxn>
                <a:cxn ang="0">
                  <a:pos x="0" y="0"/>
                </a:cxn>
                <a:cxn ang="0">
                  <a:pos x="0" y="24"/>
                </a:cxn>
                <a:cxn ang="0">
                  <a:pos x="0" y="27"/>
                </a:cxn>
                <a:cxn ang="0">
                  <a:pos x="1" y="29"/>
                </a:cxn>
                <a:cxn ang="0">
                  <a:pos x="2" y="31"/>
                </a:cxn>
                <a:cxn ang="0">
                  <a:pos x="3" y="33"/>
                </a:cxn>
                <a:cxn ang="0">
                  <a:pos x="5" y="34"/>
                </a:cxn>
                <a:cxn ang="0">
                  <a:pos x="6" y="35"/>
                </a:cxn>
                <a:cxn ang="0">
                  <a:pos x="8" y="35"/>
                </a:cxn>
                <a:cxn ang="0">
                  <a:pos x="11" y="36"/>
                </a:cxn>
                <a:cxn ang="0">
                  <a:pos x="12" y="35"/>
                </a:cxn>
                <a:cxn ang="0">
                  <a:pos x="14" y="35"/>
                </a:cxn>
                <a:cxn ang="0">
                  <a:pos x="17" y="34"/>
                </a:cxn>
                <a:cxn ang="0">
                  <a:pos x="18" y="33"/>
                </a:cxn>
                <a:cxn ang="0">
                  <a:pos x="20" y="32"/>
                </a:cxn>
                <a:cxn ang="0">
                  <a:pos x="21" y="31"/>
                </a:cxn>
                <a:cxn ang="0">
                  <a:pos x="21" y="34"/>
                </a:cxn>
                <a:cxn ang="0">
                  <a:pos x="29" y="34"/>
                </a:cxn>
                <a:cxn ang="0">
                  <a:pos x="29" y="0"/>
                </a:cxn>
              </a:cxnLst>
              <a:rect l="0" t="0" r="r" b="b"/>
              <a:pathLst>
                <a:path w="30" h="37">
                  <a:moveTo>
                    <a:pt x="29" y="0"/>
                  </a:moveTo>
                  <a:lnTo>
                    <a:pt x="21" y="0"/>
                  </a:lnTo>
                  <a:lnTo>
                    <a:pt x="21" y="21"/>
                  </a:lnTo>
                  <a:lnTo>
                    <a:pt x="21" y="22"/>
                  </a:lnTo>
                  <a:lnTo>
                    <a:pt x="20" y="24"/>
                  </a:lnTo>
                  <a:lnTo>
                    <a:pt x="20" y="25"/>
                  </a:lnTo>
                  <a:lnTo>
                    <a:pt x="18" y="26"/>
                  </a:lnTo>
                  <a:lnTo>
                    <a:pt x="17" y="27"/>
                  </a:lnTo>
                  <a:lnTo>
                    <a:pt x="14" y="27"/>
                  </a:lnTo>
                  <a:lnTo>
                    <a:pt x="12" y="27"/>
                  </a:lnTo>
                  <a:lnTo>
                    <a:pt x="11" y="27"/>
                  </a:lnTo>
                  <a:lnTo>
                    <a:pt x="10" y="27"/>
                  </a:lnTo>
                  <a:lnTo>
                    <a:pt x="9" y="26"/>
                  </a:lnTo>
                  <a:lnTo>
                    <a:pt x="9" y="24"/>
                  </a:lnTo>
                  <a:lnTo>
                    <a:pt x="9" y="23"/>
                  </a:lnTo>
                  <a:lnTo>
                    <a:pt x="9" y="21"/>
                  </a:lnTo>
                  <a:lnTo>
                    <a:pt x="9" y="0"/>
                  </a:lnTo>
                  <a:lnTo>
                    <a:pt x="0" y="0"/>
                  </a:lnTo>
                  <a:lnTo>
                    <a:pt x="0" y="24"/>
                  </a:lnTo>
                  <a:lnTo>
                    <a:pt x="0" y="27"/>
                  </a:lnTo>
                  <a:lnTo>
                    <a:pt x="1" y="29"/>
                  </a:lnTo>
                  <a:lnTo>
                    <a:pt x="2" y="31"/>
                  </a:lnTo>
                  <a:lnTo>
                    <a:pt x="3" y="33"/>
                  </a:lnTo>
                  <a:lnTo>
                    <a:pt x="5" y="34"/>
                  </a:lnTo>
                  <a:lnTo>
                    <a:pt x="6" y="35"/>
                  </a:lnTo>
                  <a:lnTo>
                    <a:pt x="8" y="35"/>
                  </a:lnTo>
                  <a:lnTo>
                    <a:pt x="11" y="36"/>
                  </a:lnTo>
                  <a:lnTo>
                    <a:pt x="12" y="35"/>
                  </a:lnTo>
                  <a:lnTo>
                    <a:pt x="14" y="35"/>
                  </a:lnTo>
                  <a:lnTo>
                    <a:pt x="17" y="34"/>
                  </a:lnTo>
                  <a:lnTo>
                    <a:pt x="18" y="33"/>
                  </a:lnTo>
                  <a:lnTo>
                    <a:pt x="20" y="32"/>
                  </a:lnTo>
                  <a:lnTo>
                    <a:pt x="21" y="31"/>
                  </a:lnTo>
                  <a:lnTo>
                    <a:pt x="21" y="34"/>
                  </a:lnTo>
                  <a:lnTo>
                    <a:pt x="29" y="34"/>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299" name="Freeform 1419"/>
            <p:cNvSpPr>
              <a:spLocks/>
            </p:cNvSpPr>
            <p:nvPr/>
          </p:nvSpPr>
          <p:spPr bwMode="auto">
            <a:xfrm>
              <a:off x="3104" y="2816"/>
              <a:ext cx="33" cy="51"/>
            </a:xfrm>
            <a:custGeom>
              <a:avLst/>
              <a:gdLst/>
              <a:ahLst/>
              <a:cxnLst>
                <a:cxn ang="0">
                  <a:pos x="0" y="48"/>
                </a:cxn>
                <a:cxn ang="0">
                  <a:pos x="8" y="44"/>
                </a:cxn>
                <a:cxn ang="0">
                  <a:pos x="10" y="46"/>
                </a:cxn>
                <a:cxn ang="0">
                  <a:pos x="13" y="48"/>
                </a:cxn>
                <a:cxn ang="0">
                  <a:pos x="15" y="50"/>
                </a:cxn>
                <a:cxn ang="0">
                  <a:pos x="18" y="50"/>
                </a:cxn>
                <a:cxn ang="0">
                  <a:pos x="21" y="50"/>
                </a:cxn>
                <a:cxn ang="0">
                  <a:pos x="26" y="46"/>
                </a:cxn>
                <a:cxn ang="0">
                  <a:pos x="29" y="42"/>
                </a:cxn>
                <a:cxn ang="0">
                  <a:pos x="31" y="35"/>
                </a:cxn>
                <a:cxn ang="0">
                  <a:pos x="31" y="27"/>
                </a:cxn>
                <a:cxn ang="0">
                  <a:pos x="29" y="20"/>
                </a:cxn>
                <a:cxn ang="0">
                  <a:pos x="17" y="20"/>
                </a:cxn>
                <a:cxn ang="0">
                  <a:pos x="20" y="21"/>
                </a:cxn>
                <a:cxn ang="0">
                  <a:pos x="22" y="24"/>
                </a:cxn>
                <a:cxn ang="0">
                  <a:pos x="23" y="29"/>
                </a:cxn>
                <a:cxn ang="0">
                  <a:pos x="23" y="33"/>
                </a:cxn>
                <a:cxn ang="0">
                  <a:pos x="22" y="38"/>
                </a:cxn>
                <a:cxn ang="0">
                  <a:pos x="20" y="40"/>
                </a:cxn>
                <a:cxn ang="0">
                  <a:pos x="17" y="41"/>
                </a:cxn>
                <a:cxn ang="0">
                  <a:pos x="13" y="41"/>
                </a:cxn>
                <a:cxn ang="0">
                  <a:pos x="12" y="40"/>
                </a:cxn>
                <a:cxn ang="0">
                  <a:pos x="9" y="38"/>
                </a:cxn>
                <a:cxn ang="0">
                  <a:pos x="8" y="33"/>
                </a:cxn>
                <a:cxn ang="0">
                  <a:pos x="8" y="29"/>
                </a:cxn>
                <a:cxn ang="0">
                  <a:pos x="9" y="24"/>
                </a:cxn>
                <a:cxn ang="0">
                  <a:pos x="12" y="21"/>
                </a:cxn>
                <a:cxn ang="0">
                  <a:pos x="14" y="20"/>
                </a:cxn>
                <a:cxn ang="0">
                  <a:pos x="29" y="20"/>
                </a:cxn>
                <a:cxn ang="0">
                  <a:pos x="26" y="14"/>
                </a:cxn>
                <a:cxn ang="0">
                  <a:pos x="22" y="13"/>
                </a:cxn>
                <a:cxn ang="0">
                  <a:pos x="19" y="12"/>
                </a:cxn>
                <a:cxn ang="0">
                  <a:pos x="13" y="13"/>
                </a:cxn>
                <a:cxn ang="0">
                  <a:pos x="8" y="17"/>
                </a:cxn>
                <a:cxn ang="0">
                  <a:pos x="0" y="0"/>
                </a:cxn>
              </a:cxnLst>
              <a:rect l="0" t="0" r="r" b="b"/>
              <a:pathLst>
                <a:path w="33" h="51">
                  <a:moveTo>
                    <a:pt x="0" y="0"/>
                  </a:moveTo>
                  <a:lnTo>
                    <a:pt x="0" y="48"/>
                  </a:lnTo>
                  <a:lnTo>
                    <a:pt x="8" y="48"/>
                  </a:lnTo>
                  <a:lnTo>
                    <a:pt x="8" y="44"/>
                  </a:lnTo>
                  <a:lnTo>
                    <a:pt x="9" y="46"/>
                  </a:lnTo>
                  <a:lnTo>
                    <a:pt x="10" y="46"/>
                  </a:lnTo>
                  <a:lnTo>
                    <a:pt x="12" y="48"/>
                  </a:lnTo>
                  <a:lnTo>
                    <a:pt x="13" y="48"/>
                  </a:lnTo>
                  <a:lnTo>
                    <a:pt x="13" y="49"/>
                  </a:lnTo>
                  <a:lnTo>
                    <a:pt x="15" y="50"/>
                  </a:lnTo>
                  <a:lnTo>
                    <a:pt x="16" y="50"/>
                  </a:lnTo>
                  <a:lnTo>
                    <a:pt x="18" y="50"/>
                  </a:lnTo>
                  <a:lnTo>
                    <a:pt x="19" y="50"/>
                  </a:lnTo>
                  <a:lnTo>
                    <a:pt x="21" y="50"/>
                  </a:lnTo>
                  <a:lnTo>
                    <a:pt x="24" y="48"/>
                  </a:lnTo>
                  <a:lnTo>
                    <a:pt x="26" y="46"/>
                  </a:lnTo>
                  <a:lnTo>
                    <a:pt x="28" y="45"/>
                  </a:lnTo>
                  <a:lnTo>
                    <a:pt x="29" y="42"/>
                  </a:lnTo>
                  <a:lnTo>
                    <a:pt x="30" y="39"/>
                  </a:lnTo>
                  <a:lnTo>
                    <a:pt x="31" y="35"/>
                  </a:lnTo>
                  <a:lnTo>
                    <a:pt x="32" y="31"/>
                  </a:lnTo>
                  <a:lnTo>
                    <a:pt x="31" y="27"/>
                  </a:lnTo>
                  <a:lnTo>
                    <a:pt x="30" y="23"/>
                  </a:lnTo>
                  <a:lnTo>
                    <a:pt x="29" y="20"/>
                  </a:lnTo>
                  <a:lnTo>
                    <a:pt x="16" y="20"/>
                  </a:lnTo>
                  <a:lnTo>
                    <a:pt x="17" y="20"/>
                  </a:lnTo>
                  <a:lnTo>
                    <a:pt x="19" y="21"/>
                  </a:lnTo>
                  <a:lnTo>
                    <a:pt x="20" y="21"/>
                  </a:lnTo>
                  <a:lnTo>
                    <a:pt x="21" y="22"/>
                  </a:lnTo>
                  <a:lnTo>
                    <a:pt x="22" y="24"/>
                  </a:lnTo>
                  <a:lnTo>
                    <a:pt x="23" y="26"/>
                  </a:lnTo>
                  <a:lnTo>
                    <a:pt x="23" y="29"/>
                  </a:lnTo>
                  <a:lnTo>
                    <a:pt x="23" y="30"/>
                  </a:lnTo>
                  <a:lnTo>
                    <a:pt x="23" y="33"/>
                  </a:lnTo>
                  <a:lnTo>
                    <a:pt x="23" y="36"/>
                  </a:lnTo>
                  <a:lnTo>
                    <a:pt x="22" y="38"/>
                  </a:lnTo>
                  <a:lnTo>
                    <a:pt x="21" y="39"/>
                  </a:lnTo>
                  <a:lnTo>
                    <a:pt x="20" y="40"/>
                  </a:lnTo>
                  <a:lnTo>
                    <a:pt x="19" y="41"/>
                  </a:lnTo>
                  <a:lnTo>
                    <a:pt x="17" y="41"/>
                  </a:lnTo>
                  <a:lnTo>
                    <a:pt x="16" y="42"/>
                  </a:lnTo>
                  <a:lnTo>
                    <a:pt x="13" y="41"/>
                  </a:lnTo>
                  <a:lnTo>
                    <a:pt x="13" y="41"/>
                  </a:lnTo>
                  <a:lnTo>
                    <a:pt x="12" y="40"/>
                  </a:lnTo>
                  <a:lnTo>
                    <a:pt x="10" y="39"/>
                  </a:lnTo>
                  <a:lnTo>
                    <a:pt x="9" y="38"/>
                  </a:lnTo>
                  <a:lnTo>
                    <a:pt x="9" y="36"/>
                  </a:lnTo>
                  <a:lnTo>
                    <a:pt x="8" y="33"/>
                  </a:lnTo>
                  <a:lnTo>
                    <a:pt x="8" y="30"/>
                  </a:lnTo>
                  <a:lnTo>
                    <a:pt x="8" y="29"/>
                  </a:lnTo>
                  <a:lnTo>
                    <a:pt x="9" y="26"/>
                  </a:lnTo>
                  <a:lnTo>
                    <a:pt x="9" y="24"/>
                  </a:lnTo>
                  <a:lnTo>
                    <a:pt x="10" y="22"/>
                  </a:lnTo>
                  <a:lnTo>
                    <a:pt x="12" y="21"/>
                  </a:lnTo>
                  <a:lnTo>
                    <a:pt x="13" y="21"/>
                  </a:lnTo>
                  <a:lnTo>
                    <a:pt x="14" y="20"/>
                  </a:lnTo>
                  <a:lnTo>
                    <a:pt x="16" y="20"/>
                  </a:lnTo>
                  <a:lnTo>
                    <a:pt x="29" y="20"/>
                  </a:lnTo>
                  <a:lnTo>
                    <a:pt x="28" y="17"/>
                  </a:lnTo>
                  <a:lnTo>
                    <a:pt x="26" y="14"/>
                  </a:lnTo>
                  <a:lnTo>
                    <a:pt x="24" y="13"/>
                  </a:lnTo>
                  <a:lnTo>
                    <a:pt x="22" y="13"/>
                  </a:lnTo>
                  <a:lnTo>
                    <a:pt x="21" y="12"/>
                  </a:lnTo>
                  <a:lnTo>
                    <a:pt x="19" y="12"/>
                  </a:lnTo>
                  <a:lnTo>
                    <a:pt x="15" y="12"/>
                  </a:lnTo>
                  <a:lnTo>
                    <a:pt x="13" y="13"/>
                  </a:lnTo>
                  <a:lnTo>
                    <a:pt x="10" y="14"/>
                  </a:lnTo>
                  <a:lnTo>
                    <a:pt x="8" y="17"/>
                  </a:lnTo>
                  <a:lnTo>
                    <a:pt x="8" y="0"/>
                  </a:lnTo>
                  <a:lnTo>
                    <a:pt x="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0" name="Freeform 1420"/>
            <p:cNvSpPr>
              <a:spLocks/>
            </p:cNvSpPr>
            <p:nvPr/>
          </p:nvSpPr>
          <p:spPr bwMode="auto">
            <a:xfrm>
              <a:off x="3151" y="2829"/>
              <a:ext cx="17" cy="36"/>
            </a:xfrm>
            <a:custGeom>
              <a:avLst/>
              <a:gdLst/>
              <a:ahLst/>
              <a:cxnLst>
                <a:cxn ang="0">
                  <a:pos x="0" y="35"/>
                </a:cxn>
                <a:cxn ang="0">
                  <a:pos x="7" y="35"/>
                </a:cxn>
                <a:cxn ang="0">
                  <a:pos x="7" y="17"/>
                </a:cxn>
                <a:cxn ang="0">
                  <a:pos x="7" y="15"/>
                </a:cxn>
                <a:cxn ang="0">
                  <a:pos x="8" y="14"/>
                </a:cxn>
                <a:cxn ang="0">
                  <a:pos x="9" y="13"/>
                </a:cxn>
                <a:cxn ang="0">
                  <a:pos x="9" y="11"/>
                </a:cxn>
                <a:cxn ang="0">
                  <a:pos x="10" y="11"/>
                </a:cxn>
                <a:cxn ang="0">
                  <a:pos x="11" y="10"/>
                </a:cxn>
                <a:cxn ang="0">
                  <a:pos x="12" y="9"/>
                </a:cxn>
                <a:cxn ang="0">
                  <a:pos x="14" y="9"/>
                </a:cxn>
                <a:cxn ang="0">
                  <a:pos x="16" y="9"/>
                </a:cxn>
                <a:cxn ang="0">
                  <a:pos x="16" y="0"/>
                </a:cxn>
                <a:cxn ang="0">
                  <a:pos x="15" y="0"/>
                </a:cxn>
                <a:cxn ang="0">
                  <a:pos x="14" y="0"/>
                </a:cxn>
                <a:cxn ang="0">
                  <a:pos x="12" y="1"/>
                </a:cxn>
                <a:cxn ang="0">
                  <a:pos x="11" y="2"/>
                </a:cxn>
                <a:cxn ang="0">
                  <a:pos x="9" y="3"/>
                </a:cxn>
                <a:cxn ang="0">
                  <a:pos x="9" y="4"/>
                </a:cxn>
                <a:cxn ang="0">
                  <a:pos x="7" y="7"/>
                </a:cxn>
                <a:cxn ang="0">
                  <a:pos x="7" y="1"/>
                </a:cxn>
                <a:cxn ang="0">
                  <a:pos x="0" y="1"/>
                </a:cxn>
                <a:cxn ang="0">
                  <a:pos x="0" y="35"/>
                </a:cxn>
              </a:cxnLst>
              <a:rect l="0" t="0" r="r" b="b"/>
              <a:pathLst>
                <a:path w="17" h="36">
                  <a:moveTo>
                    <a:pt x="0" y="35"/>
                  </a:moveTo>
                  <a:lnTo>
                    <a:pt x="7" y="35"/>
                  </a:lnTo>
                  <a:lnTo>
                    <a:pt x="7" y="17"/>
                  </a:lnTo>
                  <a:lnTo>
                    <a:pt x="7" y="15"/>
                  </a:lnTo>
                  <a:lnTo>
                    <a:pt x="8" y="14"/>
                  </a:lnTo>
                  <a:lnTo>
                    <a:pt x="9" y="13"/>
                  </a:lnTo>
                  <a:lnTo>
                    <a:pt x="9" y="11"/>
                  </a:lnTo>
                  <a:lnTo>
                    <a:pt x="10" y="11"/>
                  </a:lnTo>
                  <a:lnTo>
                    <a:pt x="11" y="10"/>
                  </a:lnTo>
                  <a:lnTo>
                    <a:pt x="12" y="9"/>
                  </a:lnTo>
                  <a:lnTo>
                    <a:pt x="14" y="9"/>
                  </a:lnTo>
                  <a:lnTo>
                    <a:pt x="16" y="9"/>
                  </a:lnTo>
                  <a:lnTo>
                    <a:pt x="16" y="0"/>
                  </a:lnTo>
                  <a:lnTo>
                    <a:pt x="15" y="0"/>
                  </a:lnTo>
                  <a:lnTo>
                    <a:pt x="14" y="0"/>
                  </a:lnTo>
                  <a:lnTo>
                    <a:pt x="12" y="1"/>
                  </a:lnTo>
                  <a:lnTo>
                    <a:pt x="11"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1" name="Freeform 1421"/>
            <p:cNvSpPr>
              <a:spLocks/>
            </p:cNvSpPr>
            <p:nvPr/>
          </p:nvSpPr>
          <p:spPr bwMode="auto">
            <a:xfrm>
              <a:off x="3179" y="2829"/>
              <a:ext cx="35" cy="38"/>
            </a:xfrm>
            <a:custGeom>
              <a:avLst/>
              <a:gdLst/>
              <a:ahLst/>
              <a:cxnLst>
                <a:cxn ang="0">
                  <a:pos x="1" y="21"/>
                </a:cxn>
                <a:cxn ang="0">
                  <a:pos x="2" y="27"/>
                </a:cxn>
                <a:cxn ang="0">
                  <a:pos x="3" y="31"/>
                </a:cxn>
                <a:cxn ang="0">
                  <a:pos x="7" y="34"/>
                </a:cxn>
                <a:cxn ang="0">
                  <a:pos x="14" y="37"/>
                </a:cxn>
                <a:cxn ang="0">
                  <a:pos x="17" y="37"/>
                </a:cxn>
                <a:cxn ang="0">
                  <a:pos x="21" y="37"/>
                </a:cxn>
                <a:cxn ang="0">
                  <a:pos x="27" y="34"/>
                </a:cxn>
                <a:cxn ang="0">
                  <a:pos x="30" y="32"/>
                </a:cxn>
                <a:cxn ang="0">
                  <a:pos x="33" y="27"/>
                </a:cxn>
                <a:cxn ang="0">
                  <a:pos x="34" y="21"/>
                </a:cxn>
                <a:cxn ang="0">
                  <a:pos x="34" y="15"/>
                </a:cxn>
                <a:cxn ang="0">
                  <a:pos x="31" y="8"/>
                </a:cxn>
                <a:cxn ang="0">
                  <a:pos x="19" y="8"/>
                </a:cxn>
                <a:cxn ang="0">
                  <a:pos x="22" y="9"/>
                </a:cxn>
                <a:cxn ang="0">
                  <a:pos x="24" y="12"/>
                </a:cxn>
                <a:cxn ang="0">
                  <a:pos x="25" y="16"/>
                </a:cxn>
                <a:cxn ang="0">
                  <a:pos x="25" y="22"/>
                </a:cxn>
                <a:cxn ang="0">
                  <a:pos x="24" y="25"/>
                </a:cxn>
                <a:cxn ang="0">
                  <a:pos x="22" y="28"/>
                </a:cxn>
                <a:cxn ang="0">
                  <a:pos x="19" y="29"/>
                </a:cxn>
                <a:cxn ang="0">
                  <a:pos x="15" y="29"/>
                </a:cxn>
                <a:cxn ang="0">
                  <a:pos x="13" y="28"/>
                </a:cxn>
                <a:cxn ang="0">
                  <a:pos x="11" y="25"/>
                </a:cxn>
                <a:cxn ang="0">
                  <a:pos x="9" y="22"/>
                </a:cxn>
                <a:cxn ang="0">
                  <a:pos x="9" y="16"/>
                </a:cxn>
                <a:cxn ang="0">
                  <a:pos x="11" y="12"/>
                </a:cxn>
                <a:cxn ang="0">
                  <a:pos x="13" y="9"/>
                </a:cxn>
                <a:cxn ang="0">
                  <a:pos x="15" y="8"/>
                </a:cxn>
                <a:cxn ang="0">
                  <a:pos x="31" y="8"/>
                </a:cxn>
                <a:cxn ang="0">
                  <a:pos x="28" y="3"/>
                </a:cxn>
                <a:cxn ang="0">
                  <a:pos x="24" y="1"/>
                </a:cxn>
                <a:cxn ang="0">
                  <a:pos x="17" y="0"/>
                </a:cxn>
                <a:cxn ang="0">
                  <a:pos x="14" y="0"/>
                </a:cxn>
                <a:cxn ang="0">
                  <a:pos x="7" y="3"/>
                </a:cxn>
                <a:cxn ang="0">
                  <a:pos x="5" y="5"/>
                </a:cxn>
                <a:cxn ang="0">
                  <a:pos x="3" y="8"/>
                </a:cxn>
                <a:cxn ang="0">
                  <a:pos x="1" y="15"/>
                </a:cxn>
                <a:cxn ang="0">
                  <a:pos x="0" y="18"/>
                </a:cxn>
              </a:cxnLst>
              <a:rect l="0" t="0" r="r" b="b"/>
              <a:pathLst>
                <a:path w="35" h="38">
                  <a:moveTo>
                    <a:pt x="0" y="18"/>
                  </a:moveTo>
                  <a:lnTo>
                    <a:pt x="1" y="21"/>
                  </a:lnTo>
                  <a:lnTo>
                    <a:pt x="1" y="22"/>
                  </a:lnTo>
                  <a:lnTo>
                    <a:pt x="2" y="27"/>
                  </a:lnTo>
                  <a:lnTo>
                    <a:pt x="3" y="29"/>
                  </a:lnTo>
                  <a:lnTo>
                    <a:pt x="3" y="31"/>
                  </a:lnTo>
                  <a:lnTo>
                    <a:pt x="5" y="32"/>
                  </a:lnTo>
                  <a:lnTo>
                    <a:pt x="7" y="34"/>
                  </a:lnTo>
                  <a:lnTo>
                    <a:pt x="10" y="35"/>
                  </a:lnTo>
                  <a:lnTo>
                    <a:pt x="14" y="37"/>
                  </a:lnTo>
                  <a:lnTo>
                    <a:pt x="15" y="37"/>
                  </a:lnTo>
                  <a:lnTo>
                    <a:pt x="17" y="37"/>
                  </a:lnTo>
                  <a:lnTo>
                    <a:pt x="19" y="37"/>
                  </a:lnTo>
                  <a:lnTo>
                    <a:pt x="21" y="37"/>
                  </a:lnTo>
                  <a:lnTo>
                    <a:pt x="24" y="35"/>
                  </a:lnTo>
                  <a:lnTo>
                    <a:pt x="27" y="34"/>
                  </a:lnTo>
                  <a:lnTo>
                    <a:pt x="28" y="34"/>
                  </a:lnTo>
                  <a:lnTo>
                    <a:pt x="30" y="32"/>
                  </a:lnTo>
                  <a:lnTo>
                    <a:pt x="31" y="29"/>
                  </a:lnTo>
                  <a:lnTo>
                    <a:pt x="33" y="27"/>
                  </a:lnTo>
                  <a:lnTo>
                    <a:pt x="34" y="22"/>
                  </a:lnTo>
                  <a:lnTo>
                    <a:pt x="34" y="21"/>
                  </a:lnTo>
                  <a:lnTo>
                    <a:pt x="34" y="18"/>
                  </a:lnTo>
                  <a:lnTo>
                    <a:pt x="34" y="15"/>
                  </a:lnTo>
                  <a:lnTo>
                    <a:pt x="33" y="11"/>
                  </a:lnTo>
                  <a:lnTo>
                    <a:pt x="31" y="8"/>
                  </a:lnTo>
                  <a:lnTo>
                    <a:pt x="17" y="8"/>
                  </a:lnTo>
                  <a:lnTo>
                    <a:pt x="19" y="8"/>
                  </a:lnTo>
                  <a:lnTo>
                    <a:pt x="20" y="9"/>
                  </a:lnTo>
                  <a:lnTo>
                    <a:pt x="22" y="9"/>
                  </a:lnTo>
                  <a:lnTo>
                    <a:pt x="23" y="10"/>
                  </a:lnTo>
                  <a:lnTo>
                    <a:pt x="24" y="12"/>
                  </a:lnTo>
                  <a:lnTo>
                    <a:pt x="25" y="14"/>
                  </a:lnTo>
                  <a:lnTo>
                    <a:pt x="25" y="16"/>
                  </a:lnTo>
                  <a:lnTo>
                    <a:pt x="25" y="19"/>
                  </a:lnTo>
                  <a:lnTo>
                    <a:pt x="25" y="22"/>
                  </a:lnTo>
                  <a:lnTo>
                    <a:pt x="25" y="23"/>
                  </a:lnTo>
                  <a:lnTo>
                    <a:pt x="24" y="25"/>
                  </a:lnTo>
                  <a:lnTo>
                    <a:pt x="23" y="27"/>
                  </a:lnTo>
                  <a:lnTo>
                    <a:pt x="22" y="28"/>
                  </a:lnTo>
                  <a:lnTo>
                    <a:pt x="20" y="28"/>
                  </a:lnTo>
                  <a:lnTo>
                    <a:pt x="19" y="29"/>
                  </a:lnTo>
                  <a:lnTo>
                    <a:pt x="17" y="29"/>
                  </a:lnTo>
                  <a:lnTo>
                    <a:pt x="15" y="29"/>
                  </a:lnTo>
                  <a:lnTo>
                    <a:pt x="14" y="28"/>
                  </a:lnTo>
                  <a:lnTo>
                    <a:pt x="13" y="28"/>
                  </a:lnTo>
                  <a:lnTo>
                    <a:pt x="11" y="27"/>
                  </a:lnTo>
                  <a:lnTo>
                    <a:pt x="11" y="25"/>
                  </a:lnTo>
                  <a:lnTo>
                    <a:pt x="10" y="23"/>
                  </a:lnTo>
                  <a:lnTo>
                    <a:pt x="9" y="22"/>
                  </a:lnTo>
                  <a:lnTo>
                    <a:pt x="9" y="19"/>
                  </a:lnTo>
                  <a:lnTo>
                    <a:pt x="9" y="16"/>
                  </a:lnTo>
                  <a:lnTo>
                    <a:pt x="10" y="14"/>
                  </a:lnTo>
                  <a:lnTo>
                    <a:pt x="11" y="12"/>
                  </a:lnTo>
                  <a:lnTo>
                    <a:pt x="11" y="10"/>
                  </a:lnTo>
                  <a:lnTo>
                    <a:pt x="13" y="9"/>
                  </a:lnTo>
                  <a:lnTo>
                    <a:pt x="14" y="9"/>
                  </a:lnTo>
                  <a:lnTo>
                    <a:pt x="15" y="8"/>
                  </a:lnTo>
                  <a:lnTo>
                    <a:pt x="17" y="8"/>
                  </a:lnTo>
                  <a:lnTo>
                    <a:pt x="31" y="8"/>
                  </a:lnTo>
                  <a:lnTo>
                    <a:pt x="30" y="5"/>
                  </a:lnTo>
                  <a:lnTo>
                    <a:pt x="28" y="3"/>
                  </a:lnTo>
                  <a:lnTo>
                    <a:pt x="27" y="3"/>
                  </a:lnTo>
                  <a:lnTo>
                    <a:pt x="24" y="1"/>
                  </a:lnTo>
                  <a:lnTo>
                    <a:pt x="21" y="0"/>
                  </a:lnTo>
                  <a:lnTo>
                    <a:pt x="17" y="0"/>
                  </a:lnTo>
                  <a:lnTo>
                    <a:pt x="15" y="0"/>
                  </a:lnTo>
                  <a:lnTo>
                    <a:pt x="14" y="0"/>
                  </a:lnTo>
                  <a:lnTo>
                    <a:pt x="10" y="1"/>
                  </a:lnTo>
                  <a:lnTo>
                    <a:pt x="7" y="3"/>
                  </a:lnTo>
                  <a:lnTo>
                    <a:pt x="6" y="3"/>
                  </a:lnTo>
                  <a:lnTo>
                    <a:pt x="5" y="5"/>
                  </a:lnTo>
                  <a:lnTo>
                    <a:pt x="3" y="6"/>
                  </a:lnTo>
                  <a:lnTo>
                    <a:pt x="3" y="8"/>
                  </a:lnTo>
                  <a:lnTo>
                    <a:pt x="2" y="11"/>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2" name="Freeform 1422"/>
            <p:cNvSpPr>
              <a:spLocks/>
            </p:cNvSpPr>
            <p:nvPr/>
          </p:nvSpPr>
          <p:spPr bwMode="auto">
            <a:xfrm>
              <a:off x="3226" y="2829"/>
              <a:ext cx="30" cy="38"/>
            </a:xfrm>
            <a:custGeom>
              <a:avLst/>
              <a:gdLst/>
              <a:ahLst/>
              <a:cxnLst>
                <a:cxn ang="0">
                  <a:pos x="0" y="25"/>
                </a:cxn>
                <a:cxn ang="0">
                  <a:pos x="0" y="28"/>
                </a:cxn>
                <a:cxn ang="0">
                  <a:pos x="2" y="32"/>
                </a:cxn>
                <a:cxn ang="0">
                  <a:pos x="6" y="35"/>
                </a:cxn>
                <a:cxn ang="0">
                  <a:pos x="12" y="37"/>
                </a:cxn>
                <a:cxn ang="0">
                  <a:pos x="17" y="37"/>
                </a:cxn>
                <a:cxn ang="0">
                  <a:pos x="23" y="35"/>
                </a:cxn>
                <a:cxn ang="0">
                  <a:pos x="26" y="34"/>
                </a:cxn>
                <a:cxn ang="0">
                  <a:pos x="28" y="31"/>
                </a:cxn>
                <a:cxn ang="0">
                  <a:pos x="29" y="28"/>
                </a:cxn>
                <a:cxn ang="0">
                  <a:pos x="29" y="22"/>
                </a:cxn>
                <a:cxn ang="0">
                  <a:pos x="28" y="20"/>
                </a:cxn>
                <a:cxn ang="0">
                  <a:pos x="25" y="17"/>
                </a:cxn>
                <a:cxn ang="0">
                  <a:pos x="18" y="15"/>
                </a:cxn>
                <a:cxn ang="0">
                  <a:pos x="12" y="13"/>
                </a:cxn>
                <a:cxn ang="0">
                  <a:pos x="9" y="10"/>
                </a:cxn>
                <a:cxn ang="0">
                  <a:pos x="10" y="9"/>
                </a:cxn>
                <a:cxn ang="0">
                  <a:pos x="12" y="8"/>
                </a:cxn>
                <a:cxn ang="0">
                  <a:pos x="17" y="8"/>
                </a:cxn>
                <a:cxn ang="0">
                  <a:pos x="18" y="9"/>
                </a:cxn>
                <a:cxn ang="0">
                  <a:pos x="20" y="11"/>
                </a:cxn>
                <a:cxn ang="0">
                  <a:pos x="28" y="9"/>
                </a:cxn>
                <a:cxn ang="0">
                  <a:pos x="26" y="4"/>
                </a:cxn>
                <a:cxn ang="0">
                  <a:pos x="22" y="2"/>
                </a:cxn>
                <a:cxn ang="0">
                  <a:pos x="17" y="0"/>
                </a:cxn>
                <a:cxn ang="0">
                  <a:pos x="12" y="0"/>
                </a:cxn>
                <a:cxn ang="0">
                  <a:pos x="7" y="2"/>
                </a:cxn>
                <a:cxn ang="0">
                  <a:pos x="3" y="5"/>
                </a:cxn>
                <a:cxn ang="0">
                  <a:pos x="1" y="9"/>
                </a:cxn>
                <a:cxn ang="0">
                  <a:pos x="1" y="14"/>
                </a:cxn>
                <a:cxn ang="0">
                  <a:pos x="2" y="17"/>
                </a:cxn>
                <a:cxn ang="0">
                  <a:pos x="6" y="20"/>
                </a:cxn>
                <a:cxn ang="0">
                  <a:pos x="12" y="22"/>
                </a:cxn>
                <a:cxn ang="0">
                  <a:pos x="20" y="25"/>
                </a:cxn>
                <a:cxn ang="0">
                  <a:pos x="21" y="27"/>
                </a:cxn>
                <a:cxn ang="0">
                  <a:pos x="19" y="28"/>
                </a:cxn>
                <a:cxn ang="0">
                  <a:pos x="16" y="30"/>
                </a:cxn>
                <a:cxn ang="0">
                  <a:pos x="12" y="29"/>
                </a:cxn>
                <a:cxn ang="0">
                  <a:pos x="10" y="28"/>
                </a:cxn>
                <a:cxn ang="0">
                  <a:pos x="9" y="27"/>
                </a:cxn>
                <a:cxn ang="0">
                  <a:pos x="8"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2" y="37"/>
                  </a:lnTo>
                  <a:lnTo>
                    <a:pt x="14" y="37"/>
                  </a:lnTo>
                  <a:lnTo>
                    <a:pt x="17" y="37"/>
                  </a:lnTo>
                  <a:lnTo>
                    <a:pt x="21" y="36"/>
                  </a:lnTo>
                  <a:lnTo>
                    <a:pt x="23" y="35"/>
                  </a:lnTo>
                  <a:lnTo>
                    <a:pt x="24" y="34"/>
                  </a:lnTo>
                  <a:lnTo>
                    <a:pt x="26" y="34"/>
                  </a:lnTo>
                  <a:lnTo>
                    <a:pt x="27" y="32"/>
                  </a:lnTo>
                  <a:lnTo>
                    <a:pt x="28" y="31"/>
                  </a:lnTo>
                  <a:lnTo>
                    <a:pt x="28" y="30"/>
                  </a:lnTo>
                  <a:lnTo>
                    <a:pt x="29" y="28"/>
                  </a:lnTo>
                  <a:lnTo>
                    <a:pt x="29" y="25"/>
                  </a:lnTo>
                  <a:lnTo>
                    <a:pt x="29" y="22"/>
                  </a:lnTo>
                  <a:lnTo>
                    <a:pt x="28" y="21"/>
                  </a:lnTo>
                  <a:lnTo>
                    <a:pt x="28" y="20"/>
                  </a:lnTo>
                  <a:lnTo>
                    <a:pt x="27" y="18"/>
                  </a:lnTo>
                  <a:lnTo>
                    <a:pt x="25" y="17"/>
                  </a:lnTo>
                  <a:lnTo>
                    <a:pt x="23" y="16"/>
                  </a:lnTo>
                  <a:lnTo>
                    <a:pt x="18" y="15"/>
                  </a:lnTo>
                  <a:lnTo>
                    <a:pt x="14" y="14"/>
                  </a:lnTo>
                  <a:lnTo>
                    <a:pt x="12" y="13"/>
                  </a:lnTo>
                  <a:lnTo>
                    <a:pt x="10" y="11"/>
                  </a:lnTo>
                  <a:lnTo>
                    <a:pt x="9" y="10"/>
                  </a:lnTo>
                  <a:lnTo>
                    <a:pt x="10" y="9"/>
                  </a:lnTo>
                  <a:lnTo>
                    <a:pt x="10" y="9"/>
                  </a:lnTo>
                  <a:lnTo>
                    <a:pt x="11" y="8"/>
                  </a:lnTo>
                  <a:lnTo>
                    <a:pt x="12" y="8"/>
                  </a:lnTo>
                  <a:lnTo>
                    <a:pt x="14" y="7"/>
                  </a:lnTo>
                  <a:lnTo>
                    <a:pt x="17" y="8"/>
                  </a:lnTo>
                  <a:lnTo>
                    <a:pt x="17" y="8"/>
                  </a:lnTo>
                  <a:lnTo>
                    <a:pt x="18" y="9"/>
                  </a:lnTo>
                  <a:lnTo>
                    <a:pt x="19" y="9"/>
                  </a:lnTo>
                  <a:lnTo>
                    <a:pt x="20" y="11"/>
                  </a:lnTo>
                  <a:lnTo>
                    <a:pt x="28" y="11"/>
                  </a:lnTo>
                  <a:lnTo>
                    <a:pt x="28" y="9"/>
                  </a:lnTo>
                  <a:lnTo>
                    <a:pt x="27" y="7"/>
                  </a:lnTo>
                  <a:lnTo>
                    <a:pt x="26" y="4"/>
                  </a:lnTo>
                  <a:lnTo>
                    <a:pt x="24" y="3"/>
                  </a:lnTo>
                  <a:lnTo>
                    <a:pt x="22" y="2"/>
                  </a:lnTo>
                  <a:lnTo>
                    <a:pt x="20" y="1"/>
                  </a:lnTo>
                  <a:lnTo>
                    <a:pt x="17" y="0"/>
                  </a:lnTo>
                  <a:lnTo>
                    <a:pt x="14" y="0"/>
                  </a:lnTo>
                  <a:lnTo>
                    <a:pt x="12" y="0"/>
                  </a:lnTo>
                  <a:lnTo>
                    <a:pt x="8" y="1"/>
                  </a:lnTo>
                  <a:lnTo>
                    <a:pt x="7" y="2"/>
                  </a:lnTo>
                  <a:lnTo>
                    <a:pt x="4" y="3"/>
                  </a:lnTo>
                  <a:lnTo>
                    <a:pt x="3" y="5"/>
                  </a:lnTo>
                  <a:lnTo>
                    <a:pt x="2" y="7"/>
                  </a:lnTo>
                  <a:lnTo>
                    <a:pt x="1" y="9"/>
                  </a:lnTo>
                  <a:lnTo>
                    <a:pt x="1" y="11"/>
                  </a:lnTo>
                  <a:lnTo>
                    <a:pt x="1" y="14"/>
                  </a:lnTo>
                  <a:lnTo>
                    <a:pt x="2" y="15"/>
                  </a:lnTo>
                  <a:lnTo>
                    <a:pt x="2" y="17"/>
                  </a:lnTo>
                  <a:lnTo>
                    <a:pt x="3" y="18"/>
                  </a:lnTo>
                  <a:lnTo>
                    <a:pt x="6" y="20"/>
                  </a:lnTo>
                  <a:lnTo>
                    <a:pt x="7" y="20"/>
                  </a:lnTo>
                  <a:lnTo>
                    <a:pt x="12" y="22"/>
                  </a:lnTo>
                  <a:lnTo>
                    <a:pt x="18" y="23"/>
                  </a:lnTo>
                  <a:lnTo>
                    <a:pt x="20" y="25"/>
                  </a:lnTo>
                  <a:lnTo>
                    <a:pt x="21" y="25"/>
                  </a:lnTo>
                  <a:lnTo>
                    <a:pt x="21" y="27"/>
                  </a:lnTo>
                  <a:lnTo>
                    <a:pt x="21" y="28"/>
                  </a:lnTo>
                  <a:lnTo>
                    <a:pt x="19" y="28"/>
                  </a:lnTo>
                  <a:lnTo>
                    <a:pt x="17" y="29"/>
                  </a:lnTo>
                  <a:lnTo>
                    <a:pt x="16" y="30"/>
                  </a:lnTo>
                  <a:lnTo>
                    <a:pt x="14" y="29"/>
                  </a:lnTo>
                  <a:lnTo>
                    <a:pt x="12" y="29"/>
                  </a:lnTo>
                  <a:lnTo>
                    <a:pt x="12" y="29"/>
                  </a:lnTo>
                  <a:lnTo>
                    <a:pt x="10" y="28"/>
                  </a:lnTo>
                  <a:lnTo>
                    <a:pt x="10" y="28"/>
                  </a:lnTo>
                  <a:lnTo>
                    <a:pt x="9" y="27"/>
                  </a:lnTo>
                  <a:lnTo>
                    <a:pt x="9"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3" name="Freeform 1423"/>
            <p:cNvSpPr>
              <a:spLocks/>
            </p:cNvSpPr>
            <p:nvPr/>
          </p:nvSpPr>
          <p:spPr bwMode="auto">
            <a:xfrm>
              <a:off x="2320" y="2978"/>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4" name="Freeform 1424"/>
            <p:cNvSpPr>
              <a:spLocks/>
            </p:cNvSpPr>
            <p:nvPr/>
          </p:nvSpPr>
          <p:spPr bwMode="auto">
            <a:xfrm>
              <a:off x="2374" y="2948"/>
              <a:ext cx="31" cy="37"/>
            </a:xfrm>
            <a:custGeom>
              <a:avLst/>
              <a:gdLst/>
              <a:ahLst/>
              <a:cxnLst>
                <a:cxn ang="0">
                  <a:pos x="20" y="27"/>
                </a:cxn>
                <a:cxn ang="0">
                  <a:pos x="18" y="28"/>
                </a:cxn>
                <a:cxn ang="0">
                  <a:pos x="14" y="28"/>
                </a:cxn>
                <a:cxn ang="0">
                  <a:pos x="11" y="27"/>
                </a:cxn>
                <a:cxn ang="0">
                  <a:pos x="9" y="22"/>
                </a:cxn>
                <a:cxn ang="0">
                  <a:pos x="30" y="21"/>
                </a:cxn>
                <a:cxn ang="0">
                  <a:pos x="30" y="14"/>
                </a:cxn>
                <a:cxn ang="0">
                  <a:pos x="29" y="10"/>
                </a:cxn>
                <a:cxn ang="0">
                  <a:pos x="28" y="7"/>
                </a:cxn>
                <a:cxn ang="0">
                  <a:pos x="17" y="7"/>
                </a:cxn>
                <a:cxn ang="0">
                  <a:pos x="19" y="9"/>
                </a:cxn>
                <a:cxn ang="0">
                  <a:pos x="20" y="10"/>
                </a:cxn>
                <a:cxn ang="0">
                  <a:pos x="22" y="15"/>
                </a:cxn>
                <a:cxn ang="0">
                  <a:pos x="9" y="13"/>
                </a:cxn>
                <a:cxn ang="0">
                  <a:pos x="10" y="10"/>
                </a:cxn>
                <a:cxn ang="0">
                  <a:pos x="12" y="9"/>
                </a:cxn>
                <a:cxn ang="0">
                  <a:pos x="13" y="7"/>
                </a:cxn>
                <a:cxn ang="0">
                  <a:pos x="28" y="7"/>
                </a:cxn>
                <a:cxn ang="0">
                  <a:pos x="24" y="3"/>
                </a:cxn>
                <a:cxn ang="0">
                  <a:pos x="18" y="0"/>
                </a:cxn>
                <a:cxn ang="0">
                  <a:pos x="13" y="0"/>
                </a:cxn>
                <a:cxn ang="0">
                  <a:pos x="8" y="1"/>
                </a:cxn>
                <a:cxn ang="0">
                  <a:pos x="4" y="4"/>
                </a:cxn>
                <a:cxn ang="0">
                  <a:pos x="2" y="9"/>
                </a:cxn>
                <a:cxn ang="0">
                  <a:pos x="1" y="12"/>
                </a:cxn>
                <a:cxn ang="0">
                  <a:pos x="0" y="15"/>
                </a:cxn>
                <a:cxn ang="0">
                  <a:pos x="0" y="20"/>
                </a:cxn>
                <a:cxn ang="0">
                  <a:pos x="1" y="24"/>
                </a:cxn>
                <a:cxn ang="0">
                  <a:pos x="2" y="28"/>
                </a:cxn>
                <a:cxn ang="0">
                  <a:pos x="6" y="33"/>
                </a:cxn>
                <a:cxn ang="0">
                  <a:pos x="12" y="36"/>
                </a:cxn>
                <a:cxn ang="0">
                  <a:pos x="15" y="36"/>
                </a:cxn>
                <a:cxn ang="0">
                  <a:pos x="20" y="35"/>
                </a:cxn>
                <a:cxn ang="0">
                  <a:pos x="24" y="33"/>
                </a:cxn>
                <a:cxn ang="0">
                  <a:pos x="28" y="30"/>
                </a:cxn>
                <a:cxn ang="0">
                  <a:pos x="30" y="25"/>
                </a:cxn>
              </a:cxnLst>
              <a:rect l="0" t="0" r="r" b="b"/>
              <a:pathLst>
                <a:path w="31" h="37">
                  <a:moveTo>
                    <a:pt x="21" y="25"/>
                  </a:moveTo>
                  <a:lnTo>
                    <a:pt x="20" y="27"/>
                  </a:lnTo>
                  <a:lnTo>
                    <a:pt x="19" y="27"/>
                  </a:lnTo>
                  <a:lnTo>
                    <a:pt x="18" y="28"/>
                  </a:lnTo>
                  <a:lnTo>
                    <a:pt x="15" y="28"/>
                  </a:lnTo>
                  <a:lnTo>
                    <a:pt x="14" y="28"/>
                  </a:lnTo>
                  <a:lnTo>
                    <a:pt x="13" y="28"/>
                  </a:lnTo>
                  <a:lnTo>
                    <a:pt x="11" y="27"/>
                  </a:lnTo>
                  <a:lnTo>
                    <a:pt x="9" y="24"/>
                  </a:lnTo>
                  <a:lnTo>
                    <a:pt x="9" y="22"/>
                  </a:lnTo>
                  <a:lnTo>
                    <a:pt x="8" y="21"/>
                  </a:lnTo>
                  <a:lnTo>
                    <a:pt x="30" y="21"/>
                  </a:lnTo>
                  <a:lnTo>
                    <a:pt x="30" y="18"/>
                  </a:lnTo>
                  <a:lnTo>
                    <a:pt x="30" y="14"/>
                  </a:lnTo>
                  <a:lnTo>
                    <a:pt x="30" y="12"/>
                  </a:lnTo>
                  <a:lnTo>
                    <a:pt x="29" y="10"/>
                  </a:lnTo>
                  <a:lnTo>
                    <a:pt x="29" y="9"/>
                  </a:lnTo>
                  <a:lnTo>
                    <a:pt x="28" y="7"/>
                  </a:lnTo>
                  <a:lnTo>
                    <a:pt x="15" y="7"/>
                  </a:lnTo>
                  <a:lnTo>
                    <a:pt x="17" y="7"/>
                  </a:lnTo>
                  <a:lnTo>
                    <a:pt x="18" y="8"/>
                  </a:lnTo>
                  <a:lnTo>
                    <a:pt x="19" y="9"/>
                  </a:lnTo>
                  <a:lnTo>
                    <a:pt x="20" y="9"/>
                  </a:lnTo>
                  <a:lnTo>
                    <a:pt x="20" y="10"/>
                  </a:lnTo>
                  <a:lnTo>
                    <a:pt x="21" y="11"/>
                  </a:lnTo>
                  <a:lnTo>
                    <a:pt x="22" y="15"/>
                  </a:lnTo>
                  <a:lnTo>
                    <a:pt x="8" y="15"/>
                  </a:lnTo>
                  <a:lnTo>
                    <a:pt x="9" y="13"/>
                  </a:lnTo>
                  <a:lnTo>
                    <a:pt x="9" y="11"/>
                  </a:lnTo>
                  <a:lnTo>
                    <a:pt x="10" y="10"/>
                  </a:lnTo>
                  <a:lnTo>
                    <a:pt x="11" y="9"/>
                  </a:lnTo>
                  <a:lnTo>
                    <a:pt x="12" y="9"/>
                  </a:lnTo>
                  <a:lnTo>
                    <a:pt x="13" y="8"/>
                  </a:lnTo>
                  <a:lnTo>
                    <a:pt x="13" y="7"/>
                  </a:lnTo>
                  <a:lnTo>
                    <a:pt x="15" y="7"/>
                  </a:lnTo>
                  <a:lnTo>
                    <a:pt x="28" y="7"/>
                  </a:lnTo>
                  <a:lnTo>
                    <a:pt x="26" y="4"/>
                  </a:lnTo>
                  <a:lnTo>
                    <a:pt x="24" y="3"/>
                  </a:lnTo>
                  <a:lnTo>
                    <a:pt x="22" y="1"/>
                  </a:lnTo>
                  <a:lnTo>
                    <a:pt x="18" y="0"/>
                  </a:lnTo>
                  <a:lnTo>
                    <a:pt x="15" y="0"/>
                  </a:lnTo>
                  <a:lnTo>
                    <a:pt x="13" y="0"/>
                  </a:lnTo>
                  <a:lnTo>
                    <a:pt x="12" y="0"/>
                  </a:lnTo>
                  <a:lnTo>
                    <a:pt x="8" y="1"/>
                  </a:lnTo>
                  <a:lnTo>
                    <a:pt x="6" y="3"/>
                  </a:lnTo>
                  <a:lnTo>
                    <a:pt x="4" y="4"/>
                  </a:lnTo>
                  <a:lnTo>
                    <a:pt x="2" y="7"/>
                  </a:lnTo>
                  <a:lnTo>
                    <a:pt x="2" y="9"/>
                  </a:lnTo>
                  <a:lnTo>
                    <a:pt x="1" y="10"/>
                  </a:lnTo>
                  <a:lnTo>
                    <a:pt x="1" y="12"/>
                  </a:lnTo>
                  <a:lnTo>
                    <a:pt x="0" y="14"/>
                  </a:lnTo>
                  <a:lnTo>
                    <a:pt x="0" y="15"/>
                  </a:lnTo>
                  <a:lnTo>
                    <a:pt x="0" y="18"/>
                  </a:lnTo>
                  <a:lnTo>
                    <a:pt x="0" y="20"/>
                  </a:lnTo>
                  <a:lnTo>
                    <a:pt x="0" y="22"/>
                  </a:lnTo>
                  <a:lnTo>
                    <a:pt x="1" y="24"/>
                  </a:lnTo>
                  <a:lnTo>
                    <a:pt x="1" y="26"/>
                  </a:lnTo>
                  <a:lnTo>
                    <a:pt x="2" y="28"/>
                  </a:lnTo>
                  <a:lnTo>
                    <a:pt x="4" y="32"/>
                  </a:lnTo>
                  <a:lnTo>
                    <a:pt x="6" y="33"/>
                  </a:lnTo>
                  <a:lnTo>
                    <a:pt x="8" y="35"/>
                  </a:lnTo>
                  <a:lnTo>
                    <a:pt x="12" y="36"/>
                  </a:lnTo>
                  <a:lnTo>
                    <a:pt x="13" y="36"/>
                  </a:lnTo>
                  <a:lnTo>
                    <a:pt x="15" y="36"/>
                  </a:lnTo>
                  <a:lnTo>
                    <a:pt x="18" y="36"/>
                  </a:lnTo>
                  <a:lnTo>
                    <a:pt x="20" y="35"/>
                  </a:lnTo>
                  <a:lnTo>
                    <a:pt x="23" y="34"/>
                  </a:lnTo>
                  <a:lnTo>
                    <a:pt x="24" y="33"/>
                  </a:lnTo>
                  <a:lnTo>
                    <a:pt x="27" y="32"/>
                  </a:lnTo>
                  <a:lnTo>
                    <a:pt x="28" y="30"/>
                  </a:lnTo>
                  <a:lnTo>
                    <a:pt x="29" y="27"/>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5" name="Freeform 1425"/>
            <p:cNvSpPr>
              <a:spLocks/>
            </p:cNvSpPr>
            <p:nvPr/>
          </p:nvSpPr>
          <p:spPr bwMode="auto">
            <a:xfrm>
              <a:off x="2417" y="2948"/>
              <a:ext cx="30" cy="37"/>
            </a:xfrm>
            <a:custGeom>
              <a:avLst/>
              <a:gdLst/>
              <a:ahLst/>
              <a:cxnLst>
                <a:cxn ang="0">
                  <a:pos x="0" y="25"/>
                </a:cxn>
                <a:cxn ang="0">
                  <a:pos x="0" y="27"/>
                </a:cxn>
                <a:cxn ang="0">
                  <a:pos x="2" y="32"/>
                </a:cxn>
                <a:cxn ang="0">
                  <a:pos x="6" y="34"/>
                </a:cxn>
                <a:cxn ang="0">
                  <a:pos x="11" y="36"/>
                </a:cxn>
                <a:cxn ang="0">
                  <a:pos x="17" y="36"/>
                </a:cxn>
                <a:cxn ang="0">
                  <a:pos x="23" y="34"/>
                </a:cxn>
                <a:cxn ang="0">
                  <a:pos x="25" y="33"/>
                </a:cxn>
                <a:cxn ang="0">
                  <a:pos x="27" y="30"/>
                </a:cxn>
                <a:cxn ang="0">
                  <a:pos x="29" y="27"/>
                </a:cxn>
                <a:cxn ang="0">
                  <a:pos x="29" y="22"/>
                </a:cxn>
                <a:cxn ang="0">
                  <a:pos x="27" y="19"/>
                </a:cxn>
                <a:cxn ang="0">
                  <a:pos x="25" y="16"/>
                </a:cxn>
                <a:cxn ang="0">
                  <a:pos x="18" y="14"/>
                </a:cxn>
                <a:cxn ang="0">
                  <a:pos x="12" y="12"/>
                </a:cxn>
                <a:cxn ang="0">
                  <a:pos x="9" y="10"/>
                </a:cxn>
                <a:cxn ang="0">
                  <a:pos x="9" y="9"/>
                </a:cxn>
                <a:cxn ang="0">
                  <a:pos x="12" y="7"/>
                </a:cxn>
                <a:cxn ang="0">
                  <a:pos x="17" y="7"/>
                </a:cxn>
                <a:cxn ang="0">
                  <a:pos x="18" y="8"/>
                </a:cxn>
                <a:cxn ang="0">
                  <a:pos x="19" y="9"/>
                </a:cxn>
                <a:cxn ang="0">
                  <a:pos x="28" y="11"/>
                </a:cxn>
                <a:cxn ang="0">
                  <a:pos x="27" y="7"/>
                </a:cxn>
                <a:cxn ang="0">
                  <a:pos x="24" y="3"/>
                </a:cxn>
                <a:cxn ang="0">
                  <a:pos x="20" y="0"/>
                </a:cxn>
                <a:cxn ang="0">
                  <a:pos x="14" y="0"/>
                </a:cxn>
                <a:cxn ang="0">
                  <a:pos x="8" y="0"/>
                </a:cxn>
                <a:cxn ang="0">
                  <a:pos x="4" y="3"/>
                </a:cxn>
                <a:cxn ang="0">
                  <a:pos x="2" y="7"/>
                </a:cxn>
                <a:cxn ang="0">
                  <a:pos x="1" y="11"/>
                </a:cxn>
                <a:cxn ang="0">
                  <a:pos x="2" y="15"/>
                </a:cxn>
                <a:cxn ang="0">
                  <a:pos x="3" y="18"/>
                </a:cxn>
                <a:cxn ang="0">
                  <a:pos x="7" y="20"/>
                </a:cxn>
                <a:cxn ang="0">
                  <a:pos x="18" y="23"/>
                </a:cxn>
                <a:cxn ang="0">
                  <a:pos x="21" y="25"/>
                </a:cxn>
                <a:cxn ang="0">
                  <a:pos x="20" y="27"/>
                </a:cxn>
                <a:cxn ang="0">
                  <a:pos x="17" y="28"/>
                </a:cxn>
                <a:cxn ang="0">
                  <a:pos x="14" y="29"/>
                </a:cxn>
                <a:cxn ang="0">
                  <a:pos x="11" y="28"/>
                </a:cxn>
                <a:cxn ang="0">
                  <a:pos x="9" y="27"/>
                </a:cxn>
                <a:cxn ang="0">
                  <a:pos x="8" y="26"/>
                </a:cxn>
                <a:cxn ang="0">
                  <a:pos x="0" y="24"/>
                </a:cxn>
              </a:cxnLst>
              <a:rect l="0" t="0" r="r" b="b"/>
              <a:pathLst>
                <a:path w="30" h="37">
                  <a:moveTo>
                    <a:pt x="0" y="24"/>
                  </a:moveTo>
                  <a:lnTo>
                    <a:pt x="0" y="25"/>
                  </a:lnTo>
                  <a:lnTo>
                    <a:pt x="0" y="26"/>
                  </a:lnTo>
                  <a:lnTo>
                    <a:pt x="0" y="27"/>
                  </a:lnTo>
                  <a:lnTo>
                    <a:pt x="1" y="29"/>
                  </a:lnTo>
                  <a:lnTo>
                    <a:pt x="2" y="32"/>
                  </a:lnTo>
                  <a:lnTo>
                    <a:pt x="3" y="33"/>
                  </a:lnTo>
                  <a:lnTo>
                    <a:pt x="6" y="34"/>
                  </a:lnTo>
                  <a:lnTo>
                    <a:pt x="8" y="35"/>
                  </a:lnTo>
                  <a:lnTo>
                    <a:pt x="11" y="36"/>
                  </a:lnTo>
                  <a:lnTo>
                    <a:pt x="14" y="36"/>
                  </a:lnTo>
                  <a:lnTo>
                    <a:pt x="17" y="36"/>
                  </a:lnTo>
                  <a:lnTo>
                    <a:pt x="21" y="35"/>
                  </a:lnTo>
                  <a:lnTo>
                    <a:pt x="23" y="34"/>
                  </a:lnTo>
                  <a:lnTo>
                    <a:pt x="24" y="33"/>
                  </a:lnTo>
                  <a:lnTo>
                    <a:pt x="25" y="33"/>
                  </a:lnTo>
                  <a:lnTo>
                    <a:pt x="27" y="32"/>
                  </a:lnTo>
                  <a:lnTo>
                    <a:pt x="27" y="30"/>
                  </a:lnTo>
                  <a:lnTo>
                    <a:pt x="28" y="29"/>
                  </a:lnTo>
                  <a:lnTo>
                    <a:pt x="29" y="27"/>
                  </a:lnTo>
                  <a:lnTo>
                    <a:pt x="29" y="24"/>
                  </a:lnTo>
                  <a:lnTo>
                    <a:pt x="29" y="22"/>
                  </a:lnTo>
                  <a:lnTo>
                    <a:pt x="28" y="21"/>
                  </a:lnTo>
                  <a:lnTo>
                    <a:pt x="27" y="19"/>
                  </a:lnTo>
                  <a:lnTo>
                    <a:pt x="27" y="18"/>
                  </a:lnTo>
                  <a:lnTo>
                    <a:pt x="25" y="16"/>
                  </a:lnTo>
                  <a:lnTo>
                    <a:pt x="23" y="15"/>
                  </a:lnTo>
                  <a:lnTo>
                    <a:pt x="18" y="14"/>
                  </a:lnTo>
                  <a:lnTo>
                    <a:pt x="14" y="13"/>
                  </a:lnTo>
                  <a:lnTo>
                    <a:pt x="12" y="12"/>
                  </a:lnTo>
                  <a:lnTo>
                    <a:pt x="10" y="11"/>
                  </a:lnTo>
                  <a:lnTo>
                    <a:pt x="9" y="10"/>
                  </a:lnTo>
                  <a:lnTo>
                    <a:pt x="9" y="9"/>
                  </a:lnTo>
                  <a:lnTo>
                    <a:pt x="9" y="9"/>
                  </a:lnTo>
                  <a:lnTo>
                    <a:pt x="10" y="8"/>
                  </a:lnTo>
                  <a:lnTo>
                    <a:pt x="12" y="7"/>
                  </a:lnTo>
                  <a:lnTo>
                    <a:pt x="14" y="7"/>
                  </a:lnTo>
                  <a:lnTo>
                    <a:pt x="17" y="7"/>
                  </a:lnTo>
                  <a:lnTo>
                    <a:pt x="17" y="7"/>
                  </a:lnTo>
                  <a:lnTo>
                    <a:pt x="18" y="8"/>
                  </a:lnTo>
                  <a:lnTo>
                    <a:pt x="18" y="9"/>
                  </a:lnTo>
                  <a:lnTo>
                    <a:pt x="19" y="9"/>
                  </a:lnTo>
                  <a:lnTo>
                    <a:pt x="20" y="11"/>
                  </a:lnTo>
                  <a:lnTo>
                    <a:pt x="28" y="11"/>
                  </a:lnTo>
                  <a:lnTo>
                    <a:pt x="27" y="9"/>
                  </a:lnTo>
                  <a:lnTo>
                    <a:pt x="27" y="7"/>
                  </a:lnTo>
                  <a:lnTo>
                    <a:pt x="26" y="4"/>
                  </a:lnTo>
                  <a:lnTo>
                    <a:pt x="24" y="3"/>
                  </a:lnTo>
                  <a:lnTo>
                    <a:pt x="22" y="2"/>
                  </a:lnTo>
                  <a:lnTo>
                    <a:pt x="20" y="0"/>
                  </a:lnTo>
                  <a:lnTo>
                    <a:pt x="17" y="0"/>
                  </a:lnTo>
                  <a:lnTo>
                    <a:pt x="14" y="0"/>
                  </a:lnTo>
                  <a:lnTo>
                    <a:pt x="11" y="0"/>
                  </a:lnTo>
                  <a:lnTo>
                    <a:pt x="8" y="0"/>
                  </a:lnTo>
                  <a:lnTo>
                    <a:pt x="6" y="2"/>
                  </a:lnTo>
                  <a:lnTo>
                    <a:pt x="4" y="3"/>
                  </a:lnTo>
                  <a:lnTo>
                    <a:pt x="2" y="4"/>
                  </a:lnTo>
                  <a:lnTo>
                    <a:pt x="2" y="7"/>
                  </a:lnTo>
                  <a:lnTo>
                    <a:pt x="1" y="9"/>
                  </a:lnTo>
                  <a:lnTo>
                    <a:pt x="1" y="11"/>
                  </a:lnTo>
                  <a:lnTo>
                    <a:pt x="1" y="14"/>
                  </a:lnTo>
                  <a:lnTo>
                    <a:pt x="2" y="15"/>
                  </a:lnTo>
                  <a:lnTo>
                    <a:pt x="2" y="16"/>
                  </a:lnTo>
                  <a:lnTo>
                    <a:pt x="3" y="18"/>
                  </a:lnTo>
                  <a:lnTo>
                    <a:pt x="5" y="19"/>
                  </a:lnTo>
                  <a:lnTo>
                    <a:pt x="7" y="20"/>
                  </a:lnTo>
                  <a:lnTo>
                    <a:pt x="12" y="21"/>
                  </a:lnTo>
                  <a:lnTo>
                    <a:pt x="18" y="23"/>
                  </a:lnTo>
                  <a:lnTo>
                    <a:pt x="20" y="24"/>
                  </a:lnTo>
                  <a:lnTo>
                    <a:pt x="21" y="25"/>
                  </a:lnTo>
                  <a:lnTo>
                    <a:pt x="21" y="26"/>
                  </a:lnTo>
                  <a:lnTo>
                    <a:pt x="20" y="27"/>
                  </a:lnTo>
                  <a:lnTo>
                    <a:pt x="19" y="28"/>
                  </a:lnTo>
                  <a:lnTo>
                    <a:pt x="17" y="28"/>
                  </a:lnTo>
                  <a:lnTo>
                    <a:pt x="15" y="29"/>
                  </a:lnTo>
                  <a:lnTo>
                    <a:pt x="14" y="29"/>
                  </a:lnTo>
                  <a:lnTo>
                    <a:pt x="12" y="28"/>
                  </a:lnTo>
                  <a:lnTo>
                    <a:pt x="11" y="28"/>
                  </a:lnTo>
                  <a:lnTo>
                    <a:pt x="10" y="28"/>
                  </a:lnTo>
                  <a:lnTo>
                    <a:pt x="9" y="27"/>
                  </a:lnTo>
                  <a:lnTo>
                    <a:pt x="9" y="27"/>
                  </a:lnTo>
                  <a:lnTo>
                    <a:pt x="8"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6" name="Freeform 1426"/>
            <p:cNvSpPr>
              <a:spLocks/>
            </p:cNvSpPr>
            <p:nvPr/>
          </p:nvSpPr>
          <p:spPr bwMode="auto">
            <a:xfrm>
              <a:off x="2456" y="2938"/>
              <a:ext cx="17" cy="46"/>
            </a:xfrm>
            <a:custGeom>
              <a:avLst/>
              <a:gdLst/>
              <a:ahLst/>
              <a:cxnLst>
                <a:cxn ang="0">
                  <a:pos x="16" y="45"/>
                </a:cxn>
                <a:cxn ang="0">
                  <a:pos x="16" y="38"/>
                </a:cxn>
                <a:cxn ang="0">
                  <a:pos x="14" y="38"/>
                </a:cxn>
                <a:cxn ang="0">
                  <a:pos x="12" y="38"/>
                </a:cxn>
                <a:cxn ang="0">
                  <a:pos x="12" y="37"/>
                </a:cxn>
                <a:cxn ang="0">
                  <a:pos x="12" y="36"/>
                </a:cxn>
                <a:cxn ang="0">
                  <a:pos x="12" y="16"/>
                </a:cxn>
                <a:cxn ang="0">
                  <a:pos x="16" y="16"/>
                </a:cxn>
                <a:cxn ang="0">
                  <a:pos x="16" y="10"/>
                </a:cxn>
                <a:cxn ang="0">
                  <a:pos x="12" y="10"/>
                </a:cxn>
                <a:cxn ang="0">
                  <a:pos x="12" y="0"/>
                </a:cxn>
                <a:cxn ang="0">
                  <a:pos x="4" y="0"/>
                </a:cxn>
                <a:cxn ang="0">
                  <a:pos x="4" y="10"/>
                </a:cxn>
                <a:cxn ang="0">
                  <a:pos x="0" y="10"/>
                </a:cxn>
                <a:cxn ang="0">
                  <a:pos x="0" y="16"/>
                </a:cxn>
                <a:cxn ang="0">
                  <a:pos x="4" y="16"/>
                </a:cxn>
                <a:cxn ang="0">
                  <a:pos x="4" y="35"/>
                </a:cxn>
                <a:cxn ang="0">
                  <a:pos x="4" y="38"/>
                </a:cxn>
                <a:cxn ang="0">
                  <a:pos x="4" y="39"/>
                </a:cxn>
                <a:cxn ang="0">
                  <a:pos x="4" y="40"/>
                </a:cxn>
                <a:cxn ang="0">
                  <a:pos x="4" y="41"/>
                </a:cxn>
                <a:cxn ang="0">
                  <a:pos x="6" y="43"/>
                </a:cxn>
                <a:cxn ang="0">
                  <a:pos x="7" y="44"/>
                </a:cxn>
                <a:cxn ang="0">
                  <a:pos x="8" y="45"/>
                </a:cxn>
                <a:cxn ang="0">
                  <a:pos x="9" y="45"/>
                </a:cxn>
                <a:cxn ang="0">
                  <a:pos x="12" y="45"/>
                </a:cxn>
                <a:cxn ang="0">
                  <a:pos x="16" y="45"/>
                </a:cxn>
              </a:cxnLst>
              <a:rect l="0" t="0" r="r" b="b"/>
              <a:pathLst>
                <a:path w="17" h="46">
                  <a:moveTo>
                    <a:pt x="16" y="45"/>
                  </a:moveTo>
                  <a:lnTo>
                    <a:pt x="16" y="38"/>
                  </a:lnTo>
                  <a:lnTo>
                    <a:pt x="14" y="38"/>
                  </a:lnTo>
                  <a:lnTo>
                    <a:pt x="12" y="38"/>
                  </a:lnTo>
                  <a:lnTo>
                    <a:pt x="12" y="37"/>
                  </a:lnTo>
                  <a:lnTo>
                    <a:pt x="12" y="36"/>
                  </a:lnTo>
                  <a:lnTo>
                    <a:pt x="12" y="16"/>
                  </a:lnTo>
                  <a:lnTo>
                    <a:pt x="16" y="16"/>
                  </a:lnTo>
                  <a:lnTo>
                    <a:pt x="16" y="10"/>
                  </a:lnTo>
                  <a:lnTo>
                    <a:pt x="12" y="10"/>
                  </a:lnTo>
                  <a:lnTo>
                    <a:pt x="12" y="0"/>
                  </a:lnTo>
                  <a:lnTo>
                    <a:pt x="4" y="0"/>
                  </a:lnTo>
                  <a:lnTo>
                    <a:pt x="4" y="10"/>
                  </a:lnTo>
                  <a:lnTo>
                    <a:pt x="0" y="10"/>
                  </a:lnTo>
                  <a:lnTo>
                    <a:pt x="0" y="16"/>
                  </a:lnTo>
                  <a:lnTo>
                    <a:pt x="4" y="16"/>
                  </a:lnTo>
                  <a:lnTo>
                    <a:pt x="4" y="35"/>
                  </a:lnTo>
                  <a:lnTo>
                    <a:pt x="4" y="38"/>
                  </a:lnTo>
                  <a:lnTo>
                    <a:pt x="4" y="39"/>
                  </a:lnTo>
                  <a:lnTo>
                    <a:pt x="4" y="40"/>
                  </a:lnTo>
                  <a:lnTo>
                    <a:pt x="4" y="41"/>
                  </a:lnTo>
                  <a:lnTo>
                    <a:pt x="6" y="43"/>
                  </a:lnTo>
                  <a:lnTo>
                    <a:pt x="7" y="44"/>
                  </a:lnTo>
                  <a:lnTo>
                    <a:pt x="8" y="45"/>
                  </a:lnTo>
                  <a:lnTo>
                    <a:pt x="9" y="45"/>
                  </a:lnTo>
                  <a:lnTo>
                    <a:pt x="12" y="45"/>
                  </a:lnTo>
                  <a:lnTo>
                    <a:pt x="16"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7" name="Freeform 1427"/>
            <p:cNvSpPr>
              <a:spLocks/>
            </p:cNvSpPr>
            <p:nvPr/>
          </p:nvSpPr>
          <p:spPr bwMode="auto">
            <a:xfrm>
              <a:off x="2486" y="2949"/>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8" name="Freeform 1428"/>
            <p:cNvSpPr>
              <a:spLocks/>
            </p:cNvSpPr>
            <p:nvPr/>
          </p:nvSpPr>
          <p:spPr bwMode="auto">
            <a:xfrm>
              <a:off x="2486" y="2935"/>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09" name="Freeform 1429"/>
            <p:cNvSpPr>
              <a:spLocks/>
            </p:cNvSpPr>
            <p:nvPr/>
          </p:nvSpPr>
          <p:spPr bwMode="auto">
            <a:xfrm>
              <a:off x="2507" y="2948"/>
              <a:ext cx="50" cy="36"/>
            </a:xfrm>
            <a:custGeom>
              <a:avLst/>
              <a:gdLst/>
              <a:ahLst/>
              <a:cxnLst>
                <a:cxn ang="0">
                  <a:pos x="0" y="35"/>
                </a:cxn>
                <a:cxn ang="0">
                  <a:pos x="9" y="35"/>
                </a:cxn>
                <a:cxn ang="0">
                  <a:pos x="9" y="15"/>
                </a:cxn>
                <a:cxn ang="0">
                  <a:pos x="10" y="12"/>
                </a:cxn>
                <a:cxn ang="0">
                  <a:pos x="10" y="10"/>
                </a:cxn>
                <a:cxn ang="0">
                  <a:pos x="11" y="9"/>
                </a:cxn>
                <a:cxn ang="0">
                  <a:pos x="12" y="9"/>
                </a:cxn>
                <a:cxn ang="0">
                  <a:pos x="14" y="8"/>
                </a:cxn>
                <a:cxn ang="0">
                  <a:pos x="15" y="8"/>
                </a:cxn>
                <a:cxn ang="0">
                  <a:pos x="18" y="8"/>
                </a:cxn>
                <a:cxn ang="0">
                  <a:pos x="19" y="9"/>
                </a:cxn>
                <a:cxn ang="0">
                  <a:pos x="20" y="10"/>
                </a:cxn>
                <a:cxn ang="0">
                  <a:pos x="20" y="11"/>
                </a:cxn>
                <a:cxn ang="0">
                  <a:pos x="20" y="13"/>
                </a:cxn>
                <a:cxn ang="0">
                  <a:pos x="20" y="35"/>
                </a:cxn>
                <a:cxn ang="0">
                  <a:pos x="29" y="35"/>
                </a:cxn>
                <a:cxn ang="0">
                  <a:pos x="29" y="15"/>
                </a:cxn>
                <a:cxn ang="0">
                  <a:pos x="29" y="12"/>
                </a:cxn>
                <a:cxn ang="0">
                  <a:pos x="30" y="10"/>
                </a:cxn>
                <a:cxn ang="0">
                  <a:pos x="31" y="9"/>
                </a:cxn>
                <a:cxn ang="0">
                  <a:pos x="33" y="9"/>
                </a:cxn>
                <a:cxn ang="0">
                  <a:pos x="34" y="8"/>
                </a:cxn>
                <a:cxn ang="0">
                  <a:pos x="35" y="8"/>
                </a:cxn>
                <a:cxn ang="0">
                  <a:pos x="37" y="8"/>
                </a:cxn>
                <a:cxn ang="0">
                  <a:pos x="39" y="9"/>
                </a:cxn>
                <a:cxn ang="0">
                  <a:pos x="39" y="10"/>
                </a:cxn>
                <a:cxn ang="0">
                  <a:pos x="40" y="11"/>
                </a:cxn>
                <a:cxn ang="0">
                  <a:pos x="40" y="13"/>
                </a:cxn>
                <a:cxn ang="0">
                  <a:pos x="40" y="35"/>
                </a:cxn>
                <a:cxn ang="0">
                  <a:pos x="49" y="35"/>
                </a:cxn>
                <a:cxn ang="0">
                  <a:pos x="49" y="11"/>
                </a:cxn>
                <a:cxn ang="0">
                  <a:pos x="49" y="9"/>
                </a:cxn>
                <a:cxn ang="0">
                  <a:pos x="48" y="7"/>
                </a:cxn>
                <a:cxn ang="0">
                  <a:pos x="47" y="4"/>
                </a:cxn>
                <a:cxn ang="0">
                  <a:pos x="46" y="3"/>
                </a:cxn>
                <a:cxn ang="0">
                  <a:pos x="45" y="2"/>
                </a:cxn>
                <a:cxn ang="0">
                  <a:pos x="43" y="0"/>
                </a:cxn>
                <a:cxn ang="0">
                  <a:pos x="40" y="0"/>
                </a:cxn>
                <a:cxn ang="0">
                  <a:pos x="38" y="0"/>
                </a:cxn>
                <a:cxn ang="0">
                  <a:pos x="35" y="0"/>
                </a:cxn>
                <a:cxn ang="0">
                  <a:pos x="32" y="1"/>
                </a:cxn>
                <a:cxn ang="0">
                  <a:pos x="30" y="3"/>
                </a:cxn>
                <a:cxn ang="0">
                  <a:pos x="29" y="5"/>
                </a:cxn>
                <a:cxn ang="0">
                  <a:pos x="26" y="3"/>
                </a:cxn>
                <a:cxn ang="0">
                  <a:pos x="24" y="1"/>
                </a:cxn>
                <a:cxn ang="0">
                  <a:pos x="21" y="0"/>
                </a:cxn>
                <a:cxn ang="0">
                  <a:pos x="19" y="0"/>
                </a:cxn>
                <a:cxn ang="0">
                  <a:pos x="16" y="0"/>
                </a:cxn>
                <a:cxn ang="0">
                  <a:pos x="13" y="1"/>
                </a:cxn>
                <a:cxn ang="0">
                  <a:pos x="11" y="3"/>
                </a:cxn>
                <a:cxn ang="0">
                  <a:pos x="9" y="5"/>
                </a:cxn>
                <a:cxn ang="0">
                  <a:pos x="9" y="1"/>
                </a:cxn>
                <a:cxn ang="0">
                  <a:pos x="0" y="1"/>
                </a:cxn>
                <a:cxn ang="0">
                  <a:pos x="0" y="35"/>
                </a:cxn>
              </a:cxnLst>
              <a:rect l="0" t="0" r="r" b="b"/>
              <a:pathLst>
                <a:path w="50" h="36">
                  <a:moveTo>
                    <a:pt x="0" y="35"/>
                  </a:moveTo>
                  <a:lnTo>
                    <a:pt x="9" y="35"/>
                  </a:lnTo>
                  <a:lnTo>
                    <a:pt x="9" y="15"/>
                  </a:lnTo>
                  <a:lnTo>
                    <a:pt x="10" y="12"/>
                  </a:lnTo>
                  <a:lnTo>
                    <a:pt x="10" y="10"/>
                  </a:lnTo>
                  <a:lnTo>
                    <a:pt x="11" y="9"/>
                  </a:lnTo>
                  <a:lnTo>
                    <a:pt x="12" y="9"/>
                  </a:lnTo>
                  <a:lnTo>
                    <a:pt x="14" y="8"/>
                  </a:lnTo>
                  <a:lnTo>
                    <a:pt x="15" y="8"/>
                  </a:lnTo>
                  <a:lnTo>
                    <a:pt x="18" y="8"/>
                  </a:lnTo>
                  <a:lnTo>
                    <a:pt x="19" y="9"/>
                  </a:lnTo>
                  <a:lnTo>
                    <a:pt x="20" y="10"/>
                  </a:lnTo>
                  <a:lnTo>
                    <a:pt x="20" y="11"/>
                  </a:lnTo>
                  <a:lnTo>
                    <a:pt x="20" y="13"/>
                  </a:lnTo>
                  <a:lnTo>
                    <a:pt x="20" y="35"/>
                  </a:lnTo>
                  <a:lnTo>
                    <a:pt x="29" y="35"/>
                  </a:lnTo>
                  <a:lnTo>
                    <a:pt x="29" y="15"/>
                  </a:lnTo>
                  <a:lnTo>
                    <a:pt x="29" y="12"/>
                  </a:lnTo>
                  <a:lnTo>
                    <a:pt x="30" y="10"/>
                  </a:lnTo>
                  <a:lnTo>
                    <a:pt x="31" y="9"/>
                  </a:lnTo>
                  <a:lnTo>
                    <a:pt x="33" y="9"/>
                  </a:lnTo>
                  <a:lnTo>
                    <a:pt x="34" y="8"/>
                  </a:lnTo>
                  <a:lnTo>
                    <a:pt x="35" y="8"/>
                  </a:lnTo>
                  <a:lnTo>
                    <a:pt x="37" y="8"/>
                  </a:lnTo>
                  <a:lnTo>
                    <a:pt x="39" y="9"/>
                  </a:lnTo>
                  <a:lnTo>
                    <a:pt x="39" y="10"/>
                  </a:lnTo>
                  <a:lnTo>
                    <a:pt x="40" y="11"/>
                  </a:lnTo>
                  <a:lnTo>
                    <a:pt x="40" y="13"/>
                  </a:lnTo>
                  <a:lnTo>
                    <a:pt x="40" y="35"/>
                  </a:lnTo>
                  <a:lnTo>
                    <a:pt x="49" y="35"/>
                  </a:lnTo>
                  <a:lnTo>
                    <a:pt x="49" y="11"/>
                  </a:lnTo>
                  <a:lnTo>
                    <a:pt x="49" y="9"/>
                  </a:lnTo>
                  <a:lnTo>
                    <a:pt x="48" y="7"/>
                  </a:lnTo>
                  <a:lnTo>
                    <a:pt x="47" y="4"/>
                  </a:lnTo>
                  <a:lnTo>
                    <a:pt x="46" y="3"/>
                  </a:lnTo>
                  <a:lnTo>
                    <a:pt x="45" y="2"/>
                  </a:lnTo>
                  <a:lnTo>
                    <a:pt x="43" y="0"/>
                  </a:lnTo>
                  <a:lnTo>
                    <a:pt x="40" y="0"/>
                  </a:lnTo>
                  <a:lnTo>
                    <a:pt x="38" y="0"/>
                  </a:lnTo>
                  <a:lnTo>
                    <a:pt x="35" y="0"/>
                  </a:lnTo>
                  <a:lnTo>
                    <a:pt x="32" y="1"/>
                  </a:lnTo>
                  <a:lnTo>
                    <a:pt x="30" y="3"/>
                  </a:lnTo>
                  <a:lnTo>
                    <a:pt x="29" y="5"/>
                  </a:lnTo>
                  <a:lnTo>
                    <a:pt x="26" y="3"/>
                  </a:lnTo>
                  <a:lnTo>
                    <a:pt x="24" y="1"/>
                  </a:lnTo>
                  <a:lnTo>
                    <a:pt x="21" y="0"/>
                  </a:lnTo>
                  <a:lnTo>
                    <a:pt x="19" y="0"/>
                  </a:lnTo>
                  <a:lnTo>
                    <a:pt x="16" y="0"/>
                  </a:lnTo>
                  <a:lnTo>
                    <a:pt x="13" y="1"/>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0" name="Freeform 1430"/>
            <p:cNvSpPr>
              <a:spLocks/>
            </p:cNvSpPr>
            <p:nvPr/>
          </p:nvSpPr>
          <p:spPr bwMode="auto">
            <a:xfrm>
              <a:off x="2571" y="2948"/>
              <a:ext cx="31" cy="37"/>
            </a:xfrm>
            <a:custGeom>
              <a:avLst/>
              <a:gdLst/>
              <a:ahLst/>
              <a:cxnLst>
                <a:cxn ang="0">
                  <a:pos x="20" y="32"/>
                </a:cxn>
                <a:cxn ang="0">
                  <a:pos x="21" y="35"/>
                </a:cxn>
                <a:cxn ang="0">
                  <a:pos x="30" y="33"/>
                </a:cxn>
                <a:cxn ang="0">
                  <a:pos x="28" y="32"/>
                </a:cxn>
                <a:cxn ang="0">
                  <a:pos x="28" y="28"/>
                </a:cxn>
                <a:cxn ang="0">
                  <a:pos x="20" y="19"/>
                </a:cxn>
                <a:cxn ang="0">
                  <a:pos x="20" y="23"/>
                </a:cxn>
                <a:cxn ang="0">
                  <a:pos x="19" y="26"/>
                </a:cxn>
                <a:cxn ang="0">
                  <a:pos x="17" y="28"/>
                </a:cxn>
                <a:cxn ang="0">
                  <a:pos x="14" y="29"/>
                </a:cxn>
                <a:cxn ang="0">
                  <a:pos x="12" y="29"/>
                </a:cxn>
                <a:cxn ang="0">
                  <a:pos x="9" y="28"/>
                </a:cxn>
                <a:cxn ang="0">
                  <a:pos x="8" y="27"/>
                </a:cxn>
                <a:cxn ang="0">
                  <a:pos x="8" y="24"/>
                </a:cxn>
                <a:cxn ang="0">
                  <a:pos x="11" y="21"/>
                </a:cxn>
                <a:cxn ang="0">
                  <a:pos x="16" y="20"/>
                </a:cxn>
                <a:cxn ang="0">
                  <a:pos x="20" y="19"/>
                </a:cxn>
                <a:cxn ang="0">
                  <a:pos x="28" y="9"/>
                </a:cxn>
                <a:cxn ang="0">
                  <a:pos x="28" y="5"/>
                </a:cxn>
                <a:cxn ang="0">
                  <a:pos x="25" y="2"/>
                </a:cxn>
                <a:cxn ang="0">
                  <a:pos x="20" y="0"/>
                </a:cxn>
                <a:cxn ang="0">
                  <a:pos x="14" y="0"/>
                </a:cxn>
                <a:cxn ang="0">
                  <a:pos x="9" y="0"/>
                </a:cxn>
                <a:cxn ang="0">
                  <a:pos x="4" y="3"/>
                </a:cxn>
                <a:cxn ang="0">
                  <a:pos x="2" y="6"/>
                </a:cxn>
                <a:cxn ang="0">
                  <a:pos x="1" y="11"/>
                </a:cxn>
                <a:cxn ang="0">
                  <a:pos x="9" y="12"/>
                </a:cxn>
                <a:cxn ang="0">
                  <a:pos x="10" y="9"/>
                </a:cxn>
                <a:cxn ang="0">
                  <a:pos x="13" y="7"/>
                </a:cxn>
                <a:cxn ang="0">
                  <a:pos x="17" y="7"/>
                </a:cxn>
                <a:cxn ang="0">
                  <a:pos x="19" y="9"/>
                </a:cxn>
                <a:cxn ang="0">
                  <a:pos x="20" y="10"/>
                </a:cxn>
                <a:cxn ang="0">
                  <a:pos x="19" y="13"/>
                </a:cxn>
                <a:cxn ang="0">
                  <a:pos x="15" y="14"/>
                </a:cxn>
                <a:cxn ang="0">
                  <a:pos x="8" y="15"/>
                </a:cxn>
                <a:cxn ang="0">
                  <a:pos x="4" y="17"/>
                </a:cxn>
                <a:cxn ang="0">
                  <a:pos x="2" y="20"/>
                </a:cxn>
                <a:cxn ang="0">
                  <a:pos x="0" y="23"/>
                </a:cxn>
                <a:cxn ang="0">
                  <a:pos x="0" y="28"/>
                </a:cxn>
                <a:cxn ang="0">
                  <a:pos x="2" y="32"/>
                </a:cxn>
                <a:cxn ang="0">
                  <a:pos x="4" y="35"/>
                </a:cxn>
                <a:cxn ang="0">
                  <a:pos x="8" y="36"/>
                </a:cxn>
                <a:cxn ang="0">
                  <a:pos x="12" y="36"/>
                </a:cxn>
                <a:cxn ang="0">
                  <a:pos x="14" y="35"/>
                </a:cxn>
                <a:cxn ang="0">
                  <a:pos x="18" y="34"/>
                </a:cxn>
                <a:cxn ang="0">
                  <a:pos x="19" y="32"/>
                </a:cxn>
              </a:cxnLst>
              <a:rect l="0" t="0" r="r" b="b"/>
              <a:pathLst>
                <a:path w="31" h="37">
                  <a:moveTo>
                    <a:pt x="20" y="31"/>
                  </a:moveTo>
                  <a:lnTo>
                    <a:pt x="20" y="32"/>
                  </a:lnTo>
                  <a:lnTo>
                    <a:pt x="20" y="33"/>
                  </a:lnTo>
                  <a:lnTo>
                    <a:pt x="21" y="35"/>
                  </a:lnTo>
                  <a:lnTo>
                    <a:pt x="30" y="35"/>
                  </a:lnTo>
                  <a:lnTo>
                    <a:pt x="30" y="33"/>
                  </a:lnTo>
                  <a:lnTo>
                    <a:pt x="29" y="33"/>
                  </a:lnTo>
                  <a:lnTo>
                    <a:pt x="28" y="32"/>
                  </a:lnTo>
                  <a:lnTo>
                    <a:pt x="28" y="30"/>
                  </a:lnTo>
                  <a:lnTo>
                    <a:pt x="28" y="28"/>
                  </a:lnTo>
                  <a:lnTo>
                    <a:pt x="28" y="19"/>
                  </a:lnTo>
                  <a:lnTo>
                    <a:pt x="20" y="19"/>
                  </a:lnTo>
                  <a:lnTo>
                    <a:pt x="20" y="21"/>
                  </a:lnTo>
                  <a:lnTo>
                    <a:pt x="20" y="23"/>
                  </a:lnTo>
                  <a:lnTo>
                    <a:pt x="19" y="25"/>
                  </a:lnTo>
                  <a:lnTo>
                    <a:pt x="19" y="26"/>
                  </a:lnTo>
                  <a:lnTo>
                    <a:pt x="18" y="27"/>
                  </a:lnTo>
                  <a:lnTo>
                    <a:pt x="17" y="28"/>
                  </a:lnTo>
                  <a:lnTo>
                    <a:pt x="16" y="28"/>
                  </a:lnTo>
                  <a:lnTo>
                    <a:pt x="14" y="29"/>
                  </a:lnTo>
                  <a:lnTo>
                    <a:pt x="13" y="29"/>
                  </a:lnTo>
                  <a:lnTo>
                    <a:pt x="12" y="29"/>
                  </a:lnTo>
                  <a:lnTo>
                    <a:pt x="11" y="29"/>
                  </a:lnTo>
                  <a:lnTo>
                    <a:pt x="9" y="28"/>
                  </a:lnTo>
                  <a:lnTo>
                    <a:pt x="8" y="27"/>
                  </a:lnTo>
                  <a:lnTo>
                    <a:pt x="8" y="27"/>
                  </a:lnTo>
                  <a:lnTo>
                    <a:pt x="8" y="26"/>
                  </a:lnTo>
                  <a:lnTo>
                    <a:pt x="8" y="24"/>
                  </a:lnTo>
                  <a:lnTo>
                    <a:pt x="9" y="22"/>
                  </a:lnTo>
                  <a:lnTo>
                    <a:pt x="11" y="21"/>
                  </a:lnTo>
                  <a:lnTo>
                    <a:pt x="13" y="21"/>
                  </a:lnTo>
                  <a:lnTo>
                    <a:pt x="16" y="20"/>
                  </a:lnTo>
                  <a:lnTo>
                    <a:pt x="18" y="19"/>
                  </a:lnTo>
                  <a:lnTo>
                    <a:pt x="20" y="19"/>
                  </a:lnTo>
                  <a:lnTo>
                    <a:pt x="28" y="19"/>
                  </a:lnTo>
                  <a:lnTo>
                    <a:pt x="28" y="9"/>
                  </a:lnTo>
                  <a:lnTo>
                    <a:pt x="28" y="7"/>
                  </a:lnTo>
                  <a:lnTo>
                    <a:pt x="28" y="5"/>
                  </a:lnTo>
                  <a:lnTo>
                    <a:pt x="26" y="3"/>
                  </a:lnTo>
                  <a:lnTo>
                    <a:pt x="25" y="2"/>
                  </a:lnTo>
                  <a:lnTo>
                    <a:pt x="23" y="1"/>
                  </a:lnTo>
                  <a:lnTo>
                    <a:pt x="20" y="0"/>
                  </a:lnTo>
                  <a:lnTo>
                    <a:pt x="18" y="0"/>
                  </a:lnTo>
                  <a:lnTo>
                    <a:pt x="14" y="0"/>
                  </a:lnTo>
                  <a:lnTo>
                    <a:pt x="12" y="0"/>
                  </a:lnTo>
                  <a:lnTo>
                    <a:pt x="9" y="0"/>
                  </a:lnTo>
                  <a:lnTo>
                    <a:pt x="7" y="2"/>
                  </a:lnTo>
                  <a:lnTo>
                    <a:pt x="4" y="3"/>
                  </a:lnTo>
                  <a:lnTo>
                    <a:pt x="3" y="4"/>
                  </a:lnTo>
                  <a:lnTo>
                    <a:pt x="2" y="6"/>
                  </a:lnTo>
                  <a:lnTo>
                    <a:pt x="2" y="9"/>
                  </a:lnTo>
                  <a:lnTo>
                    <a:pt x="1" y="11"/>
                  </a:lnTo>
                  <a:lnTo>
                    <a:pt x="1" y="12"/>
                  </a:lnTo>
                  <a:lnTo>
                    <a:pt x="9" y="12"/>
                  </a:lnTo>
                  <a:lnTo>
                    <a:pt x="9" y="11"/>
                  </a:lnTo>
                  <a:lnTo>
                    <a:pt x="10" y="9"/>
                  </a:lnTo>
                  <a:lnTo>
                    <a:pt x="11" y="8"/>
                  </a:lnTo>
                  <a:lnTo>
                    <a:pt x="13" y="7"/>
                  </a:lnTo>
                  <a:lnTo>
                    <a:pt x="15" y="7"/>
                  </a:lnTo>
                  <a:lnTo>
                    <a:pt x="17" y="7"/>
                  </a:lnTo>
                  <a:lnTo>
                    <a:pt x="18" y="8"/>
                  </a:lnTo>
                  <a:lnTo>
                    <a:pt x="19" y="9"/>
                  </a:lnTo>
                  <a:lnTo>
                    <a:pt x="20" y="9"/>
                  </a:lnTo>
                  <a:lnTo>
                    <a:pt x="20" y="10"/>
                  </a:lnTo>
                  <a:lnTo>
                    <a:pt x="20" y="12"/>
                  </a:lnTo>
                  <a:lnTo>
                    <a:pt x="19" y="13"/>
                  </a:lnTo>
                  <a:lnTo>
                    <a:pt x="18" y="14"/>
                  </a:lnTo>
                  <a:lnTo>
                    <a:pt x="15" y="14"/>
                  </a:lnTo>
                  <a:lnTo>
                    <a:pt x="11" y="15"/>
                  </a:lnTo>
                  <a:lnTo>
                    <a:pt x="8" y="15"/>
                  </a:lnTo>
                  <a:lnTo>
                    <a:pt x="6" y="15"/>
                  </a:lnTo>
                  <a:lnTo>
                    <a:pt x="4" y="17"/>
                  </a:lnTo>
                  <a:lnTo>
                    <a:pt x="3" y="18"/>
                  </a:lnTo>
                  <a:lnTo>
                    <a:pt x="2" y="20"/>
                  </a:lnTo>
                  <a:lnTo>
                    <a:pt x="1" y="21"/>
                  </a:lnTo>
                  <a:lnTo>
                    <a:pt x="0" y="23"/>
                  </a:lnTo>
                  <a:lnTo>
                    <a:pt x="0" y="26"/>
                  </a:lnTo>
                  <a:lnTo>
                    <a:pt x="0" y="28"/>
                  </a:lnTo>
                  <a:lnTo>
                    <a:pt x="1" y="30"/>
                  </a:lnTo>
                  <a:lnTo>
                    <a:pt x="2" y="32"/>
                  </a:lnTo>
                  <a:lnTo>
                    <a:pt x="3" y="33"/>
                  </a:lnTo>
                  <a:lnTo>
                    <a:pt x="4" y="35"/>
                  </a:lnTo>
                  <a:lnTo>
                    <a:pt x="6" y="35"/>
                  </a:lnTo>
                  <a:lnTo>
                    <a:pt x="8" y="36"/>
                  </a:lnTo>
                  <a:lnTo>
                    <a:pt x="10" y="36"/>
                  </a:lnTo>
                  <a:lnTo>
                    <a:pt x="12" y="36"/>
                  </a:lnTo>
                  <a:lnTo>
                    <a:pt x="13" y="36"/>
                  </a:lnTo>
                  <a:lnTo>
                    <a:pt x="14" y="35"/>
                  </a:lnTo>
                  <a:lnTo>
                    <a:pt x="16" y="35"/>
                  </a:lnTo>
                  <a:lnTo>
                    <a:pt x="18" y="34"/>
                  </a:lnTo>
                  <a:lnTo>
                    <a:pt x="18" y="33"/>
                  </a:lnTo>
                  <a:lnTo>
                    <a:pt x="19" y="32"/>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1" name="Freeform 1431"/>
            <p:cNvSpPr>
              <a:spLocks/>
            </p:cNvSpPr>
            <p:nvPr/>
          </p:nvSpPr>
          <p:spPr bwMode="auto">
            <a:xfrm>
              <a:off x="2614" y="2948"/>
              <a:ext cx="31" cy="37"/>
            </a:xfrm>
            <a:custGeom>
              <a:avLst/>
              <a:gdLst/>
              <a:ahLst/>
              <a:cxnLst>
                <a:cxn ang="0">
                  <a:pos x="21" y="25"/>
                </a:cxn>
                <a:cxn ang="0">
                  <a:pos x="19" y="27"/>
                </a:cxn>
                <a:cxn ang="0">
                  <a:pos x="15" y="28"/>
                </a:cxn>
                <a:cxn ang="0">
                  <a:pos x="13" y="27"/>
                </a:cxn>
                <a:cxn ang="0">
                  <a:pos x="11" y="26"/>
                </a:cxn>
                <a:cxn ang="0">
                  <a:pos x="9" y="22"/>
                </a:cxn>
                <a:cxn ang="0">
                  <a:pos x="9" y="18"/>
                </a:cxn>
                <a:cxn ang="0">
                  <a:pos x="9" y="14"/>
                </a:cxn>
                <a:cxn ang="0">
                  <a:pos x="11" y="10"/>
                </a:cxn>
                <a:cxn ang="0">
                  <a:pos x="13" y="8"/>
                </a:cxn>
                <a:cxn ang="0">
                  <a:pos x="15" y="7"/>
                </a:cxn>
                <a:cxn ang="0">
                  <a:pos x="19" y="9"/>
                </a:cxn>
                <a:cxn ang="0">
                  <a:pos x="21" y="13"/>
                </a:cxn>
                <a:cxn ang="0">
                  <a:pos x="29" y="10"/>
                </a:cxn>
                <a:cxn ang="0">
                  <a:pos x="27" y="5"/>
                </a:cxn>
                <a:cxn ang="0">
                  <a:pos x="23" y="2"/>
                </a:cxn>
                <a:cxn ang="0">
                  <a:pos x="18" y="0"/>
                </a:cxn>
                <a:cxn ang="0">
                  <a:pos x="12" y="0"/>
                </a:cxn>
                <a:cxn ang="0">
                  <a:pos x="6" y="3"/>
                </a:cxn>
                <a:cxn ang="0">
                  <a:pos x="3" y="7"/>
                </a:cxn>
                <a:cxn ang="0">
                  <a:pos x="1" y="10"/>
                </a:cxn>
                <a:cxn ang="0">
                  <a:pos x="0" y="14"/>
                </a:cxn>
                <a:cxn ang="0">
                  <a:pos x="0" y="18"/>
                </a:cxn>
                <a:cxn ang="0">
                  <a:pos x="0" y="22"/>
                </a:cxn>
                <a:cxn ang="0">
                  <a:pos x="3" y="28"/>
                </a:cxn>
                <a:cxn ang="0">
                  <a:pos x="6" y="33"/>
                </a:cxn>
                <a:cxn ang="0">
                  <a:pos x="10" y="35"/>
                </a:cxn>
                <a:cxn ang="0">
                  <a:pos x="13" y="36"/>
                </a:cxn>
                <a:cxn ang="0">
                  <a:pos x="18" y="36"/>
                </a:cxn>
                <a:cxn ang="0">
                  <a:pos x="23" y="34"/>
                </a:cxn>
                <a:cxn ang="0">
                  <a:pos x="27" y="30"/>
                </a:cxn>
                <a:cxn ang="0">
                  <a:pos x="29" y="26"/>
                </a:cxn>
                <a:cxn ang="0">
                  <a:pos x="21" y="22"/>
                </a:cxn>
              </a:cxnLst>
              <a:rect l="0" t="0" r="r" b="b"/>
              <a:pathLst>
                <a:path w="31" h="37">
                  <a:moveTo>
                    <a:pt x="21" y="22"/>
                  </a:moveTo>
                  <a:lnTo>
                    <a:pt x="21" y="25"/>
                  </a:lnTo>
                  <a:lnTo>
                    <a:pt x="20" y="26"/>
                  </a:lnTo>
                  <a:lnTo>
                    <a:pt x="19" y="27"/>
                  </a:lnTo>
                  <a:lnTo>
                    <a:pt x="18" y="28"/>
                  </a:lnTo>
                  <a:lnTo>
                    <a:pt x="15" y="28"/>
                  </a:lnTo>
                  <a:lnTo>
                    <a:pt x="14" y="28"/>
                  </a:lnTo>
                  <a:lnTo>
                    <a:pt x="13" y="27"/>
                  </a:lnTo>
                  <a:lnTo>
                    <a:pt x="12" y="27"/>
                  </a:lnTo>
                  <a:lnTo>
                    <a:pt x="11" y="26"/>
                  </a:lnTo>
                  <a:lnTo>
                    <a:pt x="10" y="24"/>
                  </a:lnTo>
                  <a:lnTo>
                    <a:pt x="9" y="22"/>
                  </a:lnTo>
                  <a:lnTo>
                    <a:pt x="9" y="21"/>
                  </a:lnTo>
                  <a:lnTo>
                    <a:pt x="9" y="18"/>
                  </a:lnTo>
                  <a:lnTo>
                    <a:pt x="9" y="15"/>
                  </a:lnTo>
                  <a:lnTo>
                    <a:pt x="9" y="14"/>
                  </a:lnTo>
                  <a:lnTo>
                    <a:pt x="10" y="12"/>
                  </a:lnTo>
                  <a:lnTo>
                    <a:pt x="11" y="10"/>
                  </a:lnTo>
                  <a:lnTo>
                    <a:pt x="12" y="9"/>
                  </a:lnTo>
                  <a:lnTo>
                    <a:pt x="13" y="8"/>
                  </a:lnTo>
                  <a:lnTo>
                    <a:pt x="14" y="8"/>
                  </a:lnTo>
                  <a:lnTo>
                    <a:pt x="15" y="7"/>
                  </a:lnTo>
                  <a:lnTo>
                    <a:pt x="18" y="8"/>
                  </a:lnTo>
                  <a:lnTo>
                    <a:pt x="19" y="9"/>
                  </a:lnTo>
                  <a:lnTo>
                    <a:pt x="21" y="10"/>
                  </a:lnTo>
                  <a:lnTo>
                    <a:pt x="21" y="13"/>
                  </a:lnTo>
                  <a:lnTo>
                    <a:pt x="30" y="13"/>
                  </a:lnTo>
                  <a:lnTo>
                    <a:pt x="29" y="10"/>
                  </a:lnTo>
                  <a:lnTo>
                    <a:pt x="28" y="7"/>
                  </a:lnTo>
                  <a:lnTo>
                    <a:pt x="27" y="5"/>
                  </a:lnTo>
                  <a:lnTo>
                    <a:pt x="26" y="3"/>
                  </a:lnTo>
                  <a:lnTo>
                    <a:pt x="23" y="2"/>
                  </a:lnTo>
                  <a:lnTo>
                    <a:pt x="21" y="0"/>
                  </a:lnTo>
                  <a:lnTo>
                    <a:pt x="18" y="0"/>
                  </a:lnTo>
                  <a:lnTo>
                    <a:pt x="15" y="0"/>
                  </a:lnTo>
                  <a:lnTo>
                    <a:pt x="12" y="0"/>
                  </a:lnTo>
                  <a:lnTo>
                    <a:pt x="8" y="1"/>
                  </a:lnTo>
                  <a:lnTo>
                    <a:pt x="6" y="3"/>
                  </a:lnTo>
                  <a:lnTo>
                    <a:pt x="4" y="4"/>
                  </a:lnTo>
                  <a:lnTo>
                    <a:pt x="3" y="7"/>
                  </a:lnTo>
                  <a:lnTo>
                    <a:pt x="2" y="9"/>
                  </a:lnTo>
                  <a:lnTo>
                    <a:pt x="1" y="10"/>
                  </a:lnTo>
                  <a:lnTo>
                    <a:pt x="1" y="12"/>
                  </a:lnTo>
                  <a:lnTo>
                    <a:pt x="0" y="14"/>
                  </a:lnTo>
                  <a:lnTo>
                    <a:pt x="0" y="16"/>
                  </a:lnTo>
                  <a:lnTo>
                    <a:pt x="0" y="18"/>
                  </a:lnTo>
                  <a:lnTo>
                    <a:pt x="0" y="21"/>
                  </a:lnTo>
                  <a:lnTo>
                    <a:pt x="0" y="22"/>
                  </a:lnTo>
                  <a:lnTo>
                    <a:pt x="1" y="26"/>
                  </a:lnTo>
                  <a:lnTo>
                    <a:pt x="3" y="28"/>
                  </a:lnTo>
                  <a:lnTo>
                    <a:pt x="4" y="32"/>
                  </a:lnTo>
                  <a:lnTo>
                    <a:pt x="6" y="33"/>
                  </a:lnTo>
                  <a:lnTo>
                    <a:pt x="8" y="35"/>
                  </a:lnTo>
                  <a:lnTo>
                    <a:pt x="10" y="35"/>
                  </a:lnTo>
                  <a:lnTo>
                    <a:pt x="12" y="36"/>
                  </a:lnTo>
                  <a:lnTo>
                    <a:pt x="13" y="36"/>
                  </a:lnTo>
                  <a:lnTo>
                    <a:pt x="15" y="36"/>
                  </a:lnTo>
                  <a:lnTo>
                    <a:pt x="18" y="36"/>
                  </a:lnTo>
                  <a:lnTo>
                    <a:pt x="21" y="35"/>
                  </a:lnTo>
                  <a:lnTo>
                    <a:pt x="23" y="34"/>
                  </a:lnTo>
                  <a:lnTo>
                    <a:pt x="25" y="33"/>
                  </a:lnTo>
                  <a:lnTo>
                    <a:pt x="27" y="30"/>
                  </a:lnTo>
                  <a:lnTo>
                    <a:pt x="28" y="28"/>
                  </a:lnTo>
                  <a:lnTo>
                    <a:pt x="29" y="26"/>
                  </a:lnTo>
                  <a:lnTo>
                    <a:pt x="30" y="22"/>
                  </a:lnTo>
                  <a:lnTo>
                    <a:pt x="21"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2" name="Freeform 1432"/>
            <p:cNvSpPr>
              <a:spLocks/>
            </p:cNvSpPr>
            <p:nvPr/>
          </p:nvSpPr>
          <p:spPr bwMode="auto">
            <a:xfrm>
              <a:off x="2658" y="2949"/>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3" name="Freeform 1433"/>
            <p:cNvSpPr>
              <a:spLocks/>
            </p:cNvSpPr>
            <p:nvPr/>
          </p:nvSpPr>
          <p:spPr bwMode="auto">
            <a:xfrm>
              <a:off x="2658" y="2935"/>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4" name="Freeform 1434"/>
            <p:cNvSpPr>
              <a:spLocks/>
            </p:cNvSpPr>
            <p:nvPr/>
          </p:nvSpPr>
          <p:spPr bwMode="auto">
            <a:xfrm>
              <a:off x="2678" y="2948"/>
              <a:ext cx="34" cy="37"/>
            </a:xfrm>
            <a:custGeom>
              <a:avLst/>
              <a:gdLst/>
              <a:ahLst/>
              <a:cxnLst>
                <a:cxn ang="0">
                  <a:pos x="0" y="21"/>
                </a:cxn>
                <a:cxn ang="0">
                  <a:pos x="1" y="26"/>
                </a:cxn>
                <a:cxn ang="0">
                  <a:pos x="3" y="30"/>
                </a:cxn>
                <a:cxn ang="0">
                  <a:pos x="7" y="33"/>
                </a:cxn>
                <a:cxn ang="0">
                  <a:pos x="13" y="36"/>
                </a:cxn>
                <a:cxn ang="0">
                  <a:pos x="16" y="36"/>
                </a:cxn>
                <a:cxn ang="0">
                  <a:pos x="20" y="36"/>
                </a:cxn>
                <a:cxn ang="0">
                  <a:pos x="26" y="33"/>
                </a:cxn>
                <a:cxn ang="0">
                  <a:pos x="29" y="32"/>
                </a:cxn>
                <a:cxn ang="0">
                  <a:pos x="32" y="26"/>
                </a:cxn>
                <a:cxn ang="0">
                  <a:pos x="33" y="21"/>
                </a:cxn>
                <a:cxn ang="0">
                  <a:pos x="33" y="14"/>
                </a:cxn>
                <a:cxn ang="0">
                  <a:pos x="30" y="7"/>
                </a:cxn>
                <a:cxn ang="0">
                  <a:pos x="18" y="8"/>
                </a:cxn>
                <a:cxn ang="0">
                  <a:pos x="21" y="9"/>
                </a:cxn>
                <a:cxn ang="0">
                  <a:pos x="23" y="12"/>
                </a:cxn>
                <a:cxn ang="0">
                  <a:pos x="24" y="15"/>
                </a:cxn>
                <a:cxn ang="0">
                  <a:pos x="24" y="21"/>
                </a:cxn>
                <a:cxn ang="0">
                  <a:pos x="23" y="24"/>
                </a:cxn>
                <a:cxn ang="0">
                  <a:pos x="21" y="27"/>
                </a:cxn>
                <a:cxn ang="0">
                  <a:pos x="18" y="28"/>
                </a:cxn>
                <a:cxn ang="0">
                  <a:pos x="14" y="28"/>
                </a:cxn>
                <a:cxn ang="0">
                  <a:pos x="12" y="27"/>
                </a:cxn>
                <a:cxn ang="0">
                  <a:pos x="10" y="24"/>
                </a:cxn>
                <a:cxn ang="0">
                  <a:pos x="9" y="21"/>
                </a:cxn>
                <a:cxn ang="0">
                  <a:pos x="9" y="15"/>
                </a:cxn>
                <a:cxn ang="0">
                  <a:pos x="10" y="12"/>
                </a:cxn>
                <a:cxn ang="0">
                  <a:pos x="12" y="9"/>
                </a:cxn>
                <a:cxn ang="0">
                  <a:pos x="14" y="8"/>
                </a:cxn>
                <a:cxn ang="0">
                  <a:pos x="30" y="7"/>
                </a:cxn>
                <a:cxn ang="0">
                  <a:pos x="27" y="3"/>
                </a:cxn>
                <a:cxn ang="0">
                  <a:pos x="23" y="1"/>
                </a:cxn>
                <a:cxn ang="0">
                  <a:pos x="16" y="0"/>
                </a:cxn>
                <a:cxn ang="0">
                  <a:pos x="13" y="0"/>
                </a:cxn>
                <a:cxn ang="0">
                  <a:pos x="7" y="3"/>
                </a:cxn>
                <a:cxn ang="0">
                  <a:pos x="4" y="4"/>
                </a:cxn>
                <a:cxn ang="0">
                  <a:pos x="3" y="7"/>
                </a:cxn>
                <a:cxn ang="0">
                  <a:pos x="0" y="14"/>
                </a:cxn>
                <a:cxn ang="0">
                  <a:pos x="0" y="18"/>
                </a:cxn>
              </a:cxnLst>
              <a:rect l="0" t="0" r="r" b="b"/>
              <a:pathLst>
                <a:path w="34" h="37">
                  <a:moveTo>
                    <a:pt x="0" y="18"/>
                  </a:moveTo>
                  <a:lnTo>
                    <a:pt x="0" y="21"/>
                  </a:lnTo>
                  <a:lnTo>
                    <a:pt x="0" y="22"/>
                  </a:lnTo>
                  <a:lnTo>
                    <a:pt x="1" y="26"/>
                  </a:lnTo>
                  <a:lnTo>
                    <a:pt x="3" y="28"/>
                  </a:lnTo>
                  <a:lnTo>
                    <a:pt x="3" y="30"/>
                  </a:lnTo>
                  <a:lnTo>
                    <a:pt x="4" y="32"/>
                  </a:lnTo>
                  <a:lnTo>
                    <a:pt x="7" y="33"/>
                  </a:lnTo>
                  <a:lnTo>
                    <a:pt x="9" y="35"/>
                  </a:lnTo>
                  <a:lnTo>
                    <a:pt x="13" y="36"/>
                  </a:lnTo>
                  <a:lnTo>
                    <a:pt x="14" y="36"/>
                  </a:lnTo>
                  <a:lnTo>
                    <a:pt x="16" y="36"/>
                  </a:lnTo>
                  <a:lnTo>
                    <a:pt x="18" y="36"/>
                  </a:lnTo>
                  <a:lnTo>
                    <a:pt x="20" y="36"/>
                  </a:lnTo>
                  <a:lnTo>
                    <a:pt x="23" y="35"/>
                  </a:lnTo>
                  <a:lnTo>
                    <a:pt x="26" y="33"/>
                  </a:lnTo>
                  <a:lnTo>
                    <a:pt x="27" y="33"/>
                  </a:lnTo>
                  <a:lnTo>
                    <a:pt x="29" y="32"/>
                  </a:lnTo>
                  <a:lnTo>
                    <a:pt x="30" y="28"/>
                  </a:lnTo>
                  <a:lnTo>
                    <a:pt x="32" y="26"/>
                  </a:lnTo>
                  <a:lnTo>
                    <a:pt x="33" y="22"/>
                  </a:lnTo>
                  <a:lnTo>
                    <a:pt x="33" y="21"/>
                  </a:lnTo>
                  <a:lnTo>
                    <a:pt x="33" y="18"/>
                  </a:lnTo>
                  <a:lnTo>
                    <a:pt x="33" y="14"/>
                  </a:lnTo>
                  <a:lnTo>
                    <a:pt x="32" y="10"/>
                  </a:lnTo>
                  <a:lnTo>
                    <a:pt x="30" y="7"/>
                  </a:lnTo>
                  <a:lnTo>
                    <a:pt x="16" y="7"/>
                  </a:lnTo>
                  <a:lnTo>
                    <a:pt x="18" y="8"/>
                  </a:lnTo>
                  <a:lnTo>
                    <a:pt x="19" y="8"/>
                  </a:lnTo>
                  <a:lnTo>
                    <a:pt x="21" y="9"/>
                  </a:lnTo>
                  <a:lnTo>
                    <a:pt x="22" y="10"/>
                  </a:lnTo>
                  <a:lnTo>
                    <a:pt x="23" y="12"/>
                  </a:lnTo>
                  <a:lnTo>
                    <a:pt x="24" y="14"/>
                  </a:lnTo>
                  <a:lnTo>
                    <a:pt x="24" y="15"/>
                  </a:lnTo>
                  <a:lnTo>
                    <a:pt x="24" y="18"/>
                  </a:lnTo>
                  <a:lnTo>
                    <a:pt x="24" y="21"/>
                  </a:lnTo>
                  <a:lnTo>
                    <a:pt x="24" y="22"/>
                  </a:lnTo>
                  <a:lnTo>
                    <a:pt x="23" y="24"/>
                  </a:lnTo>
                  <a:lnTo>
                    <a:pt x="22" y="26"/>
                  </a:lnTo>
                  <a:lnTo>
                    <a:pt x="21" y="27"/>
                  </a:lnTo>
                  <a:lnTo>
                    <a:pt x="19" y="28"/>
                  </a:lnTo>
                  <a:lnTo>
                    <a:pt x="18" y="28"/>
                  </a:lnTo>
                  <a:lnTo>
                    <a:pt x="16" y="28"/>
                  </a:lnTo>
                  <a:lnTo>
                    <a:pt x="14" y="28"/>
                  </a:lnTo>
                  <a:lnTo>
                    <a:pt x="13" y="28"/>
                  </a:lnTo>
                  <a:lnTo>
                    <a:pt x="12" y="27"/>
                  </a:lnTo>
                  <a:lnTo>
                    <a:pt x="10" y="26"/>
                  </a:lnTo>
                  <a:lnTo>
                    <a:pt x="10" y="24"/>
                  </a:lnTo>
                  <a:lnTo>
                    <a:pt x="9" y="22"/>
                  </a:lnTo>
                  <a:lnTo>
                    <a:pt x="9" y="21"/>
                  </a:lnTo>
                  <a:lnTo>
                    <a:pt x="8" y="18"/>
                  </a:lnTo>
                  <a:lnTo>
                    <a:pt x="9" y="15"/>
                  </a:lnTo>
                  <a:lnTo>
                    <a:pt x="9" y="14"/>
                  </a:lnTo>
                  <a:lnTo>
                    <a:pt x="10" y="12"/>
                  </a:lnTo>
                  <a:lnTo>
                    <a:pt x="10" y="10"/>
                  </a:lnTo>
                  <a:lnTo>
                    <a:pt x="12" y="9"/>
                  </a:lnTo>
                  <a:lnTo>
                    <a:pt x="13" y="8"/>
                  </a:lnTo>
                  <a:lnTo>
                    <a:pt x="14" y="8"/>
                  </a:lnTo>
                  <a:lnTo>
                    <a:pt x="16" y="7"/>
                  </a:lnTo>
                  <a:lnTo>
                    <a:pt x="30" y="7"/>
                  </a:lnTo>
                  <a:lnTo>
                    <a:pt x="29" y="4"/>
                  </a:lnTo>
                  <a:lnTo>
                    <a:pt x="27" y="3"/>
                  </a:lnTo>
                  <a:lnTo>
                    <a:pt x="26" y="3"/>
                  </a:lnTo>
                  <a:lnTo>
                    <a:pt x="23" y="1"/>
                  </a:lnTo>
                  <a:lnTo>
                    <a:pt x="20" y="0"/>
                  </a:lnTo>
                  <a:lnTo>
                    <a:pt x="16" y="0"/>
                  </a:lnTo>
                  <a:lnTo>
                    <a:pt x="14" y="0"/>
                  </a:lnTo>
                  <a:lnTo>
                    <a:pt x="13" y="0"/>
                  </a:lnTo>
                  <a:lnTo>
                    <a:pt x="9" y="1"/>
                  </a:lnTo>
                  <a:lnTo>
                    <a:pt x="7" y="3"/>
                  </a:lnTo>
                  <a:lnTo>
                    <a:pt x="5" y="3"/>
                  </a:lnTo>
                  <a:lnTo>
                    <a:pt x="4" y="4"/>
                  </a:lnTo>
                  <a:lnTo>
                    <a:pt x="3" y="6"/>
                  </a:lnTo>
                  <a:lnTo>
                    <a:pt x="3" y="7"/>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5" name="Freeform 1435"/>
            <p:cNvSpPr>
              <a:spLocks/>
            </p:cNvSpPr>
            <p:nvPr/>
          </p:nvSpPr>
          <p:spPr bwMode="auto">
            <a:xfrm>
              <a:off x="2726" y="2948"/>
              <a:ext cx="30" cy="36"/>
            </a:xfrm>
            <a:custGeom>
              <a:avLst/>
              <a:gdLst/>
              <a:ahLst/>
              <a:cxnLst>
                <a:cxn ang="0">
                  <a:pos x="0" y="35"/>
                </a:cxn>
                <a:cxn ang="0">
                  <a:pos x="8" y="35"/>
                </a:cxn>
                <a:cxn ang="0">
                  <a:pos x="8" y="15"/>
                </a:cxn>
                <a:cxn ang="0">
                  <a:pos x="8" y="14"/>
                </a:cxn>
                <a:cxn ang="0">
                  <a:pos x="9" y="12"/>
                </a:cxn>
                <a:cxn ang="0">
                  <a:pos x="9" y="10"/>
                </a:cxn>
                <a:cxn ang="0">
                  <a:pos x="10" y="9"/>
                </a:cxn>
                <a:cxn ang="0">
                  <a:pos x="12" y="8"/>
                </a:cxn>
                <a:cxn ang="0">
                  <a:pos x="13" y="8"/>
                </a:cxn>
                <a:cxn ang="0">
                  <a:pos x="15" y="8"/>
                </a:cxn>
                <a:cxn ang="0">
                  <a:pos x="17" y="8"/>
                </a:cxn>
                <a:cxn ang="0">
                  <a:pos x="17" y="8"/>
                </a:cxn>
                <a:cxn ang="0">
                  <a:pos x="18" y="9"/>
                </a:cxn>
                <a:cxn ang="0">
                  <a:pos x="19" y="9"/>
                </a:cxn>
                <a:cxn ang="0">
                  <a:pos x="19" y="10"/>
                </a:cxn>
                <a:cxn ang="0">
                  <a:pos x="20" y="11"/>
                </a:cxn>
                <a:cxn ang="0">
                  <a:pos x="20" y="15"/>
                </a:cxn>
                <a:cxn ang="0">
                  <a:pos x="20" y="35"/>
                </a:cxn>
                <a:cxn ang="0">
                  <a:pos x="29" y="35"/>
                </a:cxn>
                <a:cxn ang="0">
                  <a:pos x="29" y="12"/>
                </a:cxn>
                <a:cxn ang="0">
                  <a:pos x="28" y="9"/>
                </a:cxn>
                <a:cxn ang="0">
                  <a:pos x="28" y="7"/>
                </a:cxn>
                <a:cxn ang="0">
                  <a:pos x="27" y="5"/>
                </a:cxn>
                <a:cxn ang="0">
                  <a:pos x="27" y="3"/>
                </a:cxn>
                <a:cxn ang="0">
                  <a:pos x="26" y="3"/>
                </a:cxn>
                <a:cxn ang="0">
                  <a:pos x="25" y="2"/>
                </a:cxn>
                <a:cxn ang="0">
                  <a:pos x="22" y="1"/>
                </a:cxn>
                <a:cxn ang="0">
                  <a:pos x="21" y="0"/>
                </a:cxn>
                <a:cxn ang="0">
                  <a:pos x="17" y="0"/>
                </a:cxn>
                <a:cxn ang="0">
                  <a:pos x="15" y="0"/>
                </a:cxn>
                <a:cxn ang="0">
                  <a:pos x="13" y="1"/>
                </a:cxn>
                <a:cxn ang="0">
                  <a:pos x="12" y="1"/>
                </a:cxn>
                <a:cxn ang="0">
                  <a:pos x="10" y="3"/>
                </a:cxn>
                <a:cxn ang="0">
                  <a:pos x="8" y="5"/>
                </a:cxn>
                <a:cxn ang="0">
                  <a:pos x="8" y="1"/>
                </a:cxn>
                <a:cxn ang="0">
                  <a:pos x="0" y="1"/>
                </a:cxn>
                <a:cxn ang="0">
                  <a:pos x="0" y="35"/>
                </a:cxn>
              </a:cxnLst>
              <a:rect l="0" t="0" r="r" b="b"/>
              <a:pathLst>
                <a:path w="30" h="36">
                  <a:moveTo>
                    <a:pt x="0" y="35"/>
                  </a:moveTo>
                  <a:lnTo>
                    <a:pt x="8" y="35"/>
                  </a:lnTo>
                  <a:lnTo>
                    <a:pt x="8" y="15"/>
                  </a:lnTo>
                  <a:lnTo>
                    <a:pt x="8" y="14"/>
                  </a:lnTo>
                  <a:lnTo>
                    <a:pt x="9" y="12"/>
                  </a:lnTo>
                  <a:lnTo>
                    <a:pt x="9" y="10"/>
                  </a:lnTo>
                  <a:lnTo>
                    <a:pt x="10" y="9"/>
                  </a:lnTo>
                  <a:lnTo>
                    <a:pt x="12" y="8"/>
                  </a:lnTo>
                  <a:lnTo>
                    <a:pt x="13" y="8"/>
                  </a:lnTo>
                  <a:lnTo>
                    <a:pt x="15" y="8"/>
                  </a:lnTo>
                  <a:lnTo>
                    <a:pt x="17" y="8"/>
                  </a:lnTo>
                  <a:lnTo>
                    <a:pt x="17" y="8"/>
                  </a:lnTo>
                  <a:lnTo>
                    <a:pt x="18" y="9"/>
                  </a:lnTo>
                  <a:lnTo>
                    <a:pt x="19" y="9"/>
                  </a:lnTo>
                  <a:lnTo>
                    <a:pt x="19" y="10"/>
                  </a:lnTo>
                  <a:lnTo>
                    <a:pt x="20" y="11"/>
                  </a:lnTo>
                  <a:lnTo>
                    <a:pt x="20" y="15"/>
                  </a:lnTo>
                  <a:lnTo>
                    <a:pt x="20" y="35"/>
                  </a:lnTo>
                  <a:lnTo>
                    <a:pt x="29" y="35"/>
                  </a:lnTo>
                  <a:lnTo>
                    <a:pt x="29" y="12"/>
                  </a:lnTo>
                  <a:lnTo>
                    <a:pt x="28" y="9"/>
                  </a:lnTo>
                  <a:lnTo>
                    <a:pt x="28" y="7"/>
                  </a:lnTo>
                  <a:lnTo>
                    <a:pt x="27" y="5"/>
                  </a:lnTo>
                  <a:lnTo>
                    <a:pt x="27" y="3"/>
                  </a:lnTo>
                  <a:lnTo>
                    <a:pt x="26" y="3"/>
                  </a:lnTo>
                  <a:lnTo>
                    <a:pt x="25" y="2"/>
                  </a:lnTo>
                  <a:lnTo>
                    <a:pt x="22" y="1"/>
                  </a:lnTo>
                  <a:lnTo>
                    <a:pt x="21" y="0"/>
                  </a:lnTo>
                  <a:lnTo>
                    <a:pt x="17" y="0"/>
                  </a:lnTo>
                  <a:lnTo>
                    <a:pt x="15" y="0"/>
                  </a:lnTo>
                  <a:lnTo>
                    <a:pt x="13" y="1"/>
                  </a:lnTo>
                  <a:lnTo>
                    <a:pt x="12" y="1"/>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6" name="Freeform 1436"/>
            <p:cNvSpPr>
              <a:spLocks/>
            </p:cNvSpPr>
            <p:nvPr/>
          </p:nvSpPr>
          <p:spPr bwMode="auto">
            <a:xfrm>
              <a:off x="2802" y="2934"/>
              <a:ext cx="33" cy="51"/>
            </a:xfrm>
            <a:custGeom>
              <a:avLst/>
              <a:gdLst/>
              <a:ahLst/>
              <a:cxnLst>
                <a:cxn ang="0">
                  <a:pos x="24" y="0"/>
                </a:cxn>
                <a:cxn ang="0">
                  <a:pos x="22" y="15"/>
                </a:cxn>
                <a:cxn ang="0">
                  <a:pos x="17" y="13"/>
                </a:cxn>
                <a:cxn ang="0">
                  <a:pos x="11" y="13"/>
                </a:cxn>
                <a:cxn ang="0">
                  <a:pos x="8" y="13"/>
                </a:cxn>
                <a:cxn ang="0">
                  <a:pos x="4" y="18"/>
                </a:cxn>
                <a:cxn ang="0">
                  <a:pos x="3" y="20"/>
                </a:cxn>
                <a:cxn ang="0">
                  <a:pos x="1" y="27"/>
                </a:cxn>
                <a:cxn ang="0">
                  <a:pos x="0" y="31"/>
                </a:cxn>
                <a:cxn ang="0">
                  <a:pos x="1" y="36"/>
                </a:cxn>
                <a:cxn ang="0">
                  <a:pos x="3" y="42"/>
                </a:cxn>
                <a:cxn ang="0">
                  <a:pos x="6" y="47"/>
                </a:cxn>
                <a:cxn ang="0">
                  <a:pos x="11" y="50"/>
                </a:cxn>
                <a:cxn ang="0">
                  <a:pos x="14" y="50"/>
                </a:cxn>
                <a:cxn ang="0">
                  <a:pos x="17" y="50"/>
                </a:cxn>
                <a:cxn ang="0">
                  <a:pos x="19" y="49"/>
                </a:cxn>
                <a:cxn ang="0">
                  <a:pos x="22" y="47"/>
                </a:cxn>
                <a:cxn ang="0">
                  <a:pos x="24" y="49"/>
                </a:cxn>
                <a:cxn ang="0">
                  <a:pos x="32" y="21"/>
                </a:cxn>
                <a:cxn ang="0">
                  <a:pos x="18" y="21"/>
                </a:cxn>
                <a:cxn ang="0">
                  <a:pos x="21" y="21"/>
                </a:cxn>
                <a:cxn ang="0">
                  <a:pos x="22" y="25"/>
                </a:cxn>
                <a:cxn ang="0">
                  <a:pos x="24" y="29"/>
                </a:cxn>
                <a:cxn ang="0">
                  <a:pos x="24" y="34"/>
                </a:cxn>
                <a:cxn ang="0">
                  <a:pos x="23" y="38"/>
                </a:cxn>
                <a:cxn ang="0">
                  <a:pos x="21" y="41"/>
                </a:cxn>
                <a:cxn ang="0">
                  <a:pos x="18" y="42"/>
                </a:cxn>
                <a:cxn ang="0">
                  <a:pos x="15" y="42"/>
                </a:cxn>
                <a:cxn ang="0">
                  <a:pos x="12" y="41"/>
                </a:cxn>
                <a:cxn ang="0">
                  <a:pos x="10" y="38"/>
                </a:cxn>
                <a:cxn ang="0">
                  <a:pos x="9" y="34"/>
                </a:cxn>
                <a:cxn ang="0">
                  <a:pos x="9" y="29"/>
                </a:cxn>
                <a:cxn ang="0">
                  <a:pos x="10" y="25"/>
                </a:cxn>
                <a:cxn ang="0">
                  <a:pos x="12" y="21"/>
                </a:cxn>
                <a:cxn ang="0">
                  <a:pos x="15" y="21"/>
                </a:cxn>
                <a:cxn ang="0">
                  <a:pos x="32" y="21"/>
                </a:cxn>
              </a:cxnLst>
              <a:rect l="0" t="0" r="r" b="b"/>
              <a:pathLst>
                <a:path w="33" h="51">
                  <a:moveTo>
                    <a:pt x="32" y="0"/>
                  </a:moveTo>
                  <a:lnTo>
                    <a:pt x="24" y="0"/>
                  </a:lnTo>
                  <a:lnTo>
                    <a:pt x="24" y="18"/>
                  </a:lnTo>
                  <a:lnTo>
                    <a:pt x="22" y="15"/>
                  </a:lnTo>
                  <a:lnTo>
                    <a:pt x="19" y="13"/>
                  </a:lnTo>
                  <a:lnTo>
                    <a:pt x="17" y="13"/>
                  </a:lnTo>
                  <a:lnTo>
                    <a:pt x="13" y="13"/>
                  </a:lnTo>
                  <a:lnTo>
                    <a:pt x="11" y="13"/>
                  </a:lnTo>
                  <a:lnTo>
                    <a:pt x="9" y="13"/>
                  </a:lnTo>
                  <a:lnTo>
                    <a:pt x="8" y="13"/>
                  </a:lnTo>
                  <a:lnTo>
                    <a:pt x="6" y="15"/>
                  </a:lnTo>
                  <a:lnTo>
                    <a:pt x="4" y="18"/>
                  </a:lnTo>
                  <a:lnTo>
                    <a:pt x="3" y="19"/>
                  </a:lnTo>
                  <a:lnTo>
                    <a:pt x="3" y="20"/>
                  </a:lnTo>
                  <a:lnTo>
                    <a:pt x="2" y="23"/>
                  </a:lnTo>
                  <a:lnTo>
                    <a:pt x="1" y="27"/>
                  </a:lnTo>
                  <a:lnTo>
                    <a:pt x="1" y="29"/>
                  </a:lnTo>
                  <a:lnTo>
                    <a:pt x="0" y="31"/>
                  </a:lnTo>
                  <a:lnTo>
                    <a:pt x="1" y="34"/>
                  </a:lnTo>
                  <a:lnTo>
                    <a:pt x="1" y="36"/>
                  </a:lnTo>
                  <a:lnTo>
                    <a:pt x="2" y="39"/>
                  </a:lnTo>
                  <a:lnTo>
                    <a:pt x="3" y="42"/>
                  </a:lnTo>
                  <a:lnTo>
                    <a:pt x="4" y="46"/>
                  </a:lnTo>
                  <a:lnTo>
                    <a:pt x="6" y="47"/>
                  </a:lnTo>
                  <a:lnTo>
                    <a:pt x="8" y="49"/>
                  </a:lnTo>
                  <a:lnTo>
                    <a:pt x="11" y="50"/>
                  </a:lnTo>
                  <a:lnTo>
                    <a:pt x="13" y="50"/>
                  </a:lnTo>
                  <a:lnTo>
                    <a:pt x="14" y="50"/>
                  </a:lnTo>
                  <a:lnTo>
                    <a:pt x="15" y="50"/>
                  </a:lnTo>
                  <a:lnTo>
                    <a:pt x="17" y="50"/>
                  </a:lnTo>
                  <a:lnTo>
                    <a:pt x="19" y="49"/>
                  </a:lnTo>
                  <a:lnTo>
                    <a:pt x="19" y="49"/>
                  </a:lnTo>
                  <a:lnTo>
                    <a:pt x="21" y="48"/>
                  </a:lnTo>
                  <a:lnTo>
                    <a:pt x="22" y="47"/>
                  </a:lnTo>
                  <a:lnTo>
                    <a:pt x="24" y="44"/>
                  </a:lnTo>
                  <a:lnTo>
                    <a:pt x="24" y="49"/>
                  </a:lnTo>
                  <a:lnTo>
                    <a:pt x="32" y="49"/>
                  </a:lnTo>
                  <a:lnTo>
                    <a:pt x="32" y="21"/>
                  </a:lnTo>
                  <a:lnTo>
                    <a:pt x="16" y="21"/>
                  </a:lnTo>
                  <a:lnTo>
                    <a:pt x="18" y="21"/>
                  </a:lnTo>
                  <a:lnTo>
                    <a:pt x="19" y="21"/>
                  </a:lnTo>
                  <a:lnTo>
                    <a:pt x="21" y="21"/>
                  </a:lnTo>
                  <a:lnTo>
                    <a:pt x="22" y="23"/>
                  </a:lnTo>
                  <a:lnTo>
                    <a:pt x="22" y="25"/>
                  </a:lnTo>
                  <a:lnTo>
                    <a:pt x="24" y="27"/>
                  </a:lnTo>
                  <a:lnTo>
                    <a:pt x="24" y="29"/>
                  </a:lnTo>
                  <a:lnTo>
                    <a:pt x="24" y="31"/>
                  </a:lnTo>
                  <a:lnTo>
                    <a:pt x="24" y="34"/>
                  </a:lnTo>
                  <a:lnTo>
                    <a:pt x="24" y="36"/>
                  </a:lnTo>
                  <a:lnTo>
                    <a:pt x="23" y="38"/>
                  </a:lnTo>
                  <a:lnTo>
                    <a:pt x="22" y="39"/>
                  </a:lnTo>
                  <a:lnTo>
                    <a:pt x="21" y="41"/>
                  </a:lnTo>
                  <a:lnTo>
                    <a:pt x="19" y="41"/>
                  </a:lnTo>
                  <a:lnTo>
                    <a:pt x="18" y="42"/>
                  </a:lnTo>
                  <a:lnTo>
                    <a:pt x="16" y="42"/>
                  </a:lnTo>
                  <a:lnTo>
                    <a:pt x="15" y="42"/>
                  </a:lnTo>
                  <a:lnTo>
                    <a:pt x="13" y="41"/>
                  </a:lnTo>
                  <a:lnTo>
                    <a:pt x="12" y="41"/>
                  </a:lnTo>
                  <a:lnTo>
                    <a:pt x="11" y="39"/>
                  </a:lnTo>
                  <a:lnTo>
                    <a:pt x="10" y="38"/>
                  </a:lnTo>
                  <a:lnTo>
                    <a:pt x="9" y="36"/>
                  </a:lnTo>
                  <a:lnTo>
                    <a:pt x="9" y="34"/>
                  </a:lnTo>
                  <a:lnTo>
                    <a:pt x="9" y="31"/>
                  </a:lnTo>
                  <a:lnTo>
                    <a:pt x="9" y="29"/>
                  </a:lnTo>
                  <a:lnTo>
                    <a:pt x="9" y="27"/>
                  </a:lnTo>
                  <a:lnTo>
                    <a:pt x="10" y="25"/>
                  </a:lnTo>
                  <a:lnTo>
                    <a:pt x="11" y="23"/>
                  </a:lnTo>
                  <a:lnTo>
                    <a:pt x="12" y="21"/>
                  </a:lnTo>
                  <a:lnTo>
                    <a:pt x="13" y="21"/>
                  </a:lnTo>
                  <a:lnTo>
                    <a:pt x="15" y="21"/>
                  </a:lnTo>
                  <a:lnTo>
                    <a:pt x="16" y="21"/>
                  </a:lnTo>
                  <a:lnTo>
                    <a:pt x="32" y="21"/>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7" name="Freeform 1437"/>
            <p:cNvSpPr>
              <a:spLocks/>
            </p:cNvSpPr>
            <p:nvPr/>
          </p:nvSpPr>
          <p:spPr bwMode="auto">
            <a:xfrm>
              <a:off x="2849" y="2948"/>
              <a:ext cx="32" cy="37"/>
            </a:xfrm>
            <a:custGeom>
              <a:avLst/>
              <a:gdLst/>
              <a:ahLst/>
              <a:cxnLst>
                <a:cxn ang="0">
                  <a:pos x="21" y="27"/>
                </a:cxn>
                <a:cxn ang="0">
                  <a:pos x="18" y="28"/>
                </a:cxn>
                <a:cxn ang="0">
                  <a:pos x="14" y="28"/>
                </a:cxn>
                <a:cxn ang="0">
                  <a:pos x="11" y="27"/>
                </a:cxn>
                <a:cxn ang="0">
                  <a:pos x="9" y="22"/>
                </a:cxn>
                <a:cxn ang="0">
                  <a:pos x="31" y="21"/>
                </a:cxn>
                <a:cxn ang="0">
                  <a:pos x="31" y="14"/>
                </a:cxn>
                <a:cxn ang="0">
                  <a:pos x="30" y="10"/>
                </a:cxn>
                <a:cxn ang="0">
                  <a:pos x="28" y="7"/>
                </a:cxn>
                <a:cxn ang="0">
                  <a:pos x="17" y="7"/>
                </a:cxn>
                <a:cxn ang="0">
                  <a:pos x="19" y="9"/>
                </a:cxn>
                <a:cxn ang="0">
                  <a:pos x="21" y="10"/>
                </a:cxn>
                <a:cxn ang="0">
                  <a:pos x="22" y="15"/>
                </a:cxn>
                <a:cxn ang="0">
                  <a:pos x="9" y="13"/>
                </a:cxn>
                <a:cxn ang="0">
                  <a:pos x="10" y="10"/>
                </a:cxn>
                <a:cxn ang="0">
                  <a:pos x="12" y="9"/>
                </a:cxn>
                <a:cxn ang="0">
                  <a:pos x="14" y="7"/>
                </a:cxn>
                <a:cxn ang="0">
                  <a:pos x="28" y="7"/>
                </a:cxn>
                <a:cxn ang="0">
                  <a:pos x="24" y="3"/>
                </a:cxn>
                <a:cxn ang="0">
                  <a:pos x="18" y="0"/>
                </a:cxn>
                <a:cxn ang="0">
                  <a:pos x="13" y="0"/>
                </a:cxn>
                <a:cxn ang="0">
                  <a:pos x="9" y="1"/>
                </a:cxn>
                <a:cxn ang="0">
                  <a:pos x="4" y="4"/>
                </a:cxn>
                <a:cxn ang="0">
                  <a:pos x="2" y="9"/>
                </a:cxn>
                <a:cxn ang="0">
                  <a:pos x="1" y="12"/>
                </a:cxn>
                <a:cxn ang="0">
                  <a:pos x="0" y="15"/>
                </a:cxn>
                <a:cxn ang="0">
                  <a:pos x="0" y="20"/>
                </a:cxn>
                <a:cxn ang="0">
                  <a:pos x="1" y="24"/>
                </a:cxn>
                <a:cxn ang="0">
                  <a:pos x="3" y="28"/>
                </a:cxn>
                <a:cxn ang="0">
                  <a:pos x="7" y="33"/>
                </a:cxn>
                <a:cxn ang="0">
                  <a:pos x="12" y="36"/>
                </a:cxn>
                <a:cxn ang="0">
                  <a:pos x="15" y="36"/>
                </a:cxn>
                <a:cxn ang="0">
                  <a:pos x="21" y="35"/>
                </a:cxn>
                <a:cxn ang="0">
                  <a:pos x="25" y="33"/>
                </a:cxn>
                <a:cxn ang="0">
                  <a:pos x="28" y="30"/>
                </a:cxn>
                <a:cxn ang="0">
                  <a:pos x="30" y="25"/>
                </a:cxn>
              </a:cxnLst>
              <a:rect l="0" t="0" r="r" b="b"/>
              <a:pathLst>
                <a:path w="32" h="37">
                  <a:moveTo>
                    <a:pt x="22" y="25"/>
                  </a:moveTo>
                  <a:lnTo>
                    <a:pt x="21" y="27"/>
                  </a:lnTo>
                  <a:lnTo>
                    <a:pt x="19" y="27"/>
                  </a:lnTo>
                  <a:lnTo>
                    <a:pt x="18" y="28"/>
                  </a:lnTo>
                  <a:lnTo>
                    <a:pt x="16" y="28"/>
                  </a:lnTo>
                  <a:lnTo>
                    <a:pt x="14" y="28"/>
                  </a:lnTo>
                  <a:lnTo>
                    <a:pt x="13" y="28"/>
                  </a:lnTo>
                  <a:lnTo>
                    <a:pt x="11" y="27"/>
                  </a:lnTo>
                  <a:lnTo>
                    <a:pt x="9" y="24"/>
                  </a:lnTo>
                  <a:lnTo>
                    <a:pt x="9" y="22"/>
                  </a:lnTo>
                  <a:lnTo>
                    <a:pt x="9" y="21"/>
                  </a:lnTo>
                  <a:lnTo>
                    <a:pt x="31" y="21"/>
                  </a:lnTo>
                  <a:lnTo>
                    <a:pt x="31" y="18"/>
                  </a:lnTo>
                  <a:lnTo>
                    <a:pt x="31" y="14"/>
                  </a:lnTo>
                  <a:lnTo>
                    <a:pt x="30" y="12"/>
                  </a:lnTo>
                  <a:lnTo>
                    <a:pt x="30" y="10"/>
                  </a:lnTo>
                  <a:lnTo>
                    <a:pt x="29" y="9"/>
                  </a:lnTo>
                  <a:lnTo>
                    <a:pt x="28" y="7"/>
                  </a:lnTo>
                  <a:lnTo>
                    <a:pt x="15" y="7"/>
                  </a:lnTo>
                  <a:lnTo>
                    <a:pt x="17" y="7"/>
                  </a:lnTo>
                  <a:lnTo>
                    <a:pt x="18" y="8"/>
                  </a:lnTo>
                  <a:lnTo>
                    <a:pt x="19" y="9"/>
                  </a:lnTo>
                  <a:lnTo>
                    <a:pt x="20" y="9"/>
                  </a:lnTo>
                  <a:lnTo>
                    <a:pt x="21" y="10"/>
                  </a:lnTo>
                  <a:lnTo>
                    <a:pt x="21" y="11"/>
                  </a:lnTo>
                  <a:lnTo>
                    <a:pt x="22" y="15"/>
                  </a:lnTo>
                  <a:lnTo>
                    <a:pt x="9" y="15"/>
                  </a:lnTo>
                  <a:lnTo>
                    <a:pt x="9" y="13"/>
                  </a:lnTo>
                  <a:lnTo>
                    <a:pt x="9" y="11"/>
                  </a:lnTo>
                  <a:lnTo>
                    <a:pt x="10" y="10"/>
                  </a:lnTo>
                  <a:lnTo>
                    <a:pt x="11" y="9"/>
                  </a:lnTo>
                  <a:lnTo>
                    <a:pt x="12" y="9"/>
                  </a:lnTo>
                  <a:lnTo>
                    <a:pt x="13" y="8"/>
                  </a:lnTo>
                  <a:lnTo>
                    <a:pt x="14" y="7"/>
                  </a:lnTo>
                  <a:lnTo>
                    <a:pt x="15" y="7"/>
                  </a:lnTo>
                  <a:lnTo>
                    <a:pt x="28" y="7"/>
                  </a:lnTo>
                  <a:lnTo>
                    <a:pt x="27" y="4"/>
                  </a:lnTo>
                  <a:lnTo>
                    <a:pt x="24" y="3"/>
                  </a:lnTo>
                  <a:lnTo>
                    <a:pt x="22" y="1"/>
                  </a:lnTo>
                  <a:lnTo>
                    <a:pt x="18" y="0"/>
                  </a:lnTo>
                  <a:lnTo>
                    <a:pt x="15" y="0"/>
                  </a:lnTo>
                  <a:lnTo>
                    <a:pt x="13" y="0"/>
                  </a:lnTo>
                  <a:lnTo>
                    <a:pt x="12" y="0"/>
                  </a:lnTo>
                  <a:lnTo>
                    <a:pt x="9" y="1"/>
                  </a:lnTo>
                  <a:lnTo>
                    <a:pt x="7" y="3"/>
                  </a:lnTo>
                  <a:lnTo>
                    <a:pt x="4" y="4"/>
                  </a:lnTo>
                  <a:lnTo>
                    <a:pt x="3" y="7"/>
                  </a:lnTo>
                  <a:lnTo>
                    <a:pt x="2" y="9"/>
                  </a:lnTo>
                  <a:lnTo>
                    <a:pt x="1" y="10"/>
                  </a:lnTo>
                  <a:lnTo>
                    <a:pt x="1" y="12"/>
                  </a:lnTo>
                  <a:lnTo>
                    <a:pt x="0" y="14"/>
                  </a:lnTo>
                  <a:lnTo>
                    <a:pt x="0" y="15"/>
                  </a:lnTo>
                  <a:lnTo>
                    <a:pt x="0" y="18"/>
                  </a:lnTo>
                  <a:lnTo>
                    <a:pt x="0" y="20"/>
                  </a:lnTo>
                  <a:lnTo>
                    <a:pt x="0" y="22"/>
                  </a:lnTo>
                  <a:lnTo>
                    <a:pt x="1" y="24"/>
                  </a:lnTo>
                  <a:lnTo>
                    <a:pt x="1" y="26"/>
                  </a:lnTo>
                  <a:lnTo>
                    <a:pt x="3" y="28"/>
                  </a:lnTo>
                  <a:lnTo>
                    <a:pt x="4" y="32"/>
                  </a:lnTo>
                  <a:lnTo>
                    <a:pt x="7" y="33"/>
                  </a:lnTo>
                  <a:lnTo>
                    <a:pt x="9" y="35"/>
                  </a:lnTo>
                  <a:lnTo>
                    <a:pt x="12" y="36"/>
                  </a:lnTo>
                  <a:lnTo>
                    <a:pt x="13" y="36"/>
                  </a:lnTo>
                  <a:lnTo>
                    <a:pt x="15" y="36"/>
                  </a:lnTo>
                  <a:lnTo>
                    <a:pt x="18" y="36"/>
                  </a:lnTo>
                  <a:lnTo>
                    <a:pt x="21" y="35"/>
                  </a:lnTo>
                  <a:lnTo>
                    <a:pt x="23" y="34"/>
                  </a:lnTo>
                  <a:lnTo>
                    <a:pt x="25" y="33"/>
                  </a:lnTo>
                  <a:lnTo>
                    <a:pt x="27" y="32"/>
                  </a:lnTo>
                  <a:lnTo>
                    <a:pt x="28" y="30"/>
                  </a:lnTo>
                  <a:lnTo>
                    <a:pt x="29" y="27"/>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8" name="Freeform 1438"/>
            <p:cNvSpPr>
              <a:spLocks/>
            </p:cNvSpPr>
            <p:nvPr/>
          </p:nvSpPr>
          <p:spPr bwMode="auto">
            <a:xfrm>
              <a:off x="2928" y="2935"/>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19" name="Freeform 1439"/>
            <p:cNvSpPr>
              <a:spLocks/>
            </p:cNvSpPr>
            <p:nvPr/>
          </p:nvSpPr>
          <p:spPr bwMode="auto">
            <a:xfrm>
              <a:off x="2948" y="2948"/>
              <a:ext cx="31" cy="37"/>
            </a:xfrm>
            <a:custGeom>
              <a:avLst/>
              <a:gdLst/>
              <a:ahLst/>
              <a:cxnLst>
                <a:cxn ang="0">
                  <a:pos x="20" y="32"/>
                </a:cxn>
                <a:cxn ang="0">
                  <a:pos x="21" y="35"/>
                </a:cxn>
                <a:cxn ang="0">
                  <a:pos x="30" y="33"/>
                </a:cxn>
                <a:cxn ang="0">
                  <a:pos x="29" y="33"/>
                </a:cxn>
                <a:cxn ang="0">
                  <a:pos x="28" y="32"/>
                </a:cxn>
                <a:cxn ang="0">
                  <a:pos x="28" y="28"/>
                </a:cxn>
                <a:cxn ang="0">
                  <a:pos x="19" y="19"/>
                </a:cxn>
                <a:cxn ang="0">
                  <a:pos x="19" y="23"/>
                </a:cxn>
                <a:cxn ang="0">
                  <a:pos x="18" y="26"/>
                </a:cxn>
                <a:cxn ang="0">
                  <a:pos x="17" y="28"/>
                </a:cxn>
                <a:cxn ang="0">
                  <a:pos x="14" y="29"/>
                </a:cxn>
                <a:cxn ang="0">
                  <a:pos x="11" y="29"/>
                </a:cxn>
                <a:cxn ang="0">
                  <a:pos x="9" y="28"/>
                </a:cxn>
                <a:cxn ang="0">
                  <a:pos x="8" y="27"/>
                </a:cxn>
                <a:cxn ang="0">
                  <a:pos x="8" y="24"/>
                </a:cxn>
                <a:cxn ang="0">
                  <a:pos x="9" y="22"/>
                </a:cxn>
                <a:cxn ang="0">
                  <a:pos x="12" y="21"/>
                </a:cxn>
                <a:cxn ang="0">
                  <a:pos x="18" y="19"/>
                </a:cxn>
                <a:cxn ang="0">
                  <a:pos x="28" y="19"/>
                </a:cxn>
                <a:cxn ang="0">
                  <a:pos x="28" y="7"/>
                </a:cxn>
                <a:cxn ang="0">
                  <a:pos x="26" y="3"/>
                </a:cxn>
                <a:cxn ang="0">
                  <a:pos x="23" y="1"/>
                </a:cxn>
                <a:cxn ang="0">
                  <a:pos x="17" y="0"/>
                </a:cxn>
                <a:cxn ang="0">
                  <a:pos x="11" y="0"/>
                </a:cxn>
                <a:cxn ang="0">
                  <a:pos x="6" y="2"/>
                </a:cxn>
                <a:cxn ang="0">
                  <a:pos x="3" y="4"/>
                </a:cxn>
                <a:cxn ang="0">
                  <a:pos x="1" y="9"/>
                </a:cxn>
                <a:cxn ang="0">
                  <a:pos x="1" y="12"/>
                </a:cxn>
                <a:cxn ang="0">
                  <a:pos x="9" y="11"/>
                </a:cxn>
                <a:cxn ang="0">
                  <a:pos x="10" y="8"/>
                </a:cxn>
                <a:cxn ang="0">
                  <a:pos x="14" y="7"/>
                </a:cxn>
                <a:cxn ang="0">
                  <a:pos x="18" y="8"/>
                </a:cxn>
                <a:cxn ang="0">
                  <a:pos x="19" y="9"/>
                </a:cxn>
                <a:cxn ang="0">
                  <a:pos x="19" y="12"/>
                </a:cxn>
                <a:cxn ang="0">
                  <a:pos x="18" y="13"/>
                </a:cxn>
                <a:cxn ang="0">
                  <a:pos x="15" y="14"/>
                </a:cxn>
                <a:cxn ang="0">
                  <a:pos x="8" y="15"/>
                </a:cxn>
                <a:cxn ang="0">
                  <a:pos x="3" y="17"/>
                </a:cxn>
                <a:cxn ang="0">
                  <a:pos x="1" y="20"/>
                </a:cxn>
                <a:cxn ang="0">
                  <a:pos x="0" y="23"/>
                </a:cxn>
                <a:cxn ang="0">
                  <a:pos x="0" y="28"/>
                </a:cxn>
                <a:cxn ang="0">
                  <a:pos x="1" y="32"/>
                </a:cxn>
                <a:cxn ang="0">
                  <a:pos x="3" y="35"/>
                </a:cxn>
                <a:cxn ang="0">
                  <a:pos x="8" y="36"/>
                </a:cxn>
                <a:cxn ang="0">
                  <a:pos x="11" y="36"/>
                </a:cxn>
                <a:cxn ang="0">
                  <a:pos x="14" y="35"/>
                </a:cxn>
                <a:cxn ang="0">
                  <a:pos x="17" y="34"/>
                </a:cxn>
                <a:cxn ang="0">
                  <a:pos x="19" y="32"/>
                </a:cxn>
              </a:cxnLst>
              <a:rect l="0" t="0" r="r" b="b"/>
              <a:pathLst>
                <a:path w="31" h="37">
                  <a:moveTo>
                    <a:pt x="20" y="31"/>
                  </a:moveTo>
                  <a:lnTo>
                    <a:pt x="20" y="32"/>
                  </a:lnTo>
                  <a:lnTo>
                    <a:pt x="20" y="33"/>
                  </a:lnTo>
                  <a:lnTo>
                    <a:pt x="21" y="35"/>
                  </a:lnTo>
                  <a:lnTo>
                    <a:pt x="30" y="35"/>
                  </a:lnTo>
                  <a:lnTo>
                    <a:pt x="30" y="33"/>
                  </a:lnTo>
                  <a:lnTo>
                    <a:pt x="29" y="33"/>
                  </a:lnTo>
                  <a:lnTo>
                    <a:pt x="29" y="33"/>
                  </a:lnTo>
                  <a:lnTo>
                    <a:pt x="28" y="33"/>
                  </a:lnTo>
                  <a:lnTo>
                    <a:pt x="28" y="32"/>
                  </a:lnTo>
                  <a:lnTo>
                    <a:pt x="28" y="30"/>
                  </a:lnTo>
                  <a:lnTo>
                    <a:pt x="28" y="28"/>
                  </a:lnTo>
                  <a:lnTo>
                    <a:pt x="28" y="19"/>
                  </a:lnTo>
                  <a:lnTo>
                    <a:pt x="19" y="19"/>
                  </a:lnTo>
                  <a:lnTo>
                    <a:pt x="19" y="21"/>
                  </a:lnTo>
                  <a:lnTo>
                    <a:pt x="19" y="23"/>
                  </a:lnTo>
                  <a:lnTo>
                    <a:pt x="19" y="25"/>
                  </a:lnTo>
                  <a:lnTo>
                    <a:pt x="18" y="26"/>
                  </a:lnTo>
                  <a:lnTo>
                    <a:pt x="18" y="27"/>
                  </a:lnTo>
                  <a:lnTo>
                    <a:pt x="17" y="28"/>
                  </a:lnTo>
                  <a:lnTo>
                    <a:pt x="16" y="28"/>
                  </a:lnTo>
                  <a:lnTo>
                    <a:pt x="14" y="29"/>
                  </a:lnTo>
                  <a:lnTo>
                    <a:pt x="13" y="29"/>
                  </a:lnTo>
                  <a:lnTo>
                    <a:pt x="11" y="29"/>
                  </a:lnTo>
                  <a:lnTo>
                    <a:pt x="10" y="29"/>
                  </a:lnTo>
                  <a:lnTo>
                    <a:pt x="9" y="28"/>
                  </a:lnTo>
                  <a:lnTo>
                    <a:pt x="8" y="27"/>
                  </a:lnTo>
                  <a:lnTo>
                    <a:pt x="8" y="27"/>
                  </a:lnTo>
                  <a:lnTo>
                    <a:pt x="8" y="26"/>
                  </a:lnTo>
                  <a:lnTo>
                    <a:pt x="8" y="24"/>
                  </a:lnTo>
                  <a:lnTo>
                    <a:pt x="8" y="24"/>
                  </a:lnTo>
                  <a:lnTo>
                    <a:pt x="9" y="22"/>
                  </a:lnTo>
                  <a:lnTo>
                    <a:pt x="10" y="21"/>
                  </a:lnTo>
                  <a:lnTo>
                    <a:pt x="12" y="21"/>
                  </a:lnTo>
                  <a:lnTo>
                    <a:pt x="15" y="20"/>
                  </a:lnTo>
                  <a:lnTo>
                    <a:pt x="18" y="19"/>
                  </a:lnTo>
                  <a:lnTo>
                    <a:pt x="19" y="19"/>
                  </a:lnTo>
                  <a:lnTo>
                    <a:pt x="28" y="19"/>
                  </a:lnTo>
                  <a:lnTo>
                    <a:pt x="28" y="9"/>
                  </a:lnTo>
                  <a:lnTo>
                    <a:pt x="28" y="7"/>
                  </a:lnTo>
                  <a:lnTo>
                    <a:pt x="27" y="5"/>
                  </a:lnTo>
                  <a:lnTo>
                    <a:pt x="26" y="3"/>
                  </a:lnTo>
                  <a:lnTo>
                    <a:pt x="24" y="2"/>
                  </a:lnTo>
                  <a:lnTo>
                    <a:pt x="23" y="1"/>
                  </a:lnTo>
                  <a:lnTo>
                    <a:pt x="20" y="0"/>
                  </a:lnTo>
                  <a:lnTo>
                    <a:pt x="17" y="0"/>
                  </a:lnTo>
                  <a:lnTo>
                    <a:pt x="14" y="0"/>
                  </a:lnTo>
                  <a:lnTo>
                    <a:pt x="11" y="0"/>
                  </a:lnTo>
                  <a:lnTo>
                    <a:pt x="8" y="0"/>
                  </a:lnTo>
                  <a:lnTo>
                    <a:pt x="6" y="2"/>
                  </a:lnTo>
                  <a:lnTo>
                    <a:pt x="4" y="3"/>
                  </a:lnTo>
                  <a:lnTo>
                    <a:pt x="3" y="4"/>
                  </a:lnTo>
                  <a:lnTo>
                    <a:pt x="2" y="6"/>
                  </a:lnTo>
                  <a:lnTo>
                    <a:pt x="1" y="9"/>
                  </a:lnTo>
                  <a:lnTo>
                    <a:pt x="1" y="11"/>
                  </a:lnTo>
                  <a:lnTo>
                    <a:pt x="1" y="12"/>
                  </a:lnTo>
                  <a:lnTo>
                    <a:pt x="9" y="12"/>
                  </a:lnTo>
                  <a:lnTo>
                    <a:pt x="9" y="11"/>
                  </a:lnTo>
                  <a:lnTo>
                    <a:pt x="9" y="9"/>
                  </a:lnTo>
                  <a:lnTo>
                    <a:pt x="10" y="8"/>
                  </a:lnTo>
                  <a:lnTo>
                    <a:pt x="12" y="7"/>
                  </a:lnTo>
                  <a:lnTo>
                    <a:pt x="14" y="7"/>
                  </a:lnTo>
                  <a:lnTo>
                    <a:pt x="17" y="7"/>
                  </a:lnTo>
                  <a:lnTo>
                    <a:pt x="18" y="8"/>
                  </a:lnTo>
                  <a:lnTo>
                    <a:pt x="19" y="9"/>
                  </a:lnTo>
                  <a:lnTo>
                    <a:pt x="19" y="9"/>
                  </a:lnTo>
                  <a:lnTo>
                    <a:pt x="19" y="10"/>
                  </a:lnTo>
                  <a:lnTo>
                    <a:pt x="19" y="12"/>
                  </a:lnTo>
                  <a:lnTo>
                    <a:pt x="19" y="13"/>
                  </a:lnTo>
                  <a:lnTo>
                    <a:pt x="18" y="13"/>
                  </a:lnTo>
                  <a:lnTo>
                    <a:pt x="18" y="14"/>
                  </a:lnTo>
                  <a:lnTo>
                    <a:pt x="15" y="14"/>
                  </a:lnTo>
                  <a:lnTo>
                    <a:pt x="11" y="15"/>
                  </a:lnTo>
                  <a:lnTo>
                    <a:pt x="8" y="15"/>
                  </a:lnTo>
                  <a:lnTo>
                    <a:pt x="5" y="15"/>
                  </a:lnTo>
                  <a:lnTo>
                    <a:pt x="3" y="17"/>
                  </a:lnTo>
                  <a:lnTo>
                    <a:pt x="3" y="18"/>
                  </a:lnTo>
                  <a:lnTo>
                    <a:pt x="1" y="20"/>
                  </a:lnTo>
                  <a:lnTo>
                    <a:pt x="0" y="21"/>
                  </a:lnTo>
                  <a:lnTo>
                    <a:pt x="0" y="23"/>
                  </a:lnTo>
                  <a:lnTo>
                    <a:pt x="0" y="26"/>
                  </a:lnTo>
                  <a:lnTo>
                    <a:pt x="0" y="28"/>
                  </a:lnTo>
                  <a:lnTo>
                    <a:pt x="0" y="30"/>
                  </a:lnTo>
                  <a:lnTo>
                    <a:pt x="1" y="32"/>
                  </a:lnTo>
                  <a:lnTo>
                    <a:pt x="2" y="33"/>
                  </a:lnTo>
                  <a:lnTo>
                    <a:pt x="3" y="35"/>
                  </a:lnTo>
                  <a:lnTo>
                    <a:pt x="5" y="35"/>
                  </a:lnTo>
                  <a:lnTo>
                    <a:pt x="8" y="36"/>
                  </a:lnTo>
                  <a:lnTo>
                    <a:pt x="9" y="36"/>
                  </a:lnTo>
                  <a:lnTo>
                    <a:pt x="11" y="36"/>
                  </a:lnTo>
                  <a:lnTo>
                    <a:pt x="13" y="36"/>
                  </a:lnTo>
                  <a:lnTo>
                    <a:pt x="14" y="35"/>
                  </a:lnTo>
                  <a:lnTo>
                    <a:pt x="16" y="35"/>
                  </a:lnTo>
                  <a:lnTo>
                    <a:pt x="17" y="34"/>
                  </a:lnTo>
                  <a:lnTo>
                    <a:pt x="18" y="33"/>
                  </a:lnTo>
                  <a:lnTo>
                    <a:pt x="19" y="32"/>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0" name="Freeform 1440"/>
            <p:cNvSpPr>
              <a:spLocks/>
            </p:cNvSpPr>
            <p:nvPr/>
          </p:nvSpPr>
          <p:spPr bwMode="auto">
            <a:xfrm>
              <a:off x="3024" y="2948"/>
              <a:ext cx="30" cy="37"/>
            </a:xfrm>
            <a:custGeom>
              <a:avLst/>
              <a:gdLst/>
              <a:ahLst/>
              <a:cxnLst>
                <a:cxn ang="0">
                  <a:pos x="20" y="25"/>
                </a:cxn>
                <a:cxn ang="0">
                  <a:pos x="19" y="27"/>
                </a:cxn>
                <a:cxn ang="0">
                  <a:pos x="15" y="28"/>
                </a:cxn>
                <a:cxn ang="0">
                  <a:pos x="12" y="27"/>
                </a:cxn>
                <a:cxn ang="0">
                  <a:pos x="10" y="26"/>
                </a:cxn>
                <a:cxn ang="0">
                  <a:pos x="9" y="22"/>
                </a:cxn>
                <a:cxn ang="0">
                  <a:pos x="8" y="18"/>
                </a:cxn>
                <a:cxn ang="0">
                  <a:pos x="9" y="14"/>
                </a:cxn>
                <a:cxn ang="0">
                  <a:pos x="10" y="10"/>
                </a:cxn>
                <a:cxn ang="0">
                  <a:pos x="12" y="8"/>
                </a:cxn>
                <a:cxn ang="0">
                  <a:pos x="15" y="7"/>
                </a:cxn>
                <a:cxn ang="0">
                  <a:pos x="19" y="9"/>
                </a:cxn>
                <a:cxn ang="0">
                  <a:pos x="21" y="13"/>
                </a:cxn>
                <a:cxn ang="0">
                  <a:pos x="29" y="10"/>
                </a:cxn>
                <a:cxn ang="0">
                  <a:pos x="27" y="5"/>
                </a:cxn>
                <a:cxn ang="0">
                  <a:pos x="23" y="2"/>
                </a:cxn>
                <a:cxn ang="0">
                  <a:pos x="17" y="0"/>
                </a:cxn>
                <a:cxn ang="0">
                  <a:pos x="12" y="0"/>
                </a:cxn>
                <a:cxn ang="0">
                  <a:pos x="6" y="3"/>
                </a:cxn>
                <a:cxn ang="0">
                  <a:pos x="2" y="7"/>
                </a:cxn>
                <a:cxn ang="0">
                  <a:pos x="1" y="10"/>
                </a:cxn>
                <a:cxn ang="0">
                  <a:pos x="0" y="14"/>
                </a:cxn>
                <a:cxn ang="0">
                  <a:pos x="0" y="18"/>
                </a:cxn>
                <a:cxn ang="0">
                  <a:pos x="0" y="22"/>
                </a:cxn>
                <a:cxn ang="0">
                  <a:pos x="2" y="28"/>
                </a:cxn>
                <a:cxn ang="0">
                  <a:pos x="6" y="33"/>
                </a:cxn>
                <a:cxn ang="0">
                  <a:pos x="9" y="35"/>
                </a:cxn>
                <a:cxn ang="0">
                  <a:pos x="12" y="36"/>
                </a:cxn>
                <a:cxn ang="0">
                  <a:pos x="17" y="36"/>
                </a:cxn>
                <a:cxn ang="0">
                  <a:pos x="22" y="34"/>
                </a:cxn>
                <a:cxn ang="0">
                  <a:pos x="27" y="30"/>
                </a:cxn>
                <a:cxn ang="0">
                  <a:pos x="29" y="26"/>
                </a:cxn>
                <a:cxn ang="0">
                  <a:pos x="21" y="22"/>
                </a:cxn>
              </a:cxnLst>
              <a:rect l="0" t="0" r="r" b="b"/>
              <a:pathLst>
                <a:path w="30" h="37">
                  <a:moveTo>
                    <a:pt x="21" y="22"/>
                  </a:moveTo>
                  <a:lnTo>
                    <a:pt x="20" y="25"/>
                  </a:lnTo>
                  <a:lnTo>
                    <a:pt x="20" y="26"/>
                  </a:lnTo>
                  <a:lnTo>
                    <a:pt x="19" y="27"/>
                  </a:lnTo>
                  <a:lnTo>
                    <a:pt x="17" y="28"/>
                  </a:lnTo>
                  <a:lnTo>
                    <a:pt x="15" y="28"/>
                  </a:lnTo>
                  <a:lnTo>
                    <a:pt x="13" y="28"/>
                  </a:lnTo>
                  <a:lnTo>
                    <a:pt x="12" y="27"/>
                  </a:lnTo>
                  <a:lnTo>
                    <a:pt x="11" y="27"/>
                  </a:lnTo>
                  <a:lnTo>
                    <a:pt x="10" y="26"/>
                  </a:lnTo>
                  <a:lnTo>
                    <a:pt x="9" y="24"/>
                  </a:lnTo>
                  <a:lnTo>
                    <a:pt x="9" y="22"/>
                  </a:lnTo>
                  <a:lnTo>
                    <a:pt x="9" y="21"/>
                  </a:lnTo>
                  <a:lnTo>
                    <a:pt x="8" y="18"/>
                  </a:lnTo>
                  <a:lnTo>
                    <a:pt x="9" y="15"/>
                  </a:lnTo>
                  <a:lnTo>
                    <a:pt x="9" y="14"/>
                  </a:lnTo>
                  <a:lnTo>
                    <a:pt x="9" y="12"/>
                  </a:lnTo>
                  <a:lnTo>
                    <a:pt x="10" y="10"/>
                  </a:lnTo>
                  <a:lnTo>
                    <a:pt x="11" y="9"/>
                  </a:lnTo>
                  <a:lnTo>
                    <a:pt x="12" y="8"/>
                  </a:lnTo>
                  <a:lnTo>
                    <a:pt x="13" y="8"/>
                  </a:lnTo>
                  <a:lnTo>
                    <a:pt x="15" y="7"/>
                  </a:lnTo>
                  <a:lnTo>
                    <a:pt x="17" y="8"/>
                  </a:lnTo>
                  <a:lnTo>
                    <a:pt x="19" y="9"/>
                  </a:lnTo>
                  <a:lnTo>
                    <a:pt x="20" y="10"/>
                  </a:lnTo>
                  <a:lnTo>
                    <a:pt x="21" y="13"/>
                  </a:lnTo>
                  <a:lnTo>
                    <a:pt x="29" y="13"/>
                  </a:lnTo>
                  <a:lnTo>
                    <a:pt x="29" y="10"/>
                  </a:lnTo>
                  <a:lnTo>
                    <a:pt x="27" y="7"/>
                  </a:lnTo>
                  <a:lnTo>
                    <a:pt x="27" y="5"/>
                  </a:lnTo>
                  <a:lnTo>
                    <a:pt x="25" y="3"/>
                  </a:lnTo>
                  <a:lnTo>
                    <a:pt x="23" y="2"/>
                  </a:lnTo>
                  <a:lnTo>
                    <a:pt x="21" y="0"/>
                  </a:lnTo>
                  <a:lnTo>
                    <a:pt x="17" y="0"/>
                  </a:lnTo>
                  <a:lnTo>
                    <a:pt x="15" y="0"/>
                  </a:lnTo>
                  <a:lnTo>
                    <a:pt x="12" y="0"/>
                  </a:lnTo>
                  <a:lnTo>
                    <a:pt x="8" y="1"/>
                  </a:lnTo>
                  <a:lnTo>
                    <a:pt x="6" y="3"/>
                  </a:lnTo>
                  <a:lnTo>
                    <a:pt x="3" y="4"/>
                  </a:lnTo>
                  <a:lnTo>
                    <a:pt x="2" y="7"/>
                  </a:lnTo>
                  <a:lnTo>
                    <a:pt x="2" y="9"/>
                  </a:lnTo>
                  <a:lnTo>
                    <a:pt x="1" y="10"/>
                  </a:lnTo>
                  <a:lnTo>
                    <a:pt x="0" y="12"/>
                  </a:lnTo>
                  <a:lnTo>
                    <a:pt x="0" y="14"/>
                  </a:lnTo>
                  <a:lnTo>
                    <a:pt x="0" y="16"/>
                  </a:lnTo>
                  <a:lnTo>
                    <a:pt x="0" y="18"/>
                  </a:lnTo>
                  <a:lnTo>
                    <a:pt x="0" y="21"/>
                  </a:lnTo>
                  <a:lnTo>
                    <a:pt x="0" y="22"/>
                  </a:lnTo>
                  <a:lnTo>
                    <a:pt x="1" y="26"/>
                  </a:lnTo>
                  <a:lnTo>
                    <a:pt x="2" y="28"/>
                  </a:lnTo>
                  <a:lnTo>
                    <a:pt x="3" y="32"/>
                  </a:lnTo>
                  <a:lnTo>
                    <a:pt x="6" y="33"/>
                  </a:lnTo>
                  <a:lnTo>
                    <a:pt x="8" y="35"/>
                  </a:lnTo>
                  <a:lnTo>
                    <a:pt x="9" y="35"/>
                  </a:lnTo>
                  <a:lnTo>
                    <a:pt x="12" y="36"/>
                  </a:lnTo>
                  <a:lnTo>
                    <a:pt x="12" y="36"/>
                  </a:lnTo>
                  <a:lnTo>
                    <a:pt x="15" y="36"/>
                  </a:lnTo>
                  <a:lnTo>
                    <a:pt x="17" y="36"/>
                  </a:lnTo>
                  <a:lnTo>
                    <a:pt x="20" y="35"/>
                  </a:lnTo>
                  <a:lnTo>
                    <a:pt x="22" y="34"/>
                  </a:lnTo>
                  <a:lnTo>
                    <a:pt x="25" y="33"/>
                  </a:lnTo>
                  <a:lnTo>
                    <a:pt x="27" y="30"/>
                  </a:lnTo>
                  <a:lnTo>
                    <a:pt x="27" y="28"/>
                  </a:lnTo>
                  <a:lnTo>
                    <a:pt x="29" y="26"/>
                  </a:lnTo>
                  <a:lnTo>
                    <a:pt x="29" y="22"/>
                  </a:lnTo>
                  <a:lnTo>
                    <a:pt x="21"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1" name="Freeform 1441"/>
            <p:cNvSpPr>
              <a:spLocks/>
            </p:cNvSpPr>
            <p:nvPr/>
          </p:nvSpPr>
          <p:spPr bwMode="auto">
            <a:xfrm>
              <a:off x="3065" y="2948"/>
              <a:ext cx="32" cy="37"/>
            </a:xfrm>
            <a:custGeom>
              <a:avLst/>
              <a:gdLst/>
              <a:ahLst/>
              <a:cxnLst>
                <a:cxn ang="0">
                  <a:pos x="21" y="32"/>
                </a:cxn>
                <a:cxn ang="0">
                  <a:pos x="22" y="35"/>
                </a:cxn>
                <a:cxn ang="0">
                  <a:pos x="31" y="33"/>
                </a:cxn>
                <a:cxn ang="0">
                  <a:pos x="30" y="33"/>
                </a:cxn>
                <a:cxn ang="0">
                  <a:pos x="29" y="32"/>
                </a:cxn>
                <a:cxn ang="0">
                  <a:pos x="29" y="28"/>
                </a:cxn>
                <a:cxn ang="0">
                  <a:pos x="20" y="19"/>
                </a:cxn>
                <a:cxn ang="0">
                  <a:pos x="20" y="23"/>
                </a:cxn>
                <a:cxn ang="0">
                  <a:pos x="19" y="26"/>
                </a:cxn>
                <a:cxn ang="0">
                  <a:pos x="18" y="28"/>
                </a:cxn>
                <a:cxn ang="0">
                  <a:pos x="15" y="29"/>
                </a:cxn>
                <a:cxn ang="0">
                  <a:pos x="12" y="29"/>
                </a:cxn>
                <a:cxn ang="0">
                  <a:pos x="10" y="28"/>
                </a:cxn>
                <a:cxn ang="0">
                  <a:pos x="8" y="27"/>
                </a:cxn>
                <a:cxn ang="0">
                  <a:pos x="8" y="24"/>
                </a:cxn>
                <a:cxn ang="0">
                  <a:pos x="9" y="22"/>
                </a:cxn>
                <a:cxn ang="0">
                  <a:pos x="13" y="21"/>
                </a:cxn>
                <a:cxn ang="0">
                  <a:pos x="18" y="19"/>
                </a:cxn>
                <a:cxn ang="0">
                  <a:pos x="29" y="19"/>
                </a:cxn>
                <a:cxn ang="0">
                  <a:pos x="28" y="7"/>
                </a:cxn>
                <a:cxn ang="0">
                  <a:pos x="27" y="3"/>
                </a:cxn>
                <a:cxn ang="0">
                  <a:pos x="23" y="1"/>
                </a:cxn>
                <a:cxn ang="0">
                  <a:pos x="18" y="0"/>
                </a:cxn>
                <a:cxn ang="0">
                  <a:pos x="12" y="0"/>
                </a:cxn>
                <a:cxn ang="0">
                  <a:pos x="7" y="2"/>
                </a:cxn>
                <a:cxn ang="0">
                  <a:pos x="3" y="4"/>
                </a:cxn>
                <a:cxn ang="0">
                  <a:pos x="2" y="9"/>
                </a:cxn>
                <a:cxn ang="0">
                  <a:pos x="2" y="12"/>
                </a:cxn>
                <a:cxn ang="0">
                  <a:pos x="9" y="11"/>
                </a:cxn>
                <a:cxn ang="0">
                  <a:pos x="11" y="8"/>
                </a:cxn>
                <a:cxn ang="0">
                  <a:pos x="15" y="7"/>
                </a:cxn>
                <a:cxn ang="0">
                  <a:pos x="19" y="8"/>
                </a:cxn>
                <a:cxn ang="0">
                  <a:pos x="20" y="9"/>
                </a:cxn>
                <a:cxn ang="0">
                  <a:pos x="20" y="12"/>
                </a:cxn>
                <a:cxn ang="0">
                  <a:pos x="19" y="13"/>
                </a:cxn>
                <a:cxn ang="0">
                  <a:pos x="15" y="14"/>
                </a:cxn>
                <a:cxn ang="0">
                  <a:pos x="8" y="15"/>
                </a:cxn>
                <a:cxn ang="0">
                  <a:pos x="4" y="17"/>
                </a:cxn>
                <a:cxn ang="0">
                  <a:pos x="2" y="20"/>
                </a:cxn>
                <a:cxn ang="0">
                  <a:pos x="0" y="23"/>
                </a:cxn>
                <a:cxn ang="0">
                  <a:pos x="0" y="28"/>
                </a:cxn>
                <a:cxn ang="0">
                  <a:pos x="2" y="32"/>
                </a:cxn>
                <a:cxn ang="0">
                  <a:pos x="4" y="35"/>
                </a:cxn>
                <a:cxn ang="0">
                  <a:pos x="8" y="36"/>
                </a:cxn>
                <a:cxn ang="0">
                  <a:pos x="12" y="36"/>
                </a:cxn>
                <a:cxn ang="0">
                  <a:pos x="15" y="35"/>
                </a:cxn>
                <a:cxn ang="0">
                  <a:pos x="18" y="34"/>
                </a:cxn>
                <a:cxn ang="0">
                  <a:pos x="20" y="32"/>
                </a:cxn>
              </a:cxnLst>
              <a:rect l="0" t="0" r="r" b="b"/>
              <a:pathLst>
                <a:path w="32" h="37">
                  <a:moveTo>
                    <a:pt x="21" y="31"/>
                  </a:moveTo>
                  <a:lnTo>
                    <a:pt x="21" y="32"/>
                  </a:lnTo>
                  <a:lnTo>
                    <a:pt x="21" y="33"/>
                  </a:lnTo>
                  <a:lnTo>
                    <a:pt x="22" y="35"/>
                  </a:lnTo>
                  <a:lnTo>
                    <a:pt x="31" y="35"/>
                  </a:lnTo>
                  <a:lnTo>
                    <a:pt x="31" y="33"/>
                  </a:lnTo>
                  <a:lnTo>
                    <a:pt x="30" y="33"/>
                  </a:lnTo>
                  <a:lnTo>
                    <a:pt x="30" y="33"/>
                  </a:lnTo>
                  <a:lnTo>
                    <a:pt x="29" y="33"/>
                  </a:lnTo>
                  <a:lnTo>
                    <a:pt x="29" y="32"/>
                  </a:lnTo>
                  <a:lnTo>
                    <a:pt x="29" y="30"/>
                  </a:lnTo>
                  <a:lnTo>
                    <a:pt x="29" y="28"/>
                  </a:lnTo>
                  <a:lnTo>
                    <a:pt x="29" y="19"/>
                  </a:lnTo>
                  <a:lnTo>
                    <a:pt x="20" y="19"/>
                  </a:lnTo>
                  <a:lnTo>
                    <a:pt x="20" y="21"/>
                  </a:lnTo>
                  <a:lnTo>
                    <a:pt x="20" y="23"/>
                  </a:lnTo>
                  <a:lnTo>
                    <a:pt x="20" y="25"/>
                  </a:lnTo>
                  <a:lnTo>
                    <a:pt x="19" y="26"/>
                  </a:lnTo>
                  <a:lnTo>
                    <a:pt x="18" y="27"/>
                  </a:lnTo>
                  <a:lnTo>
                    <a:pt x="18" y="28"/>
                  </a:lnTo>
                  <a:lnTo>
                    <a:pt x="16" y="28"/>
                  </a:lnTo>
                  <a:lnTo>
                    <a:pt x="15" y="29"/>
                  </a:lnTo>
                  <a:lnTo>
                    <a:pt x="13" y="29"/>
                  </a:lnTo>
                  <a:lnTo>
                    <a:pt x="12" y="29"/>
                  </a:lnTo>
                  <a:lnTo>
                    <a:pt x="11" y="29"/>
                  </a:lnTo>
                  <a:lnTo>
                    <a:pt x="10" y="28"/>
                  </a:lnTo>
                  <a:lnTo>
                    <a:pt x="9" y="27"/>
                  </a:lnTo>
                  <a:lnTo>
                    <a:pt x="8" y="27"/>
                  </a:lnTo>
                  <a:lnTo>
                    <a:pt x="8" y="26"/>
                  </a:lnTo>
                  <a:lnTo>
                    <a:pt x="8" y="24"/>
                  </a:lnTo>
                  <a:lnTo>
                    <a:pt x="9" y="24"/>
                  </a:lnTo>
                  <a:lnTo>
                    <a:pt x="9" y="22"/>
                  </a:lnTo>
                  <a:lnTo>
                    <a:pt x="11" y="21"/>
                  </a:lnTo>
                  <a:lnTo>
                    <a:pt x="13" y="21"/>
                  </a:lnTo>
                  <a:lnTo>
                    <a:pt x="16" y="20"/>
                  </a:lnTo>
                  <a:lnTo>
                    <a:pt x="18" y="19"/>
                  </a:lnTo>
                  <a:lnTo>
                    <a:pt x="20" y="19"/>
                  </a:lnTo>
                  <a:lnTo>
                    <a:pt x="29" y="19"/>
                  </a:lnTo>
                  <a:lnTo>
                    <a:pt x="29" y="9"/>
                  </a:lnTo>
                  <a:lnTo>
                    <a:pt x="28" y="7"/>
                  </a:lnTo>
                  <a:lnTo>
                    <a:pt x="28" y="5"/>
                  </a:lnTo>
                  <a:lnTo>
                    <a:pt x="27" y="3"/>
                  </a:lnTo>
                  <a:lnTo>
                    <a:pt x="25" y="2"/>
                  </a:lnTo>
                  <a:lnTo>
                    <a:pt x="23" y="1"/>
                  </a:lnTo>
                  <a:lnTo>
                    <a:pt x="21" y="0"/>
                  </a:lnTo>
                  <a:lnTo>
                    <a:pt x="18" y="0"/>
                  </a:lnTo>
                  <a:lnTo>
                    <a:pt x="15" y="0"/>
                  </a:lnTo>
                  <a:lnTo>
                    <a:pt x="12" y="0"/>
                  </a:lnTo>
                  <a:lnTo>
                    <a:pt x="9" y="0"/>
                  </a:lnTo>
                  <a:lnTo>
                    <a:pt x="7" y="2"/>
                  </a:lnTo>
                  <a:lnTo>
                    <a:pt x="5" y="3"/>
                  </a:lnTo>
                  <a:lnTo>
                    <a:pt x="3" y="4"/>
                  </a:lnTo>
                  <a:lnTo>
                    <a:pt x="3" y="6"/>
                  </a:lnTo>
                  <a:lnTo>
                    <a:pt x="2" y="9"/>
                  </a:lnTo>
                  <a:lnTo>
                    <a:pt x="2" y="11"/>
                  </a:lnTo>
                  <a:lnTo>
                    <a:pt x="2" y="12"/>
                  </a:lnTo>
                  <a:lnTo>
                    <a:pt x="9" y="12"/>
                  </a:lnTo>
                  <a:lnTo>
                    <a:pt x="9" y="11"/>
                  </a:lnTo>
                  <a:lnTo>
                    <a:pt x="10" y="9"/>
                  </a:lnTo>
                  <a:lnTo>
                    <a:pt x="11" y="8"/>
                  </a:lnTo>
                  <a:lnTo>
                    <a:pt x="13" y="7"/>
                  </a:lnTo>
                  <a:lnTo>
                    <a:pt x="15" y="7"/>
                  </a:lnTo>
                  <a:lnTo>
                    <a:pt x="18" y="7"/>
                  </a:lnTo>
                  <a:lnTo>
                    <a:pt x="19" y="8"/>
                  </a:lnTo>
                  <a:lnTo>
                    <a:pt x="20" y="9"/>
                  </a:lnTo>
                  <a:lnTo>
                    <a:pt x="20" y="9"/>
                  </a:lnTo>
                  <a:lnTo>
                    <a:pt x="20" y="10"/>
                  </a:lnTo>
                  <a:lnTo>
                    <a:pt x="20" y="12"/>
                  </a:lnTo>
                  <a:lnTo>
                    <a:pt x="20" y="13"/>
                  </a:lnTo>
                  <a:lnTo>
                    <a:pt x="19" y="13"/>
                  </a:lnTo>
                  <a:lnTo>
                    <a:pt x="18" y="14"/>
                  </a:lnTo>
                  <a:lnTo>
                    <a:pt x="15" y="14"/>
                  </a:lnTo>
                  <a:lnTo>
                    <a:pt x="12" y="15"/>
                  </a:lnTo>
                  <a:lnTo>
                    <a:pt x="8" y="15"/>
                  </a:lnTo>
                  <a:lnTo>
                    <a:pt x="7" y="15"/>
                  </a:lnTo>
                  <a:lnTo>
                    <a:pt x="4" y="17"/>
                  </a:lnTo>
                  <a:lnTo>
                    <a:pt x="3" y="18"/>
                  </a:lnTo>
                  <a:lnTo>
                    <a:pt x="2" y="20"/>
                  </a:lnTo>
                  <a:lnTo>
                    <a:pt x="1" y="21"/>
                  </a:lnTo>
                  <a:lnTo>
                    <a:pt x="0" y="23"/>
                  </a:lnTo>
                  <a:lnTo>
                    <a:pt x="0" y="26"/>
                  </a:lnTo>
                  <a:lnTo>
                    <a:pt x="0" y="28"/>
                  </a:lnTo>
                  <a:lnTo>
                    <a:pt x="1" y="30"/>
                  </a:lnTo>
                  <a:lnTo>
                    <a:pt x="2" y="32"/>
                  </a:lnTo>
                  <a:lnTo>
                    <a:pt x="3" y="33"/>
                  </a:lnTo>
                  <a:lnTo>
                    <a:pt x="4" y="35"/>
                  </a:lnTo>
                  <a:lnTo>
                    <a:pt x="6" y="35"/>
                  </a:lnTo>
                  <a:lnTo>
                    <a:pt x="8" y="36"/>
                  </a:lnTo>
                  <a:lnTo>
                    <a:pt x="10" y="36"/>
                  </a:lnTo>
                  <a:lnTo>
                    <a:pt x="12" y="36"/>
                  </a:lnTo>
                  <a:lnTo>
                    <a:pt x="13" y="36"/>
                  </a:lnTo>
                  <a:lnTo>
                    <a:pt x="15" y="35"/>
                  </a:lnTo>
                  <a:lnTo>
                    <a:pt x="17" y="35"/>
                  </a:lnTo>
                  <a:lnTo>
                    <a:pt x="18" y="34"/>
                  </a:lnTo>
                  <a:lnTo>
                    <a:pt x="18" y="33"/>
                  </a:lnTo>
                  <a:lnTo>
                    <a:pt x="20" y="32"/>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2" name="Freeform 1442"/>
            <p:cNvSpPr>
              <a:spLocks/>
            </p:cNvSpPr>
            <p:nvPr/>
          </p:nvSpPr>
          <p:spPr bwMode="auto">
            <a:xfrm>
              <a:off x="3110" y="2948"/>
              <a:ext cx="18" cy="36"/>
            </a:xfrm>
            <a:custGeom>
              <a:avLst/>
              <a:gdLst/>
              <a:ahLst/>
              <a:cxnLst>
                <a:cxn ang="0">
                  <a:pos x="0" y="35"/>
                </a:cxn>
                <a:cxn ang="0">
                  <a:pos x="8" y="35"/>
                </a:cxn>
                <a:cxn ang="0">
                  <a:pos x="8" y="17"/>
                </a:cxn>
                <a:cxn ang="0">
                  <a:pos x="8" y="15"/>
                </a:cxn>
                <a:cxn ang="0">
                  <a:pos x="8" y="14"/>
                </a:cxn>
                <a:cxn ang="0">
                  <a:pos x="9" y="12"/>
                </a:cxn>
                <a:cxn ang="0">
                  <a:pos x="10" y="11"/>
                </a:cxn>
                <a:cxn ang="0">
                  <a:pos x="10" y="10"/>
                </a:cxn>
                <a:cxn ang="0">
                  <a:pos x="12" y="9"/>
                </a:cxn>
                <a:cxn ang="0">
                  <a:pos x="13" y="9"/>
                </a:cxn>
                <a:cxn ang="0">
                  <a:pos x="14" y="9"/>
                </a:cxn>
                <a:cxn ang="0">
                  <a:pos x="17" y="9"/>
                </a:cxn>
                <a:cxn ang="0">
                  <a:pos x="17" y="0"/>
                </a:cxn>
                <a:cxn ang="0">
                  <a:pos x="16" y="0"/>
                </a:cxn>
                <a:cxn ang="0">
                  <a:pos x="14" y="0"/>
                </a:cxn>
                <a:cxn ang="0">
                  <a:pos x="13" y="0"/>
                </a:cxn>
                <a:cxn ang="0">
                  <a:pos x="11" y="2"/>
                </a:cxn>
                <a:cxn ang="0">
                  <a:pos x="10" y="3"/>
                </a:cxn>
                <a:cxn ang="0">
                  <a:pos x="9" y="3"/>
                </a:cxn>
                <a:cxn ang="0">
                  <a:pos x="7" y="7"/>
                </a:cxn>
                <a:cxn ang="0">
                  <a:pos x="7" y="1"/>
                </a:cxn>
                <a:cxn ang="0">
                  <a:pos x="0" y="1"/>
                </a:cxn>
                <a:cxn ang="0">
                  <a:pos x="0" y="35"/>
                </a:cxn>
              </a:cxnLst>
              <a:rect l="0" t="0" r="r" b="b"/>
              <a:pathLst>
                <a:path w="18" h="36">
                  <a:moveTo>
                    <a:pt x="0" y="35"/>
                  </a:moveTo>
                  <a:lnTo>
                    <a:pt x="8" y="35"/>
                  </a:lnTo>
                  <a:lnTo>
                    <a:pt x="8" y="17"/>
                  </a:lnTo>
                  <a:lnTo>
                    <a:pt x="8" y="15"/>
                  </a:lnTo>
                  <a:lnTo>
                    <a:pt x="8" y="14"/>
                  </a:lnTo>
                  <a:lnTo>
                    <a:pt x="9" y="12"/>
                  </a:lnTo>
                  <a:lnTo>
                    <a:pt x="10" y="11"/>
                  </a:lnTo>
                  <a:lnTo>
                    <a:pt x="10" y="10"/>
                  </a:lnTo>
                  <a:lnTo>
                    <a:pt x="12" y="9"/>
                  </a:lnTo>
                  <a:lnTo>
                    <a:pt x="13" y="9"/>
                  </a:lnTo>
                  <a:lnTo>
                    <a:pt x="14" y="9"/>
                  </a:lnTo>
                  <a:lnTo>
                    <a:pt x="17" y="9"/>
                  </a:lnTo>
                  <a:lnTo>
                    <a:pt x="17" y="0"/>
                  </a:lnTo>
                  <a:lnTo>
                    <a:pt x="16" y="0"/>
                  </a:lnTo>
                  <a:lnTo>
                    <a:pt x="14" y="0"/>
                  </a:lnTo>
                  <a:lnTo>
                    <a:pt x="13" y="0"/>
                  </a:lnTo>
                  <a:lnTo>
                    <a:pt x="11" y="2"/>
                  </a:lnTo>
                  <a:lnTo>
                    <a:pt x="10" y="3"/>
                  </a:lnTo>
                  <a:lnTo>
                    <a:pt x="9" y="3"/>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3" name="Freeform 1443"/>
            <p:cNvSpPr>
              <a:spLocks/>
            </p:cNvSpPr>
            <p:nvPr/>
          </p:nvSpPr>
          <p:spPr bwMode="auto">
            <a:xfrm>
              <a:off x="3138" y="2948"/>
              <a:ext cx="32" cy="52"/>
            </a:xfrm>
            <a:custGeom>
              <a:avLst/>
              <a:gdLst/>
              <a:ahLst/>
              <a:cxnLst>
                <a:cxn ang="0">
                  <a:pos x="1" y="42"/>
                </a:cxn>
                <a:cxn ang="0">
                  <a:pos x="3" y="47"/>
                </a:cxn>
                <a:cxn ang="0">
                  <a:pos x="5" y="48"/>
                </a:cxn>
                <a:cxn ang="0">
                  <a:pos x="9" y="50"/>
                </a:cxn>
                <a:cxn ang="0">
                  <a:pos x="15" y="51"/>
                </a:cxn>
                <a:cxn ang="0">
                  <a:pos x="22" y="50"/>
                </a:cxn>
                <a:cxn ang="0">
                  <a:pos x="28" y="47"/>
                </a:cxn>
                <a:cxn ang="0">
                  <a:pos x="30" y="44"/>
                </a:cxn>
                <a:cxn ang="0">
                  <a:pos x="31" y="38"/>
                </a:cxn>
                <a:cxn ang="0">
                  <a:pos x="31" y="8"/>
                </a:cxn>
                <a:cxn ang="0">
                  <a:pos x="18" y="8"/>
                </a:cxn>
                <a:cxn ang="0">
                  <a:pos x="20" y="9"/>
                </a:cxn>
                <a:cxn ang="0">
                  <a:pos x="22" y="12"/>
                </a:cxn>
                <a:cxn ang="0">
                  <a:pos x="23" y="16"/>
                </a:cxn>
                <a:cxn ang="0">
                  <a:pos x="23" y="21"/>
                </a:cxn>
                <a:cxn ang="0">
                  <a:pos x="22" y="25"/>
                </a:cxn>
                <a:cxn ang="0">
                  <a:pos x="20" y="27"/>
                </a:cxn>
                <a:cxn ang="0">
                  <a:pos x="18" y="29"/>
                </a:cxn>
                <a:cxn ang="0">
                  <a:pos x="14" y="29"/>
                </a:cxn>
                <a:cxn ang="0">
                  <a:pos x="12" y="27"/>
                </a:cxn>
                <a:cxn ang="0">
                  <a:pos x="10" y="25"/>
                </a:cxn>
                <a:cxn ang="0">
                  <a:pos x="9" y="21"/>
                </a:cxn>
                <a:cxn ang="0">
                  <a:pos x="9" y="16"/>
                </a:cxn>
                <a:cxn ang="0">
                  <a:pos x="10" y="13"/>
                </a:cxn>
                <a:cxn ang="0">
                  <a:pos x="12" y="9"/>
                </a:cxn>
                <a:cxn ang="0">
                  <a:pos x="14" y="8"/>
                </a:cxn>
                <a:cxn ang="0">
                  <a:pos x="31" y="8"/>
                </a:cxn>
                <a:cxn ang="0">
                  <a:pos x="23" y="1"/>
                </a:cxn>
                <a:cxn ang="0">
                  <a:pos x="22" y="3"/>
                </a:cxn>
                <a:cxn ang="0">
                  <a:pos x="19" y="1"/>
                </a:cxn>
                <a:cxn ang="0">
                  <a:pos x="17" y="0"/>
                </a:cxn>
                <a:cxn ang="0">
                  <a:pos x="11" y="0"/>
                </a:cxn>
                <a:cxn ang="0">
                  <a:pos x="6" y="3"/>
                </a:cxn>
                <a:cxn ang="0">
                  <a:pos x="3" y="7"/>
                </a:cxn>
                <a:cxn ang="0">
                  <a:pos x="0" y="14"/>
                </a:cxn>
                <a:cxn ang="0">
                  <a:pos x="0" y="19"/>
                </a:cxn>
                <a:cxn ang="0">
                  <a:pos x="0" y="22"/>
                </a:cxn>
                <a:cxn ang="0">
                  <a:pos x="3" y="30"/>
                </a:cxn>
                <a:cxn ang="0">
                  <a:pos x="6" y="34"/>
                </a:cxn>
                <a:cxn ang="0">
                  <a:pos x="11" y="37"/>
                </a:cxn>
                <a:cxn ang="0">
                  <a:pos x="14" y="37"/>
                </a:cxn>
                <a:cxn ang="0">
                  <a:pos x="17" y="37"/>
                </a:cxn>
                <a:cxn ang="0">
                  <a:pos x="22" y="34"/>
                </a:cxn>
                <a:cxn ang="0">
                  <a:pos x="23" y="35"/>
                </a:cxn>
                <a:cxn ang="0">
                  <a:pos x="23" y="38"/>
                </a:cxn>
                <a:cxn ang="0">
                  <a:pos x="22" y="42"/>
                </a:cxn>
                <a:cxn ang="0">
                  <a:pos x="19" y="43"/>
                </a:cxn>
                <a:cxn ang="0">
                  <a:pos x="16" y="44"/>
                </a:cxn>
                <a:cxn ang="0">
                  <a:pos x="12" y="43"/>
                </a:cxn>
                <a:cxn ang="0">
                  <a:pos x="11" y="40"/>
                </a:cxn>
                <a:cxn ang="0">
                  <a:pos x="1" y="40"/>
                </a:cxn>
              </a:cxnLst>
              <a:rect l="0" t="0" r="r" b="b"/>
              <a:pathLst>
                <a:path w="32" h="52">
                  <a:moveTo>
                    <a:pt x="1" y="40"/>
                  </a:moveTo>
                  <a:lnTo>
                    <a:pt x="1" y="42"/>
                  </a:lnTo>
                  <a:lnTo>
                    <a:pt x="3" y="45"/>
                  </a:lnTo>
                  <a:lnTo>
                    <a:pt x="3" y="47"/>
                  </a:lnTo>
                  <a:lnTo>
                    <a:pt x="4" y="47"/>
                  </a:lnTo>
                  <a:lnTo>
                    <a:pt x="5" y="48"/>
                  </a:lnTo>
                  <a:lnTo>
                    <a:pt x="7" y="49"/>
                  </a:lnTo>
                  <a:lnTo>
                    <a:pt x="9" y="50"/>
                  </a:lnTo>
                  <a:lnTo>
                    <a:pt x="12" y="51"/>
                  </a:lnTo>
                  <a:lnTo>
                    <a:pt x="15" y="51"/>
                  </a:lnTo>
                  <a:lnTo>
                    <a:pt x="19" y="51"/>
                  </a:lnTo>
                  <a:lnTo>
                    <a:pt x="22" y="50"/>
                  </a:lnTo>
                  <a:lnTo>
                    <a:pt x="25" y="49"/>
                  </a:lnTo>
                  <a:lnTo>
                    <a:pt x="28" y="47"/>
                  </a:lnTo>
                  <a:lnTo>
                    <a:pt x="29" y="46"/>
                  </a:lnTo>
                  <a:lnTo>
                    <a:pt x="30" y="44"/>
                  </a:lnTo>
                  <a:lnTo>
                    <a:pt x="31" y="42"/>
                  </a:lnTo>
                  <a:lnTo>
                    <a:pt x="31" y="38"/>
                  </a:lnTo>
                  <a:lnTo>
                    <a:pt x="31" y="34"/>
                  </a:lnTo>
                  <a:lnTo>
                    <a:pt x="31" y="8"/>
                  </a:lnTo>
                  <a:lnTo>
                    <a:pt x="16" y="8"/>
                  </a:lnTo>
                  <a:lnTo>
                    <a:pt x="18" y="8"/>
                  </a:lnTo>
                  <a:lnTo>
                    <a:pt x="18" y="8"/>
                  </a:lnTo>
                  <a:lnTo>
                    <a:pt x="20" y="9"/>
                  </a:lnTo>
                  <a:lnTo>
                    <a:pt x="21" y="11"/>
                  </a:lnTo>
                  <a:lnTo>
                    <a:pt x="22" y="12"/>
                  </a:lnTo>
                  <a:lnTo>
                    <a:pt x="23" y="13"/>
                  </a:lnTo>
                  <a:lnTo>
                    <a:pt x="23" y="16"/>
                  </a:lnTo>
                  <a:lnTo>
                    <a:pt x="23" y="18"/>
                  </a:lnTo>
                  <a:lnTo>
                    <a:pt x="23" y="21"/>
                  </a:lnTo>
                  <a:lnTo>
                    <a:pt x="23" y="23"/>
                  </a:lnTo>
                  <a:lnTo>
                    <a:pt x="22" y="25"/>
                  </a:lnTo>
                  <a:lnTo>
                    <a:pt x="21" y="26"/>
                  </a:lnTo>
                  <a:lnTo>
                    <a:pt x="20" y="27"/>
                  </a:lnTo>
                  <a:lnTo>
                    <a:pt x="19" y="29"/>
                  </a:lnTo>
                  <a:lnTo>
                    <a:pt x="18" y="29"/>
                  </a:lnTo>
                  <a:lnTo>
                    <a:pt x="16" y="29"/>
                  </a:lnTo>
                  <a:lnTo>
                    <a:pt x="14" y="29"/>
                  </a:lnTo>
                  <a:lnTo>
                    <a:pt x="13" y="29"/>
                  </a:lnTo>
                  <a:lnTo>
                    <a:pt x="12" y="27"/>
                  </a:lnTo>
                  <a:lnTo>
                    <a:pt x="11" y="26"/>
                  </a:lnTo>
                  <a:lnTo>
                    <a:pt x="10" y="25"/>
                  </a:lnTo>
                  <a:lnTo>
                    <a:pt x="9" y="23"/>
                  </a:lnTo>
                  <a:lnTo>
                    <a:pt x="9" y="21"/>
                  </a:lnTo>
                  <a:lnTo>
                    <a:pt x="9" y="18"/>
                  </a:lnTo>
                  <a:lnTo>
                    <a:pt x="9" y="16"/>
                  </a:lnTo>
                  <a:lnTo>
                    <a:pt x="9" y="14"/>
                  </a:lnTo>
                  <a:lnTo>
                    <a:pt x="10" y="13"/>
                  </a:lnTo>
                  <a:lnTo>
                    <a:pt x="11" y="11"/>
                  </a:lnTo>
                  <a:lnTo>
                    <a:pt x="12" y="9"/>
                  </a:lnTo>
                  <a:lnTo>
                    <a:pt x="13" y="8"/>
                  </a:lnTo>
                  <a:lnTo>
                    <a:pt x="14" y="8"/>
                  </a:lnTo>
                  <a:lnTo>
                    <a:pt x="16" y="8"/>
                  </a:lnTo>
                  <a:lnTo>
                    <a:pt x="31" y="8"/>
                  </a:lnTo>
                  <a:lnTo>
                    <a:pt x="31" y="1"/>
                  </a:lnTo>
                  <a:lnTo>
                    <a:pt x="23" y="1"/>
                  </a:lnTo>
                  <a:lnTo>
                    <a:pt x="23" y="5"/>
                  </a:lnTo>
                  <a:lnTo>
                    <a:pt x="22" y="3"/>
                  </a:lnTo>
                  <a:lnTo>
                    <a:pt x="20" y="2"/>
                  </a:lnTo>
                  <a:lnTo>
                    <a:pt x="19" y="1"/>
                  </a:lnTo>
                  <a:lnTo>
                    <a:pt x="18" y="0"/>
                  </a:lnTo>
                  <a:lnTo>
                    <a:pt x="17" y="0"/>
                  </a:lnTo>
                  <a:lnTo>
                    <a:pt x="14" y="0"/>
                  </a:lnTo>
                  <a:lnTo>
                    <a:pt x="11" y="0"/>
                  </a:lnTo>
                  <a:lnTo>
                    <a:pt x="8" y="1"/>
                  </a:lnTo>
                  <a:lnTo>
                    <a:pt x="6" y="3"/>
                  </a:lnTo>
                  <a:lnTo>
                    <a:pt x="3" y="4"/>
                  </a:lnTo>
                  <a:lnTo>
                    <a:pt x="3" y="7"/>
                  </a:lnTo>
                  <a:lnTo>
                    <a:pt x="1" y="11"/>
                  </a:lnTo>
                  <a:lnTo>
                    <a:pt x="0" y="14"/>
                  </a:lnTo>
                  <a:lnTo>
                    <a:pt x="0" y="16"/>
                  </a:lnTo>
                  <a:lnTo>
                    <a:pt x="0" y="19"/>
                  </a:lnTo>
                  <a:lnTo>
                    <a:pt x="0" y="21"/>
                  </a:lnTo>
                  <a:lnTo>
                    <a:pt x="0" y="22"/>
                  </a:lnTo>
                  <a:lnTo>
                    <a:pt x="1" y="26"/>
                  </a:lnTo>
                  <a:lnTo>
                    <a:pt x="3" y="30"/>
                  </a:lnTo>
                  <a:lnTo>
                    <a:pt x="3" y="31"/>
                  </a:lnTo>
                  <a:lnTo>
                    <a:pt x="6" y="34"/>
                  </a:lnTo>
                  <a:lnTo>
                    <a:pt x="8" y="35"/>
                  </a:lnTo>
                  <a:lnTo>
                    <a:pt x="11" y="37"/>
                  </a:lnTo>
                  <a:lnTo>
                    <a:pt x="13" y="37"/>
                  </a:lnTo>
                  <a:lnTo>
                    <a:pt x="14" y="37"/>
                  </a:lnTo>
                  <a:lnTo>
                    <a:pt x="16" y="37"/>
                  </a:lnTo>
                  <a:lnTo>
                    <a:pt x="17" y="37"/>
                  </a:lnTo>
                  <a:lnTo>
                    <a:pt x="19" y="35"/>
                  </a:lnTo>
                  <a:lnTo>
                    <a:pt x="22" y="34"/>
                  </a:lnTo>
                  <a:lnTo>
                    <a:pt x="23" y="31"/>
                  </a:lnTo>
                  <a:lnTo>
                    <a:pt x="23" y="35"/>
                  </a:lnTo>
                  <a:lnTo>
                    <a:pt x="23" y="37"/>
                  </a:lnTo>
                  <a:lnTo>
                    <a:pt x="23" y="38"/>
                  </a:lnTo>
                  <a:lnTo>
                    <a:pt x="22" y="40"/>
                  </a:lnTo>
                  <a:lnTo>
                    <a:pt x="22" y="42"/>
                  </a:lnTo>
                  <a:lnTo>
                    <a:pt x="21" y="42"/>
                  </a:lnTo>
                  <a:lnTo>
                    <a:pt x="19" y="43"/>
                  </a:lnTo>
                  <a:lnTo>
                    <a:pt x="18" y="44"/>
                  </a:lnTo>
                  <a:lnTo>
                    <a:pt x="16" y="44"/>
                  </a:lnTo>
                  <a:lnTo>
                    <a:pt x="13" y="43"/>
                  </a:lnTo>
                  <a:lnTo>
                    <a:pt x="12" y="43"/>
                  </a:lnTo>
                  <a:lnTo>
                    <a:pt x="11" y="42"/>
                  </a:lnTo>
                  <a:lnTo>
                    <a:pt x="11" y="40"/>
                  </a:lnTo>
                  <a:lnTo>
                    <a:pt x="10" y="40"/>
                  </a:lnTo>
                  <a:lnTo>
                    <a:pt x="1" y="4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4" name="Freeform 1444"/>
            <p:cNvSpPr>
              <a:spLocks/>
            </p:cNvSpPr>
            <p:nvPr/>
          </p:nvSpPr>
          <p:spPr bwMode="auto">
            <a:xfrm>
              <a:off x="3184" y="2948"/>
              <a:ext cx="31" cy="37"/>
            </a:xfrm>
            <a:custGeom>
              <a:avLst/>
              <a:gdLst/>
              <a:ahLst/>
              <a:cxnLst>
                <a:cxn ang="0">
                  <a:pos x="21" y="32"/>
                </a:cxn>
                <a:cxn ang="0">
                  <a:pos x="22" y="35"/>
                </a:cxn>
                <a:cxn ang="0">
                  <a:pos x="30" y="33"/>
                </a:cxn>
                <a:cxn ang="0">
                  <a:pos x="29" y="32"/>
                </a:cxn>
                <a:cxn ang="0">
                  <a:pos x="28" y="28"/>
                </a:cxn>
                <a:cxn ang="0">
                  <a:pos x="20" y="19"/>
                </a:cxn>
                <a:cxn ang="0">
                  <a:pos x="20" y="23"/>
                </a:cxn>
                <a:cxn ang="0">
                  <a:pos x="19" y="26"/>
                </a:cxn>
                <a:cxn ang="0">
                  <a:pos x="18" y="28"/>
                </a:cxn>
                <a:cxn ang="0">
                  <a:pos x="14" y="29"/>
                </a:cxn>
                <a:cxn ang="0">
                  <a:pos x="12" y="29"/>
                </a:cxn>
                <a:cxn ang="0">
                  <a:pos x="10" y="28"/>
                </a:cxn>
                <a:cxn ang="0">
                  <a:pos x="8" y="27"/>
                </a:cxn>
                <a:cxn ang="0">
                  <a:pos x="8" y="24"/>
                </a:cxn>
                <a:cxn ang="0">
                  <a:pos x="11" y="21"/>
                </a:cxn>
                <a:cxn ang="0">
                  <a:pos x="16" y="20"/>
                </a:cxn>
                <a:cxn ang="0">
                  <a:pos x="20" y="19"/>
                </a:cxn>
                <a:cxn ang="0">
                  <a:pos x="28" y="9"/>
                </a:cxn>
                <a:cxn ang="0">
                  <a:pos x="28" y="5"/>
                </a:cxn>
                <a:cxn ang="0">
                  <a:pos x="25" y="2"/>
                </a:cxn>
                <a:cxn ang="0">
                  <a:pos x="21" y="0"/>
                </a:cxn>
                <a:cxn ang="0">
                  <a:pos x="14" y="0"/>
                </a:cxn>
                <a:cxn ang="0">
                  <a:pos x="9" y="0"/>
                </a:cxn>
                <a:cxn ang="0">
                  <a:pos x="5" y="3"/>
                </a:cxn>
                <a:cxn ang="0">
                  <a:pos x="3" y="6"/>
                </a:cxn>
                <a:cxn ang="0">
                  <a:pos x="2" y="11"/>
                </a:cxn>
                <a:cxn ang="0">
                  <a:pos x="10" y="12"/>
                </a:cxn>
                <a:cxn ang="0">
                  <a:pos x="10" y="9"/>
                </a:cxn>
                <a:cxn ang="0">
                  <a:pos x="13" y="7"/>
                </a:cxn>
                <a:cxn ang="0">
                  <a:pos x="18" y="7"/>
                </a:cxn>
                <a:cxn ang="0">
                  <a:pos x="20" y="9"/>
                </a:cxn>
                <a:cxn ang="0">
                  <a:pos x="20" y="10"/>
                </a:cxn>
                <a:cxn ang="0">
                  <a:pos x="20" y="13"/>
                </a:cxn>
                <a:cxn ang="0">
                  <a:pos x="18" y="14"/>
                </a:cxn>
                <a:cxn ang="0">
                  <a:pos x="11" y="15"/>
                </a:cxn>
                <a:cxn ang="0">
                  <a:pos x="7" y="15"/>
                </a:cxn>
                <a:cxn ang="0">
                  <a:pos x="3" y="18"/>
                </a:cxn>
                <a:cxn ang="0">
                  <a:pos x="1" y="21"/>
                </a:cxn>
                <a:cxn ang="0">
                  <a:pos x="0" y="26"/>
                </a:cxn>
                <a:cxn ang="0">
                  <a:pos x="1" y="30"/>
                </a:cxn>
                <a:cxn ang="0">
                  <a:pos x="3" y="33"/>
                </a:cxn>
                <a:cxn ang="0">
                  <a:pos x="6" y="35"/>
                </a:cxn>
                <a:cxn ang="0">
                  <a:pos x="10" y="36"/>
                </a:cxn>
                <a:cxn ang="0">
                  <a:pos x="13" y="36"/>
                </a:cxn>
                <a:cxn ang="0">
                  <a:pos x="17" y="35"/>
                </a:cxn>
                <a:cxn ang="0">
                  <a:pos x="19" y="33"/>
                </a:cxn>
                <a:cxn ang="0">
                  <a:pos x="21" y="31"/>
                </a:cxn>
              </a:cxnLst>
              <a:rect l="0" t="0" r="r" b="b"/>
              <a:pathLst>
                <a:path w="31" h="37">
                  <a:moveTo>
                    <a:pt x="21" y="31"/>
                  </a:moveTo>
                  <a:lnTo>
                    <a:pt x="21" y="32"/>
                  </a:lnTo>
                  <a:lnTo>
                    <a:pt x="21" y="33"/>
                  </a:lnTo>
                  <a:lnTo>
                    <a:pt x="22" y="35"/>
                  </a:lnTo>
                  <a:lnTo>
                    <a:pt x="30" y="35"/>
                  </a:lnTo>
                  <a:lnTo>
                    <a:pt x="30" y="33"/>
                  </a:lnTo>
                  <a:lnTo>
                    <a:pt x="29" y="33"/>
                  </a:lnTo>
                  <a:lnTo>
                    <a:pt x="29" y="32"/>
                  </a:lnTo>
                  <a:lnTo>
                    <a:pt x="29" y="30"/>
                  </a:lnTo>
                  <a:lnTo>
                    <a:pt x="28" y="28"/>
                  </a:lnTo>
                  <a:lnTo>
                    <a:pt x="28" y="19"/>
                  </a:lnTo>
                  <a:lnTo>
                    <a:pt x="20" y="19"/>
                  </a:lnTo>
                  <a:lnTo>
                    <a:pt x="20" y="21"/>
                  </a:lnTo>
                  <a:lnTo>
                    <a:pt x="20" y="23"/>
                  </a:lnTo>
                  <a:lnTo>
                    <a:pt x="20" y="25"/>
                  </a:lnTo>
                  <a:lnTo>
                    <a:pt x="19" y="26"/>
                  </a:lnTo>
                  <a:lnTo>
                    <a:pt x="18" y="27"/>
                  </a:lnTo>
                  <a:lnTo>
                    <a:pt x="18" y="28"/>
                  </a:lnTo>
                  <a:lnTo>
                    <a:pt x="16" y="28"/>
                  </a:lnTo>
                  <a:lnTo>
                    <a:pt x="14" y="29"/>
                  </a:lnTo>
                  <a:lnTo>
                    <a:pt x="13" y="29"/>
                  </a:lnTo>
                  <a:lnTo>
                    <a:pt x="12" y="29"/>
                  </a:lnTo>
                  <a:lnTo>
                    <a:pt x="11" y="29"/>
                  </a:lnTo>
                  <a:lnTo>
                    <a:pt x="10" y="28"/>
                  </a:lnTo>
                  <a:lnTo>
                    <a:pt x="9" y="27"/>
                  </a:lnTo>
                  <a:lnTo>
                    <a:pt x="8" y="27"/>
                  </a:lnTo>
                  <a:lnTo>
                    <a:pt x="8" y="26"/>
                  </a:lnTo>
                  <a:lnTo>
                    <a:pt x="8" y="24"/>
                  </a:lnTo>
                  <a:lnTo>
                    <a:pt x="10" y="22"/>
                  </a:lnTo>
                  <a:lnTo>
                    <a:pt x="11" y="21"/>
                  </a:lnTo>
                  <a:lnTo>
                    <a:pt x="13" y="21"/>
                  </a:lnTo>
                  <a:lnTo>
                    <a:pt x="16" y="20"/>
                  </a:lnTo>
                  <a:lnTo>
                    <a:pt x="18" y="19"/>
                  </a:lnTo>
                  <a:lnTo>
                    <a:pt x="20" y="19"/>
                  </a:lnTo>
                  <a:lnTo>
                    <a:pt x="28" y="19"/>
                  </a:lnTo>
                  <a:lnTo>
                    <a:pt x="28" y="9"/>
                  </a:lnTo>
                  <a:lnTo>
                    <a:pt x="28" y="7"/>
                  </a:lnTo>
                  <a:lnTo>
                    <a:pt x="28" y="5"/>
                  </a:lnTo>
                  <a:lnTo>
                    <a:pt x="27" y="3"/>
                  </a:lnTo>
                  <a:lnTo>
                    <a:pt x="25" y="2"/>
                  </a:lnTo>
                  <a:lnTo>
                    <a:pt x="23" y="1"/>
                  </a:lnTo>
                  <a:lnTo>
                    <a:pt x="21" y="0"/>
                  </a:lnTo>
                  <a:lnTo>
                    <a:pt x="18" y="0"/>
                  </a:lnTo>
                  <a:lnTo>
                    <a:pt x="14" y="0"/>
                  </a:lnTo>
                  <a:lnTo>
                    <a:pt x="12" y="0"/>
                  </a:lnTo>
                  <a:lnTo>
                    <a:pt x="9" y="0"/>
                  </a:lnTo>
                  <a:lnTo>
                    <a:pt x="7" y="2"/>
                  </a:lnTo>
                  <a:lnTo>
                    <a:pt x="5" y="3"/>
                  </a:lnTo>
                  <a:lnTo>
                    <a:pt x="3" y="4"/>
                  </a:lnTo>
                  <a:lnTo>
                    <a:pt x="3" y="6"/>
                  </a:lnTo>
                  <a:lnTo>
                    <a:pt x="2" y="9"/>
                  </a:lnTo>
                  <a:lnTo>
                    <a:pt x="2" y="11"/>
                  </a:lnTo>
                  <a:lnTo>
                    <a:pt x="2" y="12"/>
                  </a:lnTo>
                  <a:lnTo>
                    <a:pt x="10" y="12"/>
                  </a:lnTo>
                  <a:lnTo>
                    <a:pt x="10" y="11"/>
                  </a:lnTo>
                  <a:lnTo>
                    <a:pt x="10" y="9"/>
                  </a:lnTo>
                  <a:lnTo>
                    <a:pt x="11" y="8"/>
                  </a:lnTo>
                  <a:lnTo>
                    <a:pt x="13" y="7"/>
                  </a:lnTo>
                  <a:lnTo>
                    <a:pt x="15" y="7"/>
                  </a:lnTo>
                  <a:lnTo>
                    <a:pt x="18" y="7"/>
                  </a:lnTo>
                  <a:lnTo>
                    <a:pt x="19" y="8"/>
                  </a:lnTo>
                  <a:lnTo>
                    <a:pt x="20" y="9"/>
                  </a:lnTo>
                  <a:lnTo>
                    <a:pt x="20" y="9"/>
                  </a:lnTo>
                  <a:lnTo>
                    <a:pt x="20" y="10"/>
                  </a:lnTo>
                  <a:lnTo>
                    <a:pt x="20" y="12"/>
                  </a:lnTo>
                  <a:lnTo>
                    <a:pt x="20" y="13"/>
                  </a:lnTo>
                  <a:lnTo>
                    <a:pt x="19" y="13"/>
                  </a:lnTo>
                  <a:lnTo>
                    <a:pt x="18" y="14"/>
                  </a:lnTo>
                  <a:lnTo>
                    <a:pt x="16" y="14"/>
                  </a:lnTo>
                  <a:lnTo>
                    <a:pt x="11" y="15"/>
                  </a:lnTo>
                  <a:lnTo>
                    <a:pt x="8" y="15"/>
                  </a:lnTo>
                  <a:lnTo>
                    <a:pt x="7" y="15"/>
                  </a:lnTo>
                  <a:lnTo>
                    <a:pt x="4" y="17"/>
                  </a:lnTo>
                  <a:lnTo>
                    <a:pt x="3" y="18"/>
                  </a:lnTo>
                  <a:lnTo>
                    <a:pt x="2" y="20"/>
                  </a:lnTo>
                  <a:lnTo>
                    <a:pt x="1" y="21"/>
                  </a:lnTo>
                  <a:lnTo>
                    <a:pt x="1" y="23"/>
                  </a:lnTo>
                  <a:lnTo>
                    <a:pt x="0" y="26"/>
                  </a:lnTo>
                  <a:lnTo>
                    <a:pt x="1" y="28"/>
                  </a:lnTo>
                  <a:lnTo>
                    <a:pt x="1" y="30"/>
                  </a:lnTo>
                  <a:lnTo>
                    <a:pt x="2" y="32"/>
                  </a:lnTo>
                  <a:lnTo>
                    <a:pt x="3" y="33"/>
                  </a:lnTo>
                  <a:lnTo>
                    <a:pt x="4" y="35"/>
                  </a:lnTo>
                  <a:lnTo>
                    <a:pt x="6" y="35"/>
                  </a:lnTo>
                  <a:lnTo>
                    <a:pt x="8" y="36"/>
                  </a:lnTo>
                  <a:lnTo>
                    <a:pt x="10" y="36"/>
                  </a:lnTo>
                  <a:lnTo>
                    <a:pt x="12" y="36"/>
                  </a:lnTo>
                  <a:lnTo>
                    <a:pt x="13" y="36"/>
                  </a:lnTo>
                  <a:lnTo>
                    <a:pt x="15" y="35"/>
                  </a:lnTo>
                  <a:lnTo>
                    <a:pt x="17" y="35"/>
                  </a:lnTo>
                  <a:lnTo>
                    <a:pt x="18" y="34"/>
                  </a:lnTo>
                  <a:lnTo>
                    <a:pt x="19" y="33"/>
                  </a:lnTo>
                  <a:lnTo>
                    <a:pt x="20" y="32"/>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5" name="Freeform 1445"/>
            <p:cNvSpPr>
              <a:spLocks/>
            </p:cNvSpPr>
            <p:nvPr/>
          </p:nvSpPr>
          <p:spPr bwMode="auto">
            <a:xfrm>
              <a:off x="2321" y="3106"/>
              <a:ext cx="5" cy="6"/>
            </a:xfrm>
            <a:custGeom>
              <a:avLst/>
              <a:gdLst/>
              <a:ahLst/>
              <a:cxnLst>
                <a:cxn ang="0">
                  <a:pos x="0" y="5"/>
                </a:cxn>
                <a:cxn ang="0">
                  <a:pos x="4" y="5"/>
                </a:cxn>
                <a:cxn ang="0">
                  <a:pos x="4" y="0"/>
                </a:cxn>
                <a:cxn ang="0">
                  <a:pos x="0" y="0"/>
                </a:cxn>
                <a:cxn ang="0">
                  <a:pos x="0" y="5"/>
                </a:cxn>
              </a:cxnLst>
              <a:rect l="0" t="0" r="r" b="b"/>
              <a:pathLst>
                <a:path w="5" h="6">
                  <a:moveTo>
                    <a:pt x="0" y="5"/>
                  </a:moveTo>
                  <a:lnTo>
                    <a:pt x="4" y="5"/>
                  </a:lnTo>
                  <a:lnTo>
                    <a:pt x="4"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6" name="Freeform 1446"/>
            <p:cNvSpPr>
              <a:spLocks/>
            </p:cNvSpPr>
            <p:nvPr/>
          </p:nvSpPr>
          <p:spPr bwMode="auto">
            <a:xfrm>
              <a:off x="2381" y="3063"/>
              <a:ext cx="6" cy="49"/>
            </a:xfrm>
            <a:custGeom>
              <a:avLst/>
              <a:gdLst/>
              <a:ahLst/>
              <a:cxnLst>
                <a:cxn ang="0">
                  <a:pos x="0" y="48"/>
                </a:cxn>
                <a:cxn ang="0">
                  <a:pos x="5" y="48"/>
                </a:cxn>
                <a:cxn ang="0">
                  <a:pos x="5" y="0"/>
                </a:cxn>
                <a:cxn ang="0">
                  <a:pos x="0" y="0"/>
                </a:cxn>
                <a:cxn ang="0">
                  <a:pos x="0" y="48"/>
                </a:cxn>
              </a:cxnLst>
              <a:rect l="0" t="0" r="r" b="b"/>
              <a:pathLst>
                <a:path w="6" h="49">
                  <a:moveTo>
                    <a:pt x="0" y="48"/>
                  </a:moveTo>
                  <a:lnTo>
                    <a:pt x="5" y="48"/>
                  </a:lnTo>
                  <a:lnTo>
                    <a:pt x="5"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7" name="Freeform 1447"/>
            <p:cNvSpPr>
              <a:spLocks/>
            </p:cNvSpPr>
            <p:nvPr/>
          </p:nvSpPr>
          <p:spPr bwMode="auto">
            <a:xfrm>
              <a:off x="2405" y="3076"/>
              <a:ext cx="30" cy="36"/>
            </a:xfrm>
            <a:custGeom>
              <a:avLst/>
              <a:gdLst/>
              <a:ahLst/>
              <a:cxnLst>
                <a:cxn ang="0">
                  <a:pos x="0" y="35"/>
                </a:cxn>
                <a:cxn ang="0">
                  <a:pos x="8" y="35"/>
                </a:cxn>
                <a:cxn ang="0">
                  <a:pos x="8" y="15"/>
                </a:cxn>
                <a:cxn ang="0">
                  <a:pos x="8" y="14"/>
                </a:cxn>
                <a:cxn ang="0">
                  <a:pos x="9" y="12"/>
                </a:cxn>
                <a:cxn ang="0">
                  <a:pos x="10" y="11"/>
                </a:cxn>
                <a:cxn ang="0">
                  <a:pos x="10" y="9"/>
                </a:cxn>
                <a:cxn ang="0">
                  <a:pos x="12" y="9"/>
                </a:cxn>
                <a:cxn ang="0">
                  <a:pos x="13" y="9"/>
                </a:cxn>
                <a:cxn ang="0">
                  <a:pos x="15" y="8"/>
                </a:cxn>
                <a:cxn ang="0">
                  <a:pos x="17" y="9"/>
                </a:cxn>
                <a:cxn ang="0">
                  <a:pos x="17" y="9"/>
                </a:cxn>
                <a:cxn ang="0">
                  <a:pos x="18" y="9"/>
                </a:cxn>
                <a:cxn ang="0">
                  <a:pos x="19" y="9"/>
                </a:cxn>
                <a:cxn ang="0">
                  <a:pos x="20" y="10"/>
                </a:cxn>
                <a:cxn ang="0">
                  <a:pos x="20" y="11"/>
                </a:cxn>
                <a:cxn ang="0">
                  <a:pos x="20" y="15"/>
                </a:cxn>
                <a:cxn ang="0">
                  <a:pos x="20" y="35"/>
                </a:cxn>
                <a:cxn ang="0">
                  <a:pos x="29" y="35"/>
                </a:cxn>
                <a:cxn ang="0">
                  <a:pos x="29" y="12"/>
                </a:cxn>
                <a:cxn ang="0">
                  <a:pos x="28" y="9"/>
                </a:cxn>
                <a:cxn ang="0">
                  <a:pos x="28" y="7"/>
                </a:cxn>
                <a:cxn ang="0">
                  <a:pos x="27" y="5"/>
                </a:cxn>
                <a:cxn ang="0">
                  <a:pos x="27" y="4"/>
                </a:cxn>
                <a:cxn ang="0">
                  <a:pos x="26" y="3"/>
                </a:cxn>
                <a:cxn ang="0">
                  <a:pos x="25" y="2"/>
                </a:cxn>
                <a:cxn ang="0">
                  <a:pos x="22" y="1"/>
                </a:cxn>
                <a:cxn ang="0">
                  <a:pos x="21" y="0"/>
                </a:cxn>
                <a:cxn ang="0">
                  <a:pos x="18" y="0"/>
                </a:cxn>
                <a:cxn ang="0">
                  <a:pos x="15" y="0"/>
                </a:cxn>
                <a:cxn ang="0">
                  <a:pos x="14" y="1"/>
                </a:cxn>
                <a:cxn ang="0">
                  <a:pos x="12" y="2"/>
                </a:cxn>
                <a:cxn ang="0">
                  <a:pos x="10" y="3"/>
                </a:cxn>
                <a:cxn ang="0">
                  <a:pos x="8" y="5"/>
                </a:cxn>
                <a:cxn ang="0">
                  <a:pos x="8" y="1"/>
                </a:cxn>
                <a:cxn ang="0">
                  <a:pos x="0" y="1"/>
                </a:cxn>
                <a:cxn ang="0">
                  <a:pos x="0" y="35"/>
                </a:cxn>
              </a:cxnLst>
              <a:rect l="0" t="0" r="r" b="b"/>
              <a:pathLst>
                <a:path w="30" h="36">
                  <a:moveTo>
                    <a:pt x="0" y="35"/>
                  </a:moveTo>
                  <a:lnTo>
                    <a:pt x="8" y="35"/>
                  </a:lnTo>
                  <a:lnTo>
                    <a:pt x="8" y="15"/>
                  </a:lnTo>
                  <a:lnTo>
                    <a:pt x="8" y="14"/>
                  </a:lnTo>
                  <a:lnTo>
                    <a:pt x="9" y="12"/>
                  </a:lnTo>
                  <a:lnTo>
                    <a:pt x="10" y="11"/>
                  </a:lnTo>
                  <a:lnTo>
                    <a:pt x="10" y="9"/>
                  </a:lnTo>
                  <a:lnTo>
                    <a:pt x="12" y="9"/>
                  </a:lnTo>
                  <a:lnTo>
                    <a:pt x="13" y="9"/>
                  </a:lnTo>
                  <a:lnTo>
                    <a:pt x="15" y="8"/>
                  </a:lnTo>
                  <a:lnTo>
                    <a:pt x="17" y="9"/>
                  </a:lnTo>
                  <a:lnTo>
                    <a:pt x="17" y="9"/>
                  </a:lnTo>
                  <a:lnTo>
                    <a:pt x="18" y="9"/>
                  </a:lnTo>
                  <a:lnTo>
                    <a:pt x="19" y="9"/>
                  </a:lnTo>
                  <a:lnTo>
                    <a:pt x="20" y="10"/>
                  </a:lnTo>
                  <a:lnTo>
                    <a:pt x="20" y="11"/>
                  </a:lnTo>
                  <a:lnTo>
                    <a:pt x="20" y="15"/>
                  </a:lnTo>
                  <a:lnTo>
                    <a:pt x="20" y="35"/>
                  </a:lnTo>
                  <a:lnTo>
                    <a:pt x="29" y="35"/>
                  </a:lnTo>
                  <a:lnTo>
                    <a:pt x="29" y="12"/>
                  </a:lnTo>
                  <a:lnTo>
                    <a:pt x="28" y="9"/>
                  </a:lnTo>
                  <a:lnTo>
                    <a:pt x="28" y="7"/>
                  </a:lnTo>
                  <a:lnTo>
                    <a:pt x="27" y="5"/>
                  </a:lnTo>
                  <a:lnTo>
                    <a:pt x="27" y="4"/>
                  </a:lnTo>
                  <a:lnTo>
                    <a:pt x="26" y="3"/>
                  </a:lnTo>
                  <a:lnTo>
                    <a:pt x="25" y="2"/>
                  </a:lnTo>
                  <a:lnTo>
                    <a:pt x="22" y="1"/>
                  </a:lnTo>
                  <a:lnTo>
                    <a:pt x="21" y="0"/>
                  </a:lnTo>
                  <a:lnTo>
                    <a:pt x="18" y="0"/>
                  </a:lnTo>
                  <a:lnTo>
                    <a:pt x="15" y="0"/>
                  </a:lnTo>
                  <a:lnTo>
                    <a:pt x="14"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8" name="Freeform 1448"/>
            <p:cNvSpPr>
              <a:spLocks/>
            </p:cNvSpPr>
            <p:nvPr/>
          </p:nvSpPr>
          <p:spPr bwMode="auto">
            <a:xfrm>
              <a:off x="2447" y="3077"/>
              <a:ext cx="33" cy="35"/>
            </a:xfrm>
            <a:custGeom>
              <a:avLst/>
              <a:gdLst/>
              <a:ahLst/>
              <a:cxnLst>
                <a:cxn ang="0">
                  <a:pos x="12" y="34"/>
                </a:cxn>
                <a:cxn ang="0">
                  <a:pos x="20" y="34"/>
                </a:cxn>
                <a:cxn ang="0">
                  <a:pos x="32" y="0"/>
                </a:cxn>
                <a:cxn ang="0">
                  <a:pos x="23" y="0"/>
                </a:cxn>
                <a:cxn ang="0">
                  <a:pos x="16" y="25"/>
                </a:cxn>
                <a:cxn ang="0">
                  <a:pos x="9" y="0"/>
                </a:cxn>
                <a:cxn ang="0">
                  <a:pos x="0" y="0"/>
                </a:cxn>
                <a:cxn ang="0">
                  <a:pos x="12" y="34"/>
                </a:cxn>
              </a:cxnLst>
              <a:rect l="0" t="0" r="r" b="b"/>
              <a:pathLst>
                <a:path w="33" h="35">
                  <a:moveTo>
                    <a:pt x="12" y="34"/>
                  </a:moveTo>
                  <a:lnTo>
                    <a:pt x="20" y="34"/>
                  </a:lnTo>
                  <a:lnTo>
                    <a:pt x="32" y="0"/>
                  </a:lnTo>
                  <a:lnTo>
                    <a:pt x="23" y="0"/>
                  </a:lnTo>
                  <a:lnTo>
                    <a:pt x="16" y="25"/>
                  </a:lnTo>
                  <a:lnTo>
                    <a:pt x="9" y="0"/>
                  </a:lnTo>
                  <a:lnTo>
                    <a:pt x="0" y="0"/>
                  </a:lnTo>
                  <a:lnTo>
                    <a:pt x="12"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29" name="Freeform 1449"/>
            <p:cNvSpPr>
              <a:spLocks/>
            </p:cNvSpPr>
            <p:nvPr/>
          </p:nvSpPr>
          <p:spPr bwMode="auto">
            <a:xfrm>
              <a:off x="2491" y="3076"/>
              <a:ext cx="31" cy="38"/>
            </a:xfrm>
            <a:custGeom>
              <a:avLst/>
              <a:gdLst/>
              <a:ahLst/>
              <a:cxnLst>
                <a:cxn ang="0">
                  <a:pos x="20" y="27"/>
                </a:cxn>
                <a:cxn ang="0">
                  <a:pos x="18" y="28"/>
                </a:cxn>
                <a:cxn ang="0">
                  <a:pos x="14" y="28"/>
                </a:cxn>
                <a:cxn ang="0">
                  <a:pos x="10" y="27"/>
                </a:cxn>
                <a:cxn ang="0">
                  <a:pos x="9" y="22"/>
                </a:cxn>
                <a:cxn ang="0">
                  <a:pos x="30" y="21"/>
                </a:cxn>
                <a:cxn ang="0">
                  <a:pos x="30" y="15"/>
                </a:cxn>
                <a:cxn ang="0">
                  <a:pos x="29" y="10"/>
                </a:cxn>
                <a:cxn ang="0">
                  <a:pos x="28" y="8"/>
                </a:cxn>
                <a:cxn ang="0">
                  <a:pos x="17" y="8"/>
                </a:cxn>
                <a:cxn ang="0">
                  <a:pos x="18" y="9"/>
                </a:cxn>
                <a:cxn ang="0">
                  <a:pos x="21" y="10"/>
                </a:cxn>
                <a:cxn ang="0">
                  <a:pos x="22" y="15"/>
                </a:cxn>
                <a:cxn ang="0">
                  <a:pos x="9" y="13"/>
                </a:cxn>
                <a:cxn ang="0">
                  <a:pos x="10" y="10"/>
                </a:cxn>
                <a:cxn ang="0">
                  <a:pos x="12" y="9"/>
                </a:cxn>
                <a:cxn ang="0">
                  <a:pos x="14" y="8"/>
                </a:cxn>
                <a:cxn ang="0">
                  <a:pos x="28" y="8"/>
                </a:cxn>
                <a:cxn ang="0">
                  <a:pos x="24" y="3"/>
                </a:cxn>
                <a:cxn ang="0">
                  <a:pos x="18" y="0"/>
                </a:cxn>
                <a:cxn ang="0">
                  <a:pos x="13" y="0"/>
                </a:cxn>
                <a:cxn ang="0">
                  <a:pos x="8" y="1"/>
                </a:cxn>
                <a:cxn ang="0">
                  <a:pos x="3" y="5"/>
                </a:cxn>
                <a:cxn ang="0">
                  <a:pos x="2" y="9"/>
                </a:cxn>
                <a:cxn ang="0">
                  <a:pos x="0" y="12"/>
                </a:cxn>
                <a:cxn ang="0">
                  <a:pos x="0" y="16"/>
                </a:cxn>
                <a:cxn ang="0">
                  <a:pos x="0" y="20"/>
                </a:cxn>
                <a:cxn ang="0">
                  <a:pos x="0" y="24"/>
                </a:cxn>
                <a:cxn ang="0">
                  <a:pos x="3" y="29"/>
                </a:cxn>
                <a:cxn ang="0">
                  <a:pos x="6" y="34"/>
                </a:cxn>
                <a:cxn ang="0">
                  <a:pos x="12" y="36"/>
                </a:cxn>
                <a:cxn ang="0">
                  <a:pos x="15" y="37"/>
                </a:cxn>
                <a:cxn ang="0">
                  <a:pos x="20" y="36"/>
                </a:cxn>
                <a:cxn ang="0">
                  <a:pos x="25" y="34"/>
                </a:cxn>
                <a:cxn ang="0">
                  <a:pos x="28" y="30"/>
                </a:cxn>
                <a:cxn ang="0">
                  <a:pos x="30" y="25"/>
                </a:cxn>
              </a:cxnLst>
              <a:rect l="0" t="0" r="r" b="b"/>
              <a:pathLst>
                <a:path w="31" h="38">
                  <a:moveTo>
                    <a:pt x="21" y="25"/>
                  </a:moveTo>
                  <a:lnTo>
                    <a:pt x="20" y="27"/>
                  </a:lnTo>
                  <a:lnTo>
                    <a:pt x="19" y="28"/>
                  </a:lnTo>
                  <a:lnTo>
                    <a:pt x="18" y="28"/>
                  </a:lnTo>
                  <a:lnTo>
                    <a:pt x="15" y="29"/>
                  </a:lnTo>
                  <a:lnTo>
                    <a:pt x="14" y="28"/>
                  </a:lnTo>
                  <a:lnTo>
                    <a:pt x="13" y="28"/>
                  </a:lnTo>
                  <a:lnTo>
                    <a:pt x="10" y="27"/>
                  </a:lnTo>
                  <a:lnTo>
                    <a:pt x="9" y="24"/>
                  </a:lnTo>
                  <a:lnTo>
                    <a:pt x="9" y="22"/>
                  </a:lnTo>
                  <a:lnTo>
                    <a:pt x="8" y="21"/>
                  </a:lnTo>
                  <a:lnTo>
                    <a:pt x="30" y="21"/>
                  </a:lnTo>
                  <a:lnTo>
                    <a:pt x="30" y="18"/>
                  </a:lnTo>
                  <a:lnTo>
                    <a:pt x="30" y="15"/>
                  </a:lnTo>
                  <a:lnTo>
                    <a:pt x="30" y="12"/>
                  </a:lnTo>
                  <a:lnTo>
                    <a:pt x="29" y="10"/>
                  </a:lnTo>
                  <a:lnTo>
                    <a:pt x="28" y="9"/>
                  </a:lnTo>
                  <a:lnTo>
                    <a:pt x="28" y="8"/>
                  </a:lnTo>
                  <a:lnTo>
                    <a:pt x="15" y="8"/>
                  </a:lnTo>
                  <a:lnTo>
                    <a:pt x="17" y="8"/>
                  </a:lnTo>
                  <a:lnTo>
                    <a:pt x="18" y="9"/>
                  </a:lnTo>
                  <a:lnTo>
                    <a:pt x="18" y="9"/>
                  </a:lnTo>
                  <a:lnTo>
                    <a:pt x="19" y="9"/>
                  </a:lnTo>
                  <a:lnTo>
                    <a:pt x="21" y="10"/>
                  </a:lnTo>
                  <a:lnTo>
                    <a:pt x="21" y="11"/>
                  </a:lnTo>
                  <a:lnTo>
                    <a:pt x="22" y="15"/>
                  </a:lnTo>
                  <a:lnTo>
                    <a:pt x="8" y="15"/>
                  </a:lnTo>
                  <a:lnTo>
                    <a:pt x="9" y="13"/>
                  </a:lnTo>
                  <a:lnTo>
                    <a:pt x="9" y="11"/>
                  </a:lnTo>
                  <a:lnTo>
                    <a:pt x="10" y="10"/>
                  </a:lnTo>
                  <a:lnTo>
                    <a:pt x="10" y="9"/>
                  </a:lnTo>
                  <a:lnTo>
                    <a:pt x="12" y="9"/>
                  </a:lnTo>
                  <a:lnTo>
                    <a:pt x="13" y="9"/>
                  </a:lnTo>
                  <a:lnTo>
                    <a:pt x="14" y="8"/>
                  </a:lnTo>
                  <a:lnTo>
                    <a:pt x="15" y="8"/>
                  </a:lnTo>
                  <a:lnTo>
                    <a:pt x="28" y="8"/>
                  </a:lnTo>
                  <a:lnTo>
                    <a:pt x="27" y="5"/>
                  </a:lnTo>
                  <a:lnTo>
                    <a:pt x="24" y="3"/>
                  </a:lnTo>
                  <a:lnTo>
                    <a:pt x="22" y="1"/>
                  </a:lnTo>
                  <a:lnTo>
                    <a:pt x="18" y="0"/>
                  </a:lnTo>
                  <a:lnTo>
                    <a:pt x="15" y="0"/>
                  </a:lnTo>
                  <a:lnTo>
                    <a:pt x="13" y="0"/>
                  </a:lnTo>
                  <a:lnTo>
                    <a:pt x="12" y="0"/>
                  </a:lnTo>
                  <a:lnTo>
                    <a:pt x="8" y="1"/>
                  </a:lnTo>
                  <a:lnTo>
                    <a:pt x="6" y="3"/>
                  </a:lnTo>
                  <a:lnTo>
                    <a:pt x="3" y="5"/>
                  </a:lnTo>
                  <a:lnTo>
                    <a:pt x="2" y="8"/>
                  </a:lnTo>
                  <a:lnTo>
                    <a:pt x="2" y="9"/>
                  </a:lnTo>
                  <a:lnTo>
                    <a:pt x="1" y="10"/>
                  </a:lnTo>
                  <a:lnTo>
                    <a:pt x="0" y="12"/>
                  </a:lnTo>
                  <a:lnTo>
                    <a:pt x="0" y="15"/>
                  </a:lnTo>
                  <a:lnTo>
                    <a:pt x="0" y="16"/>
                  </a:lnTo>
                  <a:lnTo>
                    <a:pt x="0" y="18"/>
                  </a:lnTo>
                  <a:lnTo>
                    <a:pt x="0" y="20"/>
                  </a:lnTo>
                  <a:lnTo>
                    <a:pt x="0" y="22"/>
                  </a:lnTo>
                  <a:lnTo>
                    <a:pt x="0" y="24"/>
                  </a:lnTo>
                  <a:lnTo>
                    <a:pt x="1" y="26"/>
                  </a:lnTo>
                  <a:lnTo>
                    <a:pt x="3" y="29"/>
                  </a:lnTo>
                  <a:lnTo>
                    <a:pt x="4" y="32"/>
                  </a:lnTo>
                  <a:lnTo>
                    <a:pt x="6" y="34"/>
                  </a:lnTo>
                  <a:lnTo>
                    <a:pt x="8" y="35"/>
                  </a:lnTo>
                  <a:lnTo>
                    <a:pt x="12" y="36"/>
                  </a:lnTo>
                  <a:lnTo>
                    <a:pt x="13" y="37"/>
                  </a:lnTo>
                  <a:lnTo>
                    <a:pt x="15" y="37"/>
                  </a:lnTo>
                  <a:lnTo>
                    <a:pt x="18" y="36"/>
                  </a:lnTo>
                  <a:lnTo>
                    <a:pt x="20" y="36"/>
                  </a:lnTo>
                  <a:lnTo>
                    <a:pt x="23" y="35"/>
                  </a:lnTo>
                  <a:lnTo>
                    <a:pt x="25"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0" name="Freeform 1450"/>
            <p:cNvSpPr>
              <a:spLocks/>
            </p:cNvSpPr>
            <p:nvPr/>
          </p:nvSpPr>
          <p:spPr bwMode="auto">
            <a:xfrm>
              <a:off x="2537" y="3076"/>
              <a:ext cx="17" cy="36"/>
            </a:xfrm>
            <a:custGeom>
              <a:avLst/>
              <a:gdLst/>
              <a:ahLst/>
              <a:cxnLst>
                <a:cxn ang="0">
                  <a:pos x="0" y="35"/>
                </a:cxn>
                <a:cxn ang="0">
                  <a:pos x="7" y="35"/>
                </a:cxn>
                <a:cxn ang="0">
                  <a:pos x="7" y="17"/>
                </a:cxn>
                <a:cxn ang="0">
                  <a:pos x="7" y="15"/>
                </a:cxn>
                <a:cxn ang="0">
                  <a:pos x="8" y="14"/>
                </a:cxn>
                <a:cxn ang="0">
                  <a:pos x="9" y="13"/>
                </a:cxn>
                <a:cxn ang="0">
                  <a:pos x="9" y="11"/>
                </a:cxn>
                <a:cxn ang="0">
                  <a:pos x="9" y="10"/>
                </a:cxn>
                <a:cxn ang="0">
                  <a:pos x="11" y="9"/>
                </a:cxn>
                <a:cxn ang="0">
                  <a:pos x="12" y="9"/>
                </a:cxn>
                <a:cxn ang="0">
                  <a:pos x="14" y="9"/>
                </a:cxn>
                <a:cxn ang="0">
                  <a:pos x="16" y="9"/>
                </a:cxn>
                <a:cxn ang="0">
                  <a:pos x="16" y="0"/>
                </a:cxn>
                <a:cxn ang="0">
                  <a:pos x="15" y="0"/>
                </a:cxn>
                <a:cxn ang="0">
                  <a:pos x="14" y="0"/>
                </a:cxn>
                <a:cxn ang="0">
                  <a:pos x="12" y="0"/>
                </a:cxn>
                <a:cxn ang="0">
                  <a:pos x="10" y="2"/>
                </a:cxn>
                <a:cxn ang="0">
                  <a:pos x="9" y="3"/>
                </a:cxn>
                <a:cxn ang="0">
                  <a:pos x="9" y="4"/>
                </a:cxn>
                <a:cxn ang="0">
                  <a:pos x="7" y="7"/>
                </a:cxn>
                <a:cxn ang="0">
                  <a:pos x="7" y="1"/>
                </a:cxn>
                <a:cxn ang="0">
                  <a:pos x="0" y="1"/>
                </a:cxn>
                <a:cxn ang="0">
                  <a:pos x="0" y="35"/>
                </a:cxn>
              </a:cxnLst>
              <a:rect l="0" t="0" r="r" b="b"/>
              <a:pathLst>
                <a:path w="17" h="36">
                  <a:moveTo>
                    <a:pt x="0" y="35"/>
                  </a:moveTo>
                  <a:lnTo>
                    <a:pt x="7" y="35"/>
                  </a:lnTo>
                  <a:lnTo>
                    <a:pt x="7" y="17"/>
                  </a:lnTo>
                  <a:lnTo>
                    <a:pt x="7" y="15"/>
                  </a:lnTo>
                  <a:lnTo>
                    <a:pt x="8" y="14"/>
                  </a:lnTo>
                  <a:lnTo>
                    <a:pt x="9" y="13"/>
                  </a:lnTo>
                  <a:lnTo>
                    <a:pt x="9" y="11"/>
                  </a:lnTo>
                  <a:lnTo>
                    <a:pt x="9" y="10"/>
                  </a:lnTo>
                  <a:lnTo>
                    <a:pt x="11" y="9"/>
                  </a:lnTo>
                  <a:lnTo>
                    <a:pt x="12" y="9"/>
                  </a:lnTo>
                  <a:lnTo>
                    <a:pt x="14" y="9"/>
                  </a:lnTo>
                  <a:lnTo>
                    <a:pt x="16" y="9"/>
                  </a:lnTo>
                  <a:lnTo>
                    <a:pt x="16" y="0"/>
                  </a:lnTo>
                  <a:lnTo>
                    <a:pt x="15" y="0"/>
                  </a:lnTo>
                  <a:lnTo>
                    <a:pt x="14" y="0"/>
                  </a:lnTo>
                  <a:lnTo>
                    <a:pt x="12" y="0"/>
                  </a:lnTo>
                  <a:lnTo>
                    <a:pt x="10"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1" name="Freeform 1451"/>
            <p:cNvSpPr>
              <a:spLocks/>
            </p:cNvSpPr>
            <p:nvPr/>
          </p:nvSpPr>
          <p:spPr bwMode="auto">
            <a:xfrm>
              <a:off x="2565" y="3076"/>
              <a:ext cx="31" cy="38"/>
            </a:xfrm>
            <a:custGeom>
              <a:avLst/>
              <a:gdLst/>
              <a:ahLst/>
              <a:cxnLst>
                <a:cxn ang="0">
                  <a:pos x="0" y="25"/>
                </a:cxn>
                <a:cxn ang="0">
                  <a:pos x="0" y="28"/>
                </a:cxn>
                <a:cxn ang="0">
                  <a:pos x="3" y="32"/>
                </a:cxn>
                <a:cxn ang="0">
                  <a:pos x="6" y="35"/>
                </a:cxn>
                <a:cxn ang="0">
                  <a:pos x="12" y="36"/>
                </a:cxn>
                <a:cxn ang="0">
                  <a:pos x="18" y="37"/>
                </a:cxn>
                <a:cxn ang="0">
                  <a:pos x="23" y="35"/>
                </a:cxn>
                <a:cxn ang="0">
                  <a:pos x="26" y="34"/>
                </a:cxn>
                <a:cxn ang="0">
                  <a:pos x="28" y="31"/>
                </a:cxn>
                <a:cxn ang="0">
                  <a:pos x="29" y="28"/>
                </a:cxn>
                <a:cxn ang="0">
                  <a:pos x="29" y="22"/>
                </a:cxn>
                <a:cxn ang="0">
                  <a:pos x="28" y="19"/>
                </a:cxn>
                <a:cxn ang="0">
                  <a:pos x="25" y="16"/>
                </a:cxn>
                <a:cxn ang="0">
                  <a:pos x="18" y="15"/>
                </a:cxn>
                <a:cxn ang="0">
                  <a:pos x="12" y="13"/>
                </a:cxn>
                <a:cxn ang="0">
                  <a:pos x="9" y="10"/>
                </a:cxn>
                <a:cxn ang="0">
                  <a:pos x="10" y="9"/>
                </a:cxn>
                <a:cxn ang="0">
                  <a:pos x="13" y="7"/>
                </a:cxn>
                <a:cxn ang="0">
                  <a:pos x="17" y="7"/>
                </a:cxn>
                <a:cxn ang="0">
                  <a:pos x="18" y="9"/>
                </a:cxn>
                <a:cxn ang="0">
                  <a:pos x="20" y="9"/>
                </a:cxn>
                <a:cxn ang="0">
                  <a:pos x="28" y="11"/>
                </a:cxn>
                <a:cxn ang="0">
                  <a:pos x="28" y="7"/>
                </a:cxn>
                <a:cxn ang="0">
                  <a:pos x="24" y="3"/>
                </a:cxn>
                <a:cxn ang="0">
                  <a:pos x="20" y="1"/>
                </a:cxn>
                <a:cxn ang="0">
                  <a:pos x="14" y="0"/>
                </a:cxn>
                <a:cxn ang="0">
                  <a:pos x="9" y="1"/>
                </a:cxn>
                <a:cxn ang="0">
                  <a:pos x="5" y="3"/>
                </a:cxn>
                <a:cxn ang="0">
                  <a:pos x="2" y="7"/>
                </a:cxn>
                <a:cxn ang="0">
                  <a:pos x="2" y="11"/>
                </a:cxn>
                <a:cxn ang="0">
                  <a:pos x="2" y="15"/>
                </a:cxn>
                <a:cxn ang="0">
                  <a:pos x="4" y="18"/>
                </a:cxn>
                <a:cxn ang="0">
                  <a:pos x="8" y="20"/>
                </a:cxn>
                <a:cxn ang="0">
                  <a:pos x="18" y="23"/>
                </a:cxn>
                <a:cxn ang="0">
                  <a:pos x="21" y="25"/>
                </a:cxn>
                <a:cxn ang="0">
                  <a:pos x="21" y="28"/>
                </a:cxn>
                <a:cxn ang="0">
                  <a:pos x="18" y="29"/>
                </a:cxn>
                <a:cxn ang="0">
                  <a:pos x="14" y="29"/>
                </a:cxn>
                <a:cxn ang="0">
                  <a:pos x="12" y="29"/>
                </a:cxn>
                <a:cxn ang="0">
                  <a:pos x="10" y="28"/>
                </a:cxn>
                <a:cxn ang="0">
                  <a:pos x="9" y="26"/>
                </a:cxn>
                <a:cxn ang="0">
                  <a:pos x="0" y="24"/>
                </a:cxn>
              </a:cxnLst>
              <a:rect l="0" t="0" r="r" b="b"/>
              <a:pathLst>
                <a:path w="31" h="38">
                  <a:moveTo>
                    <a:pt x="0" y="24"/>
                  </a:moveTo>
                  <a:lnTo>
                    <a:pt x="0" y="25"/>
                  </a:lnTo>
                  <a:lnTo>
                    <a:pt x="0" y="26"/>
                  </a:lnTo>
                  <a:lnTo>
                    <a:pt x="0" y="28"/>
                  </a:lnTo>
                  <a:lnTo>
                    <a:pt x="2" y="30"/>
                  </a:lnTo>
                  <a:lnTo>
                    <a:pt x="3" y="32"/>
                  </a:lnTo>
                  <a:lnTo>
                    <a:pt x="4" y="34"/>
                  </a:lnTo>
                  <a:lnTo>
                    <a:pt x="6" y="35"/>
                  </a:lnTo>
                  <a:lnTo>
                    <a:pt x="8" y="36"/>
                  </a:lnTo>
                  <a:lnTo>
                    <a:pt x="12" y="36"/>
                  </a:lnTo>
                  <a:lnTo>
                    <a:pt x="14" y="37"/>
                  </a:lnTo>
                  <a:lnTo>
                    <a:pt x="18" y="37"/>
                  </a:lnTo>
                  <a:lnTo>
                    <a:pt x="21" y="36"/>
                  </a:lnTo>
                  <a:lnTo>
                    <a:pt x="23" y="35"/>
                  </a:lnTo>
                  <a:lnTo>
                    <a:pt x="25" y="34"/>
                  </a:lnTo>
                  <a:lnTo>
                    <a:pt x="26" y="34"/>
                  </a:lnTo>
                  <a:lnTo>
                    <a:pt x="28" y="32"/>
                  </a:lnTo>
                  <a:lnTo>
                    <a:pt x="28" y="31"/>
                  </a:lnTo>
                  <a:lnTo>
                    <a:pt x="28" y="30"/>
                  </a:lnTo>
                  <a:lnTo>
                    <a:pt x="29" y="28"/>
                  </a:lnTo>
                  <a:lnTo>
                    <a:pt x="30" y="25"/>
                  </a:lnTo>
                  <a:lnTo>
                    <a:pt x="29" y="22"/>
                  </a:lnTo>
                  <a:lnTo>
                    <a:pt x="28" y="21"/>
                  </a:lnTo>
                  <a:lnTo>
                    <a:pt x="28" y="19"/>
                  </a:lnTo>
                  <a:lnTo>
                    <a:pt x="27" y="18"/>
                  </a:lnTo>
                  <a:lnTo>
                    <a:pt x="25" y="16"/>
                  </a:lnTo>
                  <a:lnTo>
                    <a:pt x="23" y="16"/>
                  </a:lnTo>
                  <a:lnTo>
                    <a:pt x="18" y="15"/>
                  </a:lnTo>
                  <a:lnTo>
                    <a:pt x="14" y="13"/>
                  </a:lnTo>
                  <a:lnTo>
                    <a:pt x="12" y="13"/>
                  </a:lnTo>
                  <a:lnTo>
                    <a:pt x="10" y="11"/>
                  </a:lnTo>
                  <a:lnTo>
                    <a:pt x="9" y="10"/>
                  </a:lnTo>
                  <a:lnTo>
                    <a:pt x="10" y="9"/>
                  </a:lnTo>
                  <a:lnTo>
                    <a:pt x="10" y="9"/>
                  </a:lnTo>
                  <a:lnTo>
                    <a:pt x="11" y="8"/>
                  </a:lnTo>
                  <a:lnTo>
                    <a:pt x="13" y="7"/>
                  </a:lnTo>
                  <a:lnTo>
                    <a:pt x="14" y="7"/>
                  </a:lnTo>
                  <a:lnTo>
                    <a:pt x="17" y="7"/>
                  </a:lnTo>
                  <a:lnTo>
                    <a:pt x="18" y="8"/>
                  </a:lnTo>
                  <a:lnTo>
                    <a:pt x="18" y="9"/>
                  </a:lnTo>
                  <a:lnTo>
                    <a:pt x="19" y="9"/>
                  </a:lnTo>
                  <a:lnTo>
                    <a:pt x="20" y="9"/>
                  </a:lnTo>
                  <a:lnTo>
                    <a:pt x="20" y="11"/>
                  </a:lnTo>
                  <a:lnTo>
                    <a:pt x="28" y="11"/>
                  </a:lnTo>
                  <a:lnTo>
                    <a:pt x="28" y="9"/>
                  </a:lnTo>
                  <a:lnTo>
                    <a:pt x="28" y="7"/>
                  </a:lnTo>
                  <a:lnTo>
                    <a:pt x="26" y="5"/>
                  </a:lnTo>
                  <a:lnTo>
                    <a:pt x="24" y="3"/>
                  </a:lnTo>
                  <a:lnTo>
                    <a:pt x="23" y="2"/>
                  </a:lnTo>
                  <a:lnTo>
                    <a:pt x="20" y="1"/>
                  </a:lnTo>
                  <a:lnTo>
                    <a:pt x="18" y="0"/>
                  </a:lnTo>
                  <a:lnTo>
                    <a:pt x="14" y="0"/>
                  </a:lnTo>
                  <a:lnTo>
                    <a:pt x="12" y="0"/>
                  </a:lnTo>
                  <a:lnTo>
                    <a:pt x="9" y="1"/>
                  </a:lnTo>
                  <a:lnTo>
                    <a:pt x="7" y="2"/>
                  </a:lnTo>
                  <a:lnTo>
                    <a:pt x="5" y="3"/>
                  </a:lnTo>
                  <a:lnTo>
                    <a:pt x="3" y="5"/>
                  </a:lnTo>
                  <a:lnTo>
                    <a:pt x="2" y="7"/>
                  </a:lnTo>
                  <a:lnTo>
                    <a:pt x="2" y="9"/>
                  </a:lnTo>
                  <a:lnTo>
                    <a:pt x="2" y="11"/>
                  </a:lnTo>
                  <a:lnTo>
                    <a:pt x="2" y="14"/>
                  </a:lnTo>
                  <a:lnTo>
                    <a:pt x="2" y="15"/>
                  </a:lnTo>
                  <a:lnTo>
                    <a:pt x="3" y="16"/>
                  </a:lnTo>
                  <a:lnTo>
                    <a:pt x="4" y="18"/>
                  </a:lnTo>
                  <a:lnTo>
                    <a:pt x="6" y="19"/>
                  </a:lnTo>
                  <a:lnTo>
                    <a:pt x="8" y="20"/>
                  </a:lnTo>
                  <a:lnTo>
                    <a:pt x="13" y="22"/>
                  </a:lnTo>
                  <a:lnTo>
                    <a:pt x="18" y="23"/>
                  </a:lnTo>
                  <a:lnTo>
                    <a:pt x="20" y="24"/>
                  </a:lnTo>
                  <a:lnTo>
                    <a:pt x="21" y="25"/>
                  </a:lnTo>
                  <a:lnTo>
                    <a:pt x="21" y="26"/>
                  </a:lnTo>
                  <a:lnTo>
                    <a:pt x="21" y="28"/>
                  </a:lnTo>
                  <a:lnTo>
                    <a:pt x="19" y="28"/>
                  </a:lnTo>
                  <a:lnTo>
                    <a:pt x="18" y="29"/>
                  </a:lnTo>
                  <a:lnTo>
                    <a:pt x="16" y="29"/>
                  </a:lnTo>
                  <a:lnTo>
                    <a:pt x="14" y="29"/>
                  </a:lnTo>
                  <a:lnTo>
                    <a:pt x="13" y="29"/>
                  </a:lnTo>
                  <a:lnTo>
                    <a:pt x="12" y="29"/>
                  </a:lnTo>
                  <a:lnTo>
                    <a:pt x="11" y="28"/>
                  </a:lnTo>
                  <a:lnTo>
                    <a:pt x="10" y="28"/>
                  </a:lnTo>
                  <a:lnTo>
                    <a:pt x="9" y="27"/>
                  </a:lnTo>
                  <a:lnTo>
                    <a:pt x="9" y="26"/>
                  </a:lnTo>
                  <a:lnTo>
                    <a:pt x="9"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2" name="Freeform 1452"/>
            <p:cNvSpPr>
              <a:spLocks/>
            </p:cNvSpPr>
            <p:nvPr/>
          </p:nvSpPr>
          <p:spPr bwMode="auto">
            <a:xfrm>
              <a:off x="2610" y="3077"/>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3" name="Freeform 1453"/>
            <p:cNvSpPr>
              <a:spLocks/>
            </p:cNvSpPr>
            <p:nvPr/>
          </p:nvSpPr>
          <p:spPr bwMode="auto">
            <a:xfrm>
              <a:off x="2610" y="3063"/>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4" name="Freeform 1454"/>
            <p:cNvSpPr>
              <a:spLocks/>
            </p:cNvSpPr>
            <p:nvPr/>
          </p:nvSpPr>
          <p:spPr bwMode="auto">
            <a:xfrm>
              <a:off x="2630" y="3076"/>
              <a:ext cx="35" cy="38"/>
            </a:xfrm>
            <a:custGeom>
              <a:avLst/>
              <a:gdLst/>
              <a:ahLst/>
              <a:cxnLst>
                <a:cxn ang="0">
                  <a:pos x="1" y="21"/>
                </a:cxn>
                <a:cxn ang="0">
                  <a:pos x="2" y="26"/>
                </a:cxn>
                <a:cxn ang="0">
                  <a:pos x="3" y="30"/>
                </a:cxn>
                <a:cxn ang="0">
                  <a:pos x="8" y="34"/>
                </a:cxn>
                <a:cxn ang="0">
                  <a:pos x="14" y="36"/>
                </a:cxn>
                <a:cxn ang="0">
                  <a:pos x="17" y="37"/>
                </a:cxn>
                <a:cxn ang="0">
                  <a:pos x="20" y="36"/>
                </a:cxn>
                <a:cxn ang="0">
                  <a:pos x="27" y="34"/>
                </a:cxn>
                <a:cxn ang="0">
                  <a:pos x="29" y="32"/>
                </a:cxn>
                <a:cxn ang="0">
                  <a:pos x="32" y="26"/>
                </a:cxn>
                <a:cxn ang="0">
                  <a:pos x="34" y="21"/>
                </a:cxn>
                <a:cxn ang="0">
                  <a:pos x="33" y="15"/>
                </a:cxn>
                <a:cxn ang="0">
                  <a:pos x="31" y="8"/>
                </a:cxn>
                <a:cxn ang="0">
                  <a:pos x="19" y="8"/>
                </a:cxn>
                <a:cxn ang="0">
                  <a:pos x="22" y="9"/>
                </a:cxn>
                <a:cxn ang="0">
                  <a:pos x="24" y="12"/>
                </a:cxn>
                <a:cxn ang="0">
                  <a:pos x="25" y="16"/>
                </a:cxn>
                <a:cxn ang="0">
                  <a:pos x="25" y="21"/>
                </a:cxn>
                <a:cxn ang="0">
                  <a:pos x="24" y="25"/>
                </a:cxn>
                <a:cxn ang="0">
                  <a:pos x="22" y="28"/>
                </a:cxn>
                <a:cxn ang="0">
                  <a:pos x="19" y="29"/>
                </a:cxn>
                <a:cxn ang="0">
                  <a:pos x="15" y="29"/>
                </a:cxn>
                <a:cxn ang="0">
                  <a:pos x="13" y="28"/>
                </a:cxn>
                <a:cxn ang="0">
                  <a:pos x="10" y="25"/>
                </a:cxn>
                <a:cxn ang="0">
                  <a:pos x="9" y="21"/>
                </a:cxn>
                <a:cxn ang="0">
                  <a:pos x="9" y="16"/>
                </a:cxn>
                <a:cxn ang="0">
                  <a:pos x="10" y="12"/>
                </a:cxn>
                <a:cxn ang="0">
                  <a:pos x="13" y="9"/>
                </a:cxn>
                <a:cxn ang="0">
                  <a:pos x="15" y="8"/>
                </a:cxn>
                <a:cxn ang="0">
                  <a:pos x="31" y="8"/>
                </a:cxn>
                <a:cxn ang="0">
                  <a:pos x="28" y="3"/>
                </a:cxn>
                <a:cxn ang="0">
                  <a:pos x="24" y="1"/>
                </a:cxn>
                <a:cxn ang="0">
                  <a:pos x="17" y="0"/>
                </a:cxn>
                <a:cxn ang="0">
                  <a:pos x="14" y="0"/>
                </a:cxn>
                <a:cxn ang="0">
                  <a:pos x="8" y="3"/>
                </a:cxn>
                <a:cxn ang="0">
                  <a:pos x="5" y="5"/>
                </a:cxn>
                <a:cxn ang="0">
                  <a:pos x="3" y="8"/>
                </a:cxn>
                <a:cxn ang="0">
                  <a:pos x="1" y="15"/>
                </a:cxn>
                <a:cxn ang="0">
                  <a:pos x="0" y="18"/>
                </a:cxn>
              </a:cxnLst>
              <a:rect l="0" t="0" r="r" b="b"/>
              <a:pathLst>
                <a:path w="35" h="38">
                  <a:moveTo>
                    <a:pt x="0" y="18"/>
                  </a:moveTo>
                  <a:lnTo>
                    <a:pt x="1" y="21"/>
                  </a:lnTo>
                  <a:lnTo>
                    <a:pt x="1" y="22"/>
                  </a:lnTo>
                  <a:lnTo>
                    <a:pt x="2" y="26"/>
                  </a:lnTo>
                  <a:lnTo>
                    <a:pt x="3" y="29"/>
                  </a:lnTo>
                  <a:lnTo>
                    <a:pt x="3" y="30"/>
                  </a:lnTo>
                  <a:lnTo>
                    <a:pt x="5" y="32"/>
                  </a:lnTo>
                  <a:lnTo>
                    <a:pt x="8" y="34"/>
                  </a:lnTo>
                  <a:lnTo>
                    <a:pt x="10" y="35"/>
                  </a:lnTo>
                  <a:lnTo>
                    <a:pt x="14" y="36"/>
                  </a:lnTo>
                  <a:lnTo>
                    <a:pt x="15" y="37"/>
                  </a:lnTo>
                  <a:lnTo>
                    <a:pt x="17" y="37"/>
                  </a:lnTo>
                  <a:lnTo>
                    <a:pt x="19" y="37"/>
                  </a:lnTo>
                  <a:lnTo>
                    <a:pt x="20" y="36"/>
                  </a:lnTo>
                  <a:lnTo>
                    <a:pt x="24" y="35"/>
                  </a:lnTo>
                  <a:lnTo>
                    <a:pt x="27" y="34"/>
                  </a:lnTo>
                  <a:lnTo>
                    <a:pt x="28" y="33"/>
                  </a:lnTo>
                  <a:lnTo>
                    <a:pt x="29" y="32"/>
                  </a:lnTo>
                  <a:lnTo>
                    <a:pt x="31" y="29"/>
                  </a:lnTo>
                  <a:lnTo>
                    <a:pt x="32" y="26"/>
                  </a:lnTo>
                  <a:lnTo>
                    <a:pt x="33" y="22"/>
                  </a:lnTo>
                  <a:lnTo>
                    <a:pt x="34" y="21"/>
                  </a:lnTo>
                  <a:lnTo>
                    <a:pt x="34" y="18"/>
                  </a:lnTo>
                  <a:lnTo>
                    <a:pt x="33" y="15"/>
                  </a:lnTo>
                  <a:lnTo>
                    <a:pt x="32" y="10"/>
                  </a:lnTo>
                  <a:lnTo>
                    <a:pt x="31" y="8"/>
                  </a:lnTo>
                  <a:lnTo>
                    <a:pt x="17" y="8"/>
                  </a:lnTo>
                  <a:lnTo>
                    <a:pt x="19" y="8"/>
                  </a:lnTo>
                  <a:lnTo>
                    <a:pt x="20" y="9"/>
                  </a:lnTo>
                  <a:lnTo>
                    <a:pt x="22" y="9"/>
                  </a:lnTo>
                  <a:lnTo>
                    <a:pt x="23" y="10"/>
                  </a:lnTo>
                  <a:lnTo>
                    <a:pt x="24" y="12"/>
                  </a:lnTo>
                  <a:lnTo>
                    <a:pt x="24" y="14"/>
                  </a:lnTo>
                  <a:lnTo>
                    <a:pt x="25" y="16"/>
                  </a:lnTo>
                  <a:lnTo>
                    <a:pt x="25" y="18"/>
                  </a:lnTo>
                  <a:lnTo>
                    <a:pt x="25" y="21"/>
                  </a:lnTo>
                  <a:lnTo>
                    <a:pt x="24" y="23"/>
                  </a:lnTo>
                  <a:lnTo>
                    <a:pt x="24" y="25"/>
                  </a:lnTo>
                  <a:lnTo>
                    <a:pt x="23" y="27"/>
                  </a:lnTo>
                  <a:lnTo>
                    <a:pt x="22" y="28"/>
                  </a:lnTo>
                  <a:lnTo>
                    <a:pt x="20" y="28"/>
                  </a:lnTo>
                  <a:lnTo>
                    <a:pt x="19" y="29"/>
                  </a:lnTo>
                  <a:lnTo>
                    <a:pt x="17" y="29"/>
                  </a:lnTo>
                  <a:lnTo>
                    <a:pt x="15" y="29"/>
                  </a:lnTo>
                  <a:lnTo>
                    <a:pt x="14" y="28"/>
                  </a:lnTo>
                  <a:lnTo>
                    <a:pt x="13" y="28"/>
                  </a:lnTo>
                  <a:lnTo>
                    <a:pt x="11" y="27"/>
                  </a:lnTo>
                  <a:lnTo>
                    <a:pt x="10" y="25"/>
                  </a:lnTo>
                  <a:lnTo>
                    <a:pt x="9" y="23"/>
                  </a:lnTo>
                  <a:lnTo>
                    <a:pt x="9" y="21"/>
                  </a:lnTo>
                  <a:lnTo>
                    <a:pt x="9" y="18"/>
                  </a:lnTo>
                  <a:lnTo>
                    <a:pt x="9" y="16"/>
                  </a:lnTo>
                  <a:lnTo>
                    <a:pt x="9" y="14"/>
                  </a:lnTo>
                  <a:lnTo>
                    <a:pt x="10" y="12"/>
                  </a:lnTo>
                  <a:lnTo>
                    <a:pt x="11" y="10"/>
                  </a:lnTo>
                  <a:lnTo>
                    <a:pt x="13" y="9"/>
                  </a:lnTo>
                  <a:lnTo>
                    <a:pt x="14" y="9"/>
                  </a:lnTo>
                  <a:lnTo>
                    <a:pt x="15" y="8"/>
                  </a:lnTo>
                  <a:lnTo>
                    <a:pt x="17" y="8"/>
                  </a:lnTo>
                  <a:lnTo>
                    <a:pt x="31" y="8"/>
                  </a:lnTo>
                  <a:lnTo>
                    <a:pt x="29" y="5"/>
                  </a:lnTo>
                  <a:lnTo>
                    <a:pt x="28" y="3"/>
                  </a:lnTo>
                  <a:lnTo>
                    <a:pt x="27" y="3"/>
                  </a:lnTo>
                  <a:lnTo>
                    <a:pt x="24" y="1"/>
                  </a:lnTo>
                  <a:lnTo>
                    <a:pt x="20" y="0"/>
                  </a:lnTo>
                  <a:lnTo>
                    <a:pt x="17" y="0"/>
                  </a:lnTo>
                  <a:lnTo>
                    <a:pt x="15" y="0"/>
                  </a:lnTo>
                  <a:lnTo>
                    <a:pt x="14" y="0"/>
                  </a:lnTo>
                  <a:lnTo>
                    <a:pt x="10" y="1"/>
                  </a:lnTo>
                  <a:lnTo>
                    <a:pt x="8" y="3"/>
                  </a:lnTo>
                  <a:lnTo>
                    <a:pt x="6" y="3"/>
                  </a:lnTo>
                  <a:lnTo>
                    <a:pt x="5" y="5"/>
                  </a:lnTo>
                  <a:lnTo>
                    <a:pt x="3" y="6"/>
                  </a:lnTo>
                  <a:lnTo>
                    <a:pt x="3" y="8"/>
                  </a:lnTo>
                  <a:lnTo>
                    <a:pt x="2" y="10"/>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5" name="Freeform 1455"/>
            <p:cNvSpPr>
              <a:spLocks/>
            </p:cNvSpPr>
            <p:nvPr/>
          </p:nvSpPr>
          <p:spPr bwMode="auto">
            <a:xfrm>
              <a:off x="2679" y="3076"/>
              <a:ext cx="30" cy="36"/>
            </a:xfrm>
            <a:custGeom>
              <a:avLst/>
              <a:gdLst/>
              <a:ahLst/>
              <a:cxnLst>
                <a:cxn ang="0">
                  <a:pos x="0" y="35"/>
                </a:cxn>
                <a:cxn ang="0">
                  <a:pos x="9" y="35"/>
                </a:cxn>
                <a:cxn ang="0">
                  <a:pos x="9" y="15"/>
                </a:cxn>
                <a:cxn ang="0">
                  <a:pos x="9" y="14"/>
                </a:cxn>
                <a:cxn ang="0">
                  <a:pos x="9" y="12"/>
                </a:cxn>
                <a:cxn ang="0">
                  <a:pos x="10" y="11"/>
                </a:cxn>
                <a:cxn ang="0">
                  <a:pos x="11" y="9"/>
                </a:cxn>
                <a:cxn ang="0">
                  <a:pos x="12" y="9"/>
                </a:cxn>
                <a:cxn ang="0">
                  <a:pos x="14" y="9"/>
                </a:cxn>
                <a:cxn ang="0">
                  <a:pos x="16" y="8"/>
                </a:cxn>
                <a:cxn ang="0">
                  <a:pos x="17" y="9"/>
                </a:cxn>
                <a:cxn ang="0">
                  <a:pos x="17" y="9"/>
                </a:cxn>
                <a:cxn ang="0">
                  <a:pos x="19" y="9"/>
                </a:cxn>
                <a:cxn ang="0">
                  <a:pos x="19" y="9"/>
                </a:cxn>
                <a:cxn ang="0">
                  <a:pos x="20" y="10"/>
                </a:cxn>
                <a:cxn ang="0">
                  <a:pos x="21" y="11"/>
                </a:cxn>
                <a:cxn ang="0">
                  <a:pos x="21" y="15"/>
                </a:cxn>
                <a:cxn ang="0">
                  <a:pos x="21" y="35"/>
                </a:cxn>
                <a:cxn ang="0">
                  <a:pos x="29" y="35"/>
                </a:cxn>
                <a:cxn ang="0">
                  <a:pos x="29" y="12"/>
                </a:cxn>
                <a:cxn ang="0">
                  <a:pos x="29" y="9"/>
                </a:cxn>
                <a:cxn ang="0">
                  <a:pos x="28" y="7"/>
                </a:cxn>
                <a:cxn ang="0">
                  <a:pos x="27" y="5"/>
                </a:cxn>
                <a:cxn ang="0">
                  <a:pos x="27" y="4"/>
                </a:cxn>
                <a:cxn ang="0">
                  <a:pos x="27" y="3"/>
                </a:cxn>
                <a:cxn ang="0">
                  <a:pos x="25" y="2"/>
                </a:cxn>
                <a:cxn ang="0">
                  <a:pos x="23" y="1"/>
                </a:cxn>
                <a:cxn ang="0">
                  <a:pos x="21" y="0"/>
                </a:cxn>
                <a:cxn ang="0">
                  <a:pos x="18" y="0"/>
                </a:cxn>
                <a:cxn ang="0">
                  <a:pos x="16" y="0"/>
                </a:cxn>
                <a:cxn ang="0">
                  <a:pos x="14" y="1"/>
                </a:cxn>
                <a:cxn ang="0">
                  <a:pos x="12" y="2"/>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1"/>
                  </a:lnTo>
                  <a:lnTo>
                    <a:pt x="11" y="9"/>
                  </a:lnTo>
                  <a:lnTo>
                    <a:pt x="12" y="9"/>
                  </a:lnTo>
                  <a:lnTo>
                    <a:pt x="14" y="9"/>
                  </a:lnTo>
                  <a:lnTo>
                    <a:pt x="16" y="8"/>
                  </a:lnTo>
                  <a:lnTo>
                    <a:pt x="17" y="9"/>
                  </a:lnTo>
                  <a:lnTo>
                    <a:pt x="17" y="9"/>
                  </a:lnTo>
                  <a:lnTo>
                    <a:pt x="19" y="9"/>
                  </a:lnTo>
                  <a:lnTo>
                    <a:pt x="19" y="9"/>
                  </a:lnTo>
                  <a:lnTo>
                    <a:pt x="20" y="10"/>
                  </a:lnTo>
                  <a:lnTo>
                    <a:pt x="21" y="11"/>
                  </a:lnTo>
                  <a:lnTo>
                    <a:pt x="21" y="15"/>
                  </a:lnTo>
                  <a:lnTo>
                    <a:pt x="21" y="35"/>
                  </a:lnTo>
                  <a:lnTo>
                    <a:pt x="29" y="35"/>
                  </a:lnTo>
                  <a:lnTo>
                    <a:pt x="29" y="12"/>
                  </a:lnTo>
                  <a:lnTo>
                    <a:pt x="29" y="9"/>
                  </a:lnTo>
                  <a:lnTo>
                    <a:pt x="28" y="7"/>
                  </a:lnTo>
                  <a:lnTo>
                    <a:pt x="27" y="5"/>
                  </a:lnTo>
                  <a:lnTo>
                    <a:pt x="27" y="4"/>
                  </a:lnTo>
                  <a:lnTo>
                    <a:pt x="27" y="3"/>
                  </a:lnTo>
                  <a:lnTo>
                    <a:pt x="25" y="2"/>
                  </a:lnTo>
                  <a:lnTo>
                    <a:pt x="23" y="1"/>
                  </a:lnTo>
                  <a:lnTo>
                    <a:pt x="21" y="0"/>
                  </a:lnTo>
                  <a:lnTo>
                    <a:pt x="18" y="0"/>
                  </a:lnTo>
                  <a:lnTo>
                    <a:pt x="16" y="0"/>
                  </a:lnTo>
                  <a:lnTo>
                    <a:pt x="14" y="1"/>
                  </a:lnTo>
                  <a:lnTo>
                    <a:pt x="12" y="2"/>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6" name="Freeform 1456"/>
            <p:cNvSpPr>
              <a:spLocks/>
            </p:cNvSpPr>
            <p:nvPr/>
          </p:nvSpPr>
          <p:spPr bwMode="auto">
            <a:xfrm>
              <a:off x="2724" y="3076"/>
              <a:ext cx="32" cy="38"/>
            </a:xfrm>
            <a:custGeom>
              <a:avLst/>
              <a:gdLst/>
              <a:ahLst/>
              <a:cxnLst>
                <a:cxn ang="0">
                  <a:pos x="20" y="27"/>
                </a:cxn>
                <a:cxn ang="0">
                  <a:pos x="18" y="28"/>
                </a:cxn>
                <a:cxn ang="0">
                  <a:pos x="14" y="28"/>
                </a:cxn>
                <a:cxn ang="0">
                  <a:pos x="11" y="27"/>
                </a:cxn>
                <a:cxn ang="0">
                  <a:pos x="9" y="22"/>
                </a:cxn>
                <a:cxn ang="0">
                  <a:pos x="30" y="21"/>
                </a:cxn>
                <a:cxn ang="0">
                  <a:pos x="30" y="15"/>
                </a:cxn>
                <a:cxn ang="0">
                  <a:pos x="29" y="10"/>
                </a:cxn>
                <a:cxn ang="0">
                  <a:pos x="28" y="8"/>
                </a:cxn>
                <a:cxn ang="0">
                  <a:pos x="17" y="8"/>
                </a:cxn>
                <a:cxn ang="0">
                  <a:pos x="18" y="9"/>
                </a:cxn>
                <a:cxn ang="0">
                  <a:pos x="21" y="10"/>
                </a:cxn>
                <a:cxn ang="0">
                  <a:pos x="22" y="15"/>
                </a:cxn>
                <a:cxn ang="0">
                  <a:pos x="9" y="13"/>
                </a:cxn>
                <a:cxn ang="0">
                  <a:pos x="10" y="10"/>
                </a:cxn>
                <a:cxn ang="0">
                  <a:pos x="12" y="9"/>
                </a:cxn>
                <a:cxn ang="0">
                  <a:pos x="14" y="8"/>
                </a:cxn>
                <a:cxn ang="0">
                  <a:pos x="28" y="8"/>
                </a:cxn>
                <a:cxn ang="0">
                  <a:pos x="24" y="3"/>
                </a:cxn>
                <a:cxn ang="0">
                  <a:pos x="18" y="0"/>
                </a:cxn>
                <a:cxn ang="0">
                  <a:pos x="13" y="0"/>
                </a:cxn>
                <a:cxn ang="0">
                  <a:pos x="8" y="1"/>
                </a:cxn>
                <a:cxn ang="0">
                  <a:pos x="3" y="5"/>
                </a:cxn>
                <a:cxn ang="0">
                  <a:pos x="2" y="9"/>
                </a:cxn>
                <a:cxn ang="0">
                  <a:pos x="0" y="12"/>
                </a:cxn>
                <a:cxn ang="0">
                  <a:pos x="0" y="16"/>
                </a:cxn>
                <a:cxn ang="0">
                  <a:pos x="0" y="20"/>
                </a:cxn>
                <a:cxn ang="0">
                  <a:pos x="0" y="24"/>
                </a:cxn>
                <a:cxn ang="0">
                  <a:pos x="3" y="29"/>
                </a:cxn>
                <a:cxn ang="0">
                  <a:pos x="6" y="34"/>
                </a:cxn>
                <a:cxn ang="0">
                  <a:pos x="12" y="36"/>
                </a:cxn>
                <a:cxn ang="0">
                  <a:pos x="15" y="37"/>
                </a:cxn>
                <a:cxn ang="0">
                  <a:pos x="20" y="36"/>
                </a:cxn>
                <a:cxn ang="0">
                  <a:pos x="25" y="34"/>
                </a:cxn>
                <a:cxn ang="0">
                  <a:pos x="28" y="30"/>
                </a:cxn>
                <a:cxn ang="0">
                  <a:pos x="30" y="25"/>
                </a:cxn>
              </a:cxnLst>
              <a:rect l="0" t="0" r="r" b="b"/>
              <a:pathLst>
                <a:path w="32" h="38">
                  <a:moveTo>
                    <a:pt x="21" y="25"/>
                  </a:moveTo>
                  <a:lnTo>
                    <a:pt x="20" y="27"/>
                  </a:lnTo>
                  <a:lnTo>
                    <a:pt x="19" y="28"/>
                  </a:lnTo>
                  <a:lnTo>
                    <a:pt x="18" y="28"/>
                  </a:lnTo>
                  <a:lnTo>
                    <a:pt x="15" y="29"/>
                  </a:lnTo>
                  <a:lnTo>
                    <a:pt x="14" y="28"/>
                  </a:lnTo>
                  <a:lnTo>
                    <a:pt x="13" y="28"/>
                  </a:lnTo>
                  <a:lnTo>
                    <a:pt x="11" y="27"/>
                  </a:lnTo>
                  <a:lnTo>
                    <a:pt x="9" y="24"/>
                  </a:lnTo>
                  <a:lnTo>
                    <a:pt x="9" y="22"/>
                  </a:lnTo>
                  <a:lnTo>
                    <a:pt x="8" y="21"/>
                  </a:lnTo>
                  <a:lnTo>
                    <a:pt x="30" y="21"/>
                  </a:lnTo>
                  <a:lnTo>
                    <a:pt x="31" y="18"/>
                  </a:lnTo>
                  <a:lnTo>
                    <a:pt x="30" y="15"/>
                  </a:lnTo>
                  <a:lnTo>
                    <a:pt x="30" y="12"/>
                  </a:lnTo>
                  <a:lnTo>
                    <a:pt x="29" y="10"/>
                  </a:lnTo>
                  <a:lnTo>
                    <a:pt x="28" y="9"/>
                  </a:lnTo>
                  <a:lnTo>
                    <a:pt x="28" y="8"/>
                  </a:lnTo>
                  <a:lnTo>
                    <a:pt x="15" y="8"/>
                  </a:lnTo>
                  <a:lnTo>
                    <a:pt x="17" y="8"/>
                  </a:lnTo>
                  <a:lnTo>
                    <a:pt x="18" y="9"/>
                  </a:lnTo>
                  <a:lnTo>
                    <a:pt x="18" y="9"/>
                  </a:lnTo>
                  <a:lnTo>
                    <a:pt x="19" y="9"/>
                  </a:lnTo>
                  <a:lnTo>
                    <a:pt x="21" y="10"/>
                  </a:lnTo>
                  <a:lnTo>
                    <a:pt x="21" y="11"/>
                  </a:lnTo>
                  <a:lnTo>
                    <a:pt x="22" y="15"/>
                  </a:lnTo>
                  <a:lnTo>
                    <a:pt x="8" y="15"/>
                  </a:lnTo>
                  <a:lnTo>
                    <a:pt x="9" y="13"/>
                  </a:lnTo>
                  <a:lnTo>
                    <a:pt x="9" y="11"/>
                  </a:lnTo>
                  <a:lnTo>
                    <a:pt x="10" y="10"/>
                  </a:lnTo>
                  <a:lnTo>
                    <a:pt x="11" y="9"/>
                  </a:lnTo>
                  <a:lnTo>
                    <a:pt x="12" y="9"/>
                  </a:lnTo>
                  <a:lnTo>
                    <a:pt x="13" y="9"/>
                  </a:lnTo>
                  <a:lnTo>
                    <a:pt x="14" y="8"/>
                  </a:lnTo>
                  <a:lnTo>
                    <a:pt x="15" y="8"/>
                  </a:lnTo>
                  <a:lnTo>
                    <a:pt x="28" y="8"/>
                  </a:lnTo>
                  <a:lnTo>
                    <a:pt x="27" y="5"/>
                  </a:lnTo>
                  <a:lnTo>
                    <a:pt x="24" y="3"/>
                  </a:lnTo>
                  <a:lnTo>
                    <a:pt x="22" y="1"/>
                  </a:lnTo>
                  <a:lnTo>
                    <a:pt x="18" y="0"/>
                  </a:lnTo>
                  <a:lnTo>
                    <a:pt x="15" y="0"/>
                  </a:lnTo>
                  <a:lnTo>
                    <a:pt x="13" y="0"/>
                  </a:lnTo>
                  <a:lnTo>
                    <a:pt x="12" y="0"/>
                  </a:lnTo>
                  <a:lnTo>
                    <a:pt x="8" y="1"/>
                  </a:lnTo>
                  <a:lnTo>
                    <a:pt x="6" y="3"/>
                  </a:lnTo>
                  <a:lnTo>
                    <a:pt x="3" y="5"/>
                  </a:lnTo>
                  <a:lnTo>
                    <a:pt x="3" y="8"/>
                  </a:lnTo>
                  <a:lnTo>
                    <a:pt x="2" y="9"/>
                  </a:lnTo>
                  <a:lnTo>
                    <a:pt x="1" y="10"/>
                  </a:lnTo>
                  <a:lnTo>
                    <a:pt x="0" y="12"/>
                  </a:lnTo>
                  <a:lnTo>
                    <a:pt x="0" y="15"/>
                  </a:lnTo>
                  <a:lnTo>
                    <a:pt x="0" y="16"/>
                  </a:lnTo>
                  <a:lnTo>
                    <a:pt x="0" y="18"/>
                  </a:lnTo>
                  <a:lnTo>
                    <a:pt x="0" y="20"/>
                  </a:lnTo>
                  <a:lnTo>
                    <a:pt x="0" y="22"/>
                  </a:lnTo>
                  <a:lnTo>
                    <a:pt x="0" y="24"/>
                  </a:lnTo>
                  <a:lnTo>
                    <a:pt x="1" y="26"/>
                  </a:lnTo>
                  <a:lnTo>
                    <a:pt x="3" y="29"/>
                  </a:lnTo>
                  <a:lnTo>
                    <a:pt x="4" y="32"/>
                  </a:lnTo>
                  <a:lnTo>
                    <a:pt x="6" y="34"/>
                  </a:lnTo>
                  <a:lnTo>
                    <a:pt x="8" y="35"/>
                  </a:lnTo>
                  <a:lnTo>
                    <a:pt x="12" y="36"/>
                  </a:lnTo>
                  <a:lnTo>
                    <a:pt x="13" y="37"/>
                  </a:lnTo>
                  <a:lnTo>
                    <a:pt x="15" y="37"/>
                  </a:lnTo>
                  <a:lnTo>
                    <a:pt x="18" y="36"/>
                  </a:lnTo>
                  <a:lnTo>
                    <a:pt x="20" y="36"/>
                  </a:lnTo>
                  <a:lnTo>
                    <a:pt x="23" y="35"/>
                  </a:lnTo>
                  <a:lnTo>
                    <a:pt x="25"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7" name="Freeform 1457"/>
            <p:cNvSpPr>
              <a:spLocks/>
            </p:cNvSpPr>
            <p:nvPr/>
          </p:nvSpPr>
          <p:spPr bwMode="auto">
            <a:xfrm>
              <a:off x="2768" y="3076"/>
              <a:ext cx="30" cy="38"/>
            </a:xfrm>
            <a:custGeom>
              <a:avLst/>
              <a:gdLst/>
              <a:ahLst/>
              <a:cxnLst>
                <a:cxn ang="0">
                  <a:pos x="0" y="25"/>
                </a:cxn>
                <a:cxn ang="0">
                  <a:pos x="0" y="28"/>
                </a:cxn>
                <a:cxn ang="0">
                  <a:pos x="2" y="32"/>
                </a:cxn>
                <a:cxn ang="0">
                  <a:pos x="6" y="35"/>
                </a:cxn>
                <a:cxn ang="0">
                  <a:pos x="11" y="36"/>
                </a:cxn>
                <a:cxn ang="0">
                  <a:pos x="17" y="37"/>
                </a:cxn>
                <a:cxn ang="0">
                  <a:pos x="23" y="35"/>
                </a:cxn>
                <a:cxn ang="0">
                  <a:pos x="25" y="34"/>
                </a:cxn>
                <a:cxn ang="0">
                  <a:pos x="27" y="31"/>
                </a:cxn>
                <a:cxn ang="0">
                  <a:pos x="29" y="28"/>
                </a:cxn>
                <a:cxn ang="0">
                  <a:pos x="29" y="22"/>
                </a:cxn>
                <a:cxn ang="0">
                  <a:pos x="27" y="19"/>
                </a:cxn>
                <a:cxn ang="0">
                  <a:pos x="25" y="16"/>
                </a:cxn>
                <a:cxn ang="0">
                  <a:pos x="18" y="15"/>
                </a:cxn>
                <a:cxn ang="0">
                  <a:pos x="12" y="13"/>
                </a:cxn>
                <a:cxn ang="0">
                  <a:pos x="9" y="10"/>
                </a:cxn>
                <a:cxn ang="0">
                  <a:pos x="9" y="9"/>
                </a:cxn>
                <a:cxn ang="0">
                  <a:pos x="12" y="7"/>
                </a:cxn>
                <a:cxn ang="0">
                  <a:pos x="17" y="7"/>
                </a:cxn>
                <a:cxn ang="0">
                  <a:pos x="18" y="9"/>
                </a:cxn>
                <a:cxn ang="0">
                  <a:pos x="19" y="11"/>
                </a:cxn>
                <a:cxn ang="0">
                  <a:pos x="27" y="9"/>
                </a:cxn>
                <a:cxn ang="0">
                  <a:pos x="26" y="5"/>
                </a:cxn>
                <a:cxn ang="0">
                  <a:pos x="22" y="2"/>
                </a:cxn>
                <a:cxn ang="0">
                  <a:pos x="17" y="0"/>
                </a:cxn>
                <a:cxn ang="0">
                  <a:pos x="11" y="0"/>
                </a:cxn>
                <a:cxn ang="0">
                  <a:pos x="6" y="2"/>
                </a:cxn>
                <a:cxn ang="0">
                  <a:pos x="2" y="5"/>
                </a:cxn>
                <a:cxn ang="0">
                  <a:pos x="1" y="9"/>
                </a:cxn>
                <a:cxn ang="0">
                  <a:pos x="1" y="14"/>
                </a:cxn>
                <a:cxn ang="0">
                  <a:pos x="2" y="16"/>
                </a:cxn>
                <a:cxn ang="0">
                  <a:pos x="5" y="19"/>
                </a:cxn>
                <a:cxn ang="0">
                  <a:pos x="12" y="22"/>
                </a:cxn>
                <a:cxn ang="0">
                  <a:pos x="20" y="24"/>
                </a:cxn>
                <a:cxn ang="0">
                  <a:pos x="21" y="26"/>
                </a:cxn>
                <a:cxn ang="0">
                  <a:pos x="19" y="28"/>
                </a:cxn>
                <a:cxn ang="0">
                  <a:pos x="15" y="29"/>
                </a:cxn>
                <a:cxn ang="0">
                  <a:pos x="12" y="29"/>
                </a:cxn>
                <a:cxn ang="0">
                  <a:pos x="10" y="28"/>
                </a:cxn>
                <a:cxn ang="0">
                  <a:pos x="9" y="27"/>
                </a:cxn>
                <a:cxn ang="0">
                  <a:pos x="8" y="24"/>
                </a:cxn>
              </a:cxnLst>
              <a:rect l="0" t="0" r="r" b="b"/>
              <a:pathLst>
                <a:path w="30" h="38">
                  <a:moveTo>
                    <a:pt x="0" y="24"/>
                  </a:moveTo>
                  <a:lnTo>
                    <a:pt x="0" y="25"/>
                  </a:lnTo>
                  <a:lnTo>
                    <a:pt x="0" y="26"/>
                  </a:lnTo>
                  <a:lnTo>
                    <a:pt x="0" y="28"/>
                  </a:lnTo>
                  <a:lnTo>
                    <a:pt x="1" y="30"/>
                  </a:lnTo>
                  <a:lnTo>
                    <a:pt x="2" y="32"/>
                  </a:lnTo>
                  <a:lnTo>
                    <a:pt x="3" y="34"/>
                  </a:lnTo>
                  <a:lnTo>
                    <a:pt x="6" y="35"/>
                  </a:lnTo>
                  <a:lnTo>
                    <a:pt x="8" y="36"/>
                  </a:lnTo>
                  <a:lnTo>
                    <a:pt x="11" y="36"/>
                  </a:lnTo>
                  <a:lnTo>
                    <a:pt x="14" y="37"/>
                  </a:lnTo>
                  <a:lnTo>
                    <a:pt x="17" y="37"/>
                  </a:lnTo>
                  <a:lnTo>
                    <a:pt x="21" y="36"/>
                  </a:lnTo>
                  <a:lnTo>
                    <a:pt x="23" y="35"/>
                  </a:lnTo>
                  <a:lnTo>
                    <a:pt x="24" y="34"/>
                  </a:lnTo>
                  <a:lnTo>
                    <a:pt x="25" y="34"/>
                  </a:lnTo>
                  <a:lnTo>
                    <a:pt x="27" y="32"/>
                  </a:lnTo>
                  <a:lnTo>
                    <a:pt x="27" y="31"/>
                  </a:lnTo>
                  <a:lnTo>
                    <a:pt x="28" y="30"/>
                  </a:lnTo>
                  <a:lnTo>
                    <a:pt x="29" y="28"/>
                  </a:lnTo>
                  <a:lnTo>
                    <a:pt x="29" y="25"/>
                  </a:lnTo>
                  <a:lnTo>
                    <a:pt x="29" y="22"/>
                  </a:lnTo>
                  <a:lnTo>
                    <a:pt x="28" y="21"/>
                  </a:lnTo>
                  <a:lnTo>
                    <a:pt x="27" y="19"/>
                  </a:lnTo>
                  <a:lnTo>
                    <a:pt x="27" y="18"/>
                  </a:lnTo>
                  <a:lnTo>
                    <a:pt x="25" y="16"/>
                  </a:lnTo>
                  <a:lnTo>
                    <a:pt x="22" y="16"/>
                  </a:lnTo>
                  <a:lnTo>
                    <a:pt x="18" y="15"/>
                  </a:lnTo>
                  <a:lnTo>
                    <a:pt x="14" y="13"/>
                  </a:lnTo>
                  <a:lnTo>
                    <a:pt x="12" y="13"/>
                  </a:lnTo>
                  <a:lnTo>
                    <a:pt x="9" y="11"/>
                  </a:lnTo>
                  <a:lnTo>
                    <a:pt x="9" y="10"/>
                  </a:lnTo>
                  <a:lnTo>
                    <a:pt x="9" y="9"/>
                  </a:lnTo>
                  <a:lnTo>
                    <a:pt x="9" y="9"/>
                  </a:lnTo>
                  <a:lnTo>
                    <a:pt x="10" y="8"/>
                  </a:lnTo>
                  <a:lnTo>
                    <a:pt x="12" y="7"/>
                  </a:lnTo>
                  <a:lnTo>
                    <a:pt x="14" y="7"/>
                  </a:lnTo>
                  <a:lnTo>
                    <a:pt x="17" y="7"/>
                  </a:lnTo>
                  <a:lnTo>
                    <a:pt x="17" y="8"/>
                  </a:lnTo>
                  <a:lnTo>
                    <a:pt x="18" y="9"/>
                  </a:lnTo>
                  <a:lnTo>
                    <a:pt x="19" y="9"/>
                  </a:lnTo>
                  <a:lnTo>
                    <a:pt x="19" y="11"/>
                  </a:lnTo>
                  <a:lnTo>
                    <a:pt x="28" y="11"/>
                  </a:lnTo>
                  <a:lnTo>
                    <a:pt x="27" y="9"/>
                  </a:lnTo>
                  <a:lnTo>
                    <a:pt x="27" y="7"/>
                  </a:lnTo>
                  <a:lnTo>
                    <a:pt x="26" y="5"/>
                  </a:lnTo>
                  <a:lnTo>
                    <a:pt x="24" y="3"/>
                  </a:lnTo>
                  <a:lnTo>
                    <a:pt x="22" y="2"/>
                  </a:lnTo>
                  <a:lnTo>
                    <a:pt x="19" y="1"/>
                  </a:lnTo>
                  <a:lnTo>
                    <a:pt x="17" y="0"/>
                  </a:lnTo>
                  <a:lnTo>
                    <a:pt x="13" y="0"/>
                  </a:lnTo>
                  <a:lnTo>
                    <a:pt x="11" y="0"/>
                  </a:lnTo>
                  <a:lnTo>
                    <a:pt x="8" y="1"/>
                  </a:lnTo>
                  <a:lnTo>
                    <a:pt x="6" y="2"/>
                  </a:lnTo>
                  <a:lnTo>
                    <a:pt x="4" y="3"/>
                  </a:lnTo>
                  <a:lnTo>
                    <a:pt x="2" y="5"/>
                  </a:lnTo>
                  <a:lnTo>
                    <a:pt x="2" y="7"/>
                  </a:lnTo>
                  <a:lnTo>
                    <a:pt x="1" y="9"/>
                  </a:lnTo>
                  <a:lnTo>
                    <a:pt x="1" y="11"/>
                  </a:lnTo>
                  <a:lnTo>
                    <a:pt x="1" y="14"/>
                  </a:lnTo>
                  <a:lnTo>
                    <a:pt x="1" y="15"/>
                  </a:lnTo>
                  <a:lnTo>
                    <a:pt x="2" y="16"/>
                  </a:lnTo>
                  <a:lnTo>
                    <a:pt x="3" y="18"/>
                  </a:lnTo>
                  <a:lnTo>
                    <a:pt x="5" y="19"/>
                  </a:lnTo>
                  <a:lnTo>
                    <a:pt x="7" y="20"/>
                  </a:lnTo>
                  <a:lnTo>
                    <a:pt x="12" y="22"/>
                  </a:lnTo>
                  <a:lnTo>
                    <a:pt x="18" y="23"/>
                  </a:lnTo>
                  <a:lnTo>
                    <a:pt x="20" y="24"/>
                  </a:lnTo>
                  <a:lnTo>
                    <a:pt x="20" y="25"/>
                  </a:lnTo>
                  <a:lnTo>
                    <a:pt x="21" y="26"/>
                  </a:lnTo>
                  <a:lnTo>
                    <a:pt x="20" y="28"/>
                  </a:lnTo>
                  <a:lnTo>
                    <a:pt x="19" y="28"/>
                  </a:lnTo>
                  <a:lnTo>
                    <a:pt x="17" y="29"/>
                  </a:lnTo>
                  <a:lnTo>
                    <a:pt x="15" y="29"/>
                  </a:lnTo>
                  <a:lnTo>
                    <a:pt x="13" y="29"/>
                  </a:lnTo>
                  <a:lnTo>
                    <a:pt x="12" y="29"/>
                  </a:lnTo>
                  <a:lnTo>
                    <a:pt x="11" y="29"/>
                  </a:lnTo>
                  <a:lnTo>
                    <a:pt x="10" y="28"/>
                  </a:lnTo>
                  <a:lnTo>
                    <a:pt x="9" y="28"/>
                  </a:lnTo>
                  <a:lnTo>
                    <a:pt x="9" y="27"/>
                  </a:lnTo>
                  <a:lnTo>
                    <a:pt x="8"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8" name="Freeform 1458"/>
            <p:cNvSpPr>
              <a:spLocks/>
            </p:cNvSpPr>
            <p:nvPr/>
          </p:nvSpPr>
          <p:spPr bwMode="auto">
            <a:xfrm>
              <a:off x="2844" y="3077"/>
              <a:ext cx="33" cy="52"/>
            </a:xfrm>
            <a:custGeom>
              <a:avLst/>
              <a:gdLst/>
              <a:ahLst/>
              <a:cxnLst>
                <a:cxn ang="0">
                  <a:pos x="4" y="50"/>
                </a:cxn>
                <a:cxn ang="0">
                  <a:pos x="7" y="51"/>
                </a:cxn>
                <a:cxn ang="0">
                  <a:pos x="8" y="51"/>
                </a:cxn>
                <a:cxn ang="0">
                  <a:pos x="11" y="50"/>
                </a:cxn>
                <a:cxn ang="0">
                  <a:pos x="12" y="50"/>
                </a:cxn>
                <a:cxn ang="0">
                  <a:pos x="13" y="50"/>
                </a:cxn>
                <a:cxn ang="0">
                  <a:pos x="15" y="48"/>
                </a:cxn>
                <a:cxn ang="0">
                  <a:pos x="17" y="47"/>
                </a:cxn>
                <a:cxn ang="0">
                  <a:pos x="17" y="47"/>
                </a:cxn>
                <a:cxn ang="0">
                  <a:pos x="19" y="43"/>
                </a:cxn>
                <a:cxn ang="0">
                  <a:pos x="32" y="0"/>
                </a:cxn>
                <a:cxn ang="0">
                  <a:pos x="23" y="0"/>
                </a:cxn>
                <a:cxn ang="0">
                  <a:pos x="17" y="26"/>
                </a:cxn>
                <a:cxn ang="0">
                  <a:pos x="9" y="0"/>
                </a:cxn>
                <a:cxn ang="0">
                  <a:pos x="0" y="0"/>
                </a:cxn>
                <a:cxn ang="0">
                  <a:pos x="12" y="37"/>
                </a:cxn>
                <a:cxn ang="0">
                  <a:pos x="12" y="38"/>
                </a:cxn>
                <a:cxn ang="0">
                  <a:pos x="12" y="39"/>
                </a:cxn>
                <a:cxn ang="0">
                  <a:pos x="11" y="41"/>
                </a:cxn>
                <a:cxn ang="0">
                  <a:pos x="9" y="43"/>
                </a:cxn>
                <a:cxn ang="0">
                  <a:pos x="8" y="43"/>
                </a:cxn>
                <a:cxn ang="0">
                  <a:pos x="7" y="43"/>
                </a:cxn>
                <a:cxn ang="0">
                  <a:pos x="4" y="43"/>
                </a:cxn>
                <a:cxn ang="0">
                  <a:pos x="4" y="50"/>
                </a:cxn>
              </a:cxnLst>
              <a:rect l="0" t="0" r="r" b="b"/>
              <a:pathLst>
                <a:path w="33" h="52">
                  <a:moveTo>
                    <a:pt x="4" y="50"/>
                  </a:moveTo>
                  <a:lnTo>
                    <a:pt x="7" y="51"/>
                  </a:lnTo>
                  <a:lnTo>
                    <a:pt x="8" y="51"/>
                  </a:lnTo>
                  <a:lnTo>
                    <a:pt x="11" y="50"/>
                  </a:lnTo>
                  <a:lnTo>
                    <a:pt x="12" y="50"/>
                  </a:lnTo>
                  <a:lnTo>
                    <a:pt x="13" y="50"/>
                  </a:lnTo>
                  <a:lnTo>
                    <a:pt x="15" y="48"/>
                  </a:lnTo>
                  <a:lnTo>
                    <a:pt x="17" y="47"/>
                  </a:lnTo>
                  <a:lnTo>
                    <a:pt x="17" y="47"/>
                  </a:lnTo>
                  <a:lnTo>
                    <a:pt x="19" y="43"/>
                  </a:lnTo>
                  <a:lnTo>
                    <a:pt x="32" y="0"/>
                  </a:lnTo>
                  <a:lnTo>
                    <a:pt x="23" y="0"/>
                  </a:lnTo>
                  <a:lnTo>
                    <a:pt x="17" y="26"/>
                  </a:lnTo>
                  <a:lnTo>
                    <a:pt x="9" y="0"/>
                  </a:lnTo>
                  <a:lnTo>
                    <a:pt x="0" y="0"/>
                  </a:lnTo>
                  <a:lnTo>
                    <a:pt x="12" y="37"/>
                  </a:lnTo>
                  <a:lnTo>
                    <a:pt x="12" y="38"/>
                  </a:lnTo>
                  <a:lnTo>
                    <a:pt x="12" y="39"/>
                  </a:lnTo>
                  <a:lnTo>
                    <a:pt x="11" y="41"/>
                  </a:lnTo>
                  <a:lnTo>
                    <a:pt x="9" y="43"/>
                  </a:lnTo>
                  <a:lnTo>
                    <a:pt x="8" y="43"/>
                  </a:lnTo>
                  <a:lnTo>
                    <a:pt x="7" y="43"/>
                  </a:lnTo>
                  <a:lnTo>
                    <a:pt x="4" y="43"/>
                  </a:lnTo>
                  <a:lnTo>
                    <a:pt x="4" y="5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39" name="Freeform 1459"/>
            <p:cNvSpPr>
              <a:spLocks/>
            </p:cNvSpPr>
            <p:nvPr/>
          </p:nvSpPr>
          <p:spPr bwMode="auto">
            <a:xfrm>
              <a:off x="2926" y="3076"/>
              <a:ext cx="50" cy="36"/>
            </a:xfrm>
            <a:custGeom>
              <a:avLst/>
              <a:gdLst/>
              <a:ahLst/>
              <a:cxnLst>
                <a:cxn ang="0">
                  <a:pos x="0" y="35"/>
                </a:cxn>
                <a:cxn ang="0">
                  <a:pos x="9" y="35"/>
                </a:cxn>
                <a:cxn ang="0">
                  <a:pos x="9" y="15"/>
                </a:cxn>
                <a:cxn ang="0">
                  <a:pos x="10" y="12"/>
                </a:cxn>
                <a:cxn ang="0">
                  <a:pos x="10" y="10"/>
                </a:cxn>
                <a:cxn ang="0">
                  <a:pos x="11" y="9"/>
                </a:cxn>
                <a:cxn ang="0">
                  <a:pos x="12" y="9"/>
                </a:cxn>
                <a:cxn ang="0">
                  <a:pos x="13" y="9"/>
                </a:cxn>
                <a:cxn ang="0">
                  <a:pos x="15" y="9"/>
                </a:cxn>
                <a:cxn ang="0">
                  <a:pos x="17" y="9"/>
                </a:cxn>
                <a:cxn ang="0">
                  <a:pos x="19" y="9"/>
                </a:cxn>
                <a:cxn ang="0">
                  <a:pos x="20" y="10"/>
                </a:cxn>
                <a:cxn ang="0">
                  <a:pos x="20" y="11"/>
                </a:cxn>
                <a:cxn ang="0">
                  <a:pos x="20" y="13"/>
                </a:cxn>
                <a:cxn ang="0">
                  <a:pos x="20" y="35"/>
                </a:cxn>
                <a:cxn ang="0">
                  <a:pos x="29" y="35"/>
                </a:cxn>
                <a:cxn ang="0">
                  <a:pos x="29" y="15"/>
                </a:cxn>
                <a:cxn ang="0">
                  <a:pos x="29" y="12"/>
                </a:cxn>
                <a:cxn ang="0">
                  <a:pos x="30" y="10"/>
                </a:cxn>
                <a:cxn ang="0">
                  <a:pos x="30" y="9"/>
                </a:cxn>
                <a:cxn ang="0">
                  <a:pos x="33" y="9"/>
                </a:cxn>
                <a:cxn ang="0">
                  <a:pos x="34" y="9"/>
                </a:cxn>
                <a:cxn ang="0">
                  <a:pos x="35" y="9"/>
                </a:cxn>
                <a:cxn ang="0">
                  <a:pos x="37" y="9"/>
                </a:cxn>
                <a:cxn ang="0">
                  <a:pos x="39" y="9"/>
                </a:cxn>
                <a:cxn ang="0">
                  <a:pos x="39" y="10"/>
                </a:cxn>
                <a:cxn ang="0">
                  <a:pos x="40" y="11"/>
                </a:cxn>
                <a:cxn ang="0">
                  <a:pos x="40" y="13"/>
                </a:cxn>
                <a:cxn ang="0">
                  <a:pos x="40" y="35"/>
                </a:cxn>
                <a:cxn ang="0">
                  <a:pos x="49" y="35"/>
                </a:cxn>
                <a:cxn ang="0">
                  <a:pos x="49" y="11"/>
                </a:cxn>
                <a:cxn ang="0">
                  <a:pos x="49" y="9"/>
                </a:cxn>
                <a:cxn ang="0">
                  <a:pos x="48" y="7"/>
                </a:cxn>
                <a:cxn ang="0">
                  <a:pos x="47" y="5"/>
                </a:cxn>
                <a:cxn ang="0">
                  <a:pos x="46" y="3"/>
                </a:cxn>
                <a:cxn ang="0">
                  <a:pos x="45" y="2"/>
                </a:cxn>
                <a:cxn ang="0">
                  <a:pos x="43" y="1"/>
                </a:cxn>
                <a:cxn ang="0">
                  <a:pos x="40" y="0"/>
                </a:cxn>
                <a:cxn ang="0">
                  <a:pos x="37" y="0"/>
                </a:cxn>
                <a:cxn ang="0">
                  <a:pos x="35" y="0"/>
                </a:cxn>
                <a:cxn ang="0">
                  <a:pos x="32" y="2"/>
                </a:cxn>
                <a:cxn ang="0">
                  <a:pos x="30" y="3"/>
                </a:cxn>
                <a:cxn ang="0">
                  <a:pos x="28" y="5"/>
                </a:cxn>
                <a:cxn ang="0">
                  <a:pos x="26" y="3"/>
                </a:cxn>
                <a:cxn ang="0">
                  <a:pos x="24" y="2"/>
                </a:cxn>
                <a:cxn ang="0">
                  <a:pos x="21" y="0"/>
                </a:cxn>
                <a:cxn ang="0">
                  <a:pos x="18" y="0"/>
                </a:cxn>
                <a:cxn ang="0">
                  <a:pos x="15" y="0"/>
                </a:cxn>
                <a:cxn ang="0">
                  <a:pos x="13" y="2"/>
                </a:cxn>
                <a:cxn ang="0">
                  <a:pos x="11" y="3"/>
                </a:cxn>
                <a:cxn ang="0">
                  <a:pos x="9" y="5"/>
                </a:cxn>
                <a:cxn ang="0">
                  <a:pos x="9" y="1"/>
                </a:cxn>
                <a:cxn ang="0">
                  <a:pos x="0" y="1"/>
                </a:cxn>
                <a:cxn ang="0">
                  <a:pos x="0" y="35"/>
                </a:cxn>
              </a:cxnLst>
              <a:rect l="0" t="0" r="r" b="b"/>
              <a:pathLst>
                <a:path w="50" h="36">
                  <a:moveTo>
                    <a:pt x="0" y="35"/>
                  </a:moveTo>
                  <a:lnTo>
                    <a:pt x="9" y="35"/>
                  </a:lnTo>
                  <a:lnTo>
                    <a:pt x="9" y="15"/>
                  </a:lnTo>
                  <a:lnTo>
                    <a:pt x="10" y="12"/>
                  </a:lnTo>
                  <a:lnTo>
                    <a:pt x="10" y="10"/>
                  </a:lnTo>
                  <a:lnTo>
                    <a:pt x="11" y="9"/>
                  </a:lnTo>
                  <a:lnTo>
                    <a:pt x="12" y="9"/>
                  </a:lnTo>
                  <a:lnTo>
                    <a:pt x="13" y="9"/>
                  </a:lnTo>
                  <a:lnTo>
                    <a:pt x="15" y="9"/>
                  </a:lnTo>
                  <a:lnTo>
                    <a:pt x="17" y="9"/>
                  </a:lnTo>
                  <a:lnTo>
                    <a:pt x="19" y="9"/>
                  </a:lnTo>
                  <a:lnTo>
                    <a:pt x="20" y="10"/>
                  </a:lnTo>
                  <a:lnTo>
                    <a:pt x="20" y="11"/>
                  </a:lnTo>
                  <a:lnTo>
                    <a:pt x="20" y="13"/>
                  </a:lnTo>
                  <a:lnTo>
                    <a:pt x="20" y="35"/>
                  </a:lnTo>
                  <a:lnTo>
                    <a:pt x="29" y="35"/>
                  </a:lnTo>
                  <a:lnTo>
                    <a:pt x="29" y="15"/>
                  </a:lnTo>
                  <a:lnTo>
                    <a:pt x="29" y="12"/>
                  </a:lnTo>
                  <a:lnTo>
                    <a:pt x="30" y="10"/>
                  </a:lnTo>
                  <a:lnTo>
                    <a:pt x="30" y="9"/>
                  </a:lnTo>
                  <a:lnTo>
                    <a:pt x="33" y="9"/>
                  </a:lnTo>
                  <a:lnTo>
                    <a:pt x="34" y="9"/>
                  </a:lnTo>
                  <a:lnTo>
                    <a:pt x="35" y="9"/>
                  </a:lnTo>
                  <a:lnTo>
                    <a:pt x="37" y="9"/>
                  </a:lnTo>
                  <a:lnTo>
                    <a:pt x="39" y="9"/>
                  </a:lnTo>
                  <a:lnTo>
                    <a:pt x="39" y="10"/>
                  </a:lnTo>
                  <a:lnTo>
                    <a:pt x="40" y="11"/>
                  </a:lnTo>
                  <a:lnTo>
                    <a:pt x="40" y="13"/>
                  </a:lnTo>
                  <a:lnTo>
                    <a:pt x="40" y="35"/>
                  </a:lnTo>
                  <a:lnTo>
                    <a:pt x="49" y="35"/>
                  </a:lnTo>
                  <a:lnTo>
                    <a:pt x="49" y="11"/>
                  </a:lnTo>
                  <a:lnTo>
                    <a:pt x="49" y="9"/>
                  </a:lnTo>
                  <a:lnTo>
                    <a:pt x="48" y="7"/>
                  </a:lnTo>
                  <a:lnTo>
                    <a:pt x="47" y="5"/>
                  </a:lnTo>
                  <a:lnTo>
                    <a:pt x="46" y="3"/>
                  </a:lnTo>
                  <a:lnTo>
                    <a:pt x="45" y="2"/>
                  </a:lnTo>
                  <a:lnTo>
                    <a:pt x="43" y="1"/>
                  </a:lnTo>
                  <a:lnTo>
                    <a:pt x="40" y="0"/>
                  </a:lnTo>
                  <a:lnTo>
                    <a:pt x="37" y="0"/>
                  </a:lnTo>
                  <a:lnTo>
                    <a:pt x="35" y="0"/>
                  </a:lnTo>
                  <a:lnTo>
                    <a:pt x="32" y="2"/>
                  </a:lnTo>
                  <a:lnTo>
                    <a:pt x="30" y="3"/>
                  </a:lnTo>
                  <a:lnTo>
                    <a:pt x="28" y="5"/>
                  </a:lnTo>
                  <a:lnTo>
                    <a:pt x="26" y="3"/>
                  </a:lnTo>
                  <a:lnTo>
                    <a:pt x="24" y="2"/>
                  </a:lnTo>
                  <a:lnTo>
                    <a:pt x="21" y="0"/>
                  </a:lnTo>
                  <a:lnTo>
                    <a:pt x="18" y="0"/>
                  </a:lnTo>
                  <a:lnTo>
                    <a:pt x="15" y="0"/>
                  </a:lnTo>
                  <a:lnTo>
                    <a:pt x="13" y="2"/>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0" name="Freeform 1460"/>
            <p:cNvSpPr>
              <a:spLocks/>
            </p:cNvSpPr>
            <p:nvPr/>
          </p:nvSpPr>
          <p:spPr bwMode="auto">
            <a:xfrm>
              <a:off x="2991" y="3076"/>
              <a:ext cx="31" cy="38"/>
            </a:xfrm>
            <a:custGeom>
              <a:avLst/>
              <a:gdLst/>
              <a:ahLst/>
              <a:cxnLst>
                <a:cxn ang="0">
                  <a:pos x="20" y="27"/>
                </a:cxn>
                <a:cxn ang="0">
                  <a:pos x="18" y="28"/>
                </a:cxn>
                <a:cxn ang="0">
                  <a:pos x="14" y="28"/>
                </a:cxn>
                <a:cxn ang="0">
                  <a:pos x="11" y="27"/>
                </a:cxn>
                <a:cxn ang="0">
                  <a:pos x="9" y="22"/>
                </a:cxn>
                <a:cxn ang="0">
                  <a:pos x="30" y="21"/>
                </a:cxn>
                <a:cxn ang="0">
                  <a:pos x="30" y="15"/>
                </a:cxn>
                <a:cxn ang="0">
                  <a:pos x="29" y="10"/>
                </a:cxn>
                <a:cxn ang="0">
                  <a:pos x="28" y="8"/>
                </a:cxn>
                <a:cxn ang="0">
                  <a:pos x="17" y="8"/>
                </a:cxn>
                <a:cxn ang="0">
                  <a:pos x="19" y="9"/>
                </a:cxn>
                <a:cxn ang="0">
                  <a:pos x="20" y="10"/>
                </a:cxn>
                <a:cxn ang="0">
                  <a:pos x="22" y="15"/>
                </a:cxn>
                <a:cxn ang="0">
                  <a:pos x="9" y="13"/>
                </a:cxn>
                <a:cxn ang="0">
                  <a:pos x="10" y="10"/>
                </a:cxn>
                <a:cxn ang="0">
                  <a:pos x="12" y="9"/>
                </a:cxn>
                <a:cxn ang="0">
                  <a:pos x="13" y="8"/>
                </a:cxn>
                <a:cxn ang="0">
                  <a:pos x="28" y="8"/>
                </a:cxn>
                <a:cxn ang="0">
                  <a:pos x="24" y="3"/>
                </a:cxn>
                <a:cxn ang="0">
                  <a:pos x="18" y="0"/>
                </a:cxn>
                <a:cxn ang="0">
                  <a:pos x="13" y="0"/>
                </a:cxn>
                <a:cxn ang="0">
                  <a:pos x="8" y="1"/>
                </a:cxn>
                <a:cxn ang="0">
                  <a:pos x="4" y="5"/>
                </a:cxn>
                <a:cxn ang="0">
                  <a:pos x="2" y="9"/>
                </a:cxn>
                <a:cxn ang="0">
                  <a:pos x="0" y="12"/>
                </a:cxn>
                <a:cxn ang="0">
                  <a:pos x="0" y="16"/>
                </a:cxn>
                <a:cxn ang="0">
                  <a:pos x="0" y="20"/>
                </a:cxn>
                <a:cxn ang="0">
                  <a:pos x="0" y="24"/>
                </a:cxn>
                <a:cxn ang="0">
                  <a:pos x="3" y="29"/>
                </a:cxn>
                <a:cxn ang="0">
                  <a:pos x="6" y="34"/>
                </a:cxn>
                <a:cxn ang="0">
                  <a:pos x="12" y="36"/>
                </a:cxn>
                <a:cxn ang="0">
                  <a:pos x="15" y="37"/>
                </a:cxn>
                <a:cxn ang="0">
                  <a:pos x="20" y="36"/>
                </a:cxn>
                <a:cxn ang="0">
                  <a:pos x="24" y="34"/>
                </a:cxn>
                <a:cxn ang="0">
                  <a:pos x="28" y="30"/>
                </a:cxn>
                <a:cxn ang="0">
                  <a:pos x="30" y="25"/>
                </a:cxn>
              </a:cxnLst>
              <a:rect l="0" t="0" r="r" b="b"/>
              <a:pathLst>
                <a:path w="31" h="38">
                  <a:moveTo>
                    <a:pt x="21" y="25"/>
                  </a:moveTo>
                  <a:lnTo>
                    <a:pt x="20" y="27"/>
                  </a:lnTo>
                  <a:lnTo>
                    <a:pt x="19" y="28"/>
                  </a:lnTo>
                  <a:lnTo>
                    <a:pt x="18" y="28"/>
                  </a:lnTo>
                  <a:lnTo>
                    <a:pt x="15" y="29"/>
                  </a:lnTo>
                  <a:lnTo>
                    <a:pt x="14" y="28"/>
                  </a:lnTo>
                  <a:lnTo>
                    <a:pt x="13" y="28"/>
                  </a:lnTo>
                  <a:lnTo>
                    <a:pt x="11" y="27"/>
                  </a:lnTo>
                  <a:lnTo>
                    <a:pt x="9" y="24"/>
                  </a:lnTo>
                  <a:lnTo>
                    <a:pt x="9" y="22"/>
                  </a:lnTo>
                  <a:lnTo>
                    <a:pt x="8" y="21"/>
                  </a:lnTo>
                  <a:lnTo>
                    <a:pt x="30" y="21"/>
                  </a:lnTo>
                  <a:lnTo>
                    <a:pt x="30" y="18"/>
                  </a:lnTo>
                  <a:lnTo>
                    <a:pt x="30" y="15"/>
                  </a:lnTo>
                  <a:lnTo>
                    <a:pt x="30" y="12"/>
                  </a:lnTo>
                  <a:lnTo>
                    <a:pt x="29" y="10"/>
                  </a:lnTo>
                  <a:lnTo>
                    <a:pt x="29" y="9"/>
                  </a:lnTo>
                  <a:lnTo>
                    <a:pt x="28" y="8"/>
                  </a:lnTo>
                  <a:lnTo>
                    <a:pt x="15" y="8"/>
                  </a:lnTo>
                  <a:lnTo>
                    <a:pt x="17" y="8"/>
                  </a:lnTo>
                  <a:lnTo>
                    <a:pt x="18" y="9"/>
                  </a:lnTo>
                  <a:lnTo>
                    <a:pt x="19" y="9"/>
                  </a:lnTo>
                  <a:lnTo>
                    <a:pt x="20" y="9"/>
                  </a:lnTo>
                  <a:lnTo>
                    <a:pt x="20" y="10"/>
                  </a:lnTo>
                  <a:lnTo>
                    <a:pt x="21" y="11"/>
                  </a:lnTo>
                  <a:lnTo>
                    <a:pt x="22" y="15"/>
                  </a:lnTo>
                  <a:lnTo>
                    <a:pt x="8" y="15"/>
                  </a:lnTo>
                  <a:lnTo>
                    <a:pt x="9" y="13"/>
                  </a:lnTo>
                  <a:lnTo>
                    <a:pt x="9" y="11"/>
                  </a:lnTo>
                  <a:lnTo>
                    <a:pt x="10" y="10"/>
                  </a:lnTo>
                  <a:lnTo>
                    <a:pt x="11" y="9"/>
                  </a:lnTo>
                  <a:lnTo>
                    <a:pt x="12" y="9"/>
                  </a:lnTo>
                  <a:lnTo>
                    <a:pt x="13" y="9"/>
                  </a:lnTo>
                  <a:lnTo>
                    <a:pt x="13" y="8"/>
                  </a:lnTo>
                  <a:lnTo>
                    <a:pt x="15" y="8"/>
                  </a:lnTo>
                  <a:lnTo>
                    <a:pt x="28" y="8"/>
                  </a:lnTo>
                  <a:lnTo>
                    <a:pt x="27" y="5"/>
                  </a:lnTo>
                  <a:lnTo>
                    <a:pt x="24" y="3"/>
                  </a:lnTo>
                  <a:lnTo>
                    <a:pt x="22" y="1"/>
                  </a:lnTo>
                  <a:lnTo>
                    <a:pt x="18" y="0"/>
                  </a:lnTo>
                  <a:lnTo>
                    <a:pt x="15" y="0"/>
                  </a:lnTo>
                  <a:lnTo>
                    <a:pt x="13" y="0"/>
                  </a:lnTo>
                  <a:lnTo>
                    <a:pt x="12" y="0"/>
                  </a:lnTo>
                  <a:lnTo>
                    <a:pt x="8" y="1"/>
                  </a:lnTo>
                  <a:lnTo>
                    <a:pt x="6" y="3"/>
                  </a:lnTo>
                  <a:lnTo>
                    <a:pt x="4" y="5"/>
                  </a:lnTo>
                  <a:lnTo>
                    <a:pt x="2" y="8"/>
                  </a:lnTo>
                  <a:lnTo>
                    <a:pt x="2" y="9"/>
                  </a:lnTo>
                  <a:lnTo>
                    <a:pt x="1" y="10"/>
                  </a:lnTo>
                  <a:lnTo>
                    <a:pt x="0" y="12"/>
                  </a:lnTo>
                  <a:lnTo>
                    <a:pt x="0" y="15"/>
                  </a:lnTo>
                  <a:lnTo>
                    <a:pt x="0" y="16"/>
                  </a:lnTo>
                  <a:lnTo>
                    <a:pt x="0" y="18"/>
                  </a:lnTo>
                  <a:lnTo>
                    <a:pt x="0" y="20"/>
                  </a:lnTo>
                  <a:lnTo>
                    <a:pt x="0" y="22"/>
                  </a:lnTo>
                  <a:lnTo>
                    <a:pt x="0" y="24"/>
                  </a:lnTo>
                  <a:lnTo>
                    <a:pt x="1" y="26"/>
                  </a:lnTo>
                  <a:lnTo>
                    <a:pt x="3" y="29"/>
                  </a:lnTo>
                  <a:lnTo>
                    <a:pt x="4" y="32"/>
                  </a:lnTo>
                  <a:lnTo>
                    <a:pt x="6" y="34"/>
                  </a:lnTo>
                  <a:lnTo>
                    <a:pt x="8" y="35"/>
                  </a:lnTo>
                  <a:lnTo>
                    <a:pt x="12" y="36"/>
                  </a:lnTo>
                  <a:lnTo>
                    <a:pt x="13" y="37"/>
                  </a:lnTo>
                  <a:lnTo>
                    <a:pt x="15" y="37"/>
                  </a:lnTo>
                  <a:lnTo>
                    <a:pt x="18" y="36"/>
                  </a:lnTo>
                  <a:lnTo>
                    <a:pt x="20" y="36"/>
                  </a:lnTo>
                  <a:lnTo>
                    <a:pt x="23" y="35"/>
                  </a:lnTo>
                  <a:lnTo>
                    <a:pt x="24"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1" name="Freeform 1461"/>
            <p:cNvSpPr>
              <a:spLocks/>
            </p:cNvSpPr>
            <p:nvPr/>
          </p:nvSpPr>
          <p:spPr bwMode="auto">
            <a:xfrm>
              <a:off x="3033" y="3077"/>
              <a:ext cx="10" cy="52"/>
            </a:xfrm>
            <a:custGeom>
              <a:avLst/>
              <a:gdLst/>
              <a:ahLst/>
              <a:cxnLst>
                <a:cxn ang="0">
                  <a:pos x="0" y="51"/>
                </a:cxn>
                <a:cxn ang="0">
                  <a:pos x="1" y="51"/>
                </a:cxn>
                <a:cxn ang="0">
                  <a:pos x="3" y="50"/>
                </a:cxn>
                <a:cxn ang="0">
                  <a:pos x="4" y="50"/>
                </a:cxn>
                <a:cxn ang="0">
                  <a:pos x="5" y="50"/>
                </a:cxn>
                <a:cxn ang="0">
                  <a:pos x="7" y="48"/>
                </a:cxn>
                <a:cxn ang="0">
                  <a:pos x="8" y="47"/>
                </a:cxn>
                <a:cxn ang="0">
                  <a:pos x="8" y="46"/>
                </a:cxn>
                <a:cxn ang="0">
                  <a:pos x="8" y="44"/>
                </a:cxn>
                <a:cxn ang="0">
                  <a:pos x="9" y="42"/>
                </a:cxn>
                <a:cxn ang="0">
                  <a:pos x="9" y="0"/>
                </a:cxn>
                <a:cxn ang="0">
                  <a:pos x="2" y="0"/>
                </a:cxn>
                <a:cxn ang="0">
                  <a:pos x="2" y="40"/>
                </a:cxn>
                <a:cxn ang="0">
                  <a:pos x="2" y="41"/>
                </a:cxn>
                <a:cxn ang="0">
                  <a:pos x="2" y="42"/>
                </a:cxn>
                <a:cxn ang="0">
                  <a:pos x="1" y="43"/>
                </a:cxn>
                <a:cxn ang="0">
                  <a:pos x="0" y="43"/>
                </a:cxn>
                <a:cxn ang="0">
                  <a:pos x="0" y="51"/>
                </a:cxn>
              </a:cxnLst>
              <a:rect l="0" t="0" r="r" b="b"/>
              <a:pathLst>
                <a:path w="10" h="52">
                  <a:moveTo>
                    <a:pt x="0" y="51"/>
                  </a:moveTo>
                  <a:lnTo>
                    <a:pt x="1" y="51"/>
                  </a:lnTo>
                  <a:lnTo>
                    <a:pt x="3" y="50"/>
                  </a:lnTo>
                  <a:lnTo>
                    <a:pt x="4" y="50"/>
                  </a:lnTo>
                  <a:lnTo>
                    <a:pt x="5" y="50"/>
                  </a:lnTo>
                  <a:lnTo>
                    <a:pt x="7" y="48"/>
                  </a:lnTo>
                  <a:lnTo>
                    <a:pt x="8" y="47"/>
                  </a:lnTo>
                  <a:lnTo>
                    <a:pt x="8" y="46"/>
                  </a:lnTo>
                  <a:lnTo>
                    <a:pt x="8" y="44"/>
                  </a:lnTo>
                  <a:lnTo>
                    <a:pt x="9" y="42"/>
                  </a:lnTo>
                  <a:lnTo>
                    <a:pt x="9" y="0"/>
                  </a:lnTo>
                  <a:lnTo>
                    <a:pt x="2" y="0"/>
                  </a:lnTo>
                  <a:lnTo>
                    <a:pt x="2" y="40"/>
                  </a:lnTo>
                  <a:lnTo>
                    <a:pt x="2" y="41"/>
                  </a:lnTo>
                  <a:lnTo>
                    <a:pt x="2" y="42"/>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2" name="Freeform 1462"/>
            <p:cNvSpPr>
              <a:spLocks/>
            </p:cNvSpPr>
            <p:nvPr/>
          </p:nvSpPr>
          <p:spPr bwMode="auto">
            <a:xfrm>
              <a:off x="3037" y="3063"/>
              <a:ext cx="6" cy="5"/>
            </a:xfrm>
            <a:custGeom>
              <a:avLst/>
              <a:gdLst/>
              <a:ahLst/>
              <a:cxnLst>
                <a:cxn ang="0">
                  <a:pos x="0" y="4"/>
                </a:cxn>
                <a:cxn ang="0">
                  <a:pos x="5" y="4"/>
                </a:cxn>
                <a:cxn ang="0">
                  <a:pos x="5" y="0"/>
                </a:cxn>
                <a:cxn ang="0">
                  <a:pos x="0" y="0"/>
                </a:cxn>
                <a:cxn ang="0">
                  <a:pos x="0" y="4"/>
                </a:cxn>
              </a:cxnLst>
              <a:rect l="0" t="0" r="r" b="b"/>
              <a:pathLst>
                <a:path w="6" h="5">
                  <a:moveTo>
                    <a:pt x="0" y="4"/>
                  </a:moveTo>
                  <a:lnTo>
                    <a:pt x="5" y="4"/>
                  </a:lnTo>
                  <a:lnTo>
                    <a:pt x="5"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3" name="Freeform 1463"/>
            <p:cNvSpPr>
              <a:spLocks/>
            </p:cNvSpPr>
            <p:nvPr/>
          </p:nvSpPr>
          <p:spPr bwMode="auto">
            <a:xfrm>
              <a:off x="3057" y="3076"/>
              <a:ext cx="35" cy="38"/>
            </a:xfrm>
            <a:custGeom>
              <a:avLst/>
              <a:gdLst/>
              <a:ahLst/>
              <a:cxnLst>
                <a:cxn ang="0">
                  <a:pos x="0" y="21"/>
                </a:cxn>
                <a:cxn ang="0">
                  <a:pos x="2" y="26"/>
                </a:cxn>
                <a:cxn ang="0">
                  <a:pos x="3" y="30"/>
                </a:cxn>
                <a:cxn ang="0">
                  <a:pos x="7" y="34"/>
                </a:cxn>
                <a:cxn ang="0">
                  <a:pos x="14" y="36"/>
                </a:cxn>
                <a:cxn ang="0">
                  <a:pos x="17" y="37"/>
                </a:cxn>
                <a:cxn ang="0">
                  <a:pos x="20" y="36"/>
                </a:cxn>
                <a:cxn ang="0">
                  <a:pos x="27" y="34"/>
                </a:cxn>
                <a:cxn ang="0">
                  <a:pos x="30" y="32"/>
                </a:cxn>
                <a:cxn ang="0">
                  <a:pos x="32" y="26"/>
                </a:cxn>
                <a:cxn ang="0">
                  <a:pos x="34" y="21"/>
                </a:cxn>
                <a:cxn ang="0">
                  <a:pos x="33" y="15"/>
                </a:cxn>
                <a:cxn ang="0">
                  <a:pos x="31" y="8"/>
                </a:cxn>
                <a:cxn ang="0">
                  <a:pos x="19" y="8"/>
                </a:cxn>
                <a:cxn ang="0">
                  <a:pos x="21" y="9"/>
                </a:cxn>
                <a:cxn ang="0">
                  <a:pos x="24" y="12"/>
                </a:cxn>
                <a:cxn ang="0">
                  <a:pos x="25" y="16"/>
                </a:cxn>
                <a:cxn ang="0">
                  <a:pos x="25" y="21"/>
                </a:cxn>
                <a:cxn ang="0">
                  <a:pos x="24" y="25"/>
                </a:cxn>
                <a:cxn ang="0">
                  <a:pos x="21" y="28"/>
                </a:cxn>
                <a:cxn ang="0">
                  <a:pos x="19" y="29"/>
                </a:cxn>
                <a:cxn ang="0">
                  <a:pos x="15" y="29"/>
                </a:cxn>
                <a:cxn ang="0">
                  <a:pos x="12" y="28"/>
                </a:cxn>
                <a:cxn ang="0">
                  <a:pos x="10" y="25"/>
                </a:cxn>
                <a:cxn ang="0">
                  <a:pos x="9" y="21"/>
                </a:cxn>
                <a:cxn ang="0">
                  <a:pos x="9" y="16"/>
                </a:cxn>
                <a:cxn ang="0">
                  <a:pos x="10" y="12"/>
                </a:cxn>
                <a:cxn ang="0">
                  <a:pos x="12" y="9"/>
                </a:cxn>
                <a:cxn ang="0">
                  <a:pos x="15" y="8"/>
                </a:cxn>
                <a:cxn ang="0">
                  <a:pos x="31" y="8"/>
                </a:cxn>
                <a:cxn ang="0">
                  <a:pos x="28" y="3"/>
                </a:cxn>
                <a:cxn ang="0">
                  <a:pos x="24" y="1"/>
                </a:cxn>
                <a:cxn ang="0">
                  <a:pos x="17" y="0"/>
                </a:cxn>
                <a:cxn ang="0">
                  <a:pos x="14" y="0"/>
                </a:cxn>
                <a:cxn ang="0">
                  <a:pos x="7" y="3"/>
                </a:cxn>
                <a:cxn ang="0">
                  <a:pos x="5" y="5"/>
                </a:cxn>
                <a:cxn ang="0">
                  <a:pos x="3" y="8"/>
                </a:cxn>
                <a:cxn ang="0">
                  <a:pos x="0" y="15"/>
                </a:cxn>
                <a:cxn ang="0">
                  <a:pos x="0" y="18"/>
                </a:cxn>
              </a:cxnLst>
              <a:rect l="0" t="0" r="r" b="b"/>
              <a:pathLst>
                <a:path w="35" h="38">
                  <a:moveTo>
                    <a:pt x="0" y="18"/>
                  </a:moveTo>
                  <a:lnTo>
                    <a:pt x="0" y="21"/>
                  </a:lnTo>
                  <a:lnTo>
                    <a:pt x="0" y="22"/>
                  </a:lnTo>
                  <a:lnTo>
                    <a:pt x="2" y="26"/>
                  </a:lnTo>
                  <a:lnTo>
                    <a:pt x="3" y="29"/>
                  </a:lnTo>
                  <a:lnTo>
                    <a:pt x="3" y="30"/>
                  </a:lnTo>
                  <a:lnTo>
                    <a:pt x="5" y="32"/>
                  </a:lnTo>
                  <a:lnTo>
                    <a:pt x="7" y="34"/>
                  </a:lnTo>
                  <a:lnTo>
                    <a:pt x="10" y="35"/>
                  </a:lnTo>
                  <a:lnTo>
                    <a:pt x="14" y="36"/>
                  </a:lnTo>
                  <a:lnTo>
                    <a:pt x="15" y="37"/>
                  </a:lnTo>
                  <a:lnTo>
                    <a:pt x="17" y="37"/>
                  </a:lnTo>
                  <a:lnTo>
                    <a:pt x="19" y="37"/>
                  </a:lnTo>
                  <a:lnTo>
                    <a:pt x="20" y="36"/>
                  </a:lnTo>
                  <a:lnTo>
                    <a:pt x="24" y="35"/>
                  </a:lnTo>
                  <a:lnTo>
                    <a:pt x="27" y="34"/>
                  </a:lnTo>
                  <a:lnTo>
                    <a:pt x="28" y="33"/>
                  </a:lnTo>
                  <a:lnTo>
                    <a:pt x="30" y="32"/>
                  </a:lnTo>
                  <a:lnTo>
                    <a:pt x="31" y="29"/>
                  </a:lnTo>
                  <a:lnTo>
                    <a:pt x="32" y="26"/>
                  </a:lnTo>
                  <a:lnTo>
                    <a:pt x="33" y="22"/>
                  </a:lnTo>
                  <a:lnTo>
                    <a:pt x="34" y="21"/>
                  </a:lnTo>
                  <a:lnTo>
                    <a:pt x="34" y="18"/>
                  </a:lnTo>
                  <a:lnTo>
                    <a:pt x="33" y="15"/>
                  </a:lnTo>
                  <a:lnTo>
                    <a:pt x="32" y="10"/>
                  </a:lnTo>
                  <a:lnTo>
                    <a:pt x="31" y="8"/>
                  </a:lnTo>
                  <a:lnTo>
                    <a:pt x="17" y="8"/>
                  </a:lnTo>
                  <a:lnTo>
                    <a:pt x="19" y="8"/>
                  </a:lnTo>
                  <a:lnTo>
                    <a:pt x="20" y="9"/>
                  </a:lnTo>
                  <a:lnTo>
                    <a:pt x="21" y="9"/>
                  </a:lnTo>
                  <a:lnTo>
                    <a:pt x="22" y="10"/>
                  </a:lnTo>
                  <a:lnTo>
                    <a:pt x="24" y="12"/>
                  </a:lnTo>
                  <a:lnTo>
                    <a:pt x="24" y="14"/>
                  </a:lnTo>
                  <a:lnTo>
                    <a:pt x="25" y="16"/>
                  </a:lnTo>
                  <a:lnTo>
                    <a:pt x="25" y="18"/>
                  </a:lnTo>
                  <a:lnTo>
                    <a:pt x="25" y="21"/>
                  </a:lnTo>
                  <a:lnTo>
                    <a:pt x="24" y="23"/>
                  </a:lnTo>
                  <a:lnTo>
                    <a:pt x="24" y="25"/>
                  </a:lnTo>
                  <a:lnTo>
                    <a:pt x="22" y="27"/>
                  </a:lnTo>
                  <a:lnTo>
                    <a:pt x="21" y="28"/>
                  </a:lnTo>
                  <a:lnTo>
                    <a:pt x="20" y="28"/>
                  </a:lnTo>
                  <a:lnTo>
                    <a:pt x="19" y="29"/>
                  </a:lnTo>
                  <a:lnTo>
                    <a:pt x="17" y="29"/>
                  </a:lnTo>
                  <a:lnTo>
                    <a:pt x="15" y="29"/>
                  </a:lnTo>
                  <a:lnTo>
                    <a:pt x="14" y="28"/>
                  </a:lnTo>
                  <a:lnTo>
                    <a:pt x="12" y="28"/>
                  </a:lnTo>
                  <a:lnTo>
                    <a:pt x="11" y="27"/>
                  </a:lnTo>
                  <a:lnTo>
                    <a:pt x="10" y="25"/>
                  </a:lnTo>
                  <a:lnTo>
                    <a:pt x="9" y="23"/>
                  </a:lnTo>
                  <a:lnTo>
                    <a:pt x="9" y="21"/>
                  </a:lnTo>
                  <a:lnTo>
                    <a:pt x="9" y="18"/>
                  </a:lnTo>
                  <a:lnTo>
                    <a:pt x="9" y="16"/>
                  </a:lnTo>
                  <a:lnTo>
                    <a:pt x="9" y="14"/>
                  </a:lnTo>
                  <a:lnTo>
                    <a:pt x="10" y="12"/>
                  </a:lnTo>
                  <a:lnTo>
                    <a:pt x="11" y="10"/>
                  </a:lnTo>
                  <a:lnTo>
                    <a:pt x="12" y="9"/>
                  </a:lnTo>
                  <a:lnTo>
                    <a:pt x="14" y="9"/>
                  </a:lnTo>
                  <a:lnTo>
                    <a:pt x="15" y="8"/>
                  </a:lnTo>
                  <a:lnTo>
                    <a:pt x="17" y="8"/>
                  </a:lnTo>
                  <a:lnTo>
                    <a:pt x="31" y="8"/>
                  </a:lnTo>
                  <a:lnTo>
                    <a:pt x="30" y="5"/>
                  </a:lnTo>
                  <a:lnTo>
                    <a:pt x="28" y="3"/>
                  </a:lnTo>
                  <a:lnTo>
                    <a:pt x="27" y="3"/>
                  </a:lnTo>
                  <a:lnTo>
                    <a:pt x="24" y="1"/>
                  </a:lnTo>
                  <a:lnTo>
                    <a:pt x="20" y="0"/>
                  </a:lnTo>
                  <a:lnTo>
                    <a:pt x="17" y="0"/>
                  </a:lnTo>
                  <a:lnTo>
                    <a:pt x="15" y="0"/>
                  </a:lnTo>
                  <a:lnTo>
                    <a:pt x="14" y="0"/>
                  </a:lnTo>
                  <a:lnTo>
                    <a:pt x="10" y="1"/>
                  </a:lnTo>
                  <a:lnTo>
                    <a:pt x="7" y="3"/>
                  </a:lnTo>
                  <a:lnTo>
                    <a:pt x="6" y="3"/>
                  </a:lnTo>
                  <a:lnTo>
                    <a:pt x="5" y="5"/>
                  </a:lnTo>
                  <a:lnTo>
                    <a:pt x="3" y="6"/>
                  </a:lnTo>
                  <a:lnTo>
                    <a:pt x="3" y="8"/>
                  </a:lnTo>
                  <a:lnTo>
                    <a:pt x="2"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4" name="Freeform 1464"/>
            <p:cNvSpPr>
              <a:spLocks/>
            </p:cNvSpPr>
            <p:nvPr/>
          </p:nvSpPr>
          <p:spPr bwMode="auto">
            <a:xfrm>
              <a:off x="3106" y="3076"/>
              <a:ext cx="18" cy="36"/>
            </a:xfrm>
            <a:custGeom>
              <a:avLst/>
              <a:gdLst/>
              <a:ahLst/>
              <a:cxnLst>
                <a:cxn ang="0">
                  <a:pos x="0" y="35"/>
                </a:cxn>
                <a:cxn ang="0">
                  <a:pos x="7" y="35"/>
                </a:cxn>
                <a:cxn ang="0">
                  <a:pos x="7" y="17"/>
                </a:cxn>
                <a:cxn ang="0">
                  <a:pos x="8" y="15"/>
                </a:cxn>
                <a:cxn ang="0">
                  <a:pos x="8" y="14"/>
                </a:cxn>
                <a:cxn ang="0">
                  <a:pos x="9" y="13"/>
                </a:cxn>
                <a:cxn ang="0">
                  <a:pos x="10" y="11"/>
                </a:cxn>
                <a:cxn ang="0">
                  <a:pos x="10" y="10"/>
                </a:cxn>
                <a:cxn ang="0">
                  <a:pos x="12" y="9"/>
                </a:cxn>
                <a:cxn ang="0">
                  <a:pos x="13" y="9"/>
                </a:cxn>
                <a:cxn ang="0">
                  <a:pos x="14" y="9"/>
                </a:cxn>
                <a:cxn ang="0">
                  <a:pos x="17" y="9"/>
                </a:cxn>
                <a:cxn ang="0">
                  <a:pos x="17" y="0"/>
                </a:cxn>
                <a:cxn ang="0">
                  <a:pos x="16" y="0"/>
                </a:cxn>
                <a:cxn ang="0">
                  <a:pos x="14" y="0"/>
                </a:cxn>
                <a:cxn ang="0">
                  <a:pos x="13" y="0"/>
                </a:cxn>
                <a:cxn ang="0">
                  <a:pos x="10" y="2"/>
                </a:cxn>
                <a:cxn ang="0">
                  <a:pos x="10" y="3"/>
                </a:cxn>
                <a:cxn ang="0">
                  <a:pos x="9" y="4"/>
                </a:cxn>
                <a:cxn ang="0">
                  <a:pos x="7" y="7"/>
                </a:cxn>
                <a:cxn ang="0">
                  <a:pos x="7" y="1"/>
                </a:cxn>
                <a:cxn ang="0">
                  <a:pos x="0" y="1"/>
                </a:cxn>
                <a:cxn ang="0">
                  <a:pos x="0" y="35"/>
                </a:cxn>
              </a:cxnLst>
              <a:rect l="0" t="0" r="r" b="b"/>
              <a:pathLst>
                <a:path w="18" h="36">
                  <a:moveTo>
                    <a:pt x="0" y="35"/>
                  </a:moveTo>
                  <a:lnTo>
                    <a:pt x="7" y="35"/>
                  </a:lnTo>
                  <a:lnTo>
                    <a:pt x="7" y="17"/>
                  </a:lnTo>
                  <a:lnTo>
                    <a:pt x="8" y="15"/>
                  </a:lnTo>
                  <a:lnTo>
                    <a:pt x="8" y="14"/>
                  </a:lnTo>
                  <a:lnTo>
                    <a:pt x="9" y="13"/>
                  </a:lnTo>
                  <a:lnTo>
                    <a:pt x="10" y="11"/>
                  </a:lnTo>
                  <a:lnTo>
                    <a:pt x="10" y="10"/>
                  </a:lnTo>
                  <a:lnTo>
                    <a:pt x="12" y="9"/>
                  </a:lnTo>
                  <a:lnTo>
                    <a:pt x="13" y="9"/>
                  </a:lnTo>
                  <a:lnTo>
                    <a:pt x="14" y="9"/>
                  </a:lnTo>
                  <a:lnTo>
                    <a:pt x="17" y="9"/>
                  </a:lnTo>
                  <a:lnTo>
                    <a:pt x="17" y="0"/>
                  </a:lnTo>
                  <a:lnTo>
                    <a:pt x="16" y="0"/>
                  </a:lnTo>
                  <a:lnTo>
                    <a:pt x="14" y="0"/>
                  </a:lnTo>
                  <a:lnTo>
                    <a:pt x="13" y="0"/>
                  </a:lnTo>
                  <a:lnTo>
                    <a:pt x="10" y="2"/>
                  </a:lnTo>
                  <a:lnTo>
                    <a:pt x="10"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5" name="Freeform 1465"/>
            <p:cNvSpPr>
              <a:spLocks/>
            </p:cNvSpPr>
            <p:nvPr/>
          </p:nvSpPr>
          <p:spPr bwMode="auto">
            <a:xfrm>
              <a:off x="3135" y="3076"/>
              <a:ext cx="31" cy="38"/>
            </a:xfrm>
            <a:custGeom>
              <a:avLst/>
              <a:gdLst/>
              <a:ahLst/>
              <a:cxnLst>
                <a:cxn ang="0">
                  <a:pos x="20" y="33"/>
                </a:cxn>
                <a:cxn ang="0">
                  <a:pos x="21" y="35"/>
                </a:cxn>
                <a:cxn ang="0">
                  <a:pos x="30" y="34"/>
                </a:cxn>
                <a:cxn ang="0">
                  <a:pos x="29" y="33"/>
                </a:cxn>
                <a:cxn ang="0">
                  <a:pos x="28" y="31"/>
                </a:cxn>
                <a:cxn ang="0">
                  <a:pos x="28" y="19"/>
                </a:cxn>
                <a:cxn ang="0">
                  <a:pos x="20" y="22"/>
                </a:cxn>
                <a:cxn ang="0">
                  <a:pos x="19" y="25"/>
                </a:cxn>
                <a:cxn ang="0">
                  <a:pos x="18" y="28"/>
                </a:cxn>
                <a:cxn ang="0">
                  <a:pos x="15" y="29"/>
                </a:cxn>
                <a:cxn ang="0">
                  <a:pos x="13" y="30"/>
                </a:cxn>
                <a:cxn ang="0">
                  <a:pos x="11" y="29"/>
                </a:cxn>
                <a:cxn ang="0">
                  <a:pos x="8" y="28"/>
                </a:cxn>
                <a:cxn ang="0">
                  <a:pos x="8" y="26"/>
                </a:cxn>
                <a:cxn ang="0">
                  <a:pos x="8" y="24"/>
                </a:cxn>
                <a:cxn ang="0">
                  <a:pos x="10" y="22"/>
                </a:cxn>
                <a:cxn ang="0">
                  <a:pos x="15" y="20"/>
                </a:cxn>
                <a:cxn ang="0">
                  <a:pos x="20" y="19"/>
                </a:cxn>
                <a:cxn ang="0">
                  <a:pos x="28" y="9"/>
                </a:cxn>
                <a:cxn ang="0">
                  <a:pos x="28" y="5"/>
                </a:cxn>
                <a:cxn ang="0">
                  <a:pos x="24" y="3"/>
                </a:cxn>
                <a:cxn ang="0">
                  <a:pos x="20" y="0"/>
                </a:cxn>
                <a:cxn ang="0">
                  <a:pos x="14" y="0"/>
                </a:cxn>
                <a:cxn ang="0">
                  <a:pos x="8" y="1"/>
                </a:cxn>
                <a:cxn ang="0">
                  <a:pos x="4" y="3"/>
                </a:cxn>
                <a:cxn ang="0">
                  <a:pos x="2" y="7"/>
                </a:cxn>
                <a:cxn ang="0">
                  <a:pos x="1" y="11"/>
                </a:cxn>
                <a:cxn ang="0">
                  <a:pos x="9" y="12"/>
                </a:cxn>
                <a:cxn ang="0">
                  <a:pos x="9" y="9"/>
                </a:cxn>
                <a:cxn ang="0">
                  <a:pos x="13" y="8"/>
                </a:cxn>
                <a:cxn ang="0">
                  <a:pos x="17" y="8"/>
                </a:cxn>
                <a:cxn ang="0">
                  <a:pos x="19" y="9"/>
                </a:cxn>
                <a:cxn ang="0">
                  <a:pos x="20" y="11"/>
                </a:cxn>
                <a:cxn ang="0">
                  <a:pos x="19" y="13"/>
                </a:cxn>
                <a:cxn ang="0">
                  <a:pos x="18" y="14"/>
                </a:cxn>
                <a:cxn ang="0">
                  <a:pos x="11" y="15"/>
                </a:cxn>
                <a:cxn ang="0">
                  <a:pos x="6" y="16"/>
                </a:cxn>
                <a:cxn ang="0">
                  <a:pos x="3" y="18"/>
                </a:cxn>
                <a:cxn ang="0">
                  <a:pos x="0" y="22"/>
                </a:cxn>
                <a:cxn ang="0">
                  <a:pos x="0" y="26"/>
                </a:cxn>
                <a:cxn ang="0">
                  <a:pos x="0" y="30"/>
                </a:cxn>
                <a:cxn ang="0">
                  <a:pos x="3" y="34"/>
                </a:cxn>
                <a:cxn ang="0">
                  <a:pos x="6" y="36"/>
                </a:cxn>
                <a:cxn ang="0">
                  <a:pos x="9" y="37"/>
                </a:cxn>
                <a:cxn ang="0">
                  <a:pos x="13" y="36"/>
                </a:cxn>
                <a:cxn ang="0">
                  <a:pos x="16" y="35"/>
                </a:cxn>
                <a:cxn ang="0">
                  <a:pos x="18" y="34"/>
                </a:cxn>
                <a:cxn ang="0">
                  <a:pos x="20" y="31"/>
                </a:cxn>
              </a:cxnLst>
              <a:rect l="0" t="0" r="r" b="b"/>
              <a:pathLst>
                <a:path w="31" h="38">
                  <a:moveTo>
                    <a:pt x="20" y="31"/>
                  </a:moveTo>
                  <a:lnTo>
                    <a:pt x="20" y="33"/>
                  </a:lnTo>
                  <a:lnTo>
                    <a:pt x="20" y="34"/>
                  </a:lnTo>
                  <a:lnTo>
                    <a:pt x="21" y="35"/>
                  </a:lnTo>
                  <a:lnTo>
                    <a:pt x="30" y="35"/>
                  </a:lnTo>
                  <a:lnTo>
                    <a:pt x="30" y="34"/>
                  </a:lnTo>
                  <a:lnTo>
                    <a:pt x="29" y="34"/>
                  </a:lnTo>
                  <a:lnTo>
                    <a:pt x="29" y="33"/>
                  </a:lnTo>
                  <a:lnTo>
                    <a:pt x="28" y="32"/>
                  </a:lnTo>
                  <a:lnTo>
                    <a:pt x="28" y="31"/>
                  </a:lnTo>
                  <a:lnTo>
                    <a:pt x="28" y="29"/>
                  </a:lnTo>
                  <a:lnTo>
                    <a:pt x="28" y="19"/>
                  </a:lnTo>
                  <a:lnTo>
                    <a:pt x="20" y="19"/>
                  </a:lnTo>
                  <a:lnTo>
                    <a:pt x="20" y="22"/>
                  </a:lnTo>
                  <a:lnTo>
                    <a:pt x="20" y="23"/>
                  </a:lnTo>
                  <a:lnTo>
                    <a:pt x="19" y="25"/>
                  </a:lnTo>
                  <a:lnTo>
                    <a:pt x="18" y="27"/>
                  </a:lnTo>
                  <a:lnTo>
                    <a:pt x="18" y="28"/>
                  </a:lnTo>
                  <a:lnTo>
                    <a:pt x="17" y="28"/>
                  </a:lnTo>
                  <a:lnTo>
                    <a:pt x="15" y="29"/>
                  </a:lnTo>
                  <a:lnTo>
                    <a:pt x="14" y="29"/>
                  </a:lnTo>
                  <a:lnTo>
                    <a:pt x="13" y="30"/>
                  </a:lnTo>
                  <a:lnTo>
                    <a:pt x="12" y="29"/>
                  </a:lnTo>
                  <a:lnTo>
                    <a:pt x="11" y="29"/>
                  </a:lnTo>
                  <a:lnTo>
                    <a:pt x="9" y="28"/>
                  </a:lnTo>
                  <a:lnTo>
                    <a:pt x="8" y="28"/>
                  </a:lnTo>
                  <a:lnTo>
                    <a:pt x="8" y="27"/>
                  </a:lnTo>
                  <a:lnTo>
                    <a:pt x="8" y="26"/>
                  </a:lnTo>
                  <a:lnTo>
                    <a:pt x="8" y="25"/>
                  </a:lnTo>
                  <a:lnTo>
                    <a:pt x="8" y="24"/>
                  </a:lnTo>
                  <a:lnTo>
                    <a:pt x="9" y="22"/>
                  </a:lnTo>
                  <a:lnTo>
                    <a:pt x="10" y="22"/>
                  </a:lnTo>
                  <a:lnTo>
                    <a:pt x="12" y="21"/>
                  </a:lnTo>
                  <a:lnTo>
                    <a:pt x="15" y="20"/>
                  </a:lnTo>
                  <a:lnTo>
                    <a:pt x="18" y="20"/>
                  </a:lnTo>
                  <a:lnTo>
                    <a:pt x="20" y="19"/>
                  </a:lnTo>
                  <a:lnTo>
                    <a:pt x="28" y="19"/>
                  </a:lnTo>
                  <a:lnTo>
                    <a:pt x="28" y="9"/>
                  </a:lnTo>
                  <a:lnTo>
                    <a:pt x="28" y="8"/>
                  </a:lnTo>
                  <a:lnTo>
                    <a:pt x="28" y="5"/>
                  </a:lnTo>
                  <a:lnTo>
                    <a:pt x="26" y="3"/>
                  </a:lnTo>
                  <a:lnTo>
                    <a:pt x="24" y="3"/>
                  </a:lnTo>
                  <a:lnTo>
                    <a:pt x="23" y="2"/>
                  </a:lnTo>
                  <a:lnTo>
                    <a:pt x="20" y="0"/>
                  </a:lnTo>
                  <a:lnTo>
                    <a:pt x="18" y="0"/>
                  </a:lnTo>
                  <a:lnTo>
                    <a:pt x="14" y="0"/>
                  </a:lnTo>
                  <a:lnTo>
                    <a:pt x="11" y="0"/>
                  </a:lnTo>
                  <a:lnTo>
                    <a:pt x="8" y="1"/>
                  </a:lnTo>
                  <a:lnTo>
                    <a:pt x="6" y="2"/>
                  </a:lnTo>
                  <a:lnTo>
                    <a:pt x="4" y="3"/>
                  </a:lnTo>
                  <a:lnTo>
                    <a:pt x="3" y="4"/>
                  </a:lnTo>
                  <a:lnTo>
                    <a:pt x="2" y="7"/>
                  </a:lnTo>
                  <a:lnTo>
                    <a:pt x="2" y="9"/>
                  </a:lnTo>
                  <a:lnTo>
                    <a:pt x="1" y="11"/>
                  </a:lnTo>
                  <a:lnTo>
                    <a:pt x="1" y="12"/>
                  </a:lnTo>
                  <a:lnTo>
                    <a:pt x="9" y="12"/>
                  </a:lnTo>
                  <a:lnTo>
                    <a:pt x="9" y="11"/>
                  </a:lnTo>
                  <a:lnTo>
                    <a:pt x="9" y="9"/>
                  </a:lnTo>
                  <a:lnTo>
                    <a:pt x="11" y="9"/>
                  </a:lnTo>
                  <a:lnTo>
                    <a:pt x="13" y="8"/>
                  </a:lnTo>
                  <a:lnTo>
                    <a:pt x="14" y="7"/>
                  </a:lnTo>
                  <a:lnTo>
                    <a:pt x="17" y="8"/>
                  </a:lnTo>
                  <a:lnTo>
                    <a:pt x="18" y="9"/>
                  </a:lnTo>
                  <a:lnTo>
                    <a:pt x="19" y="9"/>
                  </a:lnTo>
                  <a:lnTo>
                    <a:pt x="20" y="9"/>
                  </a:lnTo>
                  <a:lnTo>
                    <a:pt x="20" y="11"/>
                  </a:lnTo>
                  <a:lnTo>
                    <a:pt x="20" y="12"/>
                  </a:lnTo>
                  <a:lnTo>
                    <a:pt x="19" y="13"/>
                  </a:lnTo>
                  <a:lnTo>
                    <a:pt x="18" y="13"/>
                  </a:lnTo>
                  <a:lnTo>
                    <a:pt x="18" y="14"/>
                  </a:lnTo>
                  <a:lnTo>
                    <a:pt x="15" y="15"/>
                  </a:lnTo>
                  <a:lnTo>
                    <a:pt x="11" y="15"/>
                  </a:lnTo>
                  <a:lnTo>
                    <a:pt x="8" y="15"/>
                  </a:lnTo>
                  <a:lnTo>
                    <a:pt x="6" y="16"/>
                  </a:lnTo>
                  <a:lnTo>
                    <a:pt x="4" y="17"/>
                  </a:lnTo>
                  <a:lnTo>
                    <a:pt x="3" y="18"/>
                  </a:lnTo>
                  <a:lnTo>
                    <a:pt x="2" y="20"/>
                  </a:lnTo>
                  <a:lnTo>
                    <a:pt x="0" y="22"/>
                  </a:lnTo>
                  <a:lnTo>
                    <a:pt x="0" y="23"/>
                  </a:lnTo>
                  <a:lnTo>
                    <a:pt x="0" y="26"/>
                  </a:lnTo>
                  <a:lnTo>
                    <a:pt x="0" y="28"/>
                  </a:lnTo>
                  <a:lnTo>
                    <a:pt x="0" y="30"/>
                  </a:lnTo>
                  <a:lnTo>
                    <a:pt x="2" y="32"/>
                  </a:lnTo>
                  <a:lnTo>
                    <a:pt x="3" y="34"/>
                  </a:lnTo>
                  <a:lnTo>
                    <a:pt x="3" y="35"/>
                  </a:lnTo>
                  <a:lnTo>
                    <a:pt x="6" y="36"/>
                  </a:lnTo>
                  <a:lnTo>
                    <a:pt x="8" y="37"/>
                  </a:lnTo>
                  <a:lnTo>
                    <a:pt x="9" y="37"/>
                  </a:lnTo>
                  <a:lnTo>
                    <a:pt x="12" y="37"/>
                  </a:lnTo>
                  <a:lnTo>
                    <a:pt x="13" y="36"/>
                  </a:lnTo>
                  <a:lnTo>
                    <a:pt x="14" y="36"/>
                  </a:lnTo>
                  <a:lnTo>
                    <a:pt x="16" y="35"/>
                  </a:lnTo>
                  <a:lnTo>
                    <a:pt x="17"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6" name="Freeform 1466"/>
            <p:cNvSpPr>
              <a:spLocks/>
            </p:cNvSpPr>
            <p:nvPr/>
          </p:nvSpPr>
          <p:spPr bwMode="auto">
            <a:xfrm>
              <a:off x="3178" y="3076"/>
              <a:ext cx="31" cy="38"/>
            </a:xfrm>
            <a:custGeom>
              <a:avLst/>
              <a:gdLst/>
              <a:ahLst/>
              <a:cxnLst>
                <a:cxn ang="0">
                  <a:pos x="0" y="25"/>
                </a:cxn>
                <a:cxn ang="0">
                  <a:pos x="1" y="28"/>
                </a:cxn>
                <a:cxn ang="0">
                  <a:pos x="3" y="32"/>
                </a:cxn>
                <a:cxn ang="0">
                  <a:pos x="6" y="35"/>
                </a:cxn>
                <a:cxn ang="0">
                  <a:pos x="12" y="36"/>
                </a:cxn>
                <a:cxn ang="0">
                  <a:pos x="18" y="37"/>
                </a:cxn>
                <a:cxn ang="0">
                  <a:pos x="24" y="35"/>
                </a:cxn>
                <a:cxn ang="0">
                  <a:pos x="26" y="34"/>
                </a:cxn>
                <a:cxn ang="0">
                  <a:pos x="28" y="31"/>
                </a:cxn>
                <a:cxn ang="0">
                  <a:pos x="29" y="28"/>
                </a:cxn>
                <a:cxn ang="0">
                  <a:pos x="29" y="22"/>
                </a:cxn>
                <a:cxn ang="0">
                  <a:pos x="28" y="19"/>
                </a:cxn>
                <a:cxn ang="0">
                  <a:pos x="25" y="16"/>
                </a:cxn>
                <a:cxn ang="0">
                  <a:pos x="18" y="15"/>
                </a:cxn>
                <a:cxn ang="0">
                  <a:pos x="12" y="13"/>
                </a:cxn>
                <a:cxn ang="0">
                  <a:pos x="10" y="10"/>
                </a:cxn>
                <a:cxn ang="0">
                  <a:pos x="10" y="9"/>
                </a:cxn>
                <a:cxn ang="0">
                  <a:pos x="13" y="7"/>
                </a:cxn>
                <a:cxn ang="0">
                  <a:pos x="17" y="7"/>
                </a:cxn>
                <a:cxn ang="0">
                  <a:pos x="18" y="9"/>
                </a:cxn>
                <a:cxn ang="0">
                  <a:pos x="20" y="9"/>
                </a:cxn>
                <a:cxn ang="0">
                  <a:pos x="28" y="11"/>
                </a:cxn>
                <a:cxn ang="0">
                  <a:pos x="28" y="7"/>
                </a:cxn>
                <a:cxn ang="0">
                  <a:pos x="25" y="3"/>
                </a:cxn>
                <a:cxn ang="0">
                  <a:pos x="20" y="1"/>
                </a:cxn>
                <a:cxn ang="0">
                  <a:pos x="14" y="0"/>
                </a:cxn>
                <a:cxn ang="0">
                  <a:pos x="9" y="1"/>
                </a:cxn>
                <a:cxn ang="0">
                  <a:pos x="5" y="3"/>
                </a:cxn>
                <a:cxn ang="0">
                  <a:pos x="3" y="7"/>
                </a:cxn>
                <a:cxn ang="0">
                  <a:pos x="1" y="11"/>
                </a:cxn>
                <a:cxn ang="0">
                  <a:pos x="2" y="15"/>
                </a:cxn>
                <a:cxn ang="0">
                  <a:pos x="4" y="18"/>
                </a:cxn>
                <a:cxn ang="0">
                  <a:pos x="8" y="20"/>
                </a:cxn>
                <a:cxn ang="0">
                  <a:pos x="19" y="23"/>
                </a:cxn>
                <a:cxn ang="0">
                  <a:pos x="21" y="25"/>
                </a:cxn>
                <a:cxn ang="0">
                  <a:pos x="21" y="28"/>
                </a:cxn>
                <a:cxn ang="0">
                  <a:pos x="18" y="29"/>
                </a:cxn>
                <a:cxn ang="0">
                  <a:pos x="14" y="29"/>
                </a:cxn>
                <a:cxn ang="0">
                  <a:pos x="12" y="29"/>
                </a:cxn>
                <a:cxn ang="0">
                  <a:pos x="10" y="28"/>
                </a:cxn>
                <a:cxn ang="0">
                  <a:pos x="9" y="26"/>
                </a:cxn>
                <a:cxn ang="0">
                  <a:pos x="0" y="24"/>
                </a:cxn>
              </a:cxnLst>
              <a:rect l="0" t="0" r="r" b="b"/>
              <a:pathLst>
                <a:path w="31" h="38">
                  <a:moveTo>
                    <a:pt x="0" y="24"/>
                  </a:moveTo>
                  <a:lnTo>
                    <a:pt x="0" y="25"/>
                  </a:lnTo>
                  <a:lnTo>
                    <a:pt x="0" y="26"/>
                  </a:lnTo>
                  <a:lnTo>
                    <a:pt x="1" y="28"/>
                  </a:lnTo>
                  <a:lnTo>
                    <a:pt x="1" y="30"/>
                  </a:lnTo>
                  <a:lnTo>
                    <a:pt x="3" y="32"/>
                  </a:lnTo>
                  <a:lnTo>
                    <a:pt x="4" y="34"/>
                  </a:lnTo>
                  <a:lnTo>
                    <a:pt x="6" y="35"/>
                  </a:lnTo>
                  <a:lnTo>
                    <a:pt x="8" y="36"/>
                  </a:lnTo>
                  <a:lnTo>
                    <a:pt x="12" y="36"/>
                  </a:lnTo>
                  <a:lnTo>
                    <a:pt x="15" y="37"/>
                  </a:lnTo>
                  <a:lnTo>
                    <a:pt x="18" y="37"/>
                  </a:lnTo>
                  <a:lnTo>
                    <a:pt x="21" y="36"/>
                  </a:lnTo>
                  <a:lnTo>
                    <a:pt x="24" y="35"/>
                  </a:lnTo>
                  <a:lnTo>
                    <a:pt x="25" y="34"/>
                  </a:lnTo>
                  <a:lnTo>
                    <a:pt x="26" y="34"/>
                  </a:lnTo>
                  <a:lnTo>
                    <a:pt x="28" y="32"/>
                  </a:lnTo>
                  <a:lnTo>
                    <a:pt x="28" y="31"/>
                  </a:lnTo>
                  <a:lnTo>
                    <a:pt x="28" y="30"/>
                  </a:lnTo>
                  <a:lnTo>
                    <a:pt x="29" y="28"/>
                  </a:lnTo>
                  <a:lnTo>
                    <a:pt x="30" y="25"/>
                  </a:lnTo>
                  <a:lnTo>
                    <a:pt x="29" y="22"/>
                  </a:lnTo>
                  <a:lnTo>
                    <a:pt x="29" y="21"/>
                  </a:lnTo>
                  <a:lnTo>
                    <a:pt x="28" y="19"/>
                  </a:lnTo>
                  <a:lnTo>
                    <a:pt x="27" y="18"/>
                  </a:lnTo>
                  <a:lnTo>
                    <a:pt x="25" y="16"/>
                  </a:lnTo>
                  <a:lnTo>
                    <a:pt x="23" y="16"/>
                  </a:lnTo>
                  <a:lnTo>
                    <a:pt x="18" y="15"/>
                  </a:lnTo>
                  <a:lnTo>
                    <a:pt x="15" y="13"/>
                  </a:lnTo>
                  <a:lnTo>
                    <a:pt x="12" y="13"/>
                  </a:lnTo>
                  <a:lnTo>
                    <a:pt x="10" y="11"/>
                  </a:lnTo>
                  <a:lnTo>
                    <a:pt x="10" y="10"/>
                  </a:lnTo>
                  <a:lnTo>
                    <a:pt x="10" y="9"/>
                  </a:lnTo>
                  <a:lnTo>
                    <a:pt x="10" y="9"/>
                  </a:lnTo>
                  <a:lnTo>
                    <a:pt x="11" y="8"/>
                  </a:lnTo>
                  <a:lnTo>
                    <a:pt x="13" y="7"/>
                  </a:lnTo>
                  <a:lnTo>
                    <a:pt x="15" y="7"/>
                  </a:lnTo>
                  <a:lnTo>
                    <a:pt x="17" y="7"/>
                  </a:lnTo>
                  <a:lnTo>
                    <a:pt x="18" y="8"/>
                  </a:lnTo>
                  <a:lnTo>
                    <a:pt x="18" y="9"/>
                  </a:lnTo>
                  <a:lnTo>
                    <a:pt x="19" y="9"/>
                  </a:lnTo>
                  <a:lnTo>
                    <a:pt x="20" y="9"/>
                  </a:lnTo>
                  <a:lnTo>
                    <a:pt x="20" y="11"/>
                  </a:lnTo>
                  <a:lnTo>
                    <a:pt x="28" y="11"/>
                  </a:lnTo>
                  <a:lnTo>
                    <a:pt x="28" y="9"/>
                  </a:lnTo>
                  <a:lnTo>
                    <a:pt x="28" y="7"/>
                  </a:lnTo>
                  <a:lnTo>
                    <a:pt x="26" y="5"/>
                  </a:lnTo>
                  <a:lnTo>
                    <a:pt x="25" y="3"/>
                  </a:lnTo>
                  <a:lnTo>
                    <a:pt x="23" y="2"/>
                  </a:lnTo>
                  <a:lnTo>
                    <a:pt x="20" y="1"/>
                  </a:lnTo>
                  <a:lnTo>
                    <a:pt x="18" y="0"/>
                  </a:lnTo>
                  <a:lnTo>
                    <a:pt x="14" y="0"/>
                  </a:lnTo>
                  <a:lnTo>
                    <a:pt x="12" y="0"/>
                  </a:lnTo>
                  <a:lnTo>
                    <a:pt x="9" y="1"/>
                  </a:lnTo>
                  <a:lnTo>
                    <a:pt x="7" y="2"/>
                  </a:lnTo>
                  <a:lnTo>
                    <a:pt x="5" y="3"/>
                  </a:lnTo>
                  <a:lnTo>
                    <a:pt x="3" y="5"/>
                  </a:lnTo>
                  <a:lnTo>
                    <a:pt x="3" y="7"/>
                  </a:lnTo>
                  <a:lnTo>
                    <a:pt x="2" y="9"/>
                  </a:lnTo>
                  <a:lnTo>
                    <a:pt x="1" y="11"/>
                  </a:lnTo>
                  <a:lnTo>
                    <a:pt x="1" y="14"/>
                  </a:lnTo>
                  <a:lnTo>
                    <a:pt x="2" y="15"/>
                  </a:lnTo>
                  <a:lnTo>
                    <a:pt x="3" y="16"/>
                  </a:lnTo>
                  <a:lnTo>
                    <a:pt x="4" y="18"/>
                  </a:lnTo>
                  <a:lnTo>
                    <a:pt x="6" y="19"/>
                  </a:lnTo>
                  <a:lnTo>
                    <a:pt x="8" y="20"/>
                  </a:lnTo>
                  <a:lnTo>
                    <a:pt x="13" y="22"/>
                  </a:lnTo>
                  <a:lnTo>
                    <a:pt x="19" y="23"/>
                  </a:lnTo>
                  <a:lnTo>
                    <a:pt x="21" y="24"/>
                  </a:lnTo>
                  <a:lnTo>
                    <a:pt x="21" y="25"/>
                  </a:lnTo>
                  <a:lnTo>
                    <a:pt x="21" y="26"/>
                  </a:lnTo>
                  <a:lnTo>
                    <a:pt x="21" y="28"/>
                  </a:lnTo>
                  <a:lnTo>
                    <a:pt x="19" y="28"/>
                  </a:lnTo>
                  <a:lnTo>
                    <a:pt x="18" y="29"/>
                  </a:lnTo>
                  <a:lnTo>
                    <a:pt x="16" y="29"/>
                  </a:lnTo>
                  <a:lnTo>
                    <a:pt x="14" y="29"/>
                  </a:lnTo>
                  <a:lnTo>
                    <a:pt x="13" y="29"/>
                  </a:lnTo>
                  <a:lnTo>
                    <a:pt x="12" y="29"/>
                  </a:lnTo>
                  <a:lnTo>
                    <a:pt x="11" y="28"/>
                  </a:lnTo>
                  <a:lnTo>
                    <a:pt x="10" y="28"/>
                  </a:lnTo>
                  <a:lnTo>
                    <a:pt x="9" y="27"/>
                  </a:lnTo>
                  <a:lnTo>
                    <a:pt x="9" y="26"/>
                  </a:lnTo>
                  <a:lnTo>
                    <a:pt x="9"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7" name="Freeform 1467"/>
            <p:cNvSpPr>
              <a:spLocks/>
            </p:cNvSpPr>
            <p:nvPr/>
          </p:nvSpPr>
          <p:spPr bwMode="auto">
            <a:xfrm>
              <a:off x="1858" y="3205"/>
              <a:ext cx="57" cy="75"/>
            </a:xfrm>
            <a:custGeom>
              <a:avLst/>
              <a:gdLst/>
              <a:ahLst/>
              <a:cxnLst>
                <a:cxn ang="0">
                  <a:pos x="21" y="74"/>
                </a:cxn>
                <a:cxn ang="0">
                  <a:pos x="35" y="74"/>
                </a:cxn>
                <a:cxn ang="0">
                  <a:pos x="35" y="13"/>
                </a:cxn>
                <a:cxn ang="0">
                  <a:pos x="56" y="13"/>
                </a:cxn>
                <a:cxn ang="0">
                  <a:pos x="56" y="0"/>
                </a:cxn>
                <a:cxn ang="0">
                  <a:pos x="0" y="0"/>
                </a:cxn>
                <a:cxn ang="0">
                  <a:pos x="0" y="13"/>
                </a:cxn>
                <a:cxn ang="0">
                  <a:pos x="21" y="13"/>
                </a:cxn>
                <a:cxn ang="0">
                  <a:pos x="21" y="74"/>
                </a:cxn>
              </a:cxnLst>
              <a:rect l="0" t="0" r="r" b="b"/>
              <a:pathLst>
                <a:path w="57" h="75">
                  <a:moveTo>
                    <a:pt x="21" y="74"/>
                  </a:moveTo>
                  <a:lnTo>
                    <a:pt x="35" y="74"/>
                  </a:lnTo>
                  <a:lnTo>
                    <a:pt x="35" y="13"/>
                  </a:lnTo>
                  <a:lnTo>
                    <a:pt x="56" y="13"/>
                  </a:lnTo>
                  <a:lnTo>
                    <a:pt x="56" y="0"/>
                  </a:lnTo>
                  <a:lnTo>
                    <a:pt x="0" y="0"/>
                  </a:lnTo>
                  <a:lnTo>
                    <a:pt x="0" y="13"/>
                  </a:lnTo>
                  <a:lnTo>
                    <a:pt x="21" y="13"/>
                  </a:lnTo>
                  <a:lnTo>
                    <a:pt x="21" y="7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8" name="Freeform 1468"/>
            <p:cNvSpPr>
              <a:spLocks/>
            </p:cNvSpPr>
            <p:nvPr/>
          </p:nvSpPr>
          <p:spPr bwMode="auto">
            <a:xfrm>
              <a:off x="1915" y="3223"/>
              <a:ext cx="49" cy="59"/>
            </a:xfrm>
            <a:custGeom>
              <a:avLst/>
              <a:gdLst/>
              <a:ahLst/>
              <a:cxnLst>
                <a:cxn ang="0">
                  <a:pos x="32" y="53"/>
                </a:cxn>
                <a:cxn ang="0">
                  <a:pos x="48" y="55"/>
                </a:cxn>
                <a:cxn ang="0">
                  <a:pos x="46" y="53"/>
                </a:cxn>
                <a:cxn ang="0">
                  <a:pos x="45" y="49"/>
                </a:cxn>
                <a:cxn ang="0">
                  <a:pos x="44" y="30"/>
                </a:cxn>
                <a:cxn ang="0">
                  <a:pos x="32" y="34"/>
                </a:cxn>
                <a:cxn ang="0">
                  <a:pos x="31" y="40"/>
                </a:cxn>
                <a:cxn ang="0">
                  <a:pos x="28" y="44"/>
                </a:cxn>
                <a:cxn ang="0">
                  <a:pos x="25" y="46"/>
                </a:cxn>
                <a:cxn ang="0">
                  <a:pos x="20" y="47"/>
                </a:cxn>
                <a:cxn ang="0">
                  <a:pos x="18" y="46"/>
                </a:cxn>
                <a:cxn ang="0">
                  <a:pos x="14" y="44"/>
                </a:cxn>
                <a:cxn ang="0">
                  <a:pos x="13" y="42"/>
                </a:cxn>
                <a:cxn ang="0">
                  <a:pos x="13" y="39"/>
                </a:cxn>
                <a:cxn ang="0">
                  <a:pos x="15" y="35"/>
                </a:cxn>
                <a:cxn ang="0">
                  <a:pos x="20" y="34"/>
                </a:cxn>
                <a:cxn ang="0">
                  <a:pos x="28" y="31"/>
                </a:cxn>
                <a:cxn ang="0">
                  <a:pos x="44" y="30"/>
                </a:cxn>
                <a:cxn ang="0">
                  <a:pos x="44" y="12"/>
                </a:cxn>
                <a:cxn ang="0">
                  <a:pos x="42" y="6"/>
                </a:cxn>
                <a:cxn ang="0">
                  <a:pos x="36" y="3"/>
                </a:cxn>
                <a:cxn ang="0">
                  <a:pos x="28" y="0"/>
                </a:cxn>
                <a:cxn ang="0">
                  <a:pos x="20" y="0"/>
                </a:cxn>
                <a:cxn ang="0">
                  <a:pos x="16" y="1"/>
                </a:cxn>
                <a:cxn ang="0">
                  <a:pos x="12" y="2"/>
                </a:cxn>
                <a:cxn ang="0">
                  <a:pos x="7" y="5"/>
                </a:cxn>
                <a:cxn ang="0">
                  <a:pos x="4" y="11"/>
                </a:cxn>
                <a:cxn ang="0">
                  <a:pos x="2" y="16"/>
                </a:cxn>
                <a:cxn ang="0">
                  <a:pos x="2" y="19"/>
                </a:cxn>
                <a:cxn ang="0">
                  <a:pos x="15" y="18"/>
                </a:cxn>
                <a:cxn ang="0">
                  <a:pos x="15" y="15"/>
                </a:cxn>
                <a:cxn ang="0">
                  <a:pos x="17" y="14"/>
                </a:cxn>
                <a:cxn ang="0">
                  <a:pos x="20" y="12"/>
                </a:cxn>
                <a:cxn ang="0">
                  <a:pos x="23" y="12"/>
                </a:cxn>
                <a:cxn ang="0">
                  <a:pos x="28" y="12"/>
                </a:cxn>
                <a:cxn ang="0">
                  <a:pos x="29" y="13"/>
                </a:cxn>
                <a:cxn ang="0">
                  <a:pos x="31" y="16"/>
                </a:cxn>
                <a:cxn ang="0">
                  <a:pos x="31" y="19"/>
                </a:cxn>
                <a:cxn ang="0">
                  <a:pos x="29" y="21"/>
                </a:cxn>
                <a:cxn ang="0">
                  <a:pos x="24" y="23"/>
                </a:cxn>
                <a:cxn ang="0">
                  <a:pos x="13" y="24"/>
                </a:cxn>
                <a:cxn ang="0">
                  <a:pos x="6" y="27"/>
                </a:cxn>
                <a:cxn ang="0">
                  <a:pos x="3" y="32"/>
                </a:cxn>
                <a:cxn ang="0">
                  <a:pos x="0" y="37"/>
                </a:cxn>
                <a:cxn ang="0">
                  <a:pos x="0" y="41"/>
                </a:cxn>
                <a:cxn ang="0">
                  <a:pos x="0" y="44"/>
                </a:cxn>
                <a:cxn ang="0">
                  <a:pos x="3" y="51"/>
                </a:cxn>
                <a:cxn ang="0">
                  <a:pos x="6" y="55"/>
                </a:cxn>
                <a:cxn ang="0">
                  <a:pos x="9" y="57"/>
                </a:cxn>
                <a:cxn ang="0">
                  <a:pos x="14" y="57"/>
                </a:cxn>
                <a:cxn ang="0">
                  <a:pos x="20" y="57"/>
                </a:cxn>
                <a:cxn ang="0">
                  <a:pos x="25" y="55"/>
                </a:cxn>
                <a:cxn ang="0">
                  <a:pos x="29" y="53"/>
                </a:cxn>
                <a:cxn ang="0">
                  <a:pos x="32" y="49"/>
                </a:cxn>
              </a:cxnLst>
              <a:rect l="0" t="0" r="r" b="b"/>
              <a:pathLst>
                <a:path w="49" h="59">
                  <a:moveTo>
                    <a:pt x="32" y="49"/>
                  </a:moveTo>
                  <a:lnTo>
                    <a:pt x="32" y="53"/>
                  </a:lnTo>
                  <a:lnTo>
                    <a:pt x="34" y="55"/>
                  </a:lnTo>
                  <a:lnTo>
                    <a:pt x="48" y="55"/>
                  </a:lnTo>
                  <a:lnTo>
                    <a:pt x="48" y="53"/>
                  </a:lnTo>
                  <a:lnTo>
                    <a:pt x="46" y="53"/>
                  </a:lnTo>
                  <a:lnTo>
                    <a:pt x="45" y="51"/>
                  </a:lnTo>
                  <a:lnTo>
                    <a:pt x="45" y="49"/>
                  </a:lnTo>
                  <a:lnTo>
                    <a:pt x="44" y="46"/>
                  </a:lnTo>
                  <a:lnTo>
                    <a:pt x="44" y="30"/>
                  </a:lnTo>
                  <a:lnTo>
                    <a:pt x="32" y="30"/>
                  </a:lnTo>
                  <a:lnTo>
                    <a:pt x="32" y="34"/>
                  </a:lnTo>
                  <a:lnTo>
                    <a:pt x="32" y="37"/>
                  </a:lnTo>
                  <a:lnTo>
                    <a:pt x="31" y="40"/>
                  </a:lnTo>
                  <a:lnTo>
                    <a:pt x="30" y="42"/>
                  </a:lnTo>
                  <a:lnTo>
                    <a:pt x="28" y="44"/>
                  </a:lnTo>
                  <a:lnTo>
                    <a:pt x="27" y="44"/>
                  </a:lnTo>
                  <a:lnTo>
                    <a:pt x="25" y="46"/>
                  </a:lnTo>
                  <a:lnTo>
                    <a:pt x="22" y="46"/>
                  </a:lnTo>
                  <a:lnTo>
                    <a:pt x="20" y="47"/>
                  </a:lnTo>
                  <a:lnTo>
                    <a:pt x="19" y="46"/>
                  </a:lnTo>
                  <a:lnTo>
                    <a:pt x="18" y="46"/>
                  </a:lnTo>
                  <a:lnTo>
                    <a:pt x="15" y="45"/>
                  </a:lnTo>
                  <a:lnTo>
                    <a:pt x="14" y="44"/>
                  </a:lnTo>
                  <a:lnTo>
                    <a:pt x="14" y="43"/>
                  </a:lnTo>
                  <a:lnTo>
                    <a:pt x="13" y="42"/>
                  </a:lnTo>
                  <a:lnTo>
                    <a:pt x="13" y="41"/>
                  </a:lnTo>
                  <a:lnTo>
                    <a:pt x="13" y="39"/>
                  </a:lnTo>
                  <a:lnTo>
                    <a:pt x="14" y="37"/>
                  </a:lnTo>
                  <a:lnTo>
                    <a:pt x="15" y="35"/>
                  </a:lnTo>
                  <a:lnTo>
                    <a:pt x="17" y="34"/>
                  </a:lnTo>
                  <a:lnTo>
                    <a:pt x="20" y="34"/>
                  </a:lnTo>
                  <a:lnTo>
                    <a:pt x="25" y="32"/>
                  </a:lnTo>
                  <a:lnTo>
                    <a:pt x="28" y="31"/>
                  </a:lnTo>
                  <a:lnTo>
                    <a:pt x="32" y="30"/>
                  </a:lnTo>
                  <a:lnTo>
                    <a:pt x="44" y="30"/>
                  </a:lnTo>
                  <a:lnTo>
                    <a:pt x="44" y="15"/>
                  </a:lnTo>
                  <a:lnTo>
                    <a:pt x="44" y="12"/>
                  </a:lnTo>
                  <a:lnTo>
                    <a:pt x="44" y="9"/>
                  </a:lnTo>
                  <a:lnTo>
                    <a:pt x="42" y="6"/>
                  </a:lnTo>
                  <a:lnTo>
                    <a:pt x="39" y="5"/>
                  </a:lnTo>
                  <a:lnTo>
                    <a:pt x="36" y="3"/>
                  </a:lnTo>
                  <a:lnTo>
                    <a:pt x="32" y="2"/>
                  </a:lnTo>
                  <a:lnTo>
                    <a:pt x="28" y="0"/>
                  </a:lnTo>
                  <a:lnTo>
                    <a:pt x="22" y="0"/>
                  </a:lnTo>
                  <a:lnTo>
                    <a:pt x="20" y="0"/>
                  </a:lnTo>
                  <a:lnTo>
                    <a:pt x="18" y="0"/>
                  </a:lnTo>
                  <a:lnTo>
                    <a:pt x="16" y="1"/>
                  </a:lnTo>
                  <a:lnTo>
                    <a:pt x="14" y="2"/>
                  </a:lnTo>
                  <a:lnTo>
                    <a:pt x="12" y="2"/>
                  </a:lnTo>
                  <a:lnTo>
                    <a:pt x="11" y="3"/>
                  </a:lnTo>
                  <a:lnTo>
                    <a:pt x="7" y="5"/>
                  </a:lnTo>
                  <a:lnTo>
                    <a:pt x="5" y="7"/>
                  </a:lnTo>
                  <a:lnTo>
                    <a:pt x="4" y="11"/>
                  </a:lnTo>
                  <a:lnTo>
                    <a:pt x="3" y="15"/>
                  </a:lnTo>
                  <a:lnTo>
                    <a:pt x="2" y="16"/>
                  </a:lnTo>
                  <a:lnTo>
                    <a:pt x="2" y="18"/>
                  </a:lnTo>
                  <a:lnTo>
                    <a:pt x="2" y="19"/>
                  </a:lnTo>
                  <a:lnTo>
                    <a:pt x="15" y="19"/>
                  </a:lnTo>
                  <a:lnTo>
                    <a:pt x="15" y="18"/>
                  </a:lnTo>
                  <a:lnTo>
                    <a:pt x="15" y="16"/>
                  </a:lnTo>
                  <a:lnTo>
                    <a:pt x="15" y="15"/>
                  </a:lnTo>
                  <a:lnTo>
                    <a:pt x="16" y="15"/>
                  </a:lnTo>
                  <a:lnTo>
                    <a:pt x="17" y="14"/>
                  </a:lnTo>
                  <a:lnTo>
                    <a:pt x="18" y="13"/>
                  </a:lnTo>
                  <a:lnTo>
                    <a:pt x="20" y="12"/>
                  </a:lnTo>
                  <a:lnTo>
                    <a:pt x="21" y="12"/>
                  </a:lnTo>
                  <a:lnTo>
                    <a:pt x="23" y="12"/>
                  </a:lnTo>
                  <a:lnTo>
                    <a:pt x="25" y="12"/>
                  </a:lnTo>
                  <a:lnTo>
                    <a:pt x="28" y="12"/>
                  </a:lnTo>
                  <a:lnTo>
                    <a:pt x="28" y="13"/>
                  </a:lnTo>
                  <a:lnTo>
                    <a:pt x="29" y="13"/>
                  </a:lnTo>
                  <a:lnTo>
                    <a:pt x="31" y="15"/>
                  </a:lnTo>
                  <a:lnTo>
                    <a:pt x="31" y="16"/>
                  </a:lnTo>
                  <a:lnTo>
                    <a:pt x="32" y="18"/>
                  </a:lnTo>
                  <a:lnTo>
                    <a:pt x="31" y="19"/>
                  </a:lnTo>
                  <a:lnTo>
                    <a:pt x="31" y="21"/>
                  </a:lnTo>
                  <a:lnTo>
                    <a:pt x="29" y="21"/>
                  </a:lnTo>
                  <a:lnTo>
                    <a:pt x="28" y="22"/>
                  </a:lnTo>
                  <a:lnTo>
                    <a:pt x="24" y="23"/>
                  </a:lnTo>
                  <a:lnTo>
                    <a:pt x="18" y="24"/>
                  </a:lnTo>
                  <a:lnTo>
                    <a:pt x="13" y="24"/>
                  </a:lnTo>
                  <a:lnTo>
                    <a:pt x="10" y="25"/>
                  </a:lnTo>
                  <a:lnTo>
                    <a:pt x="6" y="27"/>
                  </a:lnTo>
                  <a:lnTo>
                    <a:pt x="4" y="29"/>
                  </a:lnTo>
                  <a:lnTo>
                    <a:pt x="3" y="32"/>
                  </a:lnTo>
                  <a:lnTo>
                    <a:pt x="1" y="34"/>
                  </a:lnTo>
                  <a:lnTo>
                    <a:pt x="0" y="37"/>
                  </a:lnTo>
                  <a:lnTo>
                    <a:pt x="0" y="39"/>
                  </a:lnTo>
                  <a:lnTo>
                    <a:pt x="0" y="41"/>
                  </a:lnTo>
                  <a:lnTo>
                    <a:pt x="0" y="43"/>
                  </a:lnTo>
                  <a:lnTo>
                    <a:pt x="0" y="44"/>
                  </a:lnTo>
                  <a:lnTo>
                    <a:pt x="1" y="48"/>
                  </a:lnTo>
                  <a:lnTo>
                    <a:pt x="3" y="51"/>
                  </a:lnTo>
                  <a:lnTo>
                    <a:pt x="4" y="53"/>
                  </a:lnTo>
                  <a:lnTo>
                    <a:pt x="6" y="55"/>
                  </a:lnTo>
                  <a:lnTo>
                    <a:pt x="8" y="56"/>
                  </a:lnTo>
                  <a:lnTo>
                    <a:pt x="9" y="57"/>
                  </a:lnTo>
                  <a:lnTo>
                    <a:pt x="12" y="57"/>
                  </a:lnTo>
                  <a:lnTo>
                    <a:pt x="14" y="57"/>
                  </a:lnTo>
                  <a:lnTo>
                    <a:pt x="15" y="58"/>
                  </a:lnTo>
                  <a:lnTo>
                    <a:pt x="20" y="57"/>
                  </a:lnTo>
                  <a:lnTo>
                    <a:pt x="23" y="56"/>
                  </a:lnTo>
                  <a:lnTo>
                    <a:pt x="25" y="55"/>
                  </a:lnTo>
                  <a:lnTo>
                    <a:pt x="28" y="54"/>
                  </a:lnTo>
                  <a:lnTo>
                    <a:pt x="29" y="53"/>
                  </a:lnTo>
                  <a:lnTo>
                    <a:pt x="31" y="52"/>
                  </a:lnTo>
                  <a:lnTo>
                    <a:pt x="32"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49" name="Freeform 1469"/>
            <p:cNvSpPr>
              <a:spLocks/>
            </p:cNvSpPr>
            <p:nvPr/>
          </p:nvSpPr>
          <p:spPr bwMode="auto">
            <a:xfrm>
              <a:off x="1979" y="3223"/>
              <a:ext cx="48" cy="58"/>
            </a:xfrm>
            <a:custGeom>
              <a:avLst/>
              <a:gdLst/>
              <a:ahLst/>
              <a:cxnLst>
                <a:cxn ang="0">
                  <a:pos x="33" y="38"/>
                </a:cxn>
                <a:cxn ang="0">
                  <a:pos x="32" y="42"/>
                </a:cxn>
                <a:cxn ang="0">
                  <a:pos x="29" y="44"/>
                </a:cxn>
                <a:cxn ang="0">
                  <a:pos x="27" y="45"/>
                </a:cxn>
                <a:cxn ang="0">
                  <a:pos x="22" y="45"/>
                </a:cxn>
                <a:cxn ang="0">
                  <a:pos x="19" y="43"/>
                </a:cxn>
                <a:cxn ang="0">
                  <a:pos x="16" y="39"/>
                </a:cxn>
                <a:cxn ang="0">
                  <a:pos x="14" y="33"/>
                </a:cxn>
                <a:cxn ang="0">
                  <a:pos x="14" y="25"/>
                </a:cxn>
                <a:cxn ang="0">
                  <a:pos x="16" y="19"/>
                </a:cxn>
                <a:cxn ang="0">
                  <a:pos x="18" y="14"/>
                </a:cxn>
                <a:cxn ang="0">
                  <a:pos x="22" y="13"/>
                </a:cxn>
                <a:cxn ang="0">
                  <a:pos x="27" y="13"/>
                </a:cxn>
                <a:cxn ang="0">
                  <a:pos x="29" y="14"/>
                </a:cxn>
                <a:cxn ang="0">
                  <a:pos x="31" y="16"/>
                </a:cxn>
                <a:cxn ang="0">
                  <a:pos x="33" y="19"/>
                </a:cxn>
                <a:cxn ang="0">
                  <a:pos x="47" y="21"/>
                </a:cxn>
                <a:cxn ang="0">
                  <a:pos x="44" y="13"/>
                </a:cxn>
                <a:cxn ang="0">
                  <a:pos x="42" y="7"/>
                </a:cxn>
                <a:cxn ang="0">
                  <a:pos x="37" y="4"/>
                </a:cxn>
                <a:cxn ang="0">
                  <a:pos x="29" y="1"/>
                </a:cxn>
                <a:cxn ang="0">
                  <a:pos x="21" y="0"/>
                </a:cxn>
                <a:cxn ang="0">
                  <a:pos x="17" y="2"/>
                </a:cxn>
                <a:cxn ang="0">
                  <a:pos x="10" y="5"/>
                </a:cxn>
                <a:cxn ang="0">
                  <a:pos x="7" y="8"/>
                </a:cxn>
                <a:cxn ang="0">
                  <a:pos x="4" y="12"/>
                </a:cxn>
                <a:cxn ang="0">
                  <a:pos x="2" y="17"/>
                </a:cxn>
                <a:cxn ang="0">
                  <a:pos x="1" y="23"/>
                </a:cxn>
                <a:cxn ang="0">
                  <a:pos x="0" y="29"/>
                </a:cxn>
                <a:cxn ang="0">
                  <a:pos x="1" y="38"/>
                </a:cxn>
                <a:cxn ang="0">
                  <a:pos x="3" y="43"/>
                </a:cxn>
                <a:cxn ang="0">
                  <a:pos x="5" y="48"/>
                </a:cxn>
                <a:cxn ang="0">
                  <a:pos x="8" y="52"/>
                </a:cxn>
                <a:cxn ang="0">
                  <a:pos x="12" y="54"/>
                </a:cxn>
                <a:cxn ang="0">
                  <a:pos x="16" y="56"/>
                </a:cxn>
                <a:cxn ang="0">
                  <a:pos x="21" y="57"/>
                </a:cxn>
                <a:cxn ang="0">
                  <a:pos x="27" y="57"/>
                </a:cxn>
                <a:cxn ang="0">
                  <a:pos x="33" y="56"/>
                </a:cxn>
                <a:cxn ang="0">
                  <a:pos x="36" y="54"/>
                </a:cxn>
                <a:cxn ang="0">
                  <a:pos x="40" y="52"/>
                </a:cxn>
                <a:cxn ang="0">
                  <a:pos x="43" y="49"/>
                </a:cxn>
                <a:cxn ang="0">
                  <a:pos x="46" y="41"/>
                </a:cxn>
                <a:cxn ang="0">
                  <a:pos x="34" y="35"/>
                </a:cxn>
              </a:cxnLst>
              <a:rect l="0" t="0" r="r" b="b"/>
              <a:pathLst>
                <a:path w="48" h="58">
                  <a:moveTo>
                    <a:pt x="34" y="35"/>
                  </a:moveTo>
                  <a:lnTo>
                    <a:pt x="33" y="38"/>
                  </a:lnTo>
                  <a:lnTo>
                    <a:pt x="33" y="40"/>
                  </a:lnTo>
                  <a:lnTo>
                    <a:pt x="32" y="42"/>
                  </a:lnTo>
                  <a:lnTo>
                    <a:pt x="31" y="43"/>
                  </a:lnTo>
                  <a:lnTo>
                    <a:pt x="29" y="44"/>
                  </a:lnTo>
                  <a:lnTo>
                    <a:pt x="27" y="44"/>
                  </a:lnTo>
                  <a:lnTo>
                    <a:pt x="27" y="45"/>
                  </a:lnTo>
                  <a:lnTo>
                    <a:pt x="25" y="45"/>
                  </a:lnTo>
                  <a:lnTo>
                    <a:pt x="22" y="45"/>
                  </a:lnTo>
                  <a:lnTo>
                    <a:pt x="20" y="44"/>
                  </a:lnTo>
                  <a:lnTo>
                    <a:pt x="19" y="43"/>
                  </a:lnTo>
                  <a:lnTo>
                    <a:pt x="17" y="41"/>
                  </a:lnTo>
                  <a:lnTo>
                    <a:pt x="16" y="39"/>
                  </a:lnTo>
                  <a:lnTo>
                    <a:pt x="15" y="36"/>
                  </a:lnTo>
                  <a:lnTo>
                    <a:pt x="14" y="33"/>
                  </a:lnTo>
                  <a:lnTo>
                    <a:pt x="14" y="29"/>
                  </a:lnTo>
                  <a:lnTo>
                    <a:pt x="14" y="25"/>
                  </a:lnTo>
                  <a:lnTo>
                    <a:pt x="15" y="22"/>
                  </a:lnTo>
                  <a:lnTo>
                    <a:pt x="16" y="19"/>
                  </a:lnTo>
                  <a:lnTo>
                    <a:pt x="17" y="16"/>
                  </a:lnTo>
                  <a:lnTo>
                    <a:pt x="18" y="14"/>
                  </a:lnTo>
                  <a:lnTo>
                    <a:pt x="20" y="14"/>
                  </a:lnTo>
                  <a:lnTo>
                    <a:pt x="22" y="13"/>
                  </a:lnTo>
                  <a:lnTo>
                    <a:pt x="25" y="13"/>
                  </a:lnTo>
                  <a:lnTo>
                    <a:pt x="27" y="13"/>
                  </a:lnTo>
                  <a:lnTo>
                    <a:pt x="27" y="13"/>
                  </a:lnTo>
                  <a:lnTo>
                    <a:pt x="29" y="14"/>
                  </a:lnTo>
                  <a:lnTo>
                    <a:pt x="31" y="14"/>
                  </a:lnTo>
                  <a:lnTo>
                    <a:pt x="31" y="16"/>
                  </a:lnTo>
                  <a:lnTo>
                    <a:pt x="33" y="17"/>
                  </a:lnTo>
                  <a:lnTo>
                    <a:pt x="33" y="19"/>
                  </a:lnTo>
                  <a:lnTo>
                    <a:pt x="34" y="21"/>
                  </a:lnTo>
                  <a:lnTo>
                    <a:pt x="47" y="21"/>
                  </a:lnTo>
                  <a:lnTo>
                    <a:pt x="46" y="16"/>
                  </a:lnTo>
                  <a:lnTo>
                    <a:pt x="44" y="13"/>
                  </a:lnTo>
                  <a:lnTo>
                    <a:pt x="43" y="9"/>
                  </a:lnTo>
                  <a:lnTo>
                    <a:pt x="42" y="7"/>
                  </a:lnTo>
                  <a:lnTo>
                    <a:pt x="40" y="5"/>
                  </a:lnTo>
                  <a:lnTo>
                    <a:pt x="37" y="4"/>
                  </a:lnTo>
                  <a:lnTo>
                    <a:pt x="34" y="2"/>
                  </a:lnTo>
                  <a:lnTo>
                    <a:pt x="29" y="1"/>
                  </a:lnTo>
                  <a:lnTo>
                    <a:pt x="24" y="0"/>
                  </a:lnTo>
                  <a:lnTo>
                    <a:pt x="21" y="0"/>
                  </a:lnTo>
                  <a:lnTo>
                    <a:pt x="19" y="1"/>
                  </a:lnTo>
                  <a:lnTo>
                    <a:pt x="17" y="2"/>
                  </a:lnTo>
                  <a:lnTo>
                    <a:pt x="14" y="2"/>
                  </a:lnTo>
                  <a:lnTo>
                    <a:pt x="10" y="5"/>
                  </a:lnTo>
                  <a:lnTo>
                    <a:pt x="8" y="6"/>
                  </a:lnTo>
                  <a:lnTo>
                    <a:pt x="7" y="8"/>
                  </a:lnTo>
                  <a:lnTo>
                    <a:pt x="5" y="10"/>
                  </a:lnTo>
                  <a:lnTo>
                    <a:pt x="4" y="12"/>
                  </a:lnTo>
                  <a:lnTo>
                    <a:pt x="3" y="14"/>
                  </a:lnTo>
                  <a:lnTo>
                    <a:pt x="2" y="17"/>
                  </a:lnTo>
                  <a:lnTo>
                    <a:pt x="1" y="20"/>
                  </a:lnTo>
                  <a:lnTo>
                    <a:pt x="1" y="23"/>
                  </a:lnTo>
                  <a:lnTo>
                    <a:pt x="1" y="25"/>
                  </a:lnTo>
                  <a:lnTo>
                    <a:pt x="0" y="29"/>
                  </a:lnTo>
                  <a:lnTo>
                    <a:pt x="1" y="35"/>
                  </a:lnTo>
                  <a:lnTo>
                    <a:pt x="1" y="38"/>
                  </a:lnTo>
                  <a:lnTo>
                    <a:pt x="2" y="41"/>
                  </a:lnTo>
                  <a:lnTo>
                    <a:pt x="3" y="43"/>
                  </a:lnTo>
                  <a:lnTo>
                    <a:pt x="4" y="46"/>
                  </a:lnTo>
                  <a:lnTo>
                    <a:pt x="5" y="48"/>
                  </a:lnTo>
                  <a:lnTo>
                    <a:pt x="6" y="50"/>
                  </a:lnTo>
                  <a:lnTo>
                    <a:pt x="8" y="52"/>
                  </a:lnTo>
                  <a:lnTo>
                    <a:pt x="10" y="53"/>
                  </a:lnTo>
                  <a:lnTo>
                    <a:pt x="12" y="54"/>
                  </a:lnTo>
                  <a:lnTo>
                    <a:pt x="14" y="55"/>
                  </a:lnTo>
                  <a:lnTo>
                    <a:pt x="16" y="56"/>
                  </a:lnTo>
                  <a:lnTo>
                    <a:pt x="19" y="57"/>
                  </a:lnTo>
                  <a:lnTo>
                    <a:pt x="21" y="57"/>
                  </a:lnTo>
                  <a:lnTo>
                    <a:pt x="24" y="57"/>
                  </a:lnTo>
                  <a:lnTo>
                    <a:pt x="27" y="57"/>
                  </a:lnTo>
                  <a:lnTo>
                    <a:pt x="28" y="57"/>
                  </a:lnTo>
                  <a:lnTo>
                    <a:pt x="33" y="56"/>
                  </a:lnTo>
                  <a:lnTo>
                    <a:pt x="35" y="55"/>
                  </a:lnTo>
                  <a:lnTo>
                    <a:pt x="36" y="54"/>
                  </a:lnTo>
                  <a:lnTo>
                    <a:pt x="38" y="53"/>
                  </a:lnTo>
                  <a:lnTo>
                    <a:pt x="40" y="52"/>
                  </a:lnTo>
                  <a:lnTo>
                    <a:pt x="42" y="50"/>
                  </a:lnTo>
                  <a:lnTo>
                    <a:pt x="43" y="49"/>
                  </a:lnTo>
                  <a:lnTo>
                    <a:pt x="44" y="44"/>
                  </a:lnTo>
                  <a:lnTo>
                    <a:pt x="46" y="41"/>
                  </a:lnTo>
                  <a:lnTo>
                    <a:pt x="47" y="35"/>
                  </a:lnTo>
                  <a:lnTo>
                    <a:pt x="34"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0" name="Freeform 1470"/>
            <p:cNvSpPr>
              <a:spLocks/>
            </p:cNvSpPr>
            <p:nvPr/>
          </p:nvSpPr>
          <p:spPr bwMode="auto">
            <a:xfrm>
              <a:off x="2039" y="3209"/>
              <a:ext cx="27" cy="71"/>
            </a:xfrm>
            <a:custGeom>
              <a:avLst/>
              <a:gdLst/>
              <a:ahLst/>
              <a:cxnLst>
                <a:cxn ang="0">
                  <a:pos x="26" y="70"/>
                </a:cxn>
                <a:cxn ang="0">
                  <a:pos x="26" y="59"/>
                </a:cxn>
                <a:cxn ang="0">
                  <a:pos x="23" y="59"/>
                </a:cxn>
                <a:cxn ang="0">
                  <a:pos x="20" y="59"/>
                </a:cxn>
                <a:cxn ang="0">
                  <a:pos x="20" y="58"/>
                </a:cxn>
                <a:cxn ang="0">
                  <a:pos x="19" y="58"/>
                </a:cxn>
                <a:cxn ang="0">
                  <a:pos x="19" y="57"/>
                </a:cxn>
                <a:cxn ang="0">
                  <a:pos x="19" y="55"/>
                </a:cxn>
                <a:cxn ang="0">
                  <a:pos x="19" y="26"/>
                </a:cxn>
                <a:cxn ang="0">
                  <a:pos x="26" y="26"/>
                </a:cxn>
                <a:cxn ang="0">
                  <a:pos x="26" y="15"/>
                </a:cxn>
                <a:cxn ang="0">
                  <a:pos x="19" y="15"/>
                </a:cxn>
                <a:cxn ang="0">
                  <a:pos x="19" y="0"/>
                </a:cxn>
                <a:cxn ang="0">
                  <a:pos x="7" y="0"/>
                </a:cxn>
                <a:cxn ang="0">
                  <a:pos x="7" y="15"/>
                </a:cxn>
                <a:cxn ang="0">
                  <a:pos x="0" y="15"/>
                </a:cxn>
                <a:cxn ang="0">
                  <a:pos x="0" y="26"/>
                </a:cxn>
                <a:cxn ang="0">
                  <a:pos x="7" y="26"/>
                </a:cxn>
                <a:cxn ang="0">
                  <a:pos x="7" y="54"/>
                </a:cxn>
                <a:cxn ang="0">
                  <a:pos x="7" y="59"/>
                </a:cxn>
                <a:cxn ang="0">
                  <a:pos x="7" y="62"/>
                </a:cxn>
                <a:cxn ang="0">
                  <a:pos x="7" y="64"/>
                </a:cxn>
                <a:cxn ang="0">
                  <a:pos x="7" y="65"/>
                </a:cxn>
                <a:cxn ang="0">
                  <a:pos x="8" y="67"/>
                </a:cxn>
                <a:cxn ang="0">
                  <a:pos x="10" y="68"/>
                </a:cxn>
                <a:cxn ang="0">
                  <a:pos x="12" y="69"/>
                </a:cxn>
                <a:cxn ang="0">
                  <a:pos x="15" y="70"/>
                </a:cxn>
                <a:cxn ang="0">
                  <a:pos x="19" y="70"/>
                </a:cxn>
                <a:cxn ang="0">
                  <a:pos x="26" y="70"/>
                </a:cxn>
              </a:cxnLst>
              <a:rect l="0" t="0" r="r" b="b"/>
              <a:pathLst>
                <a:path w="27" h="71">
                  <a:moveTo>
                    <a:pt x="26" y="70"/>
                  </a:moveTo>
                  <a:lnTo>
                    <a:pt x="26" y="59"/>
                  </a:lnTo>
                  <a:lnTo>
                    <a:pt x="23" y="59"/>
                  </a:lnTo>
                  <a:lnTo>
                    <a:pt x="20" y="59"/>
                  </a:lnTo>
                  <a:lnTo>
                    <a:pt x="20" y="58"/>
                  </a:lnTo>
                  <a:lnTo>
                    <a:pt x="19" y="58"/>
                  </a:lnTo>
                  <a:lnTo>
                    <a:pt x="19" y="57"/>
                  </a:lnTo>
                  <a:lnTo>
                    <a:pt x="19" y="55"/>
                  </a:lnTo>
                  <a:lnTo>
                    <a:pt x="19" y="26"/>
                  </a:lnTo>
                  <a:lnTo>
                    <a:pt x="26" y="26"/>
                  </a:lnTo>
                  <a:lnTo>
                    <a:pt x="26" y="15"/>
                  </a:lnTo>
                  <a:lnTo>
                    <a:pt x="19" y="15"/>
                  </a:lnTo>
                  <a:lnTo>
                    <a:pt x="19" y="0"/>
                  </a:lnTo>
                  <a:lnTo>
                    <a:pt x="7" y="0"/>
                  </a:lnTo>
                  <a:lnTo>
                    <a:pt x="7" y="15"/>
                  </a:lnTo>
                  <a:lnTo>
                    <a:pt x="0" y="15"/>
                  </a:lnTo>
                  <a:lnTo>
                    <a:pt x="0" y="26"/>
                  </a:lnTo>
                  <a:lnTo>
                    <a:pt x="7" y="26"/>
                  </a:lnTo>
                  <a:lnTo>
                    <a:pt x="7" y="54"/>
                  </a:lnTo>
                  <a:lnTo>
                    <a:pt x="7" y="59"/>
                  </a:lnTo>
                  <a:lnTo>
                    <a:pt x="7" y="62"/>
                  </a:lnTo>
                  <a:lnTo>
                    <a:pt x="7" y="64"/>
                  </a:lnTo>
                  <a:lnTo>
                    <a:pt x="7" y="65"/>
                  </a:lnTo>
                  <a:lnTo>
                    <a:pt x="8" y="67"/>
                  </a:lnTo>
                  <a:lnTo>
                    <a:pt x="10" y="68"/>
                  </a:lnTo>
                  <a:lnTo>
                    <a:pt x="12" y="69"/>
                  </a:lnTo>
                  <a:lnTo>
                    <a:pt x="15" y="70"/>
                  </a:lnTo>
                  <a:lnTo>
                    <a:pt x="19" y="70"/>
                  </a:lnTo>
                  <a:lnTo>
                    <a:pt x="26" y="7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1" name="Freeform 1471"/>
            <p:cNvSpPr>
              <a:spLocks/>
            </p:cNvSpPr>
            <p:nvPr/>
          </p:nvSpPr>
          <p:spPr bwMode="auto">
            <a:xfrm>
              <a:off x="2083" y="3226"/>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2" name="Freeform 1472"/>
            <p:cNvSpPr>
              <a:spLocks/>
            </p:cNvSpPr>
            <p:nvPr/>
          </p:nvSpPr>
          <p:spPr bwMode="auto">
            <a:xfrm>
              <a:off x="2083" y="3205"/>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3" name="Freeform 1473"/>
            <p:cNvSpPr>
              <a:spLocks/>
            </p:cNvSpPr>
            <p:nvPr/>
          </p:nvSpPr>
          <p:spPr bwMode="auto">
            <a:xfrm>
              <a:off x="2113" y="3223"/>
              <a:ext cx="47" cy="58"/>
            </a:xfrm>
            <a:custGeom>
              <a:avLst/>
              <a:gdLst/>
              <a:ahLst/>
              <a:cxnLst>
                <a:cxn ang="0">
                  <a:pos x="33" y="38"/>
                </a:cxn>
                <a:cxn ang="0">
                  <a:pos x="31" y="42"/>
                </a:cxn>
                <a:cxn ang="0">
                  <a:pos x="29" y="44"/>
                </a:cxn>
                <a:cxn ang="0">
                  <a:pos x="26" y="45"/>
                </a:cxn>
                <a:cxn ang="0">
                  <a:pos x="21" y="45"/>
                </a:cxn>
                <a:cxn ang="0">
                  <a:pos x="18" y="43"/>
                </a:cxn>
                <a:cxn ang="0">
                  <a:pos x="15" y="39"/>
                </a:cxn>
                <a:cxn ang="0">
                  <a:pos x="14" y="33"/>
                </a:cxn>
                <a:cxn ang="0">
                  <a:pos x="14" y="25"/>
                </a:cxn>
                <a:cxn ang="0">
                  <a:pos x="15" y="19"/>
                </a:cxn>
                <a:cxn ang="0">
                  <a:pos x="18" y="14"/>
                </a:cxn>
                <a:cxn ang="0">
                  <a:pos x="21" y="13"/>
                </a:cxn>
                <a:cxn ang="0">
                  <a:pos x="26" y="13"/>
                </a:cxn>
                <a:cxn ang="0">
                  <a:pos x="29" y="14"/>
                </a:cxn>
                <a:cxn ang="0">
                  <a:pos x="31" y="16"/>
                </a:cxn>
                <a:cxn ang="0">
                  <a:pos x="33" y="19"/>
                </a:cxn>
                <a:cxn ang="0">
                  <a:pos x="46" y="21"/>
                </a:cxn>
                <a:cxn ang="0">
                  <a:pos x="44" y="13"/>
                </a:cxn>
                <a:cxn ang="0">
                  <a:pos x="41" y="7"/>
                </a:cxn>
                <a:cxn ang="0">
                  <a:pos x="36" y="4"/>
                </a:cxn>
                <a:cxn ang="0">
                  <a:pos x="28" y="1"/>
                </a:cxn>
                <a:cxn ang="0">
                  <a:pos x="21" y="0"/>
                </a:cxn>
                <a:cxn ang="0">
                  <a:pos x="16" y="2"/>
                </a:cxn>
                <a:cxn ang="0">
                  <a:pos x="10" y="5"/>
                </a:cxn>
                <a:cxn ang="0">
                  <a:pos x="6" y="8"/>
                </a:cxn>
                <a:cxn ang="0">
                  <a:pos x="4" y="12"/>
                </a:cxn>
                <a:cxn ang="0">
                  <a:pos x="2" y="17"/>
                </a:cxn>
                <a:cxn ang="0">
                  <a:pos x="0" y="23"/>
                </a:cxn>
                <a:cxn ang="0">
                  <a:pos x="0" y="29"/>
                </a:cxn>
                <a:cxn ang="0">
                  <a:pos x="1" y="38"/>
                </a:cxn>
                <a:cxn ang="0">
                  <a:pos x="3" y="43"/>
                </a:cxn>
                <a:cxn ang="0">
                  <a:pos x="4" y="48"/>
                </a:cxn>
                <a:cxn ang="0">
                  <a:pos x="8" y="52"/>
                </a:cxn>
                <a:cxn ang="0">
                  <a:pos x="12" y="54"/>
                </a:cxn>
                <a:cxn ang="0">
                  <a:pos x="16" y="56"/>
                </a:cxn>
                <a:cxn ang="0">
                  <a:pos x="20" y="57"/>
                </a:cxn>
                <a:cxn ang="0">
                  <a:pos x="26" y="57"/>
                </a:cxn>
                <a:cxn ang="0">
                  <a:pos x="32" y="56"/>
                </a:cxn>
                <a:cxn ang="0">
                  <a:pos x="36" y="54"/>
                </a:cxn>
                <a:cxn ang="0">
                  <a:pos x="39" y="52"/>
                </a:cxn>
                <a:cxn ang="0">
                  <a:pos x="42" y="49"/>
                </a:cxn>
                <a:cxn ang="0">
                  <a:pos x="46" y="41"/>
                </a:cxn>
                <a:cxn ang="0">
                  <a:pos x="33" y="35"/>
                </a:cxn>
              </a:cxnLst>
              <a:rect l="0" t="0" r="r" b="b"/>
              <a:pathLst>
                <a:path w="47" h="58">
                  <a:moveTo>
                    <a:pt x="33" y="35"/>
                  </a:moveTo>
                  <a:lnTo>
                    <a:pt x="33" y="38"/>
                  </a:lnTo>
                  <a:lnTo>
                    <a:pt x="32" y="40"/>
                  </a:lnTo>
                  <a:lnTo>
                    <a:pt x="31" y="42"/>
                  </a:lnTo>
                  <a:lnTo>
                    <a:pt x="30" y="43"/>
                  </a:lnTo>
                  <a:lnTo>
                    <a:pt x="29" y="44"/>
                  </a:lnTo>
                  <a:lnTo>
                    <a:pt x="27" y="44"/>
                  </a:lnTo>
                  <a:lnTo>
                    <a:pt x="26" y="45"/>
                  </a:lnTo>
                  <a:lnTo>
                    <a:pt x="24" y="45"/>
                  </a:lnTo>
                  <a:lnTo>
                    <a:pt x="21" y="45"/>
                  </a:lnTo>
                  <a:lnTo>
                    <a:pt x="19" y="44"/>
                  </a:lnTo>
                  <a:lnTo>
                    <a:pt x="18" y="43"/>
                  </a:lnTo>
                  <a:lnTo>
                    <a:pt x="17" y="41"/>
                  </a:lnTo>
                  <a:lnTo>
                    <a:pt x="15" y="39"/>
                  </a:lnTo>
                  <a:lnTo>
                    <a:pt x="14" y="36"/>
                  </a:lnTo>
                  <a:lnTo>
                    <a:pt x="14" y="33"/>
                  </a:lnTo>
                  <a:lnTo>
                    <a:pt x="14" y="29"/>
                  </a:lnTo>
                  <a:lnTo>
                    <a:pt x="14" y="25"/>
                  </a:lnTo>
                  <a:lnTo>
                    <a:pt x="14" y="22"/>
                  </a:lnTo>
                  <a:lnTo>
                    <a:pt x="15" y="19"/>
                  </a:lnTo>
                  <a:lnTo>
                    <a:pt x="16" y="16"/>
                  </a:lnTo>
                  <a:lnTo>
                    <a:pt x="18" y="14"/>
                  </a:lnTo>
                  <a:lnTo>
                    <a:pt x="19" y="14"/>
                  </a:lnTo>
                  <a:lnTo>
                    <a:pt x="21" y="13"/>
                  </a:lnTo>
                  <a:lnTo>
                    <a:pt x="24" y="13"/>
                  </a:lnTo>
                  <a:lnTo>
                    <a:pt x="26" y="13"/>
                  </a:lnTo>
                  <a:lnTo>
                    <a:pt x="27" y="13"/>
                  </a:lnTo>
                  <a:lnTo>
                    <a:pt x="29" y="14"/>
                  </a:lnTo>
                  <a:lnTo>
                    <a:pt x="30" y="14"/>
                  </a:lnTo>
                  <a:lnTo>
                    <a:pt x="31" y="16"/>
                  </a:lnTo>
                  <a:lnTo>
                    <a:pt x="32" y="17"/>
                  </a:lnTo>
                  <a:lnTo>
                    <a:pt x="33" y="19"/>
                  </a:lnTo>
                  <a:lnTo>
                    <a:pt x="33" y="21"/>
                  </a:lnTo>
                  <a:lnTo>
                    <a:pt x="46" y="21"/>
                  </a:lnTo>
                  <a:lnTo>
                    <a:pt x="46" y="16"/>
                  </a:lnTo>
                  <a:lnTo>
                    <a:pt x="44" y="13"/>
                  </a:lnTo>
                  <a:lnTo>
                    <a:pt x="42" y="9"/>
                  </a:lnTo>
                  <a:lnTo>
                    <a:pt x="41" y="7"/>
                  </a:lnTo>
                  <a:lnTo>
                    <a:pt x="40" y="5"/>
                  </a:lnTo>
                  <a:lnTo>
                    <a:pt x="36" y="4"/>
                  </a:lnTo>
                  <a:lnTo>
                    <a:pt x="33" y="2"/>
                  </a:lnTo>
                  <a:lnTo>
                    <a:pt x="28" y="1"/>
                  </a:lnTo>
                  <a:lnTo>
                    <a:pt x="24" y="0"/>
                  </a:lnTo>
                  <a:lnTo>
                    <a:pt x="21" y="0"/>
                  </a:lnTo>
                  <a:lnTo>
                    <a:pt x="19" y="1"/>
                  </a:lnTo>
                  <a:lnTo>
                    <a:pt x="16" y="2"/>
                  </a:lnTo>
                  <a:lnTo>
                    <a:pt x="14" y="2"/>
                  </a:lnTo>
                  <a:lnTo>
                    <a:pt x="10" y="5"/>
                  </a:lnTo>
                  <a:lnTo>
                    <a:pt x="8" y="6"/>
                  </a:lnTo>
                  <a:lnTo>
                    <a:pt x="6" y="8"/>
                  </a:lnTo>
                  <a:lnTo>
                    <a:pt x="4" y="10"/>
                  </a:lnTo>
                  <a:lnTo>
                    <a:pt x="4" y="12"/>
                  </a:lnTo>
                  <a:lnTo>
                    <a:pt x="3" y="14"/>
                  </a:lnTo>
                  <a:lnTo>
                    <a:pt x="2" y="17"/>
                  </a:lnTo>
                  <a:lnTo>
                    <a:pt x="1" y="20"/>
                  </a:lnTo>
                  <a:lnTo>
                    <a:pt x="0" y="23"/>
                  </a:lnTo>
                  <a:lnTo>
                    <a:pt x="0" y="25"/>
                  </a:lnTo>
                  <a:lnTo>
                    <a:pt x="0" y="29"/>
                  </a:lnTo>
                  <a:lnTo>
                    <a:pt x="0" y="35"/>
                  </a:lnTo>
                  <a:lnTo>
                    <a:pt x="1" y="38"/>
                  </a:lnTo>
                  <a:lnTo>
                    <a:pt x="1" y="41"/>
                  </a:lnTo>
                  <a:lnTo>
                    <a:pt x="3" y="43"/>
                  </a:lnTo>
                  <a:lnTo>
                    <a:pt x="4" y="46"/>
                  </a:lnTo>
                  <a:lnTo>
                    <a:pt x="4" y="48"/>
                  </a:lnTo>
                  <a:lnTo>
                    <a:pt x="6" y="50"/>
                  </a:lnTo>
                  <a:lnTo>
                    <a:pt x="8" y="52"/>
                  </a:lnTo>
                  <a:lnTo>
                    <a:pt x="10" y="53"/>
                  </a:lnTo>
                  <a:lnTo>
                    <a:pt x="12" y="54"/>
                  </a:lnTo>
                  <a:lnTo>
                    <a:pt x="13" y="55"/>
                  </a:lnTo>
                  <a:lnTo>
                    <a:pt x="16" y="56"/>
                  </a:lnTo>
                  <a:lnTo>
                    <a:pt x="18" y="57"/>
                  </a:lnTo>
                  <a:lnTo>
                    <a:pt x="20" y="57"/>
                  </a:lnTo>
                  <a:lnTo>
                    <a:pt x="23" y="57"/>
                  </a:lnTo>
                  <a:lnTo>
                    <a:pt x="26" y="57"/>
                  </a:lnTo>
                  <a:lnTo>
                    <a:pt x="27" y="57"/>
                  </a:lnTo>
                  <a:lnTo>
                    <a:pt x="32" y="56"/>
                  </a:lnTo>
                  <a:lnTo>
                    <a:pt x="34" y="55"/>
                  </a:lnTo>
                  <a:lnTo>
                    <a:pt x="36" y="54"/>
                  </a:lnTo>
                  <a:lnTo>
                    <a:pt x="37" y="53"/>
                  </a:lnTo>
                  <a:lnTo>
                    <a:pt x="39" y="52"/>
                  </a:lnTo>
                  <a:lnTo>
                    <a:pt x="41" y="50"/>
                  </a:lnTo>
                  <a:lnTo>
                    <a:pt x="42" y="49"/>
                  </a:lnTo>
                  <a:lnTo>
                    <a:pt x="44" y="44"/>
                  </a:lnTo>
                  <a:lnTo>
                    <a:pt x="46" y="41"/>
                  </a:lnTo>
                  <a:lnTo>
                    <a:pt x="46" y="35"/>
                  </a:lnTo>
                  <a:lnTo>
                    <a:pt x="33"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4" name="Freeform 1474"/>
            <p:cNvSpPr>
              <a:spLocks/>
            </p:cNvSpPr>
            <p:nvPr/>
          </p:nvSpPr>
          <p:spPr bwMode="auto">
            <a:xfrm>
              <a:off x="2176" y="3223"/>
              <a:ext cx="48" cy="59"/>
            </a:xfrm>
            <a:custGeom>
              <a:avLst/>
              <a:gdLst/>
              <a:ahLst/>
              <a:cxnLst>
                <a:cxn ang="0">
                  <a:pos x="32" y="53"/>
                </a:cxn>
                <a:cxn ang="0">
                  <a:pos x="47" y="55"/>
                </a:cxn>
                <a:cxn ang="0">
                  <a:pos x="46" y="53"/>
                </a:cxn>
                <a:cxn ang="0">
                  <a:pos x="44" y="49"/>
                </a:cxn>
                <a:cxn ang="0">
                  <a:pos x="44" y="30"/>
                </a:cxn>
                <a:cxn ang="0">
                  <a:pos x="31" y="34"/>
                </a:cxn>
                <a:cxn ang="0">
                  <a:pos x="30" y="40"/>
                </a:cxn>
                <a:cxn ang="0">
                  <a:pos x="27" y="44"/>
                </a:cxn>
                <a:cxn ang="0">
                  <a:pos x="24" y="46"/>
                </a:cxn>
                <a:cxn ang="0">
                  <a:pos x="20" y="47"/>
                </a:cxn>
                <a:cxn ang="0">
                  <a:pos x="17" y="46"/>
                </a:cxn>
                <a:cxn ang="0">
                  <a:pos x="13" y="44"/>
                </a:cxn>
                <a:cxn ang="0">
                  <a:pos x="12" y="42"/>
                </a:cxn>
                <a:cxn ang="0">
                  <a:pos x="12" y="39"/>
                </a:cxn>
                <a:cxn ang="0">
                  <a:pos x="14" y="35"/>
                </a:cxn>
                <a:cxn ang="0">
                  <a:pos x="20" y="34"/>
                </a:cxn>
                <a:cxn ang="0">
                  <a:pos x="27" y="31"/>
                </a:cxn>
                <a:cxn ang="0">
                  <a:pos x="44" y="30"/>
                </a:cxn>
                <a:cxn ang="0">
                  <a:pos x="43" y="12"/>
                </a:cxn>
                <a:cxn ang="0">
                  <a:pos x="41" y="6"/>
                </a:cxn>
                <a:cxn ang="0">
                  <a:pos x="35" y="3"/>
                </a:cxn>
                <a:cxn ang="0">
                  <a:pos x="27" y="0"/>
                </a:cxn>
                <a:cxn ang="0">
                  <a:pos x="20" y="0"/>
                </a:cxn>
                <a:cxn ang="0">
                  <a:pos x="15" y="1"/>
                </a:cxn>
                <a:cxn ang="0">
                  <a:pos x="12" y="2"/>
                </a:cxn>
                <a:cxn ang="0">
                  <a:pos x="7" y="5"/>
                </a:cxn>
                <a:cxn ang="0">
                  <a:pos x="3" y="11"/>
                </a:cxn>
                <a:cxn ang="0">
                  <a:pos x="2" y="16"/>
                </a:cxn>
                <a:cxn ang="0">
                  <a:pos x="1" y="19"/>
                </a:cxn>
                <a:cxn ang="0">
                  <a:pos x="14" y="18"/>
                </a:cxn>
                <a:cxn ang="0">
                  <a:pos x="14" y="15"/>
                </a:cxn>
                <a:cxn ang="0">
                  <a:pos x="16" y="14"/>
                </a:cxn>
                <a:cxn ang="0">
                  <a:pos x="19" y="12"/>
                </a:cxn>
                <a:cxn ang="0">
                  <a:pos x="22" y="12"/>
                </a:cxn>
                <a:cxn ang="0">
                  <a:pos x="27" y="12"/>
                </a:cxn>
                <a:cxn ang="0">
                  <a:pos x="29" y="13"/>
                </a:cxn>
                <a:cxn ang="0">
                  <a:pos x="31" y="16"/>
                </a:cxn>
                <a:cxn ang="0">
                  <a:pos x="31" y="19"/>
                </a:cxn>
                <a:cxn ang="0">
                  <a:pos x="29" y="21"/>
                </a:cxn>
                <a:cxn ang="0">
                  <a:pos x="23" y="23"/>
                </a:cxn>
                <a:cxn ang="0">
                  <a:pos x="12" y="24"/>
                </a:cxn>
                <a:cxn ang="0">
                  <a:pos x="6" y="27"/>
                </a:cxn>
                <a:cxn ang="0">
                  <a:pos x="2" y="32"/>
                </a:cxn>
                <a:cxn ang="0">
                  <a:pos x="0" y="37"/>
                </a:cxn>
                <a:cxn ang="0">
                  <a:pos x="0" y="41"/>
                </a:cxn>
                <a:cxn ang="0">
                  <a:pos x="0" y="44"/>
                </a:cxn>
                <a:cxn ang="0">
                  <a:pos x="2" y="51"/>
                </a:cxn>
                <a:cxn ang="0">
                  <a:pos x="6" y="55"/>
                </a:cxn>
                <a:cxn ang="0">
                  <a:pos x="8" y="57"/>
                </a:cxn>
                <a:cxn ang="0">
                  <a:pos x="13" y="57"/>
                </a:cxn>
                <a:cxn ang="0">
                  <a:pos x="20" y="57"/>
                </a:cxn>
                <a:cxn ang="0">
                  <a:pos x="25" y="55"/>
                </a:cxn>
                <a:cxn ang="0">
                  <a:pos x="28" y="53"/>
                </a:cxn>
                <a:cxn ang="0">
                  <a:pos x="31" y="49"/>
                </a:cxn>
              </a:cxnLst>
              <a:rect l="0" t="0" r="r" b="b"/>
              <a:pathLst>
                <a:path w="48" h="59">
                  <a:moveTo>
                    <a:pt x="31" y="49"/>
                  </a:moveTo>
                  <a:lnTo>
                    <a:pt x="32" y="53"/>
                  </a:lnTo>
                  <a:lnTo>
                    <a:pt x="33" y="55"/>
                  </a:lnTo>
                  <a:lnTo>
                    <a:pt x="47" y="55"/>
                  </a:lnTo>
                  <a:lnTo>
                    <a:pt x="47" y="53"/>
                  </a:lnTo>
                  <a:lnTo>
                    <a:pt x="46" y="53"/>
                  </a:lnTo>
                  <a:lnTo>
                    <a:pt x="44" y="51"/>
                  </a:lnTo>
                  <a:lnTo>
                    <a:pt x="44" y="49"/>
                  </a:lnTo>
                  <a:lnTo>
                    <a:pt x="44" y="46"/>
                  </a:lnTo>
                  <a:lnTo>
                    <a:pt x="44" y="30"/>
                  </a:lnTo>
                  <a:lnTo>
                    <a:pt x="31" y="30"/>
                  </a:lnTo>
                  <a:lnTo>
                    <a:pt x="31" y="34"/>
                  </a:lnTo>
                  <a:lnTo>
                    <a:pt x="31" y="37"/>
                  </a:lnTo>
                  <a:lnTo>
                    <a:pt x="30" y="40"/>
                  </a:lnTo>
                  <a:lnTo>
                    <a:pt x="29" y="42"/>
                  </a:lnTo>
                  <a:lnTo>
                    <a:pt x="27" y="44"/>
                  </a:lnTo>
                  <a:lnTo>
                    <a:pt x="27" y="44"/>
                  </a:lnTo>
                  <a:lnTo>
                    <a:pt x="24" y="46"/>
                  </a:lnTo>
                  <a:lnTo>
                    <a:pt x="22" y="46"/>
                  </a:lnTo>
                  <a:lnTo>
                    <a:pt x="20" y="47"/>
                  </a:lnTo>
                  <a:lnTo>
                    <a:pt x="18" y="46"/>
                  </a:lnTo>
                  <a:lnTo>
                    <a:pt x="17" y="46"/>
                  </a:lnTo>
                  <a:lnTo>
                    <a:pt x="14" y="45"/>
                  </a:lnTo>
                  <a:lnTo>
                    <a:pt x="13" y="44"/>
                  </a:lnTo>
                  <a:lnTo>
                    <a:pt x="13" y="43"/>
                  </a:lnTo>
                  <a:lnTo>
                    <a:pt x="12" y="42"/>
                  </a:lnTo>
                  <a:lnTo>
                    <a:pt x="12" y="41"/>
                  </a:lnTo>
                  <a:lnTo>
                    <a:pt x="12" y="39"/>
                  </a:lnTo>
                  <a:lnTo>
                    <a:pt x="13" y="37"/>
                  </a:lnTo>
                  <a:lnTo>
                    <a:pt x="14" y="35"/>
                  </a:lnTo>
                  <a:lnTo>
                    <a:pt x="16" y="34"/>
                  </a:lnTo>
                  <a:lnTo>
                    <a:pt x="20" y="34"/>
                  </a:lnTo>
                  <a:lnTo>
                    <a:pt x="24" y="32"/>
                  </a:lnTo>
                  <a:lnTo>
                    <a:pt x="27" y="31"/>
                  </a:lnTo>
                  <a:lnTo>
                    <a:pt x="31" y="30"/>
                  </a:lnTo>
                  <a:lnTo>
                    <a:pt x="44" y="30"/>
                  </a:lnTo>
                  <a:lnTo>
                    <a:pt x="44" y="15"/>
                  </a:lnTo>
                  <a:lnTo>
                    <a:pt x="43" y="12"/>
                  </a:lnTo>
                  <a:lnTo>
                    <a:pt x="43" y="9"/>
                  </a:lnTo>
                  <a:lnTo>
                    <a:pt x="41" y="6"/>
                  </a:lnTo>
                  <a:lnTo>
                    <a:pt x="39" y="5"/>
                  </a:lnTo>
                  <a:lnTo>
                    <a:pt x="35" y="3"/>
                  </a:lnTo>
                  <a:lnTo>
                    <a:pt x="32" y="2"/>
                  </a:lnTo>
                  <a:lnTo>
                    <a:pt x="27" y="0"/>
                  </a:lnTo>
                  <a:lnTo>
                    <a:pt x="22" y="0"/>
                  </a:lnTo>
                  <a:lnTo>
                    <a:pt x="20" y="0"/>
                  </a:lnTo>
                  <a:lnTo>
                    <a:pt x="18" y="0"/>
                  </a:lnTo>
                  <a:lnTo>
                    <a:pt x="15" y="1"/>
                  </a:lnTo>
                  <a:lnTo>
                    <a:pt x="13" y="2"/>
                  </a:lnTo>
                  <a:lnTo>
                    <a:pt x="12" y="2"/>
                  </a:lnTo>
                  <a:lnTo>
                    <a:pt x="10" y="3"/>
                  </a:lnTo>
                  <a:lnTo>
                    <a:pt x="7" y="5"/>
                  </a:lnTo>
                  <a:lnTo>
                    <a:pt x="4" y="7"/>
                  </a:lnTo>
                  <a:lnTo>
                    <a:pt x="3" y="11"/>
                  </a:lnTo>
                  <a:lnTo>
                    <a:pt x="2" y="15"/>
                  </a:lnTo>
                  <a:lnTo>
                    <a:pt x="2" y="16"/>
                  </a:lnTo>
                  <a:lnTo>
                    <a:pt x="1" y="18"/>
                  </a:lnTo>
                  <a:lnTo>
                    <a:pt x="1" y="19"/>
                  </a:lnTo>
                  <a:lnTo>
                    <a:pt x="14" y="19"/>
                  </a:lnTo>
                  <a:lnTo>
                    <a:pt x="14" y="18"/>
                  </a:lnTo>
                  <a:lnTo>
                    <a:pt x="14" y="16"/>
                  </a:lnTo>
                  <a:lnTo>
                    <a:pt x="14" y="15"/>
                  </a:lnTo>
                  <a:lnTo>
                    <a:pt x="15" y="15"/>
                  </a:lnTo>
                  <a:lnTo>
                    <a:pt x="16" y="14"/>
                  </a:lnTo>
                  <a:lnTo>
                    <a:pt x="18" y="13"/>
                  </a:lnTo>
                  <a:lnTo>
                    <a:pt x="19" y="12"/>
                  </a:lnTo>
                  <a:lnTo>
                    <a:pt x="20" y="12"/>
                  </a:lnTo>
                  <a:lnTo>
                    <a:pt x="22" y="12"/>
                  </a:lnTo>
                  <a:lnTo>
                    <a:pt x="25" y="12"/>
                  </a:lnTo>
                  <a:lnTo>
                    <a:pt x="27" y="12"/>
                  </a:lnTo>
                  <a:lnTo>
                    <a:pt x="27" y="13"/>
                  </a:lnTo>
                  <a:lnTo>
                    <a:pt x="29" y="13"/>
                  </a:lnTo>
                  <a:lnTo>
                    <a:pt x="30" y="15"/>
                  </a:lnTo>
                  <a:lnTo>
                    <a:pt x="31" y="16"/>
                  </a:lnTo>
                  <a:lnTo>
                    <a:pt x="31" y="18"/>
                  </a:lnTo>
                  <a:lnTo>
                    <a:pt x="31" y="19"/>
                  </a:lnTo>
                  <a:lnTo>
                    <a:pt x="30" y="21"/>
                  </a:lnTo>
                  <a:lnTo>
                    <a:pt x="29" y="21"/>
                  </a:lnTo>
                  <a:lnTo>
                    <a:pt x="27" y="22"/>
                  </a:lnTo>
                  <a:lnTo>
                    <a:pt x="23" y="23"/>
                  </a:lnTo>
                  <a:lnTo>
                    <a:pt x="17" y="24"/>
                  </a:lnTo>
                  <a:lnTo>
                    <a:pt x="12" y="24"/>
                  </a:lnTo>
                  <a:lnTo>
                    <a:pt x="9" y="25"/>
                  </a:lnTo>
                  <a:lnTo>
                    <a:pt x="6" y="27"/>
                  </a:lnTo>
                  <a:lnTo>
                    <a:pt x="4" y="29"/>
                  </a:lnTo>
                  <a:lnTo>
                    <a:pt x="2" y="32"/>
                  </a:lnTo>
                  <a:lnTo>
                    <a:pt x="1" y="34"/>
                  </a:lnTo>
                  <a:lnTo>
                    <a:pt x="0" y="37"/>
                  </a:lnTo>
                  <a:lnTo>
                    <a:pt x="0" y="39"/>
                  </a:lnTo>
                  <a:lnTo>
                    <a:pt x="0" y="41"/>
                  </a:lnTo>
                  <a:lnTo>
                    <a:pt x="0" y="43"/>
                  </a:lnTo>
                  <a:lnTo>
                    <a:pt x="0" y="44"/>
                  </a:lnTo>
                  <a:lnTo>
                    <a:pt x="1" y="48"/>
                  </a:lnTo>
                  <a:lnTo>
                    <a:pt x="2" y="51"/>
                  </a:lnTo>
                  <a:lnTo>
                    <a:pt x="4" y="53"/>
                  </a:lnTo>
                  <a:lnTo>
                    <a:pt x="6" y="55"/>
                  </a:lnTo>
                  <a:lnTo>
                    <a:pt x="7" y="56"/>
                  </a:lnTo>
                  <a:lnTo>
                    <a:pt x="8" y="57"/>
                  </a:lnTo>
                  <a:lnTo>
                    <a:pt x="12" y="57"/>
                  </a:lnTo>
                  <a:lnTo>
                    <a:pt x="13" y="57"/>
                  </a:lnTo>
                  <a:lnTo>
                    <a:pt x="15" y="58"/>
                  </a:lnTo>
                  <a:lnTo>
                    <a:pt x="20" y="57"/>
                  </a:lnTo>
                  <a:lnTo>
                    <a:pt x="22" y="56"/>
                  </a:lnTo>
                  <a:lnTo>
                    <a:pt x="25" y="55"/>
                  </a:lnTo>
                  <a:lnTo>
                    <a:pt x="27" y="54"/>
                  </a:lnTo>
                  <a:lnTo>
                    <a:pt x="28" y="53"/>
                  </a:lnTo>
                  <a:lnTo>
                    <a:pt x="30" y="52"/>
                  </a:lnTo>
                  <a:lnTo>
                    <a:pt x="31"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5" name="Freeform 1475"/>
            <p:cNvSpPr>
              <a:spLocks/>
            </p:cNvSpPr>
            <p:nvPr/>
          </p:nvSpPr>
          <p:spPr bwMode="auto">
            <a:xfrm>
              <a:off x="2239" y="3223"/>
              <a:ext cx="48" cy="58"/>
            </a:xfrm>
            <a:custGeom>
              <a:avLst/>
              <a:gdLst/>
              <a:ahLst/>
              <a:cxnLst>
                <a:cxn ang="0">
                  <a:pos x="0" y="39"/>
                </a:cxn>
                <a:cxn ang="0">
                  <a:pos x="2" y="47"/>
                </a:cxn>
                <a:cxn ang="0">
                  <a:pos x="6" y="52"/>
                </a:cxn>
                <a:cxn ang="0">
                  <a:pos x="10" y="54"/>
                </a:cxn>
                <a:cxn ang="0">
                  <a:pos x="15" y="57"/>
                </a:cxn>
                <a:cxn ang="0">
                  <a:pos x="20" y="57"/>
                </a:cxn>
                <a:cxn ang="0">
                  <a:pos x="26" y="57"/>
                </a:cxn>
                <a:cxn ang="0">
                  <a:pos x="33" y="56"/>
                </a:cxn>
                <a:cxn ang="0">
                  <a:pos x="41" y="52"/>
                </a:cxn>
                <a:cxn ang="0">
                  <a:pos x="44" y="49"/>
                </a:cxn>
                <a:cxn ang="0">
                  <a:pos x="46" y="43"/>
                </a:cxn>
                <a:cxn ang="0">
                  <a:pos x="47" y="39"/>
                </a:cxn>
                <a:cxn ang="0">
                  <a:pos x="45" y="33"/>
                </a:cxn>
                <a:cxn ang="0">
                  <a:pos x="43" y="28"/>
                </a:cxn>
                <a:cxn ang="0">
                  <a:pos x="36" y="25"/>
                </a:cxn>
                <a:cxn ang="0">
                  <a:pos x="34" y="24"/>
                </a:cxn>
                <a:cxn ang="0">
                  <a:pos x="23" y="22"/>
                </a:cxn>
                <a:cxn ang="0">
                  <a:pos x="17" y="19"/>
                </a:cxn>
                <a:cxn ang="0">
                  <a:pos x="15" y="16"/>
                </a:cxn>
                <a:cxn ang="0">
                  <a:pos x="17" y="13"/>
                </a:cxn>
                <a:cxn ang="0">
                  <a:pos x="20" y="12"/>
                </a:cxn>
                <a:cxn ang="0">
                  <a:pos x="23" y="11"/>
                </a:cxn>
                <a:cxn ang="0">
                  <a:pos x="27" y="12"/>
                </a:cxn>
                <a:cxn ang="0">
                  <a:pos x="29" y="14"/>
                </a:cxn>
                <a:cxn ang="0">
                  <a:pos x="31" y="15"/>
                </a:cxn>
                <a:cxn ang="0">
                  <a:pos x="45" y="18"/>
                </a:cxn>
                <a:cxn ang="0">
                  <a:pos x="44" y="14"/>
                </a:cxn>
                <a:cxn ang="0">
                  <a:pos x="43" y="11"/>
                </a:cxn>
                <a:cxn ang="0">
                  <a:pos x="39" y="5"/>
                </a:cxn>
                <a:cxn ang="0">
                  <a:pos x="35" y="3"/>
                </a:cxn>
                <a:cxn ang="0">
                  <a:pos x="32" y="2"/>
                </a:cxn>
                <a:cxn ang="0">
                  <a:pos x="27" y="0"/>
                </a:cxn>
                <a:cxn ang="0">
                  <a:pos x="19" y="0"/>
                </a:cxn>
                <a:cxn ang="0">
                  <a:pos x="14" y="2"/>
                </a:cxn>
                <a:cxn ang="0">
                  <a:pos x="7" y="5"/>
                </a:cxn>
                <a:cxn ang="0">
                  <a:pos x="4" y="11"/>
                </a:cxn>
                <a:cxn ang="0">
                  <a:pos x="2" y="18"/>
                </a:cxn>
                <a:cxn ang="0">
                  <a:pos x="3" y="21"/>
                </a:cxn>
                <a:cxn ang="0">
                  <a:pos x="4" y="26"/>
                </a:cxn>
                <a:cxn ang="0">
                  <a:pos x="9" y="30"/>
                </a:cxn>
                <a:cxn ang="0">
                  <a:pos x="15" y="33"/>
                </a:cxn>
                <a:cxn ang="0">
                  <a:pos x="26" y="35"/>
                </a:cxn>
                <a:cxn ang="0">
                  <a:pos x="31" y="37"/>
                </a:cxn>
                <a:cxn ang="0">
                  <a:pos x="33" y="40"/>
                </a:cxn>
                <a:cxn ang="0">
                  <a:pos x="33" y="43"/>
                </a:cxn>
                <a:cxn ang="0">
                  <a:pos x="32" y="44"/>
                </a:cxn>
                <a:cxn ang="0">
                  <a:pos x="29" y="45"/>
                </a:cxn>
                <a:cxn ang="0">
                  <a:pos x="27" y="46"/>
                </a:cxn>
                <a:cxn ang="0">
                  <a:pos x="22" y="46"/>
                </a:cxn>
                <a:cxn ang="0">
                  <a:pos x="18" y="45"/>
                </a:cxn>
                <a:cxn ang="0">
                  <a:pos x="16" y="43"/>
                </a:cxn>
                <a:cxn ang="0">
                  <a:pos x="14" y="40"/>
                </a:cxn>
                <a:cxn ang="0">
                  <a:pos x="0" y="38"/>
                </a:cxn>
              </a:cxnLst>
              <a:rect l="0" t="0" r="r" b="b"/>
              <a:pathLst>
                <a:path w="48" h="58">
                  <a:moveTo>
                    <a:pt x="0" y="38"/>
                  </a:moveTo>
                  <a:lnTo>
                    <a:pt x="0" y="39"/>
                  </a:lnTo>
                  <a:lnTo>
                    <a:pt x="1" y="43"/>
                  </a:lnTo>
                  <a:lnTo>
                    <a:pt x="2" y="47"/>
                  </a:lnTo>
                  <a:lnTo>
                    <a:pt x="4" y="50"/>
                  </a:lnTo>
                  <a:lnTo>
                    <a:pt x="6" y="52"/>
                  </a:lnTo>
                  <a:lnTo>
                    <a:pt x="8" y="53"/>
                  </a:lnTo>
                  <a:lnTo>
                    <a:pt x="10" y="54"/>
                  </a:lnTo>
                  <a:lnTo>
                    <a:pt x="13" y="56"/>
                  </a:lnTo>
                  <a:lnTo>
                    <a:pt x="15" y="57"/>
                  </a:lnTo>
                  <a:lnTo>
                    <a:pt x="18" y="57"/>
                  </a:lnTo>
                  <a:lnTo>
                    <a:pt x="20" y="57"/>
                  </a:lnTo>
                  <a:lnTo>
                    <a:pt x="23" y="57"/>
                  </a:lnTo>
                  <a:lnTo>
                    <a:pt x="26" y="57"/>
                  </a:lnTo>
                  <a:lnTo>
                    <a:pt x="28" y="57"/>
                  </a:lnTo>
                  <a:lnTo>
                    <a:pt x="33" y="56"/>
                  </a:lnTo>
                  <a:lnTo>
                    <a:pt x="37" y="55"/>
                  </a:lnTo>
                  <a:lnTo>
                    <a:pt x="41" y="52"/>
                  </a:lnTo>
                  <a:lnTo>
                    <a:pt x="43" y="50"/>
                  </a:lnTo>
                  <a:lnTo>
                    <a:pt x="44" y="49"/>
                  </a:lnTo>
                  <a:lnTo>
                    <a:pt x="45" y="47"/>
                  </a:lnTo>
                  <a:lnTo>
                    <a:pt x="46" y="43"/>
                  </a:lnTo>
                  <a:lnTo>
                    <a:pt x="46" y="41"/>
                  </a:lnTo>
                  <a:lnTo>
                    <a:pt x="47" y="39"/>
                  </a:lnTo>
                  <a:lnTo>
                    <a:pt x="46" y="35"/>
                  </a:lnTo>
                  <a:lnTo>
                    <a:pt x="45" y="33"/>
                  </a:lnTo>
                  <a:lnTo>
                    <a:pt x="44" y="30"/>
                  </a:lnTo>
                  <a:lnTo>
                    <a:pt x="43" y="28"/>
                  </a:lnTo>
                  <a:lnTo>
                    <a:pt x="40" y="26"/>
                  </a:lnTo>
                  <a:lnTo>
                    <a:pt x="36" y="25"/>
                  </a:lnTo>
                  <a:lnTo>
                    <a:pt x="35" y="24"/>
                  </a:lnTo>
                  <a:lnTo>
                    <a:pt x="34" y="24"/>
                  </a:lnTo>
                  <a:lnTo>
                    <a:pt x="29" y="23"/>
                  </a:lnTo>
                  <a:lnTo>
                    <a:pt x="23" y="22"/>
                  </a:lnTo>
                  <a:lnTo>
                    <a:pt x="19" y="20"/>
                  </a:lnTo>
                  <a:lnTo>
                    <a:pt x="17" y="19"/>
                  </a:lnTo>
                  <a:lnTo>
                    <a:pt x="16" y="18"/>
                  </a:lnTo>
                  <a:lnTo>
                    <a:pt x="15" y="16"/>
                  </a:lnTo>
                  <a:lnTo>
                    <a:pt x="16" y="14"/>
                  </a:lnTo>
                  <a:lnTo>
                    <a:pt x="17" y="13"/>
                  </a:lnTo>
                  <a:lnTo>
                    <a:pt x="19" y="12"/>
                  </a:lnTo>
                  <a:lnTo>
                    <a:pt x="20" y="12"/>
                  </a:lnTo>
                  <a:lnTo>
                    <a:pt x="20" y="12"/>
                  </a:lnTo>
                  <a:lnTo>
                    <a:pt x="23" y="11"/>
                  </a:lnTo>
                  <a:lnTo>
                    <a:pt x="25" y="12"/>
                  </a:lnTo>
                  <a:lnTo>
                    <a:pt x="27" y="12"/>
                  </a:lnTo>
                  <a:lnTo>
                    <a:pt x="27" y="13"/>
                  </a:lnTo>
                  <a:lnTo>
                    <a:pt x="29" y="14"/>
                  </a:lnTo>
                  <a:lnTo>
                    <a:pt x="30" y="14"/>
                  </a:lnTo>
                  <a:lnTo>
                    <a:pt x="31" y="15"/>
                  </a:lnTo>
                  <a:lnTo>
                    <a:pt x="32" y="18"/>
                  </a:lnTo>
                  <a:lnTo>
                    <a:pt x="45" y="18"/>
                  </a:lnTo>
                  <a:lnTo>
                    <a:pt x="45" y="16"/>
                  </a:lnTo>
                  <a:lnTo>
                    <a:pt x="44" y="14"/>
                  </a:lnTo>
                  <a:lnTo>
                    <a:pt x="43" y="13"/>
                  </a:lnTo>
                  <a:lnTo>
                    <a:pt x="43" y="11"/>
                  </a:lnTo>
                  <a:lnTo>
                    <a:pt x="42" y="8"/>
                  </a:lnTo>
                  <a:lnTo>
                    <a:pt x="39" y="5"/>
                  </a:lnTo>
                  <a:lnTo>
                    <a:pt x="37" y="4"/>
                  </a:lnTo>
                  <a:lnTo>
                    <a:pt x="35" y="3"/>
                  </a:lnTo>
                  <a:lnTo>
                    <a:pt x="34" y="2"/>
                  </a:lnTo>
                  <a:lnTo>
                    <a:pt x="32" y="2"/>
                  </a:lnTo>
                  <a:lnTo>
                    <a:pt x="30" y="1"/>
                  </a:lnTo>
                  <a:lnTo>
                    <a:pt x="27" y="0"/>
                  </a:lnTo>
                  <a:lnTo>
                    <a:pt x="23" y="0"/>
                  </a:lnTo>
                  <a:lnTo>
                    <a:pt x="19" y="0"/>
                  </a:lnTo>
                  <a:lnTo>
                    <a:pt x="16" y="1"/>
                  </a:lnTo>
                  <a:lnTo>
                    <a:pt x="14" y="2"/>
                  </a:lnTo>
                  <a:lnTo>
                    <a:pt x="11" y="4"/>
                  </a:lnTo>
                  <a:lnTo>
                    <a:pt x="7" y="5"/>
                  </a:lnTo>
                  <a:lnTo>
                    <a:pt x="5" y="8"/>
                  </a:lnTo>
                  <a:lnTo>
                    <a:pt x="4" y="11"/>
                  </a:lnTo>
                  <a:lnTo>
                    <a:pt x="3" y="14"/>
                  </a:lnTo>
                  <a:lnTo>
                    <a:pt x="2" y="18"/>
                  </a:lnTo>
                  <a:lnTo>
                    <a:pt x="2" y="20"/>
                  </a:lnTo>
                  <a:lnTo>
                    <a:pt x="3" y="21"/>
                  </a:lnTo>
                  <a:lnTo>
                    <a:pt x="3" y="24"/>
                  </a:lnTo>
                  <a:lnTo>
                    <a:pt x="4" y="26"/>
                  </a:lnTo>
                  <a:lnTo>
                    <a:pt x="6" y="28"/>
                  </a:lnTo>
                  <a:lnTo>
                    <a:pt x="9" y="30"/>
                  </a:lnTo>
                  <a:lnTo>
                    <a:pt x="12" y="32"/>
                  </a:lnTo>
                  <a:lnTo>
                    <a:pt x="15" y="33"/>
                  </a:lnTo>
                  <a:lnTo>
                    <a:pt x="20" y="34"/>
                  </a:lnTo>
                  <a:lnTo>
                    <a:pt x="26" y="35"/>
                  </a:lnTo>
                  <a:lnTo>
                    <a:pt x="29" y="37"/>
                  </a:lnTo>
                  <a:lnTo>
                    <a:pt x="31" y="37"/>
                  </a:lnTo>
                  <a:lnTo>
                    <a:pt x="32" y="38"/>
                  </a:lnTo>
                  <a:lnTo>
                    <a:pt x="33" y="40"/>
                  </a:lnTo>
                  <a:lnTo>
                    <a:pt x="33" y="41"/>
                  </a:lnTo>
                  <a:lnTo>
                    <a:pt x="33" y="43"/>
                  </a:lnTo>
                  <a:lnTo>
                    <a:pt x="33" y="43"/>
                  </a:lnTo>
                  <a:lnTo>
                    <a:pt x="32" y="44"/>
                  </a:lnTo>
                  <a:lnTo>
                    <a:pt x="30" y="45"/>
                  </a:lnTo>
                  <a:lnTo>
                    <a:pt x="29" y="45"/>
                  </a:lnTo>
                  <a:lnTo>
                    <a:pt x="28" y="46"/>
                  </a:lnTo>
                  <a:lnTo>
                    <a:pt x="27" y="46"/>
                  </a:lnTo>
                  <a:lnTo>
                    <a:pt x="25" y="46"/>
                  </a:lnTo>
                  <a:lnTo>
                    <a:pt x="22" y="46"/>
                  </a:lnTo>
                  <a:lnTo>
                    <a:pt x="20" y="46"/>
                  </a:lnTo>
                  <a:lnTo>
                    <a:pt x="18" y="45"/>
                  </a:lnTo>
                  <a:lnTo>
                    <a:pt x="17" y="44"/>
                  </a:lnTo>
                  <a:lnTo>
                    <a:pt x="16" y="43"/>
                  </a:lnTo>
                  <a:lnTo>
                    <a:pt x="14" y="42"/>
                  </a:lnTo>
                  <a:lnTo>
                    <a:pt x="14" y="40"/>
                  </a:lnTo>
                  <a:lnTo>
                    <a:pt x="14" y="38"/>
                  </a:lnTo>
                  <a:lnTo>
                    <a:pt x="0" y="3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6" name="Freeform 1476"/>
            <p:cNvSpPr>
              <a:spLocks/>
            </p:cNvSpPr>
            <p:nvPr/>
          </p:nvSpPr>
          <p:spPr bwMode="auto">
            <a:xfrm>
              <a:off x="2129" y="4130"/>
              <a:ext cx="71" cy="80"/>
            </a:xfrm>
            <a:custGeom>
              <a:avLst/>
              <a:gdLst/>
              <a:ahLst/>
              <a:cxnLst>
                <a:cxn ang="0">
                  <a:pos x="0" y="44"/>
                </a:cxn>
                <a:cxn ang="0">
                  <a:pos x="2" y="52"/>
                </a:cxn>
                <a:cxn ang="0">
                  <a:pos x="4" y="59"/>
                </a:cxn>
                <a:cxn ang="0">
                  <a:pos x="7" y="65"/>
                </a:cxn>
                <a:cxn ang="0">
                  <a:pos x="12" y="71"/>
                </a:cxn>
                <a:cxn ang="0">
                  <a:pos x="18" y="74"/>
                </a:cxn>
                <a:cxn ang="0">
                  <a:pos x="28" y="78"/>
                </a:cxn>
                <a:cxn ang="0">
                  <a:pos x="35" y="79"/>
                </a:cxn>
                <a:cxn ang="0">
                  <a:pos x="43" y="78"/>
                </a:cxn>
                <a:cxn ang="0">
                  <a:pos x="53" y="74"/>
                </a:cxn>
                <a:cxn ang="0">
                  <a:pos x="58" y="71"/>
                </a:cxn>
                <a:cxn ang="0">
                  <a:pos x="63" y="65"/>
                </a:cxn>
                <a:cxn ang="0">
                  <a:pos x="66" y="59"/>
                </a:cxn>
                <a:cxn ang="0">
                  <a:pos x="69" y="52"/>
                </a:cxn>
                <a:cxn ang="0">
                  <a:pos x="70" y="44"/>
                </a:cxn>
                <a:cxn ang="0">
                  <a:pos x="70" y="35"/>
                </a:cxn>
                <a:cxn ang="0">
                  <a:pos x="69" y="27"/>
                </a:cxn>
                <a:cxn ang="0">
                  <a:pos x="66" y="20"/>
                </a:cxn>
                <a:cxn ang="0">
                  <a:pos x="63" y="13"/>
                </a:cxn>
                <a:cxn ang="0">
                  <a:pos x="38" y="14"/>
                </a:cxn>
                <a:cxn ang="0">
                  <a:pos x="43" y="15"/>
                </a:cxn>
                <a:cxn ang="0">
                  <a:pos x="49" y="19"/>
                </a:cxn>
                <a:cxn ang="0">
                  <a:pos x="53" y="24"/>
                </a:cxn>
                <a:cxn ang="0">
                  <a:pos x="54" y="29"/>
                </a:cxn>
                <a:cxn ang="0">
                  <a:pos x="55" y="40"/>
                </a:cxn>
                <a:cxn ang="0">
                  <a:pos x="54" y="50"/>
                </a:cxn>
                <a:cxn ang="0">
                  <a:pos x="53" y="55"/>
                </a:cxn>
                <a:cxn ang="0">
                  <a:pos x="49" y="60"/>
                </a:cxn>
                <a:cxn ang="0">
                  <a:pos x="43" y="63"/>
                </a:cxn>
                <a:cxn ang="0">
                  <a:pos x="35" y="65"/>
                </a:cxn>
                <a:cxn ang="0">
                  <a:pos x="30" y="65"/>
                </a:cxn>
                <a:cxn ang="0">
                  <a:pos x="27" y="63"/>
                </a:cxn>
                <a:cxn ang="0">
                  <a:pos x="22" y="60"/>
                </a:cxn>
                <a:cxn ang="0">
                  <a:pos x="18" y="55"/>
                </a:cxn>
                <a:cxn ang="0">
                  <a:pos x="16" y="46"/>
                </a:cxn>
                <a:cxn ang="0">
                  <a:pos x="16" y="40"/>
                </a:cxn>
                <a:cxn ang="0">
                  <a:pos x="16" y="33"/>
                </a:cxn>
                <a:cxn ang="0">
                  <a:pos x="18" y="24"/>
                </a:cxn>
                <a:cxn ang="0">
                  <a:pos x="22" y="19"/>
                </a:cxn>
                <a:cxn ang="0">
                  <a:pos x="27" y="15"/>
                </a:cxn>
                <a:cxn ang="0">
                  <a:pos x="30" y="14"/>
                </a:cxn>
                <a:cxn ang="0">
                  <a:pos x="35" y="13"/>
                </a:cxn>
                <a:cxn ang="0">
                  <a:pos x="61" y="10"/>
                </a:cxn>
                <a:cxn ang="0">
                  <a:pos x="56" y="7"/>
                </a:cxn>
                <a:cxn ang="0">
                  <a:pos x="46" y="2"/>
                </a:cxn>
                <a:cxn ang="0">
                  <a:pos x="40" y="0"/>
                </a:cxn>
                <a:cxn ang="0">
                  <a:pos x="31" y="0"/>
                </a:cxn>
                <a:cxn ang="0">
                  <a:pos x="24" y="2"/>
                </a:cxn>
                <a:cxn ang="0">
                  <a:pos x="18" y="5"/>
                </a:cxn>
                <a:cxn ang="0">
                  <a:pos x="10" y="10"/>
                </a:cxn>
                <a:cxn ang="0">
                  <a:pos x="6" y="16"/>
                </a:cxn>
                <a:cxn ang="0">
                  <a:pos x="3" y="23"/>
                </a:cxn>
                <a:cxn ang="0">
                  <a:pos x="1" y="31"/>
                </a:cxn>
                <a:cxn ang="0">
                  <a:pos x="0" y="40"/>
                </a:cxn>
              </a:cxnLst>
              <a:rect l="0" t="0" r="r" b="b"/>
              <a:pathLst>
                <a:path w="71" h="80">
                  <a:moveTo>
                    <a:pt x="0" y="40"/>
                  </a:moveTo>
                  <a:lnTo>
                    <a:pt x="0" y="44"/>
                  </a:lnTo>
                  <a:lnTo>
                    <a:pt x="1" y="48"/>
                  </a:lnTo>
                  <a:lnTo>
                    <a:pt x="2" y="52"/>
                  </a:lnTo>
                  <a:lnTo>
                    <a:pt x="3" y="56"/>
                  </a:lnTo>
                  <a:lnTo>
                    <a:pt x="4" y="59"/>
                  </a:lnTo>
                  <a:lnTo>
                    <a:pt x="6" y="62"/>
                  </a:lnTo>
                  <a:lnTo>
                    <a:pt x="7" y="65"/>
                  </a:lnTo>
                  <a:lnTo>
                    <a:pt x="10" y="68"/>
                  </a:lnTo>
                  <a:lnTo>
                    <a:pt x="12" y="71"/>
                  </a:lnTo>
                  <a:lnTo>
                    <a:pt x="15" y="72"/>
                  </a:lnTo>
                  <a:lnTo>
                    <a:pt x="18" y="74"/>
                  </a:lnTo>
                  <a:lnTo>
                    <a:pt x="20" y="76"/>
                  </a:lnTo>
                  <a:lnTo>
                    <a:pt x="28" y="78"/>
                  </a:lnTo>
                  <a:lnTo>
                    <a:pt x="31" y="78"/>
                  </a:lnTo>
                  <a:lnTo>
                    <a:pt x="35" y="79"/>
                  </a:lnTo>
                  <a:lnTo>
                    <a:pt x="40" y="78"/>
                  </a:lnTo>
                  <a:lnTo>
                    <a:pt x="43" y="78"/>
                  </a:lnTo>
                  <a:lnTo>
                    <a:pt x="50" y="76"/>
                  </a:lnTo>
                  <a:lnTo>
                    <a:pt x="53" y="74"/>
                  </a:lnTo>
                  <a:lnTo>
                    <a:pt x="56" y="72"/>
                  </a:lnTo>
                  <a:lnTo>
                    <a:pt x="58" y="71"/>
                  </a:lnTo>
                  <a:lnTo>
                    <a:pt x="61" y="68"/>
                  </a:lnTo>
                  <a:lnTo>
                    <a:pt x="63" y="65"/>
                  </a:lnTo>
                  <a:lnTo>
                    <a:pt x="64" y="62"/>
                  </a:lnTo>
                  <a:lnTo>
                    <a:pt x="66" y="59"/>
                  </a:lnTo>
                  <a:lnTo>
                    <a:pt x="68" y="56"/>
                  </a:lnTo>
                  <a:lnTo>
                    <a:pt x="69" y="52"/>
                  </a:lnTo>
                  <a:lnTo>
                    <a:pt x="70" y="48"/>
                  </a:lnTo>
                  <a:lnTo>
                    <a:pt x="70" y="44"/>
                  </a:lnTo>
                  <a:lnTo>
                    <a:pt x="70" y="40"/>
                  </a:lnTo>
                  <a:lnTo>
                    <a:pt x="70" y="35"/>
                  </a:lnTo>
                  <a:lnTo>
                    <a:pt x="70" y="31"/>
                  </a:lnTo>
                  <a:lnTo>
                    <a:pt x="69" y="27"/>
                  </a:lnTo>
                  <a:lnTo>
                    <a:pt x="68" y="23"/>
                  </a:lnTo>
                  <a:lnTo>
                    <a:pt x="66" y="20"/>
                  </a:lnTo>
                  <a:lnTo>
                    <a:pt x="64" y="16"/>
                  </a:lnTo>
                  <a:lnTo>
                    <a:pt x="63" y="13"/>
                  </a:lnTo>
                  <a:lnTo>
                    <a:pt x="35" y="13"/>
                  </a:lnTo>
                  <a:lnTo>
                    <a:pt x="38" y="14"/>
                  </a:lnTo>
                  <a:lnTo>
                    <a:pt x="40" y="14"/>
                  </a:lnTo>
                  <a:lnTo>
                    <a:pt x="43" y="15"/>
                  </a:lnTo>
                  <a:lnTo>
                    <a:pt x="47" y="18"/>
                  </a:lnTo>
                  <a:lnTo>
                    <a:pt x="49" y="19"/>
                  </a:lnTo>
                  <a:lnTo>
                    <a:pt x="50" y="20"/>
                  </a:lnTo>
                  <a:lnTo>
                    <a:pt x="53" y="24"/>
                  </a:lnTo>
                  <a:lnTo>
                    <a:pt x="53" y="26"/>
                  </a:lnTo>
                  <a:lnTo>
                    <a:pt x="54" y="29"/>
                  </a:lnTo>
                  <a:lnTo>
                    <a:pt x="55" y="33"/>
                  </a:lnTo>
                  <a:lnTo>
                    <a:pt x="55" y="40"/>
                  </a:lnTo>
                  <a:lnTo>
                    <a:pt x="55" y="46"/>
                  </a:lnTo>
                  <a:lnTo>
                    <a:pt x="54" y="50"/>
                  </a:lnTo>
                  <a:lnTo>
                    <a:pt x="53" y="53"/>
                  </a:lnTo>
                  <a:lnTo>
                    <a:pt x="53" y="55"/>
                  </a:lnTo>
                  <a:lnTo>
                    <a:pt x="50" y="59"/>
                  </a:lnTo>
                  <a:lnTo>
                    <a:pt x="49" y="60"/>
                  </a:lnTo>
                  <a:lnTo>
                    <a:pt x="47" y="61"/>
                  </a:lnTo>
                  <a:lnTo>
                    <a:pt x="43" y="63"/>
                  </a:lnTo>
                  <a:lnTo>
                    <a:pt x="40" y="65"/>
                  </a:lnTo>
                  <a:lnTo>
                    <a:pt x="35" y="65"/>
                  </a:lnTo>
                  <a:lnTo>
                    <a:pt x="33" y="65"/>
                  </a:lnTo>
                  <a:lnTo>
                    <a:pt x="30" y="65"/>
                  </a:lnTo>
                  <a:lnTo>
                    <a:pt x="29" y="64"/>
                  </a:lnTo>
                  <a:lnTo>
                    <a:pt x="27" y="63"/>
                  </a:lnTo>
                  <a:lnTo>
                    <a:pt x="23" y="61"/>
                  </a:lnTo>
                  <a:lnTo>
                    <a:pt x="22" y="60"/>
                  </a:lnTo>
                  <a:lnTo>
                    <a:pt x="20" y="59"/>
                  </a:lnTo>
                  <a:lnTo>
                    <a:pt x="18" y="55"/>
                  </a:lnTo>
                  <a:lnTo>
                    <a:pt x="17" y="50"/>
                  </a:lnTo>
                  <a:lnTo>
                    <a:pt x="16" y="46"/>
                  </a:lnTo>
                  <a:lnTo>
                    <a:pt x="16" y="43"/>
                  </a:lnTo>
                  <a:lnTo>
                    <a:pt x="16" y="40"/>
                  </a:lnTo>
                  <a:lnTo>
                    <a:pt x="16" y="36"/>
                  </a:lnTo>
                  <a:lnTo>
                    <a:pt x="16" y="33"/>
                  </a:lnTo>
                  <a:lnTo>
                    <a:pt x="17" y="29"/>
                  </a:lnTo>
                  <a:lnTo>
                    <a:pt x="18" y="24"/>
                  </a:lnTo>
                  <a:lnTo>
                    <a:pt x="20" y="20"/>
                  </a:lnTo>
                  <a:lnTo>
                    <a:pt x="22" y="19"/>
                  </a:lnTo>
                  <a:lnTo>
                    <a:pt x="23" y="18"/>
                  </a:lnTo>
                  <a:lnTo>
                    <a:pt x="27" y="15"/>
                  </a:lnTo>
                  <a:lnTo>
                    <a:pt x="29" y="14"/>
                  </a:lnTo>
                  <a:lnTo>
                    <a:pt x="30" y="14"/>
                  </a:lnTo>
                  <a:lnTo>
                    <a:pt x="33" y="14"/>
                  </a:lnTo>
                  <a:lnTo>
                    <a:pt x="35" y="13"/>
                  </a:lnTo>
                  <a:lnTo>
                    <a:pt x="63" y="13"/>
                  </a:lnTo>
                  <a:lnTo>
                    <a:pt x="61" y="10"/>
                  </a:lnTo>
                  <a:lnTo>
                    <a:pt x="58" y="8"/>
                  </a:lnTo>
                  <a:lnTo>
                    <a:pt x="56" y="7"/>
                  </a:lnTo>
                  <a:lnTo>
                    <a:pt x="50" y="3"/>
                  </a:lnTo>
                  <a:lnTo>
                    <a:pt x="46" y="2"/>
                  </a:lnTo>
                  <a:lnTo>
                    <a:pt x="43" y="1"/>
                  </a:lnTo>
                  <a:lnTo>
                    <a:pt x="40" y="0"/>
                  </a:lnTo>
                  <a:lnTo>
                    <a:pt x="35" y="0"/>
                  </a:lnTo>
                  <a:lnTo>
                    <a:pt x="31" y="0"/>
                  </a:lnTo>
                  <a:lnTo>
                    <a:pt x="28" y="1"/>
                  </a:lnTo>
                  <a:lnTo>
                    <a:pt x="24" y="2"/>
                  </a:lnTo>
                  <a:lnTo>
                    <a:pt x="20" y="3"/>
                  </a:lnTo>
                  <a:lnTo>
                    <a:pt x="18" y="5"/>
                  </a:lnTo>
                  <a:lnTo>
                    <a:pt x="15" y="7"/>
                  </a:lnTo>
                  <a:lnTo>
                    <a:pt x="10" y="10"/>
                  </a:lnTo>
                  <a:lnTo>
                    <a:pt x="7" y="13"/>
                  </a:lnTo>
                  <a:lnTo>
                    <a:pt x="6" y="16"/>
                  </a:lnTo>
                  <a:lnTo>
                    <a:pt x="4" y="20"/>
                  </a:lnTo>
                  <a:lnTo>
                    <a:pt x="3" y="23"/>
                  </a:lnTo>
                  <a:lnTo>
                    <a:pt x="2" y="27"/>
                  </a:lnTo>
                  <a:lnTo>
                    <a:pt x="1" y="31"/>
                  </a:lnTo>
                  <a:lnTo>
                    <a:pt x="0" y="35"/>
                  </a:lnTo>
                  <a:lnTo>
                    <a:pt x="0" y="4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7" name="Freeform 1477"/>
            <p:cNvSpPr>
              <a:spLocks/>
            </p:cNvSpPr>
            <p:nvPr/>
          </p:nvSpPr>
          <p:spPr bwMode="auto">
            <a:xfrm>
              <a:off x="2220" y="4151"/>
              <a:ext cx="50" cy="80"/>
            </a:xfrm>
            <a:custGeom>
              <a:avLst/>
              <a:gdLst/>
              <a:ahLst/>
              <a:cxnLst>
                <a:cxn ang="0">
                  <a:pos x="13" y="79"/>
                </a:cxn>
                <a:cxn ang="0">
                  <a:pos x="14" y="52"/>
                </a:cxn>
                <a:cxn ang="0">
                  <a:pos x="18" y="56"/>
                </a:cxn>
                <a:cxn ang="0">
                  <a:pos x="24" y="59"/>
                </a:cxn>
                <a:cxn ang="0">
                  <a:pos x="33" y="59"/>
                </a:cxn>
                <a:cxn ang="0">
                  <a:pos x="37" y="57"/>
                </a:cxn>
                <a:cxn ang="0">
                  <a:pos x="42" y="53"/>
                </a:cxn>
                <a:cxn ang="0">
                  <a:pos x="45" y="49"/>
                </a:cxn>
                <a:cxn ang="0">
                  <a:pos x="47" y="42"/>
                </a:cxn>
                <a:cxn ang="0">
                  <a:pos x="49" y="36"/>
                </a:cxn>
                <a:cxn ang="0">
                  <a:pos x="49" y="30"/>
                </a:cxn>
                <a:cxn ang="0">
                  <a:pos x="49" y="23"/>
                </a:cxn>
                <a:cxn ang="0">
                  <a:pos x="47" y="15"/>
                </a:cxn>
                <a:cxn ang="0">
                  <a:pos x="24" y="13"/>
                </a:cxn>
                <a:cxn ang="0">
                  <a:pos x="29" y="14"/>
                </a:cxn>
                <a:cxn ang="0">
                  <a:pos x="33" y="18"/>
                </a:cxn>
                <a:cxn ang="0">
                  <a:pos x="35" y="22"/>
                </a:cxn>
                <a:cxn ang="0">
                  <a:pos x="36" y="30"/>
                </a:cxn>
                <a:cxn ang="0">
                  <a:pos x="35" y="37"/>
                </a:cxn>
                <a:cxn ang="0">
                  <a:pos x="33" y="42"/>
                </a:cxn>
                <a:cxn ang="0">
                  <a:pos x="29" y="46"/>
                </a:cxn>
                <a:cxn ang="0">
                  <a:pos x="25" y="46"/>
                </a:cxn>
                <a:cxn ang="0">
                  <a:pos x="20" y="46"/>
                </a:cxn>
                <a:cxn ang="0">
                  <a:pos x="16" y="42"/>
                </a:cxn>
                <a:cxn ang="0">
                  <a:pos x="14" y="37"/>
                </a:cxn>
                <a:cxn ang="0">
                  <a:pos x="13" y="30"/>
                </a:cxn>
                <a:cxn ang="0">
                  <a:pos x="14" y="22"/>
                </a:cxn>
                <a:cxn ang="0">
                  <a:pos x="16" y="18"/>
                </a:cxn>
                <a:cxn ang="0">
                  <a:pos x="20" y="14"/>
                </a:cxn>
                <a:cxn ang="0">
                  <a:pos x="24" y="13"/>
                </a:cxn>
                <a:cxn ang="0">
                  <a:pos x="46" y="12"/>
                </a:cxn>
                <a:cxn ang="0">
                  <a:pos x="43" y="8"/>
                </a:cxn>
                <a:cxn ang="0">
                  <a:pos x="37" y="2"/>
                </a:cxn>
                <a:cxn ang="0">
                  <a:pos x="33" y="1"/>
                </a:cxn>
                <a:cxn ang="0">
                  <a:pos x="28" y="0"/>
                </a:cxn>
                <a:cxn ang="0">
                  <a:pos x="23" y="1"/>
                </a:cxn>
                <a:cxn ang="0">
                  <a:pos x="20" y="3"/>
                </a:cxn>
                <a:cxn ang="0">
                  <a:pos x="16" y="6"/>
                </a:cxn>
                <a:cxn ang="0">
                  <a:pos x="12" y="9"/>
                </a:cxn>
                <a:cxn ang="0">
                  <a:pos x="0" y="2"/>
                </a:cxn>
              </a:cxnLst>
              <a:rect l="0" t="0" r="r" b="b"/>
              <a:pathLst>
                <a:path w="50" h="80">
                  <a:moveTo>
                    <a:pt x="0" y="79"/>
                  </a:moveTo>
                  <a:lnTo>
                    <a:pt x="13" y="79"/>
                  </a:lnTo>
                  <a:lnTo>
                    <a:pt x="13" y="50"/>
                  </a:lnTo>
                  <a:lnTo>
                    <a:pt x="14" y="52"/>
                  </a:lnTo>
                  <a:lnTo>
                    <a:pt x="16" y="54"/>
                  </a:lnTo>
                  <a:lnTo>
                    <a:pt x="18" y="56"/>
                  </a:lnTo>
                  <a:lnTo>
                    <a:pt x="20" y="57"/>
                  </a:lnTo>
                  <a:lnTo>
                    <a:pt x="24" y="59"/>
                  </a:lnTo>
                  <a:lnTo>
                    <a:pt x="29" y="59"/>
                  </a:lnTo>
                  <a:lnTo>
                    <a:pt x="33" y="59"/>
                  </a:lnTo>
                  <a:lnTo>
                    <a:pt x="35" y="58"/>
                  </a:lnTo>
                  <a:lnTo>
                    <a:pt x="37" y="57"/>
                  </a:lnTo>
                  <a:lnTo>
                    <a:pt x="40" y="55"/>
                  </a:lnTo>
                  <a:lnTo>
                    <a:pt x="42" y="53"/>
                  </a:lnTo>
                  <a:lnTo>
                    <a:pt x="43" y="51"/>
                  </a:lnTo>
                  <a:lnTo>
                    <a:pt x="45" y="49"/>
                  </a:lnTo>
                  <a:lnTo>
                    <a:pt x="45" y="46"/>
                  </a:lnTo>
                  <a:lnTo>
                    <a:pt x="47" y="42"/>
                  </a:lnTo>
                  <a:lnTo>
                    <a:pt x="48" y="39"/>
                  </a:lnTo>
                  <a:lnTo>
                    <a:pt x="49" y="36"/>
                  </a:lnTo>
                  <a:lnTo>
                    <a:pt x="49" y="33"/>
                  </a:lnTo>
                  <a:lnTo>
                    <a:pt x="49" y="30"/>
                  </a:lnTo>
                  <a:lnTo>
                    <a:pt x="49" y="26"/>
                  </a:lnTo>
                  <a:lnTo>
                    <a:pt x="49" y="23"/>
                  </a:lnTo>
                  <a:lnTo>
                    <a:pt x="47" y="18"/>
                  </a:lnTo>
                  <a:lnTo>
                    <a:pt x="47" y="15"/>
                  </a:lnTo>
                  <a:lnTo>
                    <a:pt x="46" y="13"/>
                  </a:lnTo>
                  <a:lnTo>
                    <a:pt x="24" y="13"/>
                  </a:lnTo>
                  <a:lnTo>
                    <a:pt x="27" y="13"/>
                  </a:lnTo>
                  <a:lnTo>
                    <a:pt x="29" y="14"/>
                  </a:lnTo>
                  <a:lnTo>
                    <a:pt x="31" y="16"/>
                  </a:lnTo>
                  <a:lnTo>
                    <a:pt x="33" y="18"/>
                  </a:lnTo>
                  <a:lnTo>
                    <a:pt x="34" y="20"/>
                  </a:lnTo>
                  <a:lnTo>
                    <a:pt x="35" y="22"/>
                  </a:lnTo>
                  <a:lnTo>
                    <a:pt x="36" y="26"/>
                  </a:lnTo>
                  <a:lnTo>
                    <a:pt x="36" y="30"/>
                  </a:lnTo>
                  <a:lnTo>
                    <a:pt x="36" y="33"/>
                  </a:lnTo>
                  <a:lnTo>
                    <a:pt x="35" y="37"/>
                  </a:lnTo>
                  <a:lnTo>
                    <a:pt x="34" y="40"/>
                  </a:lnTo>
                  <a:lnTo>
                    <a:pt x="33" y="42"/>
                  </a:lnTo>
                  <a:lnTo>
                    <a:pt x="31" y="44"/>
                  </a:lnTo>
                  <a:lnTo>
                    <a:pt x="29" y="46"/>
                  </a:lnTo>
                  <a:lnTo>
                    <a:pt x="27" y="46"/>
                  </a:lnTo>
                  <a:lnTo>
                    <a:pt x="25" y="46"/>
                  </a:lnTo>
                  <a:lnTo>
                    <a:pt x="22" y="46"/>
                  </a:lnTo>
                  <a:lnTo>
                    <a:pt x="20" y="46"/>
                  </a:lnTo>
                  <a:lnTo>
                    <a:pt x="18" y="44"/>
                  </a:lnTo>
                  <a:lnTo>
                    <a:pt x="16" y="42"/>
                  </a:lnTo>
                  <a:lnTo>
                    <a:pt x="15" y="40"/>
                  </a:lnTo>
                  <a:lnTo>
                    <a:pt x="14" y="37"/>
                  </a:lnTo>
                  <a:lnTo>
                    <a:pt x="13" y="34"/>
                  </a:lnTo>
                  <a:lnTo>
                    <a:pt x="13" y="30"/>
                  </a:lnTo>
                  <a:lnTo>
                    <a:pt x="13" y="26"/>
                  </a:lnTo>
                  <a:lnTo>
                    <a:pt x="14" y="22"/>
                  </a:lnTo>
                  <a:lnTo>
                    <a:pt x="14" y="20"/>
                  </a:lnTo>
                  <a:lnTo>
                    <a:pt x="16" y="18"/>
                  </a:lnTo>
                  <a:lnTo>
                    <a:pt x="18" y="15"/>
                  </a:lnTo>
                  <a:lnTo>
                    <a:pt x="20" y="14"/>
                  </a:lnTo>
                  <a:lnTo>
                    <a:pt x="21" y="13"/>
                  </a:lnTo>
                  <a:lnTo>
                    <a:pt x="24" y="13"/>
                  </a:lnTo>
                  <a:lnTo>
                    <a:pt x="46" y="13"/>
                  </a:lnTo>
                  <a:lnTo>
                    <a:pt x="46" y="12"/>
                  </a:lnTo>
                  <a:lnTo>
                    <a:pt x="45" y="10"/>
                  </a:lnTo>
                  <a:lnTo>
                    <a:pt x="43" y="8"/>
                  </a:lnTo>
                  <a:lnTo>
                    <a:pt x="40" y="5"/>
                  </a:lnTo>
                  <a:lnTo>
                    <a:pt x="37" y="2"/>
                  </a:lnTo>
                  <a:lnTo>
                    <a:pt x="35" y="2"/>
                  </a:lnTo>
                  <a:lnTo>
                    <a:pt x="33" y="1"/>
                  </a:lnTo>
                  <a:lnTo>
                    <a:pt x="30" y="0"/>
                  </a:lnTo>
                  <a:lnTo>
                    <a:pt x="28" y="0"/>
                  </a:lnTo>
                  <a:lnTo>
                    <a:pt x="26" y="0"/>
                  </a:lnTo>
                  <a:lnTo>
                    <a:pt x="23" y="1"/>
                  </a:lnTo>
                  <a:lnTo>
                    <a:pt x="21" y="2"/>
                  </a:lnTo>
                  <a:lnTo>
                    <a:pt x="20" y="3"/>
                  </a:lnTo>
                  <a:lnTo>
                    <a:pt x="18" y="4"/>
                  </a:lnTo>
                  <a:lnTo>
                    <a:pt x="16" y="6"/>
                  </a:lnTo>
                  <a:lnTo>
                    <a:pt x="14" y="7"/>
                  </a:lnTo>
                  <a:lnTo>
                    <a:pt x="12" y="9"/>
                  </a:lnTo>
                  <a:lnTo>
                    <a:pt x="12" y="2"/>
                  </a:lnTo>
                  <a:lnTo>
                    <a:pt x="0" y="2"/>
                  </a:lnTo>
                  <a:lnTo>
                    <a:pt x="0" y="7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8" name="Freeform 1478"/>
            <p:cNvSpPr>
              <a:spLocks/>
            </p:cNvSpPr>
            <p:nvPr/>
          </p:nvSpPr>
          <p:spPr bwMode="auto">
            <a:xfrm>
              <a:off x="2286" y="4151"/>
              <a:ext cx="49" cy="58"/>
            </a:xfrm>
            <a:custGeom>
              <a:avLst/>
              <a:gdLst/>
              <a:ahLst/>
              <a:cxnLst>
                <a:cxn ang="0">
                  <a:pos x="32" y="43"/>
                </a:cxn>
                <a:cxn ang="0">
                  <a:pos x="30" y="44"/>
                </a:cxn>
                <a:cxn ang="0">
                  <a:pos x="26" y="45"/>
                </a:cxn>
                <a:cxn ang="0">
                  <a:pos x="22" y="45"/>
                </a:cxn>
                <a:cxn ang="0">
                  <a:pos x="19" y="43"/>
                </a:cxn>
                <a:cxn ang="0">
                  <a:pos x="15" y="41"/>
                </a:cxn>
                <a:cxn ang="0">
                  <a:pos x="14" y="36"/>
                </a:cxn>
                <a:cxn ang="0">
                  <a:pos x="48" y="33"/>
                </a:cxn>
                <a:cxn ang="0">
                  <a:pos x="48" y="25"/>
                </a:cxn>
                <a:cxn ang="0">
                  <a:pos x="47" y="20"/>
                </a:cxn>
                <a:cxn ang="0">
                  <a:pos x="45" y="14"/>
                </a:cxn>
                <a:cxn ang="0">
                  <a:pos x="24" y="12"/>
                </a:cxn>
                <a:cxn ang="0">
                  <a:pos x="28" y="13"/>
                </a:cxn>
                <a:cxn ang="0">
                  <a:pos x="31" y="14"/>
                </a:cxn>
                <a:cxn ang="0">
                  <a:pos x="33" y="18"/>
                </a:cxn>
                <a:cxn ang="0">
                  <a:pos x="34" y="24"/>
                </a:cxn>
                <a:cxn ang="0">
                  <a:pos x="14" y="21"/>
                </a:cxn>
                <a:cxn ang="0">
                  <a:pos x="16" y="16"/>
                </a:cxn>
                <a:cxn ang="0">
                  <a:pos x="18" y="14"/>
                </a:cxn>
                <a:cxn ang="0">
                  <a:pos x="21" y="13"/>
                </a:cxn>
                <a:cxn ang="0">
                  <a:pos x="44" y="12"/>
                </a:cxn>
                <a:cxn ang="0">
                  <a:pos x="42" y="7"/>
                </a:cxn>
                <a:cxn ang="0">
                  <a:pos x="38" y="5"/>
                </a:cxn>
                <a:cxn ang="0">
                  <a:pos x="34" y="2"/>
                </a:cxn>
                <a:cxn ang="0">
                  <a:pos x="29" y="1"/>
                </a:cxn>
                <a:cxn ang="0">
                  <a:pos x="23" y="0"/>
                </a:cxn>
                <a:cxn ang="0">
                  <a:pos x="19" y="1"/>
                </a:cxn>
                <a:cxn ang="0">
                  <a:pos x="13" y="2"/>
                </a:cxn>
                <a:cxn ang="0">
                  <a:pos x="6" y="8"/>
                </a:cxn>
                <a:cxn ang="0">
                  <a:pos x="4" y="12"/>
                </a:cxn>
                <a:cxn ang="0">
                  <a:pos x="1" y="16"/>
                </a:cxn>
                <a:cxn ang="0">
                  <a:pos x="0" y="23"/>
                </a:cxn>
                <a:cxn ang="0">
                  <a:pos x="0" y="35"/>
                </a:cxn>
                <a:cxn ang="0">
                  <a:pos x="2" y="41"/>
                </a:cxn>
                <a:cxn ang="0">
                  <a:pos x="4" y="48"/>
                </a:cxn>
                <a:cxn ang="0">
                  <a:pos x="8" y="52"/>
                </a:cxn>
                <a:cxn ang="0">
                  <a:pos x="14" y="55"/>
                </a:cxn>
                <a:cxn ang="0">
                  <a:pos x="19" y="57"/>
                </a:cxn>
                <a:cxn ang="0">
                  <a:pos x="26" y="57"/>
                </a:cxn>
                <a:cxn ang="0">
                  <a:pos x="32" y="56"/>
                </a:cxn>
                <a:cxn ang="0">
                  <a:pos x="39" y="52"/>
                </a:cxn>
                <a:cxn ang="0">
                  <a:pos x="44" y="47"/>
                </a:cxn>
                <a:cxn ang="0">
                  <a:pos x="47" y="39"/>
                </a:cxn>
              </a:cxnLst>
              <a:rect l="0" t="0" r="r" b="b"/>
              <a:pathLst>
                <a:path w="49" h="58">
                  <a:moveTo>
                    <a:pt x="34" y="39"/>
                  </a:moveTo>
                  <a:lnTo>
                    <a:pt x="32" y="43"/>
                  </a:lnTo>
                  <a:lnTo>
                    <a:pt x="31" y="43"/>
                  </a:lnTo>
                  <a:lnTo>
                    <a:pt x="30" y="44"/>
                  </a:lnTo>
                  <a:lnTo>
                    <a:pt x="28" y="44"/>
                  </a:lnTo>
                  <a:lnTo>
                    <a:pt x="26" y="45"/>
                  </a:lnTo>
                  <a:lnTo>
                    <a:pt x="24" y="45"/>
                  </a:lnTo>
                  <a:lnTo>
                    <a:pt x="22" y="45"/>
                  </a:lnTo>
                  <a:lnTo>
                    <a:pt x="20" y="44"/>
                  </a:lnTo>
                  <a:lnTo>
                    <a:pt x="19" y="43"/>
                  </a:lnTo>
                  <a:lnTo>
                    <a:pt x="17" y="43"/>
                  </a:lnTo>
                  <a:lnTo>
                    <a:pt x="15" y="41"/>
                  </a:lnTo>
                  <a:lnTo>
                    <a:pt x="14" y="38"/>
                  </a:lnTo>
                  <a:lnTo>
                    <a:pt x="14" y="36"/>
                  </a:lnTo>
                  <a:lnTo>
                    <a:pt x="14" y="33"/>
                  </a:lnTo>
                  <a:lnTo>
                    <a:pt x="48" y="33"/>
                  </a:lnTo>
                  <a:lnTo>
                    <a:pt x="48" y="29"/>
                  </a:lnTo>
                  <a:lnTo>
                    <a:pt x="48" y="25"/>
                  </a:lnTo>
                  <a:lnTo>
                    <a:pt x="48" y="23"/>
                  </a:lnTo>
                  <a:lnTo>
                    <a:pt x="47" y="20"/>
                  </a:lnTo>
                  <a:lnTo>
                    <a:pt x="46" y="16"/>
                  </a:lnTo>
                  <a:lnTo>
                    <a:pt x="45" y="14"/>
                  </a:lnTo>
                  <a:lnTo>
                    <a:pt x="44" y="12"/>
                  </a:lnTo>
                  <a:lnTo>
                    <a:pt x="24" y="12"/>
                  </a:lnTo>
                  <a:lnTo>
                    <a:pt x="26" y="13"/>
                  </a:lnTo>
                  <a:lnTo>
                    <a:pt x="28" y="13"/>
                  </a:lnTo>
                  <a:lnTo>
                    <a:pt x="30" y="14"/>
                  </a:lnTo>
                  <a:lnTo>
                    <a:pt x="31" y="14"/>
                  </a:lnTo>
                  <a:lnTo>
                    <a:pt x="33" y="16"/>
                  </a:lnTo>
                  <a:lnTo>
                    <a:pt x="33" y="18"/>
                  </a:lnTo>
                  <a:lnTo>
                    <a:pt x="34" y="21"/>
                  </a:lnTo>
                  <a:lnTo>
                    <a:pt x="34" y="24"/>
                  </a:lnTo>
                  <a:lnTo>
                    <a:pt x="14" y="24"/>
                  </a:lnTo>
                  <a:lnTo>
                    <a:pt x="14" y="21"/>
                  </a:lnTo>
                  <a:lnTo>
                    <a:pt x="15" y="18"/>
                  </a:lnTo>
                  <a:lnTo>
                    <a:pt x="16" y="16"/>
                  </a:lnTo>
                  <a:lnTo>
                    <a:pt x="17" y="14"/>
                  </a:lnTo>
                  <a:lnTo>
                    <a:pt x="18" y="14"/>
                  </a:lnTo>
                  <a:lnTo>
                    <a:pt x="20" y="13"/>
                  </a:lnTo>
                  <a:lnTo>
                    <a:pt x="21" y="13"/>
                  </a:lnTo>
                  <a:lnTo>
                    <a:pt x="24" y="12"/>
                  </a:lnTo>
                  <a:lnTo>
                    <a:pt x="44" y="12"/>
                  </a:lnTo>
                  <a:lnTo>
                    <a:pt x="44" y="9"/>
                  </a:lnTo>
                  <a:lnTo>
                    <a:pt x="42" y="7"/>
                  </a:lnTo>
                  <a:lnTo>
                    <a:pt x="40" y="5"/>
                  </a:lnTo>
                  <a:lnTo>
                    <a:pt x="38" y="5"/>
                  </a:lnTo>
                  <a:lnTo>
                    <a:pt x="36" y="3"/>
                  </a:lnTo>
                  <a:lnTo>
                    <a:pt x="34" y="2"/>
                  </a:lnTo>
                  <a:lnTo>
                    <a:pt x="31" y="1"/>
                  </a:lnTo>
                  <a:lnTo>
                    <a:pt x="29" y="1"/>
                  </a:lnTo>
                  <a:lnTo>
                    <a:pt x="27" y="0"/>
                  </a:lnTo>
                  <a:lnTo>
                    <a:pt x="23" y="0"/>
                  </a:lnTo>
                  <a:lnTo>
                    <a:pt x="20" y="0"/>
                  </a:lnTo>
                  <a:lnTo>
                    <a:pt x="19" y="1"/>
                  </a:lnTo>
                  <a:lnTo>
                    <a:pt x="16" y="1"/>
                  </a:lnTo>
                  <a:lnTo>
                    <a:pt x="13" y="2"/>
                  </a:lnTo>
                  <a:lnTo>
                    <a:pt x="10" y="5"/>
                  </a:lnTo>
                  <a:lnTo>
                    <a:pt x="6" y="8"/>
                  </a:lnTo>
                  <a:lnTo>
                    <a:pt x="4" y="9"/>
                  </a:lnTo>
                  <a:lnTo>
                    <a:pt x="4" y="12"/>
                  </a:lnTo>
                  <a:lnTo>
                    <a:pt x="3" y="14"/>
                  </a:lnTo>
                  <a:lnTo>
                    <a:pt x="1" y="16"/>
                  </a:lnTo>
                  <a:lnTo>
                    <a:pt x="1" y="20"/>
                  </a:lnTo>
                  <a:lnTo>
                    <a:pt x="0" y="23"/>
                  </a:lnTo>
                  <a:lnTo>
                    <a:pt x="0" y="29"/>
                  </a:lnTo>
                  <a:lnTo>
                    <a:pt x="0" y="35"/>
                  </a:lnTo>
                  <a:lnTo>
                    <a:pt x="1" y="38"/>
                  </a:lnTo>
                  <a:lnTo>
                    <a:pt x="2" y="41"/>
                  </a:lnTo>
                  <a:lnTo>
                    <a:pt x="4" y="45"/>
                  </a:lnTo>
                  <a:lnTo>
                    <a:pt x="4" y="48"/>
                  </a:lnTo>
                  <a:lnTo>
                    <a:pt x="6" y="50"/>
                  </a:lnTo>
                  <a:lnTo>
                    <a:pt x="8" y="52"/>
                  </a:lnTo>
                  <a:lnTo>
                    <a:pt x="10" y="53"/>
                  </a:lnTo>
                  <a:lnTo>
                    <a:pt x="14" y="55"/>
                  </a:lnTo>
                  <a:lnTo>
                    <a:pt x="16" y="56"/>
                  </a:lnTo>
                  <a:lnTo>
                    <a:pt x="19" y="57"/>
                  </a:lnTo>
                  <a:lnTo>
                    <a:pt x="24" y="57"/>
                  </a:lnTo>
                  <a:lnTo>
                    <a:pt x="26" y="57"/>
                  </a:lnTo>
                  <a:lnTo>
                    <a:pt x="28" y="57"/>
                  </a:lnTo>
                  <a:lnTo>
                    <a:pt x="32" y="56"/>
                  </a:lnTo>
                  <a:lnTo>
                    <a:pt x="36" y="54"/>
                  </a:lnTo>
                  <a:lnTo>
                    <a:pt x="39" y="52"/>
                  </a:lnTo>
                  <a:lnTo>
                    <a:pt x="42" y="50"/>
                  </a:lnTo>
                  <a:lnTo>
                    <a:pt x="44" y="47"/>
                  </a:lnTo>
                  <a:lnTo>
                    <a:pt x="46" y="43"/>
                  </a:lnTo>
                  <a:lnTo>
                    <a:pt x="47" y="39"/>
                  </a:lnTo>
                  <a:lnTo>
                    <a:pt x="34" y="3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59" name="Freeform 1479"/>
            <p:cNvSpPr>
              <a:spLocks/>
            </p:cNvSpPr>
            <p:nvPr/>
          </p:nvSpPr>
          <p:spPr bwMode="auto">
            <a:xfrm>
              <a:off x="2353" y="4152"/>
              <a:ext cx="28" cy="55"/>
            </a:xfrm>
            <a:custGeom>
              <a:avLst/>
              <a:gdLst/>
              <a:ahLst/>
              <a:cxnLst>
                <a:cxn ang="0">
                  <a:pos x="0" y="54"/>
                </a:cxn>
                <a:cxn ang="0">
                  <a:pos x="13" y="54"/>
                </a:cxn>
                <a:cxn ang="0">
                  <a:pos x="13" y="26"/>
                </a:cxn>
                <a:cxn ang="0">
                  <a:pos x="13" y="23"/>
                </a:cxn>
                <a:cxn ang="0">
                  <a:pos x="13" y="21"/>
                </a:cxn>
                <a:cxn ang="0">
                  <a:pos x="15" y="19"/>
                </a:cxn>
                <a:cxn ang="0">
                  <a:pos x="16" y="17"/>
                </a:cxn>
                <a:cxn ang="0">
                  <a:pos x="16" y="16"/>
                </a:cxn>
                <a:cxn ang="0">
                  <a:pos x="19" y="15"/>
                </a:cxn>
                <a:cxn ang="0">
                  <a:pos x="20" y="14"/>
                </a:cxn>
                <a:cxn ang="0">
                  <a:pos x="23" y="14"/>
                </a:cxn>
                <a:cxn ang="0">
                  <a:pos x="27" y="14"/>
                </a:cxn>
                <a:cxn ang="0">
                  <a:pos x="27" y="0"/>
                </a:cxn>
                <a:cxn ang="0">
                  <a:pos x="25" y="0"/>
                </a:cxn>
                <a:cxn ang="0">
                  <a:pos x="23" y="0"/>
                </a:cxn>
                <a:cxn ang="0">
                  <a:pos x="21" y="0"/>
                </a:cxn>
                <a:cxn ang="0">
                  <a:pos x="19" y="1"/>
                </a:cxn>
                <a:cxn ang="0">
                  <a:pos x="18" y="2"/>
                </a:cxn>
                <a:cxn ang="0">
                  <a:pos x="16" y="4"/>
                </a:cxn>
                <a:cxn ang="0">
                  <a:pos x="15" y="5"/>
                </a:cxn>
                <a:cxn ang="0">
                  <a:pos x="12" y="10"/>
                </a:cxn>
                <a:cxn ang="0">
                  <a:pos x="12" y="1"/>
                </a:cxn>
                <a:cxn ang="0">
                  <a:pos x="0" y="1"/>
                </a:cxn>
                <a:cxn ang="0">
                  <a:pos x="0" y="54"/>
                </a:cxn>
              </a:cxnLst>
              <a:rect l="0" t="0" r="r" b="b"/>
              <a:pathLst>
                <a:path w="28" h="55">
                  <a:moveTo>
                    <a:pt x="0" y="54"/>
                  </a:moveTo>
                  <a:lnTo>
                    <a:pt x="13" y="54"/>
                  </a:lnTo>
                  <a:lnTo>
                    <a:pt x="13" y="26"/>
                  </a:lnTo>
                  <a:lnTo>
                    <a:pt x="13" y="23"/>
                  </a:lnTo>
                  <a:lnTo>
                    <a:pt x="13" y="21"/>
                  </a:lnTo>
                  <a:lnTo>
                    <a:pt x="15" y="19"/>
                  </a:lnTo>
                  <a:lnTo>
                    <a:pt x="16" y="17"/>
                  </a:lnTo>
                  <a:lnTo>
                    <a:pt x="16" y="16"/>
                  </a:lnTo>
                  <a:lnTo>
                    <a:pt x="19" y="15"/>
                  </a:lnTo>
                  <a:lnTo>
                    <a:pt x="20" y="14"/>
                  </a:lnTo>
                  <a:lnTo>
                    <a:pt x="23" y="14"/>
                  </a:lnTo>
                  <a:lnTo>
                    <a:pt x="27" y="14"/>
                  </a:lnTo>
                  <a:lnTo>
                    <a:pt x="27" y="0"/>
                  </a:lnTo>
                  <a:lnTo>
                    <a:pt x="25" y="0"/>
                  </a:lnTo>
                  <a:lnTo>
                    <a:pt x="23" y="0"/>
                  </a:lnTo>
                  <a:lnTo>
                    <a:pt x="21" y="0"/>
                  </a:lnTo>
                  <a:lnTo>
                    <a:pt x="19" y="1"/>
                  </a:lnTo>
                  <a:lnTo>
                    <a:pt x="18" y="2"/>
                  </a:lnTo>
                  <a:lnTo>
                    <a:pt x="16" y="4"/>
                  </a:lnTo>
                  <a:lnTo>
                    <a:pt x="15" y="5"/>
                  </a:lnTo>
                  <a:lnTo>
                    <a:pt x="12" y="10"/>
                  </a:lnTo>
                  <a:lnTo>
                    <a:pt x="12" y="1"/>
                  </a:lnTo>
                  <a:lnTo>
                    <a:pt x="0" y="1"/>
                  </a:lnTo>
                  <a:lnTo>
                    <a:pt x="0" y="5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0" name="Freeform 1480"/>
            <p:cNvSpPr>
              <a:spLocks/>
            </p:cNvSpPr>
            <p:nvPr/>
          </p:nvSpPr>
          <p:spPr bwMode="auto">
            <a:xfrm>
              <a:off x="2395" y="4151"/>
              <a:ext cx="49" cy="58"/>
            </a:xfrm>
            <a:custGeom>
              <a:avLst/>
              <a:gdLst/>
              <a:ahLst/>
              <a:cxnLst>
                <a:cxn ang="0">
                  <a:pos x="32" y="52"/>
                </a:cxn>
                <a:cxn ang="0">
                  <a:pos x="48" y="55"/>
                </a:cxn>
                <a:cxn ang="0">
                  <a:pos x="46" y="52"/>
                </a:cxn>
                <a:cxn ang="0">
                  <a:pos x="44" y="48"/>
                </a:cxn>
                <a:cxn ang="0">
                  <a:pos x="44" y="29"/>
                </a:cxn>
                <a:cxn ang="0">
                  <a:pos x="31" y="34"/>
                </a:cxn>
                <a:cxn ang="0">
                  <a:pos x="30" y="40"/>
                </a:cxn>
                <a:cxn ang="0">
                  <a:pos x="28" y="43"/>
                </a:cxn>
                <a:cxn ang="0">
                  <a:pos x="25" y="46"/>
                </a:cxn>
                <a:cxn ang="0">
                  <a:pos x="20" y="46"/>
                </a:cxn>
                <a:cxn ang="0">
                  <a:pos x="17" y="46"/>
                </a:cxn>
                <a:cxn ang="0">
                  <a:pos x="13" y="44"/>
                </a:cxn>
                <a:cxn ang="0">
                  <a:pos x="13" y="42"/>
                </a:cxn>
                <a:cxn ang="0">
                  <a:pos x="13" y="39"/>
                </a:cxn>
                <a:cxn ang="0">
                  <a:pos x="14" y="36"/>
                </a:cxn>
                <a:cxn ang="0">
                  <a:pos x="20" y="33"/>
                </a:cxn>
                <a:cxn ang="0">
                  <a:pos x="28" y="31"/>
                </a:cxn>
                <a:cxn ang="0">
                  <a:pos x="44" y="29"/>
                </a:cxn>
                <a:cxn ang="0">
                  <a:pos x="44" y="12"/>
                </a:cxn>
                <a:cxn ang="0">
                  <a:pos x="42" y="6"/>
                </a:cxn>
                <a:cxn ang="0">
                  <a:pos x="36" y="2"/>
                </a:cxn>
                <a:cxn ang="0">
                  <a:pos x="28" y="0"/>
                </a:cxn>
                <a:cxn ang="0">
                  <a:pos x="20" y="0"/>
                </a:cxn>
                <a:cxn ang="0">
                  <a:pos x="16" y="1"/>
                </a:cxn>
                <a:cxn ang="0">
                  <a:pos x="12" y="2"/>
                </a:cxn>
                <a:cxn ang="0">
                  <a:pos x="7" y="5"/>
                </a:cxn>
                <a:cxn ang="0">
                  <a:pos x="3" y="11"/>
                </a:cxn>
                <a:cxn ang="0">
                  <a:pos x="2" y="16"/>
                </a:cxn>
                <a:cxn ang="0">
                  <a:pos x="2" y="19"/>
                </a:cxn>
                <a:cxn ang="0">
                  <a:pos x="14" y="18"/>
                </a:cxn>
                <a:cxn ang="0">
                  <a:pos x="15" y="15"/>
                </a:cxn>
                <a:cxn ang="0">
                  <a:pos x="17" y="13"/>
                </a:cxn>
                <a:cxn ang="0">
                  <a:pos x="20" y="12"/>
                </a:cxn>
                <a:cxn ang="0">
                  <a:pos x="23" y="11"/>
                </a:cxn>
                <a:cxn ang="0">
                  <a:pos x="27" y="12"/>
                </a:cxn>
                <a:cxn ang="0">
                  <a:pos x="29" y="13"/>
                </a:cxn>
                <a:cxn ang="0">
                  <a:pos x="31" y="16"/>
                </a:cxn>
                <a:cxn ang="0">
                  <a:pos x="31" y="19"/>
                </a:cxn>
                <a:cxn ang="0">
                  <a:pos x="29" y="22"/>
                </a:cxn>
                <a:cxn ang="0">
                  <a:pos x="23" y="23"/>
                </a:cxn>
                <a:cxn ang="0">
                  <a:pos x="12" y="24"/>
                </a:cxn>
                <a:cxn ang="0">
                  <a:pos x="6" y="27"/>
                </a:cxn>
                <a:cxn ang="0">
                  <a:pos x="2" y="31"/>
                </a:cxn>
                <a:cxn ang="0">
                  <a:pos x="0" y="37"/>
                </a:cxn>
                <a:cxn ang="0">
                  <a:pos x="0" y="41"/>
                </a:cxn>
                <a:cxn ang="0">
                  <a:pos x="0" y="44"/>
                </a:cxn>
                <a:cxn ang="0">
                  <a:pos x="2" y="51"/>
                </a:cxn>
                <a:cxn ang="0">
                  <a:pos x="6" y="55"/>
                </a:cxn>
                <a:cxn ang="0">
                  <a:pos x="9" y="56"/>
                </a:cxn>
                <a:cxn ang="0">
                  <a:pos x="13" y="57"/>
                </a:cxn>
                <a:cxn ang="0">
                  <a:pos x="20" y="57"/>
                </a:cxn>
                <a:cxn ang="0">
                  <a:pos x="25" y="55"/>
                </a:cxn>
                <a:cxn ang="0">
                  <a:pos x="28" y="52"/>
                </a:cxn>
                <a:cxn ang="0">
                  <a:pos x="31" y="49"/>
                </a:cxn>
              </a:cxnLst>
              <a:rect l="0" t="0" r="r" b="b"/>
              <a:pathLst>
                <a:path w="49" h="58">
                  <a:moveTo>
                    <a:pt x="31" y="49"/>
                  </a:moveTo>
                  <a:lnTo>
                    <a:pt x="32" y="52"/>
                  </a:lnTo>
                  <a:lnTo>
                    <a:pt x="33" y="55"/>
                  </a:lnTo>
                  <a:lnTo>
                    <a:pt x="48" y="55"/>
                  </a:lnTo>
                  <a:lnTo>
                    <a:pt x="48" y="53"/>
                  </a:lnTo>
                  <a:lnTo>
                    <a:pt x="46" y="52"/>
                  </a:lnTo>
                  <a:lnTo>
                    <a:pt x="45" y="51"/>
                  </a:lnTo>
                  <a:lnTo>
                    <a:pt x="44" y="48"/>
                  </a:lnTo>
                  <a:lnTo>
                    <a:pt x="44" y="46"/>
                  </a:lnTo>
                  <a:lnTo>
                    <a:pt x="44" y="29"/>
                  </a:lnTo>
                  <a:lnTo>
                    <a:pt x="31" y="29"/>
                  </a:lnTo>
                  <a:lnTo>
                    <a:pt x="31" y="34"/>
                  </a:lnTo>
                  <a:lnTo>
                    <a:pt x="31" y="37"/>
                  </a:lnTo>
                  <a:lnTo>
                    <a:pt x="30" y="40"/>
                  </a:lnTo>
                  <a:lnTo>
                    <a:pt x="29" y="42"/>
                  </a:lnTo>
                  <a:lnTo>
                    <a:pt x="28" y="43"/>
                  </a:lnTo>
                  <a:lnTo>
                    <a:pt x="27" y="44"/>
                  </a:lnTo>
                  <a:lnTo>
                    <a:pt x="25" y="46"/>
                  </a:lnTo>
                  <a:lnTo>
                    <a:pt x="22" y="46"/>
                  </a:lnTo>
                  <a:lnTo>
                    <a:pt x="20" y="46"/>
                  </a:lnTo>
                  <a:lnTo>
                    <a:pt x="18" y="46"/>
                  </a:lnTo>
                  <a:lnTo>
                    <a:pt x="17" y="46"/>
                  </a:lnTo>
                  <a:lnTo>
                    <a:pt x="15" y="44"/>
                  </a:lnTo>
                  <a:lnTo>
                    <a:pt x="13" y="44"/>
                  </a:lnTo>
                  <a:lnTo>
                    <a:pt x="13" y="43"/>
                  </a:lnTo>
                  <a:lnTo>
                    <a:pt x="13" y="42"/>
                  </a:lnTo>
                  <a:lnTo>
                    <a:pt x="12" y="40"/>
                  </a:lnTo>
                  <a:lnTo>
                    <a:pt x="13" y="39"/>
                  </a:lnTo>
                  <a:lnTo>
                    <a:pt x="13" y="38"/>
                  </a:lnTo>
                  <a:lnTo>
                    <a:pt x="14" y="36"/>
                  </a:lnTo>
                  <a:lnTo>
                    <a:pt x="17" y="34"/>
                  </a:lnTo>
                  <a:lnTo>
                    <a:pt x="20" y="33"/>
                  </a:lnTo>
                  <a:lnTo>
                    <a:pt x="24" y="32"/>
                  </a:lnTo>
                  <a:lnTo>
                    <a:pt x="28" y="31"/>
                  </a:lnTo>
                  <a:lnTo>
                    <a:pt x="31" y="29"/>
                  </a:lnTo>
                  <a:lnTo>
                    <a:pt x="44" y="29"/>
                  </a:lnTo>
                  <a:lnTo>
                    <a:pt x="44" y="15"/>
                  </a:lnTo>
                  <a:lnTo>
                    <a:pt x="44" y="12"/>
                  </a:lnTo>
                  <a:lnTo>
                    <a:pt x="43" y="9"/>
                  </a:lnTo>
                  <a:lnTo>
                    <a:pt x="42" y="6"/>
                  </a:lnTo>
                  <a:lnTo>
                    <a:pt x="39" y="4"/>
                  </a:lnTo>
                  <a:lnTo>
                    <a:pt x="36" y="2"/>
                  </a:lnTo>
                  <a:lnTo>
                    <a:pt x="32" y="1"/>
                  </a:lnTo>
                  <a:lnTo>
                    <a:pt x="28" y="0"/>
                  </a:lnTo>
                  <a:lnTo>
                    <a:pt x="22" y="0"/>
                  </a:lnTo>
                  <a:lnTo>
                    <a:pt x="20" y="0"/>
                  </a:lnTo>
                  <a:lnTo>
                    <a:pt x="18" y="0"/>
                  </a:lnTo>
                  <a:lnTo>
                    <a:pt x="16" y="1"/>
                  </a:lnTo>
                  <a:lnTo>
                    <a:pt x="13" y="2"/>
                  </a:lnTo>
                  <a:lnTo>
                    <a:pt x="12" y="2"/>
                  </a:lnTo>
                  <a:lnTo>
                    <a:pt x="10" y="3"/>
                  </a:lnTo>
                  <a:lnTo>
                    <a:pt x="7" y="5"/>
                  </a:lnTo>
                  <a:lnTo>
                    <a:pt x="4" y="7"/>
                  </a:lnTo>
                  <a:lnTo>
                    <a:pt x="3" y="11"/>
                  </a:lnTo>
                  <a:lnTo>
                    <a:pt x="2" y="14"/>
                  </a:lnTo>
                  <a:lnTo>
                    <a:pt x="2" y="16"/>
                  </a:lnTo>
                  <a:lnTo>
                    <a:pt x="2" y="18"/>
                  </a:lnTo>
                  <a:lnTo>
                    <a:pt x="2" y="19"/>
                  </a:lnTo>
                  <a:lnTo>
                    <a:pt x="14" y="19"/>
                  </a:lnTo>
                  <a:lnTo>
                    <a:pt x="14" y="18"/>
                  </a:lnTo>
                  <a:lnTo>
                    <a:pt x="14" y="16"/>
                  </a:lnTo>
                  <a:lnTo>
                    <a:pt x="15" y="15"/>
                  </a:lnTo>
                  <a:lnTo>
                    <a:pt x="16" y="14"/>
                  </a:lnTo>
                  <a:lnTo>
                    <a:pt x="17" y="13"/>
                  </a:lnTo>
                  <a:lnTo>
                    <a:pt x="18" y="13"/>
                  </a:lnTo>
                  <a:lnTo>
                    <a:pt x="20" y="12"/>
                  </a:lnTo>
                  <a:lnTo>
                    <a:pt x="21" y="11"/>
                  </a:lnTo>
                  <a:lnTo>
                    <a:pt x="23" y="11"/>
                  </a:lnTo>
                  <a:lnTo>
                    <a:pt x="25" y="11"/>
                  </a:lnTo>
                  <a:lnTo>
                    <a:pt x="27" y="12"/>
                  </a:lnTo>
                  <a:lnTo>
                    <a:pt x="28" y="12"/>
                  </a:lnTo>
                  <a:lnTo>
                    <a:pt x="29" y="13"/>
                  </a:lnTo>
                  <a:lnTo>
                    <a:pt x="30" y="14"/>
                  </a:lnTo>
                  <a:lnTo>
                    <a:pt x="31" y="16"/>
                  </a:lnTo>
                  <a:lnTo>
                    <a:pt x="31" y="18"/>
                  </a:lnTo>
                  <a:lnTo>
                    <a:pt x="31" y="19"/>
                  </a:lnTo>
                  <a:lnTo>
                    <a:pt x="30" y="20"/>
                  </a:lnTo>
                  <a:lnTo>
                    <a:pt x="29" y="22"/>
                  </a:lnTo>
                  <a:lnTo>
                    <a:pt x="28" y="22"/>
                  </a:lnTo>
                  <a:lnTo>
                    <a:pt x="23" y="23"/>
                  </a:lnTo>
                  <a:lnTo>
                    <a:pt x="17" y="24"/>
                  </a:lnTo>
                  <a:lnTo>
                    <a:pt x="12" y="24"/>
                  </a:lnTo>
                  <a:lnTo>
                    <a:pt x="9" y="25"/>
                  </a:lnTo>
                  <a:lnTo>
                    <a:pt x="6" y="27"/>
                  </a:lnTo>
                  <a:lnTo>
                    <a:pt x="4" y="29"/>
                  </a:lnTo>
                  <a:lnTo>
                    <a:pt x="2" y="31"/>
                  </a:lnTo>
                  <a:lnTo>
                    <a:pt x="1" y="34"/>
                  </a:lnTo>
                  <a:lnTo>
                    <a:pt x="0" y="37"/>
                  </a:lnTo>
                  <a:lnTo>
                    <a:pt x="0" y="39"/>
                  </a:lnTo>
                  <a:lnTo>
                    <a:pt x="0" y="41"/>
                  </a:lnTo>
                  <a:lnTo>
                    <a:pt x="0" y="43"/>
                  </a:lnTo>
                  <a:lnTo>
                    <a:pt x="0" y="44"/>
                  </a:lnTo>
                  <a:lnTo>
                    <a:pt x="1" y="48"/>
                  </a:lnTo>
                  <a:lnTo>
                    <a:pt x="2" y="51"/>
                  </a:lnTo>
                  <a:lnTo>
                    <a:pt x="4" y="53"/>
                  </a:lnTo>
                  <a:lnTo>
                    <a:pt x="6" y="55"/>
                  </a:lnTo>
                  <a:lnTo>
                    <a:pt x="7" y="55"/>
                  </a:lnTo>
                  <a:lnTo>
                    <a:pt x="9" y="56"/>
                  </a:lnTo>
                  <a:lnTo>
                    <a:pt x="12" y="57"/>
                  </a:lnTo>
                  <a:lnTo>
                    <a:pt x="13" y="57"/>
                  </a:lnTo>
                  <a:lnTo>
                    <a:pt x="15" y="57"/>
                  </a:lnTo>
                  <a:lnTo>
                    <a:pt x="20" y="57"/>
                  </a:lnTo>
                  <a:lnTo>
                    <a:pt x="22" y="56"/>
                  </a:lnTo>
                  <a:lnTo>
                    <a:pt x="25" y="55"/>
                  </a:lnTo>
                  <a:lnTo>
                    <a:pt x="27" y="54"/>
                  </a:lnTo>
                  <a:lnTo>
                    <a:pt x="28" y="52"/>
                  </a:lnTo>
                  <a:lnTo>
                    <a:pt x="30" y="51"/>
                  </a:lnTo>
                  <a:lnTo>
                    <a:pt x="31"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1" name="Freeform 1481"/>
            <p:cNvSpPr>
              <a:spLocks/>
            </p:cNvSpPr>
            <p:nvPr/>
          </p:nvSpPr>
          <p:spPr bwMode="auto">
            <a:xfrm>
              <a:off x="2455" y="4137"/>
              <a:ext cx="27" cy="71"/>
            </a:xfrm>
            <a:custGeom>
              <a:avLst/>
              <a:gdLst/>
              <a:ahLst/>
              <a:cxnLst>
                <a:cxn ang="0">
                  <a:pos x="26" y="70"/>
                </a:cxn>
                <a:cxn ang="0">
                  <a:pos x="26" y="59"/>
                </a:cxn>
                <a:cxn ang="0">
                  <a:pos x="23" y="59"/>
                </a:cxn>
                <a:cxn ang="0">
                  <a:pos x="21" y="59"/>
                </a:cxn>
                <a:cxn ang="0">
                  <a:pos x="20" y="58"/>
                </a:cxn>
                <a:cxn ang="0">
                  <a:pos x="20" y="57"/>
                </a:cxn>
                <a:cxn ang="0">
                  <a:pos x="19" y="55"/>
                </a:cxn>
                <a:cxn ang="0">
                  <a:pos x="19" y="25"/>
                </a:cxn>
                <a:cxn ang="0">
                  <a:pos x="26" y="25"/>
                </a:cxn>
                <a:cxn ang="0">
                  <a:pos x="26" y="15"/>
                </a:cxn>
                <a:cxn ang="0">
                  <a:pos x="19" y="15"/>
                </a:cxn>
                <a:cxn ang="0">
                  <a:pos x="19" y="0"/>
                </a:cxn>
                <a:cxn ang="0">
                  <a:pos x="7" y="0"/>
                </a:cxn>
                <a:cxn ang="0">
                  <a:pos x="7" y="15"/>
                </a:cxn>
                <a:cxn ang="0">
                  <a:pos x="0" y="15"/>
                </a:cxn>
                <a:cxn ang="0">
                  <a:pos x="0" y="25"/>
                </a:cxn>
                <a:cxn ang="0">
                  <a:pos x="7" y="25"/>
                </a:cxn>
                <a:cxn ang="0">
                  <a:pos x="7" y="54"/>
                </a:cxn>
                <a:cxn ang="0">
                  <a:pos x="7" y="58"/>
                </a:cxn>
                <a:cxn ang="0">
                  <a:pos x="7" y="62"/>
                </a:cxn>
                <a:cxn ang="0">
                  <a:pos x="7" y="64"/>
                </a:cxn>
                <a:cxn ang="0">
                  <a:pos x="8" y="65"/>
                </a:cxn>
                <a:cxn ang="0">
                  <a:pos x="9" y="67"/>
                </a:cxn>
                <a:cxn ang="0">
                  <a:pos x="11" y="68"/>
                </a:cxn>
                <a:cxn ang="0">
                  <a:pos x="13" y="69"/>
                </a:cxn>
                <a:cxn ang="0">
                  <a:pos x="15" y="70"/>
                </a:cxn>
                <a:cxn ang="0">
                  <a:pos x="19" y="70"/>
                </a:cxn>
                <a:cxn ang="0">
                  <a:pos x="26" y="70"/>
                </a:cxn>
              </a:cxnLst>
              <a:rect l="0" t="0" r="r" b="b"/>
              <a:pathLst>
                <a:path w="27" h="71">
                  <a:moveTo>
                    <a:pt x="26" y="70"/>
                  </a:moveTo>
                  <a:lnTo>
                    <a:pt x="26" y="59"/>
                  </a:lnTo>
                  <a:lnTo>
                    <a:pt x="23" y="59"/>
                  </a:lnTo>
                  <a:lnTo>
                    <a:pt x="21" y="59"/>
                  </a:lnTo>
                  <a:lnTo>
                    <a:pt x="20" y="58"/>
                  </a:lnTo>
                  <a:lnTo>
                    <a:pt x="20" y="57"/>
                  </a:lnTo>
                  <a:lnTo>
                    <a:pt x="19" y="55"/>
                  </a:lnTo>
                  <a:lnTo>
                    <a:pt x="19" y="25"/>
                  </a:lnTo>
                  <a:lnTo>
                    <a:pt x="26" y="25"/>
                  </a:lnTo>
                  <a:lnTo>
                    <a:pt x="26" y="15"/>
                  </a:lnTo>
                  <a:lnTo>
                    <a:pt x="19" y="15"/>
                  </a:lnTo>
                  <a:lnTo>
                    <a:pt x="19" y="0"/>
                  </a:lnTo>
                  <a:lnTo>
                    <a:pt x="7" y="0"/>
                  </a:lnTo>
                  <a:lnTo>
                    <a:pt x="7" y="15"/>
                  </a:lnTo>
                  <a:lnTo>
                    <a:pt x="0" y="15"/>
                  </a:lnTo>
                  <a:lnTo>
                    <a:pt x="0" y="25"/>
                  </a:lnTo>
                  <a:lnTo>
                    <a:pt x="7" y="25"/>
                  </a:lnTo>
                  <a:lnTo>
                    <a:pt x="7" y="54"/>
                  </a:lnTo>
                  <a:lnTo>
                    <a:pt x="7" y="58"/>
                  </a:lnTo>
                  <a:lnTo>
                    <a:pt x="7" y="62"/>
                  </a:lnTo>
                  <a:lnTo>
                    <a:pt x="7" y="64"/>
                  </a:lnTo>
                  <a:lnTo>
                    <a:pt x="8" y="65"/>
                  </a:lnTo>
                  <a:lnTo>
                    <a:pt x="9" y="67"/>
                  </a:lnTo>
                  <a:lnTo>
                    <a:pt x="11" y="68"/>
                  </a:lnTo>
                  <a:lnTo>
                    <a:pt x="13" y="69"/>
                  </a:lnTo>
                  <a:lnTo>
                    <a:pt x="15" y="70"/>
                  </a:lnTo>
                  <a:lnTo>
                    <a:pt x="19" y="70"/>
                  </a:lnTo>
                  <a:lnTo>
                    <a:pt x="26" y="7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2" name="Freeform 1482"/>
            <p:cNvSpPr>
              <a:spLocks/>
            </p:cNvSpPr>
            <p:nvPr/>
          </p:nvSpPr>
          <p:spPr bwMode="auto">
            <a:xfrm>
              <a:off x="2499" y="4153"/>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3" name="Freeform 1483"/>
            <p:cNvSpPr>
              <a:spLocks/>
            </p:cNvSpPr>
            <p:nvPr/>
          </p:nvSpPr>
          <p:spPr bwMode="auto">
            <a:xfrm>
              <a:off x="2499" y="4132"/>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4" name="Freeform 1484"/>
            <p:cNvSpPr>
              <a:spLocks/>
            </p:cNvSpPr>
            <p:nvPr/>
          </p:nvSpPr>
          <p:spPr bwMode="auto">
            <a:xfrm>
              <a:off x="2524" y="4153"/>
              <a:ext cx="52" cy="54"/>
            </a:xfrm>
            <a:custGeom>
              <a:avLst/>
              <a:gdLst/>
              <a:ahLst/>
              <a:cxnLst>
                <a:cxn ang="0">
                  <a:pos x="19" y="53"/>
                </a:cxn>
                <a:cxn ang="0">
                  <a:pos x="33" y="53"/>
                </a:cxn>
                <a:cxn ang="0">
                  <a:pos x="51" y="0"/>
                </a:cxn>
                <a:cxn ang="0">
                  <a:pos x="37" y="0"/>
                </a:cxn>
                <a:cxn ang="0">
                  <a:pos x="26" y="39"/>
                </a:cxn>
                <a:cxn ang="0">
                  <a:pos x="15" y="0"/>
                </a:cxn>
                <a:cxn ang="0">
                  <a:pos x="0" y="0"/>
                </a:cxn>
                <a:cxn ang="0">
                  <a:pos x="19" y="53"/>
                </a:cxn>
              </a:cxnLst>
              <a:rect l="0" t="0" r="r" b="b"/>
              <a:pathLst>
                <a:path w="52" h="54">
                  <a:moveTo>
                    <a:pt x="19" y="53"/>
                  </a:moveTo>
                  <a:lnTo>
                    <a:pt x="33" y="53"/>
                  </a:lnTo>
                  <a:lnTo>
                    <a:pt x="51" y="0"/>
                  </a:lnTo>
                  <a:lnTo>
                    <a:pt x="37" y="0"/>
                  </a:lnTo>
                  <a:lnTo>
                    <a:pt x="26" y="39"/>
                  </a:lnTo>
                  <a:lnTo>
                    <a:pt x="15" y="0"/>
                  </a:lnTo>
                  <a:lnTo>
                    <a:pt x="0" y="0"/>
                  </a:lnTo>
                  <a:lnTo>
                    <a:pt x="19" y="5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5" name="Freeform 1485"/>
            <p:cNvSpPr>
              <a:spLocks/>
            </p:cNvSpPr>
            <p:nvPr/>
          </p:nvSpPr>
          <p:spPr bwMode="auto">
            <a:xfrm>
              <a:off x="2588" y="4151"/>
              <a:ext cx="49" cy="58"/>
            </a:xfrm>
            <a:custGeom>
              <a:avLst/>
              <a:gdLst/>
              <a:ahLst/>
              <a:cxnLst>
                <a:cxn ang="0">
                  <a:pos x="32" y="52"/>
                </a:cxn>
                <a:cxn ang="0">
                  <a:pos x="48" y="55"/>
                </a:cxn>
                <a:cxn ang="0">
                  <a:pos x="46" y="52"/>
                </a:cxn>
                <a:cxn ang="0">
                  <a:pos x="45" y="48"/>
                </a:cxn>
                <a:cxn ang="0">
                  <a:pos x="45" y="29"/>
                </a:cxn>
                <a:cxn ang="0">
                  <a:pos x="32" y="34"/>
                </a:cxn>
                <a:cxn ang="0">
                  <a:pos x="31" y="40"/>
                </a:cxn>
                <a:cxn ang="0">
                  <a:pos x="28" y="43"/>
                </a:cxn>
                <a:cxn ang="0">
                  <a:pos x="25" y="46"/>
                </a:cxn>
                <a:cxn ang="0">
                  <a:pos x="20" y="46"/>
                </a:cxn>
                <a:cxn ang="0">
                  <a:pos x="18" y="46"/>
                </a:cxn>
                <a:cxn ang="0">
                  <a:pos x="14" y="44"/>
                </a:cxn>
                <a:cxn ang="0">
                  <a:pos x="13" y="42"/>
                </a:cxn>
                <a:cxn ang="0">
                  <a:pos x="13" y="39"/>
                </a:cxn>
                <a:cxn ang="0">
                  <a:pos x="15" y="36"/>
                </a:cxn>
                <a:cxn ang="0">
                  <a:pos x="20" y="33"/>
                </a:cxn>
                <a:cxn ang="0">
                  <a:pos x="28" y="31"/>
                </a:cxn>
                <a:cxn ang="0">
                  <a:pos x="45" y="29"/>
                </a:cxn>
                <a:cxn ang="0">
                  <a:pos x="44" y="12"/>
                </a:cxn>
                <a:cxn ang="0">
                  <a:pos x="42" y="6"/>
                </a:cxn>
                <a:cxn ang="0">
                  <a:pos x="36" y="2"/>
                </a:cxn>
                <a:cxn ang="0">
                  <a:pos x="28" y="0"/>
                </a:cxn>
                <a:cxn ang="0">
                  <a:pos x="20" y="0"/>
                </a:cxn>
                <a:cxn ang="0">
                  <a:pos x="16" y="1"/>
                </a:cxn>
                <a:cxn ang="0">
                  <a:pos x="12" y="2"/>
                </a:cxn>
                <a:cxn ang="0">
                  <a:pos x="8" y="5"/>
                </a:cxn>
                <a:cxn ang="0">
                  <a:pos x="4" y="11"/>
                </a:cxn>
                <a:cxn ang="0">
                  <a:pos x="2" y="16"/>
                </a:cxn>
                <a:cxn ang="0">
                  <a:pos x="2" y="19"/>
                </a:cxn>
                <a:cxn ang="0">
                  <a:pos x="15" y="18"/>
                </a:cxn>
                <a:cxn ang="0">
                  <a:pos x="15" y="15"/>
                </a:cxn>
                <a:cxn ang="0">
                  <a:pos x="17" y="13"/>
                </a:cxn>
                <a:cxn ang="0">
                  <a:pos x="20" y="12"/>
                </a:cxn>
                <a:cxn ang="0">
                  <a:pos x="23" y="11"/>
                </a:cxn>
                <a:cxn ang="0">
                  <a:pos x="28" y="12"/>
                </a:cxn>
                <a:cxn ang="0">
                  <a:pos x="29" y="13"/>
                </a:cxn>
                <a:cxn ang="0">
                  <a:pos x="32" y="16"/>
                </a:cxn>
                <a:cxn ang="0">
                  <a:pos x="32" y="19"/>
                </a:cxn>
                <a:cxn ang="0">
                  <a:pos x="30" y="22"/>
                </a:cxn>
                <a:cxn ang="0">
                  <a:pos x="24" y="23"/>
                </a:cxn>
                <a:cxn ang="0">
                  <a:pos x="13" y="24"/>
                </a:cxn>
                <a:cxn ang="0">
                  <a:pos x="6" y="27"/>
                </a:cxn>
                <a:cxn ang="0">
                  <a:pos x="3" y="31"/>
                </a:cxn>
                <a:cxn ang="0">
                  <a:pos x="1" y="37"/>
                </a:cxn>
                <a:cxn ang="0">
                  <a:pos x="0" y="41"/>
                </a:cxn>
                <a:cxn ang="0">
                  <a:pos x="1" y="44"/>
                </a:cxn>
                <a:cxn ang="0">
                  <a:pos x="3" y="51"/>
                </a:cxn>
                <a:cxn ang="0">
                  <a:pos x="6" y="55"/>
                </a:cxn>
                <a:cxn ang="0">
                  <a:pos x="9" y="56"/>
                </a:cxn>
                <a:cxn ang="0">
                  <a:pos x="14" y="57"/>
                </a:cxn>
                <a:cxn ang="0">
                  <a:pos x="21" y="57"/>
                </a:cxn>
                <a:cxn ang="0">
                  <a:pos x="26" y="55"/>
                </a:cxn>
                <a:cxn ang="0">
                  <a:pos x="29" y="52"/>
                </a:cxn>
                <a:cxn ang="0">
                  <a:pos x="32" y="49"/>
                </a:cxn>
              </a:cxnLst>
              <a:rect l="0" t="0" r="r" b="b"/>
              <a:pathLst>
                <a:path w="49" h="58">
                  <a:moveTo>
                    <a:pt x="32" y="49"/>
                  </a:moveTo>
                  <a:lnTo>
                    <a:pt x="32" y="52"/>
                  </a:lnTo>
                  <a:lnTo>
                    <a:pt x="34" y="55"/>
                  </a:lnTo>
                  <a:lnTo>
                    <a:pt x="48" y="55"/>
                  </a:lnTo>
                  <a:lnTo>
                    <a:pt x="48" y="53"/>
                  </a:lnTo>
                  <a:lnTo>
                    <a:pt x="46" y="52"/>
                  </a:lnTo>
                  <a:lnTo>
                    <a:pt x="45" y="51"/>
                  </a:lnTo>
                  <a:lnTo>
                    <a:pt x="45" y="48"/>
                  </a:lnTo>
                  <a:lnTo>
                    <a:pt x="45" y="46"/>
                  </a:lnTo>
                  <a:lnTo>
                    <a:pt x="45" y="29"/>
                  </a:lnTo>
                  <a:lnTo>
                    <a:pt x="32" y="29"/>
                  </a:lnTo>
                  <a:lnTo>
                    <a:pt x="32" y="34"/>
                  </a:lnTo>
                  <a:lnTo>
                    <a:pt x="32" y="37"/>
                  </a:lnTo>
                  <a:lnTo>
                    <a:pt x="31" y="40"/>
                  </a:lnTo>
                  <a:lnTo>
                    <a:pt x="30" y="42"/>
                  </a:lnTo>
                  <a:lnTo>
                    <a:pt x="28" y="43"/>
                  </a:lnTo>
                  <a:lnTo>
                    <a:pt x="28" y="44"/>
                  </a:lnTo>
                  <a:lnTo>
                    <a:pt x="25" y="46"/>
                  </a:lnTo>
                  <a:lnTo>
                    <a:pt x="22" y="46"/>
                  </a:lnTo>
                  <a:lnTo>
                    <a:pt x="20" y="46"/>
                  </a:lnTo>
                  <a:lnTo>
                    <a:pt x="19" y="46"/>
                  </a:lnTo>
                  <a:lnTo>
                    <a:pt x="18" y="46"/>
                  </a:lnTo>
                  <a:lnTo>
                    <a:pt x="15" y="44"/>
                  </a:lnTo>
                  <a:lnTo>
                    <a:pt x="14" y="44"/>
                  </a:lnTo>
                  <a:lnTo>
                    <a:pt x="14" y="43"/>
                  </a:lnTo>
                  <a:lnTo>
                    <a:pt x="13" y="42"/>
                  </a:lnTo>
                  <a:lnTo>
                    <a:pt x="13" y="40"/>
                  </a:lnTo>
                  <a:lnTo>
                    <a:pt x="13" y="39"/>
                  </a:lnTo>
                  <a:lnTo>
                    <a:pt x="14" y="38"/>
                  </a:lnTo>
                  <a:lnTo>
                    <a:pt x="15" y="36"/>
                  </a:lnTo>
                  <a:lnTo>
                    <a:pt x="17" y="34"/>
                  </a:lnTo>
                  <a:lnTo>
                    <a:pt x="20" y="33"/>
                  </a:lnTo>
                  <a:lnTo>
                    <a:pt x="25" y="32"/>
                  </a:lnTo>
                  <a:lnTo>
                    <a:pt x="28" y="31"/>
                  </a:lnTo>
                  <a:lnTo>
                    <a:pt x="32" y="29"/>
                  </a:lnTo>
                  <a:lnTo>
                    <a:pt x="45" y="29"/>
                  </a:lnTo>
                  <a:lnTo>
                    <a:pt x="45" y="15"/>
                  </a:lnTo>
                  <a:lnTo>
                    <a:pt x="44" y="12"/>
                  </a:lnTo>
                  <a:lnTo>
                    <a:pt x="44" y="9"/>
                  </a:lnTo>
                  <a:lnTo>
                    <a:pt x="42" y="6"/>
                  </a:lnTo>
                  <a:lnTo>
                    <a:pt x="39" y="4"/>
                  </a:lnTo>
                  <a:lnTo>
                    <a:pt x="36" y="2"/>
                  </a:lnTo>
                  <a:lnTo>
                    <a:pt x="32" y="1"/>
                  </a:lnTo>
                  <a:lnTo>
                    <a:pt x="28" y="0"/>
                  </a:lnTo>
                  <a:lnTo>
                    <a:pt x="23" y="0"/>
                  </a:lnTo>
                  <a:lnTo>
                    <a:pt x="20" y="0"/>
                  </a:lnTo>
                  <a:lnTo>
                    <a:pt x="19" y="0"/>
                  </a:lnTo>
                  <a:lnTo>
                    <a:pt x="16" y="1"/>
                  </a:lnTo>
                  <a:lnTo>
                    <a:pt x="14" y="2"/>
                  </a:lnTo>
                  <a:lnTo>
                    <a:pt x="12" y="2"/>
                  </a:lnTo>
                  <a:lnTo>
                    <a:pt x="11" y="3"/>
                  </a:lnTo>
                  <a:lnTo>
                    <a:pt x="8" y="5"/>
                  </a:lnTo>
                  <a:lnTo>
                    <a:pt x="5" y="7"/>
                  </a:lnTo>
                  <a:lnTo>
                    <a:pt x="4" y="11"/>
                  </a:lnTo>
                  <a:lnTo>
                    <a:pt x="3" y="14"/>
                  </a:lnTo>
                  <a:lnTo>
                    <a:pt x="2" y="16"/>
                  </a:lnTo>
                  <a:lnTo>
                    <a:pt x="2" y="18"/>
                  </a:lnTo>
                  <a:lnTo>
                    <a:pt x="2" y="19"/>
                  </a:lnTo>
                  <a:lnTo>
                    <a:pt x="15" y="19"/>
                  </a:lnTo>
                  <a:lnTo>
                    <a:pt x="15" y="18"/>
                  </a:lnTo>
                  <a:lnTo>
                    <a:pt x="15" y="16"/>
                  </a:lnTo>
                  <a:lnTo>
                    <a:pt x="15" y="15"/>
                  </a:lnTo>
                  <a:lnTo>
                    <a:pt x="16" y="14"/>
                  </a:lnTo>
                  <a:lnTo>
                    <a:pt x="17" y="13"/>
                  </a:lnTo>
                  <a:lnTo>
                    <a:pt x="19" y="13"/>
                  </a:lnTo>
                  <a:lnTo>
                    <a:pt x="20" y="12"/>
                  </a:lnTo>
                  <a:lnTo>
                    <a:pt x="21" y="11"/>
                  </a:lnTo>
                  <a:lnTo>
                    <a:pt x="23" y="11"/>
                  </a:lnTo>
                  <a:lnTo>
                    <a:pt x="26" y="11"/>
                  </a:lnTo>
                  <a:lnTo>
                    <a:pt x="28" y="12"/>
                  </a:lnTo>
                  <a:lnTo>
                    <a:pt x="28" y="12"/>
                  </a:lnTo>
                  <a:lnTo>
                    <a:pt x="29" y="13"/>
                  </a:lnTo>
                  <a:lnTo>
                    <a:pt x="31" y="14"/>
                  </a:lnTo>
                  <a:lnTo>
                    <a:pt x="32" y="16"/>
                  </a:lnTo>
                  <a:lnTo>
                    <a:pt x="32" y="18"/>
                  </a:lnTo>
                  <a:lnTo>
                    <a:pt x="32" y="19"/>
                  </a:lnTo>
                  <a:lnTo>
                    <a:pt x="31" y="20"/>
                  </a:lnTo>
                  <a:lnTo>
                    <a:pt x="30" y="22"/>
                  </a:lnTo>
                  <a:lnTo>
                    <a:pt x="28" y="22"/>
                  </a:lnTo>
                  <a:lnTo>
                    <a:pt x="24" y="23"/>
                  </a:lnTo>
                  <a:lnTo>
                    <a:pt x="18" y="24"/>
                  </a:lnTo>
                  <a:lnTo>
                    <a:pt x="13" y="24"/>
                  </a:lnTo>
                  <a:lnTo>
                    <a:pt x="10" y="25"/>
                  </a:lnTo>
                  <a:lnTo>
                    <a:pt x="6" y="27"/>
                  </a:lnTo>
                  <a:lnTo>
                    <a:pt x="4" y="29"/>
                  </a:lnTo>
                  <a:lnTo>
                    <a:pt x="3" y="31"/>
                  </a:lnTo>
                  <a:lnTo>
                    <a:pt x="2" y="34"/>
                  </a:lnTo>
                  <a:lnTo>
                    <a:pt x="1" y="37"/>
                  </a:lnTo>
                  <a:lnTo>
                    <a:pt x="0" y="39"/>
                  </a:lnTo>
                  <a:lnTo>
                    <a:pt x="0" y="41"/>
                  </a:lnTo>
                  <a:lnTo>
                    <a:pt x="0" y="43"/>
                  </a:lnTo>
                  <a:lnTo>
                    <a:pt x="1" y="44"/>
                  </a:lnTo>
                  <a:lnTo>
                    <a:pt x="2" y="48"/>
                  </a:lnTo>
                  <a:lnTo>
                    <a:pt x="3" y="51"/>
                  </a:lnTo>
                  <a:lnTo>
                    <a:pt x="4" y="53"/>
                  </a:lnTo>
                  <a:lnTo>
                    <a:pt x="6" y="55"/>
                  </a:lnTo>
                  <a:lnTo>
                    <a:pt x="8" y="55"/>
                  </a:lnTo>
                  <a:lnTo>
                    <a:pt x="9" y="56"/>
                  </a:lnTo>
                  <a:lnTo>
                    <a:pt x="12" y="57"/>
                  </a:lnTo>
                  <a:lnTo>
                    <a:pt x="14" y="57"/>
                  </a:lnTo>
                  <a:lnTo>
                    <a:pt x="16" y="57"/>
                  </a:lnTo>
                  <a:lnTo>
                    <a:pt x="21" y="57"/>
                  </a:lnTo>
                  <a:lnTo>
                    <a:pt x="23" y="56"/>
                  </a:lnTo>
                  <a:lnTo>
                    <a:pt x="26" y="55"/>
                  </a:lnTo>
                  <a:lnTo>
                    <a:pt x="28" y="54"/>
                  </a:lnTo>
                  <a:lnTo>
                    <a:pt x="29" y="52"/>
                  </a:lnTo>
                  <a:lnTo>
                    <a:pt x="31" y="51"/>
                  </a:lnTo>
                  <a:lnTo>
                    <a:pt x="32"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6" name="Freeform 1486"/>
            <p:cNvSpPr>
              <a:spLocks/>
            </p:cNvSpPr>
            <p:nvPr/>
          </p:nvSpPr>
          <p:spPr bwMode="auto">
            <a:xfrm>
              <a:off x="2652" y="4151"/>
              <a:ext cx="47" cy="58"/>
            </a:xfrm>
            <a:custGeom>
              <a:avLst/>
              <a:gdLst/>
              <a:ahLst/>
              <a:cxnLst>
                <a:cxn ang="0">
                  <a:pos x="0" y="39"/>
                </a:cxn>
                <a:cxn ang="0">
                  <a:pos x="1" y="46"/>
                </a:cxn>
                <a:cxn ang="0">
                  <a:pos x="5" y="52"/>
                </a:cxn>
                <a:cxn ang="0">
                  <a:pos x="9" y="54"/>
                </a:cxn>
                <a:cxn ang="0">
                  <a:pos x="15" y="57"/>
                </a:cxn>
                <a:cxn ang="0">
                  <a:pos x="19" y="57"/>
                </a:cxn>
                <a:cxn ang="0">
                  <a:pos x="25" y="57"/>
                </a:cxn>
                <a:cxn ang="0">
                  <a:pos x="33" y="56"/>
                </a:cxn>
                <a:cxn ang="0">
                  <a:pos x="40" y="52"/>
                </a:cxn>
                <a:cxn ang="0">
                  <a:pos x="43" y="48"/>
                </a:cxn>
                <a:cxn ang="0">
                  <a:pos x="46" y="43"/>
                </a:cxn>
                <a:cxn ang="0">
                  <a:pos x="46" y="39"/>
                </a:cxn>
                <a:cxn ang="0">
                  <a:pos x="45" y="33"/>
                </a:cxn>
                <a:cxn ang="0">
                  <a:pos x="42" y="28"/>
                </a:cxn>
                <a:cxn ang="0">
                  <a:pos x="36" y="25"/>
                </a:cxn>
                <a:cxn ang="0">
                  <a:pos x="33" y="24"/>
                </a:cxn>
                <a:cxn ang="0">
                  <a:pos x="22" y="22"/>
                </a:cxn>
                <a:cxn ang="0">
                  <a:pos x="17" y="20"/>
                </a:cxn>
                <a:cxn ang="0">
                  <a:pos x="15" y="17"/>
                </a:cxn>
                <a:cxn ang="0">
                  <a:pos x="15" y="14"/>
                </a:cxn>
                <a:cxn ang="0">
                  <a:pos x="18" y="12"/>
                </a:cxn>
                <a:cxn ang="0">
                  <a:pos x="20" y="11"/>
                </a:cxn>
                <a:cxn ang="0">
                  <a:pos x="24" y="11"/>
                </a:cxn>
                <a:cxn ang="0">
                  <a:pos x="27" y="13"/>
                </a:cxn>
                <a:cxn ang="0">
                  <a:pos x="30" y="14"/>
                </a:cxn>
                <a:cxn ang="0">
                  <a:pos x="31" y="18"/>
                </a:cxn>
                <a:cxn ang="0">
                  <a:pos x="44" y="16"/>
                </a:cxn>
                <a:cxn ang="0">
                  <a:pos x="43" y="13"/>
                </a:cxn>
                <a:cxn ang="0">
                  <a:pos x="41" y="7"/>
                </a:cxn>
                <a:cxn ang="0">
                  <a:pos x="36" y="4"/>
                </a:cxn>
                <a:cxn ang="0">
                  <a:pos x="34" y="2"/>
                </a:cxn>
                <a:cxn ang="0">
                  <a:pos x="29" y="1"/>
                </a:cxn>
                <a:cxn ang="0">
                  <a:pos x="22" y="0"/>
                </a:cxn>
                <a:cxn ang="0">
                  <a:pos x="15" y="1"/>
                </a:cxn>
                <a:cxn ang="0">
                  <a:pos x="10" y="3"/>
                </a:cxn>
                <a:cxn ang="0">
                  <a:pos x="4" y="7"/>
                </a:cxn>
                <a:cxn ang="0">
                  <a:pos x="2" y="14"/>
                </a:cxn>
                <a:cxn ang="0">
                  <a:pos x="2" y="20"/>
                </a:cxn>
                <a:cxn ang="0">
                  <a:pos x="3" y="24"/>
                </a:cxn>
                <a:cxn ang="0">
                  <a:pos x="5" y="28"/>
                </a:cxn>
                <a:cxn ang="0">
                  <a:pos x="12" y="32"/>
                </a:cxn>
                <a:cxn ang="0">
                  <a:pos x="19" y="34"/>
                </a:cxn>
                <a:cxn ang="0">
                  <a:pos x="29" y="36"/>
                </a:cxn>
                <a:cxn ang="0">
                  <a:pos x="33" y="39"/>
                </a:cxn>
                <a:cxn ang="0">
                  <a:pos x="33" y="43"/>
                </a:cxn>
                <a:cxn ang="0">
                  <a:pos x="31" y="44"/>
                </a:cxn>
                <a:cxn ang="0">
                  <a:pos x="29" y="45"/>
                </a:cxn>
                <a:cxn ang="0">
                  <a:pos x="26" y="46"/>
                </a:cxn>
                <a:cxn ang="0">
                  <a:pos x="21" y="46"/>
                </a:cxn>
                <a:cxn ang="0">
                  <a:pos x="18" y="45"/>
                </a:cxn>
                <a:cxn ang="0">
                  <a:pos x="15" y="43"/>
                </a:cxn>
                <a:cxn ang="0">
                  <a:pos x="13" y="40"/>
                </a:cxn>
                <a:cxn ang="0">
                  <a:pos x="0" y="38"/>
                </a:cxn>
              </a:cxnLst>
              <a:rect l="0" t="0" r="r" b="b"/>
              <a:pathLst>
                <a:path w="47" h="58">
                  <a:moveTo>
                    <a:pt x="0" y="38"/>
                  </a:moveTo>
                  <a:lnTo>
                    <a:pt x="0" y="39"/>
                  </a:lnTo>
                  <a:lnTo>
                    <a:pt x="0" y="43"/>
                  </a:lnTo>
                  <a:lnTo>
                    <a:pt x="1" y="46"/>
                  </a:lnTo>
                  <a:lnTo>
                    <a:pt x="4" y="50"/>
                  </a:lnTo>
                  <a:lnTo>
                    <a:pt x="5" y="52"/>
                  </a:lnTo>
                  <a:lnTo>
                    <a:pt x="7" y="53"/>
                  </a:lnTo>
                  <a:lnTo>
                    <a:pt x="9" y="54"/>
                  </a:lnTo>
                  <a:lnTo>
                    <a:pt x="12" y="56"/>
                  </a:lnTo>
                  <a:lnTo>
                    <a:pt x="15" y="57"/>
                  </a:lnTo>
                  <a:lnTo>
                    <a:pt x="17" y="57"/>
                  </a:lnTo>
                  <a:lnTo>
                    <a:pt x="19" y="57"/>
                  </a:lnTo>
                  <a:lnTo>
                    <a:pt x="22" y="57"/>
                  </a:lnTo>
                  <a:lnTo>
                    <a:pt x="25" y="57"/>
                  </a:lnTo>
                  <a:lnTo>
                    <a:pt x="27" y="57"/>
                  </a:lnTo>
                  <a:lnTo>
                    <a:pt x="33" y="56"/>
                  </a:lnTo>
                  <a:lnTo>
                    <a:pt x="36" y="54"/>
                  </a:lnTo>
                  <a:lnTo>
                    <a:pt x="40" y="52"/>
                  </a:lnTo>
                  <a:lnTo>
                    <a:pt x="42" y="50"/>
                  </a:lnTo>
                  <a:lnTo>
                    <a:pt x="43" y="48"/>
                  </a:lnTo>
                  <a:lnTo>
                    <a:pt x="44" y="47"/>
                  </a:lnTo>
                  <a:lnTo>
                    <a:pt x="46" y="43"/>
                  </a:lnTo>
                  <a:lnTo>
                    <a:pt x="46" y="41"/>
                  </a:lnTo>
                  <a:lnTo>
                    <a:pt x="46" y="39"/>
                  </a:lnTo>
                  <a:lnTo>
                    <a:pt x="46" y="35"/>
                  </a:lnTo>
                  <a:lnTo>
                    <a:pt x="45" y="33"/>
                  </a:lnTo>
                  <a:lnTo>
                    <a:pt x="43" y="31"/>
                  </a:lnTo>
                  <a:lnTo>
                    <a:pt x="42" y="28"/>
                  </a:lnTo>
                  <a:lnTo>
                    <a:pt x="39" y="27"/>
                  </a:lnTo>
                  <a:lnTo>
                    <a:pt x="36" y="25"/>
                  </a:lnTo>
                  <a:lnTo>
                    <a:pt x="35" y="24"/>
                  </a:lnTo>
                  <a:lnTo>
                    <a:pt x="33" y="24"/>
                  </a:lnTo>
                  <a:lnTo>
                    <a:pt x="28" y="23"/>
                  </a:lnTo>
                  <a:lnTo>
                    <a:pt x="22" y="22"/>
                  </a:lnTo>
                  <a:lnTo>
                    <a:pt x="18" y="20"/>
                  </a:lnTo>
                  <a:lnTo>
                    <a:pt x="17" y="20"/>
                  </a:lnTo>
                  <a:lnTo>
                    <a:pt x="15" y="18"/>
                  </a:lnTo>
                  <a:lnTo>
                    <a:pt x="15" y="17"/>
                  </a:lnTo>
                  <a:lnTo>
                    <a:pt x="14" y="16"/>
                  </a:lnTo>
                  <a:lnTo>
                    <a:pt x="15" y="14"/>
                  </a:lnTo>
                  <a:lnTo>
                    <a:pt x="17" y="13"/>
                  </a:lnTo>
                  <a:lnTo>
                    <a:pt x="18" y="12"/>
                  </a:lnTo>
                  <a:lnTo>
                    <a:pt x="19" y="11"/>
                  </a:lnTo>
                  <a:lnTo>
                    <a:pt x="20" y="11"/>
                  </a:lnTo>
                  <a:lnTo>
                    <a:pt x="22" y="11"/>
                  </a:lnTo>
                  <a:lnTo>
                    <a:pt x="24" y="11"/>
                  </a:lnTo>
                  <a:lnTo>
                    <a:pt x="27" y="12"/>
                  </a:lnTo>
                  <a:lnTo>
                    <a:pt x="27" y="13"/>
                  </a:lnTo>
                  <a:lnTo>
                    <a:pt x="28" y="13"/>
                  </a:lnTo>
                  <a:lnTo>
                    <a:pt x="30" y="14"/>
                  </a:lnTo>
                  <a:lnTo>
                    <a:pt x="31" y="15"/>
                  </a:lnTo>
                  <a:lnTo>
                    <a:pt x="31" y="18"/>
                  </a:lnTo>
                  <a:lnTo>
                    <a:pt x="44" y="18"/>
                  </a:lnTo>
                  <a:lnTo>
                    <a:pt x="44" y="16"/>
                  </a:lnTo>
                  <a:lnTo>
                    <a:pt x="44" y="14"/>
                  </a:lnTo>
                  <a:lnTo>
                    <a:pt x="43" y="13"/>
                  </a:lnTo>
                  <a:lnTo>
                    <a:pt x="42" y="11"/>
                  </a:lnTo>
                  <a:lnTo>
                    <a:pt x="41" y="7"/>
                  </a:lnTo>
                  <a:lnTo>
                    <a:pt x="38" y="5"/>
                  </a:lnTo>
                  <a:lnTo>
                    <a:pt x="36" y="4"/>
                  </a:lnTo>
                  <a:lnTo>
                    <a:pt x="35" y="3"/>
                  </a:lnTo>
                  <a:lnTo>
                    <a:pt x="34" y="2"/>
                  </a:lnTo>
                  <a:lnTo>
                    <a:pt x="31" y="2"/>
                  </a:lnTo>
                  <a:lnTo>
                    <a:pt x="29" y="1"/>
                  </a:lnTo>
                  <a:lnTo>
                    <a:pt x="27" y="0"/>
                  </a:lnTo>
                  <a:lnTo>
                    <a:pt x="22" y="0"/>
                  </a:lnTo>
                  <a:lnTo>
                    <a:pt x="18" y="0"/>
                  </a:lnTo>
                  <a:lnTo>
                    <a:pt x="15" y="1"/>
                  </a:lnTo>
                  <a:lnTo>
                    <a:pt x="13" y="2"/>
                  </a:lnTo>
                  <a:lnTo>
                    <a:pt x="10" y="3"/>
                  </a:lnTo>
                  <a:lnTo>
                    <a:pt x="7" y="5"/>
                  </a:lnTo>
                  <a:lnTo>
                    <a:pt x="4" y="7"/>
                  </a:lnTo>
                  <a:lnTo>
                    <a:pt x="3" y="11"/>
                  </a:lnTo>
                  <a:lnTo>
                    <a:pt x="2" y="14"/>
                  </a:lnTo>
                  <a:lnTo>
                    <a:pt x="2" y="18"/>
                  </a:lnTo>
                  <a:lnTo>
                    <a:pt x="2" y="20"/>
                  </a:lnTo>
                  <a:lnTo>
                    <a:pt x="2" y="22"/>
                  </a:lnTo>
                  <a:lnTo>
                    <a:pt x="3" y="24"/>
                  </a:lnTo>
                  <a:lnTo>
                    <a:pt x="4" y="26"/>
                  </a:lnTo>
                  <a:lnTo>
                    <a:pt x="5" y="28"/>
                  </a:lnTo>
                  <a:lnTo>
                    <a:pt x="8" y="30"/>
                  </a:lnTo>
                  <a:lnTo>
                    <a:pt x="12" y="32"/>
                  </a:lnTo>
                  <a:lnTo>
                    <a:pt x="15" y="33"/>
                  </a:lnTo>
                  <a:lnTo>
                    <a:pt x="19" y="34"/>
                  </a:lnTo>
                  <a:lnTo>
                    <a:pt x="25" y="36"/>
                  </a:lnTo>
                  <a:lnTo>
                    <a:pt x="29" y="36"/>
                  </a:lnTo>
                  <a:lnTo>
                    <a:pt x="31" y="38"/>
                  </a:lnTo>
                  <a:lnTo>
                    <a:pt x="33" y="39"/>
                  </a:lnTo>
                  <a:lnTo>
                    <a:pt x="33" y="41"/>
                  </a:lnTo>
                  <a:lnTo>
                    <a:pt x="33" y="43"/>
                  </a:lnTo>
                  <a:lnTo>
                    <a:pt x="32" y="43"/>
                  </a:lnTo>
                  <a:lnTo>
                    <a:pt x="31" y="44"/>
                  </a:lnTo>
                  <a:lnTo>
                    <a:pt x="30" y="44"/>
                  </a:lnTo>
                  <a:lnTo>
                    <a:pt x="29" y="45"/>
                  </a:lnTo>
                  <a:lnTo>
                    <a:pt x="27" y="46"/>
                  </a:lnTo>
                  <a:lnTo>
                    <a:pt x="26" y="46"/>
                  </a:lnTo>
                  <a:lnTo>
                    <a:pt x="24" y="46"/>
                  </a:lnTo>
                  <a:lnTo>
                    <a:pt x="21" y="46"/>
                  </a:lnTo>
                  <a:lnTo>
                    <a:pt x="19" y="45"/>
                  </a:lnTo>
                  <a:lnTo>
                    <a:pt x="18" y="45"/>
                  </a:lnTo>
                  <a:lnTo>
                    <a:pt x="16" y="44"/>
                  </a:lnTo>
                  <a:lnTo>
                    <a:pt x="15" y="43"/>
                  </a:lnTo>
                  <a:lnTo>
                    <a:pt x="14" y="42"/>
                  </a:lnTo>
                  <a:lnTo>
                    <a:pt x="13" y="40"/>
                  </a:lnTo>
                  <a:lnTo>
                    <a:pt x="13" y="38"/>
                  </a:lnTo>
                  <a:lnTo>
                    <a:pt x="0" y="3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7" name="Freeform 1487"/>
            <p:cNvSpPr>
              <a:spLocks/>
            </p:cNvSpPr>
            <p:nvPr/>
          </p:nvSpPr>
          <p:spPr bwMode="auto">
            <a:xfrm>
              <a:off x="2527" y="3437"/>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8" name="Freeform 1488"/>
            <p:cNvSpPr>
              <a:spLocks/>
            </p:cNvSpPr>
            <p:nvPr/>
          </p:nvSpPr>
          <p:spPr bwMode="auto">
            <a:xfrm>
              <a:off x="2584" y="3407"/>
              <a:ext cx="34" cy="37"/>
            </a:xfrm>
            <a:custGeom>
              <a:avLst/>
              <a:gdLst/>
              <a:ahLst/>
              <a:cxnLst>
                <a:cxn ang="0">
                  <a:pos x="0" y="21"/>
                </a:cxn>
                <a:cxn ang="0">
                  <a:pos x="1" y="26"/>
                </a:cxn>
                <a:cxn ang="0">
                  <a:pos x="3" y="30"/>
                </a:cxn>
                <a:cxn ang="0">
                  <a:pos x="7" y="33"/>
                </a:cxn>
                <a:cxn ang="0">
                  <a:pos x="13" y="36"/>
                </a:cxn>
                <a:cxn ang="0">
                  <a:pos x="16" y="36"/>
                </a:cxn>
                <a:cxn ang="0">
                  <a:pos x="20" y="36"/>
                </a:cxn>
                <a:cxn ang="0">
                  <a:pos x="26" y="33"/>
                </a:cxn>
                <a:cxn ang="0">
                  <a:pos x="28" y="32"/>
                </a:cxn>
                <a:cxn ang="0">
                  <a:pos x="31" y="26"/>
                </a:cxn>
                <a:cxn ang="0">
                  <a:pos x="33" y="21"/>
                </a:cxn>
                <a:cxn ang="0">
                  <a:pos x="33" y="14"/>
                </a:cxn>
                <a:cxn ang="0">
                  <a:pos x="30" y="8"/>
                </a:cxn>
                <a:cxn ang="0">
                  <a:pos x="18" y="8"/>
                </a:cxn>
                <a:cxn ang="0">
                  <a:pos x="21" y="9"/>
                </a:cxn>
                <a:cxn ang="0">
                  <a:pos x="23" y="12"/>
                </a:cxn>
                <a:cxn ang="0">
                  <a:pos x="24" y="15"/>
                </a:cxn>
                <a:cxn ang="0">
                  <a:pos x="24" y="21"/>
                </a:cxn>
                <a:cxn ang="0">
                  <a:pos x="23" y="25"/>
                </a:cxn>
                <a:cxn ang="0">
                  <a:pos x="21" y="27"/>
                </a:cxn>
                <a:cxn ang="0">
                  <a:pos x="18" y="28"/>
                </a:cxn>
                <a:cxn ang="0">
                  <a:pos x="14" y="28"/>
                </a:cxn>
                <a:cxn ang="0">
                  <a:pos x="12" y="27"/>
                </a:cxn>
                <a:cxn ang="0">
                  <a:pos x="9" y="25"/>
                </a:cxn>
                <a:cxn ang="0">
                  <a:pos x="8" y="21"/>
                </a:cxn>
                <a:cxn ang="0">
                  <a:pos x="8" y="15"/>
                </a:cxn>
                <a:cxn ang="0">
                  <a:pos x="9" y="12"/>
                </a:cxn>
                <a:cxn ang="0">
                  <a:pos x="12" y="9"/>
                </a:cxn>
                <a:cxn ang="0">
                  <a:pos x="14" y="8"/>
                </a:cxn>
                <a:cxn ang="0">
                  <a:pos x="30" y="8"/>
                </a:cxn>
                <a:cxn ang="0">
                  <a:pos x="28" y="4"/>
                </a:cxn>
                <a:cxn ang="0">
                  <a:pos x="26" y="3"/>
                </a:cxn>
                <a:cxn ang="0">
                  <a:pos x="20" y="0"/>
                </a:cxn>
                <a:cxn ang="0">
                  <a:pos x="14" y="0"/>
                </a:cxn>
                <a:cxn ang="0">
                  <a:pos x="9" y="1"/>
                </a:cxn>
                <a:cxn ang="0">
                  <a:pos x="5" y="3"/>
                </a:cxn>
                <a:cxn ang="0">
                  <a:pos x="3" y="6"/>
                </a:cxn>
                <a:cxn ang="0">
                  <a:pos x="1" y="10"/>
                </a:cxn>
                <a:cxn ang="0">
                  <a:pos x="0" y="16"/>
                </a:cxn>
              </a:cxnLst>
              <a:rect l="0" t="0" r="r" b="b"/>
              <a:pathLst>
                <a:path w="34" h="37">
                  <a:moveTo>
                    <a:pt x="0" y="18"/>
                  </a:moveTo>
                  <a:lnTo>
                    <a:pt x="0" y="21"/>
                  </a:lnTo>
                  <a:lnTo>
                    <a:pt x="0" y="22"/>
                  </a:lnTo>
                  <a:lnTo>
                    <a:pt x="1" y="26"/>
                  </a:lnTo>
                  <a:lnTo>
                    <a:pt x="3" y="29"/>
                  </a:lnTo>
                  <a:lnTo>
                    <a:pt x="3" y="30"/>
                  </a:lnTo>
                  <a:lnTo>
                    <a:pt x="4" y="32"/>
                  </a:lnTo>
                  <a:lnTo>
                    <a:pt x="7" y="33"/>
                  </a:lnTo>
                  <a:lnTo>
                    <a:pt x="9" y="35"/>
                  </a:lnTo>
                  <a:lnTo>
                    <a:pt x="13" y="36"/>
                  </a:lnTo>
                  <a:lnTo>
                    <a:pt x="14" y="36"/>
                  </a:lnTo>
                  <a:lnTo>
                    <a:pt x="16" y="36"/>
                  </a:lnTo>
                  <a:lnTo>
                    <a:pt x="18" y="36"/>
                  </a:lnTo>
                  <a:lnTo>
                    <a:pt x="20" y="36"/>
                  </a:lnTo>
                  <a:lnTo>
                    <a:pt x="23" y="35"/>
                  </a:lnTo>
                  <a:lnTo>
                    <a:pt x="26" y="33"/>
                  </a:lnTo>
                  <a:lnTo>
                    <a:pt x="27" y="33"/>
                  </a:lnTo>
                  <a:lnTo>
                    <a:pt x="28" y="32"/>
                  </a:lnTo>
                  <a:lnTo>
                    <a:pt x="30" y="29"/>
                  </a:lnTo>
                  <a:lnTo>
                    <a:pt x="31" y="26"/>
                  </a:lnTo>
                  <a:lnTo>
                    <a:pt x="33" y="22"/>
                  </a:lnTo>
                  <a:lnTo>
                    <a:pt x="33" y="21"/>
                  </a:lnTo>
                  <a:lnTo>
                    <a:pt x="33" y="18"/>
                  </a:lnTo>
                  <a:lnTo>
                    <a:pt x="33" y="14"/>
                  </a:lnTo>
                  <a:lnTo>
                    <a:pt x="31" y="10"/>
                  </a:lnTo>
                  <a:lnTo>
                    <a:pt x="30" y="8"/>
                  </a:lnTo>
                  <a:lnTo>
                    <a:pt x="16" y="8"/>
                  </a:lnTo>
                  <a:lnTo>
                    <a:pt x="18" y="8"/>
                  </a:lnTo>
                  <a:lnTo>
                    <a:pt x="19" y="9"/>
                  </a:lnTo>
                  <a:lnTo>
                    <a:pt x="21" y="9"/>
                  </a:lnTo>
                  <a:lnTo>
                    <a:pt x="22" y="10"/>
                  </a:lnTo>
                  <a:lnTo>
                    <a:pt x="23" y="12"/>
                  </a:lnTo>
                  <a:lnTo>
                    <a:pt x="24" y="14"/>
                  </a:lnTo>
                  <a:lnTo>
                    <a:pt x="24" y="15"/>
                  </a:lnTo>
                  <a:lnTo>
                    <a:pt x="24" y="18"/>
                  </a:lnTo>
                  <a:lnTo>
                    <a:pt x="24" y="21"/>
                  </a:lnTo>
                  <a:lnTo>
                    <a:pt x="24" y="22"/>
                  </a:lnTo>
                  <a:lnTo>
                    <a:pt x="23" y="25"/>
                  </a:lnTo>
                  <a:lnTo>
                    <a:pt x="22" y="26"/>
                  </a:lnTo>
                  <a:lnTo>
                    <a:pt x="21" y="27"/>
                  </a:lnTo>
                  <a:lnTo>
                    <a:pt x="19" y="28"/>
                  </a:lnTo>
                  <a:lnTo>
                    <a:pt x="18" y="28"/>
                  </a:lnTo>
                  <a:lnTo>
                    <a:pt x="16" y="29"/>
                  </a:lnTo>
                  <a:lnTo>
                    <a:pt x="14" y="28"/>
                  </a:lnTo>
                  <a:lnTo>
                    <a:pt x="13" y="28"/>
                  </a:lnTo>
                  <a:lnTo>
                    <a:pt x="12" y="27"/>
                  </a:lnTo>
                  <a:lnTo>
                    <a:pt x="10" y="26"/>
                  </a:lnTo>
                  <a:lnTo>
                    <a:pt x="9" y="25"/>
                  </a:lnTo>
                  <a:lnTo>
                    <a:pt x="9" y="22"/>
                  </a:lnTo>
                  <a:lnTo>
                    <a:pt x="8" y="21"/>
                  </a:lnTo>
                  <a:lnTo>
                    <a:pt x="8" y="18"/>
                  </a:lnTo>
                  <a:lnTo>
                    <a:pt x="8" y="15"/>
                  </a:lnTo>
                  <a:lnTo>
                    <a:pt x="9" y="14"/>
                  </a:lnTo>
                  <a:lnTo>
                    <a:pt x="9" y="12"/>
                  </a:lnTo>
                  <a:lnTo>
                    <a:pt x="10" y="10"/>
                  </a:lnTo>
                  <a:lnTo>
                    <a:pt x="12" y="9"/>
                  </a:lnTo>
                  <a:lnTo>
                    <a:pt x="13" y="9"/>
                  </a:lnTo>
                  <a:lnTo>
                    <a:pt x="14" y="8"/>
                  </a:lnTo>
                  <a:lnTo>
                    <a:pt x="16" y="8"/>
                  </a:lnTo>
                  <a:lnTo>
                    <a:pt x="30" y="8"/>
                  </a:lnTo>
                  <a:lnTo>
                    <a:pt x="30" y="7"/>
                  </a:lnTo>
                  <a:lnTo>
                    <a:pt x="28" y="4"/>
                  </a:lnTo>
                  <a:lnTo>
                    <a:pt x="27" y="3"/>
                  </a:lnTo>
                  <a:lnTo>
                    <a:pt x="26" y="3"/>
                  </a:lnTo>
                  <a:lnTo>
                    <a:pt x="23" y="1"/>
                  </a:lnTo>
                  <a:lnTo>
                    <a:pt x="20" y="0"/>
                  </a:lnTo>
                  <a:lnTo>
                    <a:pt x="16" y="0"/>
                  </a:lnTo>
                  <a:lnTo>
                    <a:pt x="14" y="0"/>
                  </a:lnTo>
                  <a:lnTo>
                    <a:pt x="13" y="0"/>
                  </a:lnTo>
                  <a:lnTo>
                    <a:pt x="9" y="1"/>
                  </a:lnTo>
                  <a:lnTo>
                    <a:pt x="7" y="3"/>
                  </a:lnTo>
                  <a:lnTo>
                    <a:pt x="5" y="3"/>
                  </a:lnTo>
                  <a:lnTo>
                    <a:pt x="4" y="4"/>
                  </a:lnTo>
                  <a:lnTo>
                    <a:pt x="3" y="6"/>
                  </a:lnTo>
                  <a:lnTo>
                    <a:pt x="3" y="7"/>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69" name="Freeform 1489"/>
            <p:cNvSpPr>
              <a:spLocks/>
            </p:cNvSpPr>
            <p:nvPr/>
          </p:nvSpPr>
          <p:spPr bwMode="auto">
            <a:xfrm>
              <a:off x="2632" y="3407"/>
              <a:ext cx="17" cy="36"/>
            </a:xfrm>
            <a:custGeom>
              <a:avLst/>
              <a:gdLst/>
              <a:ahLst/>
              <a:cxnLst>
                <a:cxn ang="0">
                  <a:pos x="0" y="35"/>
                </a:cxn>
                <a:cxn ang="0">
                  <a:pos x="8" y="35"/>
                </a:cxn>
                <a:cxn ang="0">
                  <a:pos x="8" y="17"/>
                </a:cxn>
                <a:cxn ang="0">
                  <a:pos x="8" y="15"/>
                </a:cxn>
                <a:cxn ang="0">
                  <a:pos x="8" y="14"/>
                </a:cxn>
                <a:cxn ang="0">
                  <a:pos x="9" y="12"/>
                </a:cxn>
                <a:cxn ang="0">
                  <a:pos x="9" y="11"/>
                </a:cxn>
                <a:cxn ang="0">
                  <a:pos x="10" y="10"/>
                </a:cxn>
                <a:cxn ang="0">
                  <a:pos x="11" y="9"/>
                </a:cxn>
                <a:cxn ang="0">
                  <a:pos x="12" y="9"/>
                </a:cxn>
                <a:cxn ang="0">
                  <a:pos x="14" y="9"/>
                </a:cxn>
                <a:cxn ang="0">
                  <a:pos x="16" y="9"/>
                </a:cxn>
                <a:cxn ang="0">
                  <a:pos x="16" y="0"/>
                </a:cxn>
                <a:cxn ang="0">
                  <a:pos x="15" y="0"/>
                </a:cxn>
                <a:cxn ang="0">
                  <a:pos x="14" y="0"/>
                </a:cxn>
                <a:cxn ang="0">
                  <a:pos x="13" y="0"/>
                </a:cxn>
                <a:cxn ang="0">
                  <a:pos x="10" y="2"/>
                </a:cxn>
                <a:cxn ang="0">
                  <a:pos x="9" y="3"/>
                </a:cxn>
                <a:cxn ang="0">
                  <a:pos x="9" y="3"/>
                </a:cxn>
                <a:cxn ang="0">
                  <a:pos x="7" y="7"/>
                </a:cxn>
                <a:cxn ang="0">
                  <a:pos x="7" y="1"/>
                </a:cxn>
                <a:cxn ang="0">
                  <a:pos x="0" y="1"/>
                </a:cxn>
                <a:cxn ang="0">
                  <a:pos x="0" y="35"/>
                </a:cxn>
              </a:cxnLst>
              <a:rect l="0" t="0" r="r" b="b"/>
              <a:pathLst>
                <a:path w="17" h="36">
                  <a:moveTo>
                    <a:pt x="0" y="35"/>
                  </a:moveTo>
                  <a:lnTo>
                    <a:pt x="8" y="35"/>
                  </a:lnTo>
                  <a:lnTo>
                    <a:pt x="8" y="17"/>
                  </a:lnTo>
                  <a:lnTo>
                    <a:pt x="8" y="15"/>
                  </a:lnTo>
                  <a:lnTo>
                    <a:pt x="8" y="14"/>
                  </a:lnTo>
                  <a:lnTo>
                    <a:pt x="9" y="12"/>
                  </a:lnTo>
                  <a:lnTo>
                    <a:pt x="9" y="11"/>
                  </a:lnTo>
                  <a:lnTo>
                    <a:pt x="10" y="10"/>
                  </a:lnTo>
                  <a:lnTo>
                    <a:pt x="11" y="9"/>
                  </a:lnTo>
                  <a:lnTo>
                    <a:pt x="12" y="9"/>
                  </a:lnTo>
                  <a:lnTo>
                    <a:pt x="14" y="9"/>
                  </a:lnTo>
                  <a:lnTo>
                    <a:pt x="16" y="9"/>
                  </a:lnTo>
                  <a:lnTo>
                    <a:pt x="16" y="0"/>
                  </a:lnTo>
                  <a:lnTo>
                    <a:pt x="15" y="0"/>
                  </a:lnTo>
                  <a:lnTo>
                    <a:pt x="14" y="0"/>
                  </a:lnTo>
                  <a:lnTo>
                    <a:pt x="13" y="0"/>
                  </a:lnTo>
                  <a:lnTo>
                    <a:pt x="10" y="2"/>
                  </a:lnTo>
                  <a:lnTo>
                    <a:pt x="9" y="3"/>
                  </a:lnTo>
                  <a:lnTo>
                    <a:pt x="9" y="3"/>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0" name="Freeform 1490"/>
            <p:cNvSpPr>
              <a:spLocks/>
            </p:cNvSpPr>
            <p:nvPr/>
          </p:nvSpPr>
          <p:spPr bwMode="auto">
            <a:xfrm>
              <a:off x="2661" y="3407"/>
              <a:ext cx="32" cy="52"/>
            </a:xfrm>
            <a:custGeom>
              <a:avLst/>
              <a:gdLst/>
              <a:ahLst/>
              <a:cxnLst>
                <a:cxn ang="0">
                  <a:pos x="1" y="43"/>
                </a:cxn>
                <a:cxn ang="0">
                  <a:pos x="3" y="47"/>
                </a:cxn>
                <a:cxn ang="0">
                  <a:pos x="5" y="48"/>
                </a:cxn>
                <a:cxn ang="0">
                  <a:pos x="9" y="51"/>
                </a:cxn>
                <a:cxn ang="0">
                  <a:pos x="15" y="51"/>
                </a:cxn>
                <a:cxn ang="0">
                  <a:pos x="22" y="50"/>
                </a:cxn>
                <a:cxn ang="0">
                  <a:pos x="27" y="47"/>
                </a:cxn>
                <a:cxn ang="0">
                  <a:pos x="30" y="44"/>
                </a:cxn>
                <a:cxn ang="0">
                  <a:pos x="31" y="39"/>
                </a:cxn>
                <a:cxn ang="0">
                  <a:pos x="31" y="8"/>
                </a:cxn>
                <a:cxn ang="0">
                  <a:pos x="18" y="8"/>
                </a:cxn>
                <a:cxn ang="0">
                  <a:pos x="20" y="9"/>
                </a:cxn>
                <a:cxn ang="0">
                  <a:pos x="22" y="12"/>
                </a:cxn>
                <a:cxn ang="0">
                  <a:pos x="23" y="16"/>
                </a:cxn>
                <a:cxn ang="0">
                  <a:pos x="23" y="21"/>
                </a:cxn>
                <a:cxn ang="0">
                  <a:pos x="22" y="25"/>
                </a:cxn>
                <a:cxn ang="0">
                  <a:pos x="20" y="27"/>
                </a:cxn>
                <a:cxn ang="0">
                  <a:pos x="18" y="29"/>
                </a:cxn>
                <a:cxn ang="0">
                  <a:pos x="14" y="29"/>
                </a:cxn>
                <a:cxn ang="0">
                  <a:pos x="12" y="27"/>
                </a:cxn>
                <a:cxn ang="0">
                  <a:pos x="9" y="25"/>
                </a:cxn>
                <a:cxn ang="0">
                  <a:pos x="8" y="21"/>
                </a:cxn>
                <a:cxn ang="0">
                  <a:pos x="8" y="16"/>
                </a:cxn>
                <a:cxn ang="0">
                  <a:pos x="9" y="13"/>
                </a:cxn>
                <a:cxn ang="0">
                  <a:pos x="12" y="10"/>
                </a:cxn>
                <a:cxn ang="0">
                  <a:pos x="14" y="8"/>
                </a:cxn>
                <a:cxn ang="0">
                  <a:pos x="31" y="8"/>
                </a:cxn>
                <a:cxn ang="0">
                  <a:pos x="23" y="1"/>
                </a:cxn>
                <a:cxn ang="0">
                  <a:pos x="21" y="3"/>
                </a:cxn>
                <a:cxn ang="0">
                  <a:pos x="19" y="1"/>
                </a:cxn>
                <a:cxn ang="0">
                  <a:pos x="17" y="0"/>
                </a:cxn>
                <a:cxn ang="0">
                  <a:pos x="10" y="0"/>
                </a:cxn>
                <a:cxn ang="0">
                  <a:pos x="6" y="3"/>
                </a:cxn>
                <a:cxn ang="0">
                  <a:pos x="2" y="7"/>
                </a:cxn>
                <a:cxn ang="0">
                  <a:pos x="0" y="14"/>
                </a:cxn>
                <a:cxn ang="0">
                  <a:pos x="0" y="19"/>
                </a:cxn>
                <a:cxn ang="0">
                  <a:pos x="0" y="22"/>
                </a:cxn>
                <a:cxn ang="0">
                  <a:pos x="2" y="30"/>
                </a:cxn>
                <a:cxn ang="0">
                  <a:pos x="6" y="34"/>
                </a:cxn>
                <a:cxn ang="0">
                  <a:pos x="10" y="37"/>
                </a:cxn>
                <a:cxn ang="0">
                  <a:pos x="13" y="37"/>
                </a:cxn>
                <a:cxn ang="0">
                  <a:pos x="17" y="37"/>
                </a:cxn>
                <a:cxn ang="0">
                  <a:pos x="21" y="34"/>
                </a:cxn>
                <a:cxn ang="0">
                  <a:pos x="23" y="35"/>
                </a:cxn>
                <a:cxn ang="0">
                  <a:pos x="23" y="39"/>
                </a:cxn>
                <a:cxn ang="0">
                  <a:pos x="21" y="42"/>
                </a:cxn>
                <a:cxn ang="0">
                  <a:pos x="19" y="43"/>
                </a:cxn>
                <a:cxn ang="0">
                  <a:pos x="15" y="44"/>
                </a:cxn>
                <a:cxn ang="0">
                  <a:pos x="12" y="43"/>
                </a:cxn>
                <a:cxn ang="0">
                  <a:pos x="10" y="41"/>
                </a:cxn>
                <a:cxn ang="0">
                  <a:pos x="1" y="40"/>
                </a:cxn>
              </a:cxnLst>
              <a:rect l="0" t="0" r="r" b="b"/>
              <a:pathLst>
                <a:path w="32" h="52">
                  <a:moveTo>
                    <a:pt x="1" y="40"/>
                  </a:moveTo>
                  <a:lnTo>
                    <a:pt x="1" y="43"/>
                  </a:lnTo>
                  <a:lnTo>
                    <a:pt x="2" y="45"/>
                  </a:lnTo>
                  <a:lnTo>
                    <a:pt x="3" y="47"/>
                  </a:lnTo>
                  <a:lnTo>
                    <a:pt x="3" y="47"/>
                  </a:lnTo>
                  <a:lnTo>
                    <a:pt x="5" y="48"/>
                  </a:lnTo>
                  <a:lnTo>
                    <a:pt x="7" y="49"/>
                  </a:lnTo>
                  <a:lnTo>
                    <a:pt x="9" y="51"/>
                  </a:lnTo>
                  <a:lnTo>
                    <a:pt x="12" y="51"/>
                  </a:lnTo>
                  <a:lnTo>
                    <a:pt x="15" y="51"/>
                  </a:lnTo>
                  <a:lnTo>
                    <a:pt x="18" y="51"/>
                  </a:lnTo>
                  <a:lnTo>
                    <a:pt x="22" y="50"/>
                  </a:lnTo>
                  <a:lnTo>
                    <a:pt x="24" y="49"/>
                  </a:lnTo>
                  <a:lnTo>
                    <a:pt x="27" y="47"/>
                  </a:lnTo>
                  <a:lnTo>
                    <a:pt x="28" y="46"/>
                  </a:lnTo>
                  <a:lnTo>
                    <a:pt x="30" y="44"/>
                  </a:lnTo>
                  <a:lnTo>
                    <a:pt x="30" y="43"/>
                  </a:lnTo>
                  <a:lnTo>
                    <a:pt x="31" y="39"/>
                  </a:lnTo>
                  <a:lnTo>
                    <a:pt x="31" y="34"/>
                  </a:lnTo>
                  <a:lnTo>
                    <a:pt x="31" y="8"/>
                  </a:lnTo>
                  <a:lnTo>
                    <a:pt x="15" y="8"/>
                  </a:lnTo>
                  <a:lnTo>
                    <a:pt x="18" y="8"/>
                  </a:lnTo>
                  <a:lnTo>
                    <a:pt x="18" y="9"/>
                  </a:lnTo>
                  <a:lnTo>
                    <a:pt x="20" y="9"/>
                  </a:lnTo>
                  <a:lnTo>
                    <a:pt x="21" y="11"/>
                  </a:lnTo>
                  <a:lnTo>
                    <a:pt x="22" y="12"/>
                  </a:lnTo>
                  <a:lnTo>
                    <a:pt x="22" y="13"/>
                  </a:lnTo>
                  <a:lnTo>
                    <a:pt x="23" y="16"/>
                  </a:lnTo>
                  <a:lnTo>
                    <a:pt x="23" y="18"/>
                  </a:lnTo>
                  <a:lnTo>
                    <a:pt x="23" y="21"/>
                  </a:lnTo>
                  <a:lnTo>
                    <a:pt x="22" y="23"/>
                  </a:lnTo>
                  <a:lnTo>
                    <a:pt x="22" y="25"/>
                  </a:lnTo>
                  <a:lnTo>
                    <a:pt x="21" y="26"/>
                  </a:lnTo>
                  <a:lnTo>
                    <a:pt x="20" y="27"/>
                  </a:lnTo>
                  <a:lnTo>
                    <a:pt x="18" y="29"/>
                  </a:lnTo>
                  <a:lnTo>
                    <a:pt x="18" y="29"/>
                  </a:lnTo>
                  <a:lnTo>
                    <a:pt x="16" y="29"/>
                  </a:lnTo>
                  <a:lnTo>
                    <a:pt x="14" y="29"/>
                  </a:lnTo>
                  <a:lnTo>
                    <a:pt x="13" y="29"/>
                  </a:lnTo>
                  <a:lnTo>
                    <a:pt x="12" y="27"/>
                  </a:lnTo>
                  <a:lnTo>
                    <a:pt x="10" y="26"/>
                  </a:lnTo>
                  <a:lnTo>
                    <a:pt x="9" y="25"/>
                  </a:lnTo>
                  <a:lnTo>
                    <a:pt x="9" y="23"/>
                  </a:lnTo>
                  <a:lnTo>
                    <a:pt x="8" y="21"/>
                  </a:lnTo>
                  <a:lnTo>
                    <a:pt x="8" y="18"/>
                  </a:lnTo>
                  <a:lnTo>
                    <a:pt x="8" y="16"/>
                  </a:lnTo>
                  <a:lnTo>
                    <a:pt x="9" y="14"/>
                  </a:lnTo>
                  <a:lnTo>
                    <a:pt x="9" y="13"/>
                  </a:lnTo>
                  <a:lnTo>
                    <a:pt x="10" y="11"/>
                  </a:lnTo>
                  <a:lnTo>
                    <a:pt x="12" y="10"/>
                  </a:lnTo>
                  <a:lnTo>
                    <a:pt x="13" y="9"/>
                  </a:lnTo>
                  <a:lnTo>
                    <a:pt x="14" y="8"/>
                  </a:lnTo>
                  <a:lnTo>
                    <a:pt x="15" y="8"/>
                  </a:lnTo>
                  <a:lnTo>
                    <a:pt x="31" y="8"/>
                  </a:lnTo>
                  <a:lnTo>
                    <a:pt x="31" y="1"/>
                  </a:lnTo>
                  <a:lnTo>
                    <a:pt x="23" y="1"/>
                  </a:lnTo>
                  <a:lnTo>
                    <a:pt x="23" y="5"/>
                  </a:lnTo>
                  <a:lnTo>
                    <a:pt x="21" y="3"/>
                  </a:lnTo>
                  <a:lnTo>
                    <a:pt x="20" y="2"/>
                  </a:lnTo>
                  <a:lnTo>
                    <a:pt x="19" y="1"/>
                  </a:lnTo>
                  <a:lnTo>
                    <a:pt x="18" y="0"/>
                  </a:lnTo>
                  <a:lnTo>
                    <a:pt x="17" y="0"/>
                  </a:lnTo>
                  <a:lnTo>
                    <a:pt x="13" y="0"/>
                  </a:lnTo>
                  <a:lnTo>
                    <a:pt x="10" y="0"/>
                  </a:lnTo>
                  <a:lnTo>
                    <a:pt x="8" y="1"/>
                  </a:lnTo>
                  <a:lnTo>
                    <a:pt x="6" y="3"/>
                  </a:lnTo>
                  <a:lnTo>
                    <a:pt x="3" y="4"/>
                  </a:lnTo>
                  <a:lnTo>
                    <a:pt x="2" y="7"/>
                  </a:lnTo>
                  <a:lnTo>
                    <a:pt x="1" y="11"/>
                  </a:lnTo>
                  <a:lnTo>
                    <a:pt x="0" y="14"/>
                  </a:lnTo>
                  <a:lnTo>
                    <a:pt x="0" y="16"/>
                  </a:lnTo>
                  <a:lnTo>
                    <a:pt x="0" y="19"/>
                  </a:lnTo>
                  <a:lnTo>
                    <a:pt x="0" y="21"/>
                  </a:lnTo>
                  <a:lnTo>
                    <a:pt x="0" y="22"/>
                  </a:lnTo>
                  <a:lnTo>
                    <a:pt x="1" y="26"/>
                  </a:lnTo>
                  <a:lnTo>
                    <a:pt x="2" y="30"/>
                  </a:lnTo>
                  <a:lnTo>
                    <a:pt x="3" y="32"/>
                  </a:lnTo>
                  <a:lnTo>
                    <a:pt x="6" y="34"/>
                  </a:lnTo>
                  <a:lnTo>
                    <a:pt x="8" y="36"/>
                  </a:lnTo>
                  <a:lnTo>
                    <a:pt x="10" y="37"/>
                  </a:lnTo>
                  <a:lnTo>
                    <a:pt x="12" y="37"/>
                  </a:lnTo>
                  <a:lnTo>
                    <a:pt x="13" y="37"/>
                  </a:lnTo>
                  <a:lnTo>
                    <a:pt x="15" y="37"/>
                  </a:lnTo>
                  <a:lnTo>
                    <a:pt x="17" y="37"/>
                  </a:lnTo>
                  <a:lnTo>
                    <a:pt x="19" y="36"/>
                  </a:lnTo>
                  <a:lnTo>
                    <a:pt x="21" y="34"/>
                  </a:lnTo>
                  <a:lnTo>
                    <a:pt x="23" y="32"/>
                  </a:lnTo>
                  <a:lnTo>
                    <a:pt x="23" y="35"/>
                  </a:lnTo>
                  <a:lnTo>
                    <a:pt x="23" y="38"/>
                  </a:lnTo>
                  <a:lnTo>
                    <a:pt x="23" y="39"/>
                  </a:lnTo>
                  <a:lnTo>
                    <a:pt x="22" y="40"/>
                  </a:lnTo>
                  <a:lnTo>
                    <a:pt x="21" y="42"/>
                  </a:lnTo>
                  <a:lnTo>
                    <a:pt x="20" y="43"/>
                  </a:lnTo>
                  <a:lnTo>
                    <a:pt x="19" y="43"/>
                  </a:lnTo>
                  <a:lnTo>
                    <a:pt x="18" y="44"/>
                  </a:lnTo>
                  <a:lnTo>
                    <a:pt x="15" y="44"/>
                  </a:lnTo>
                  <a:lnTo>
                    <a:pt x="13" y="44"/>
                  </a:lnTo>
                  <a:lnTo>
                    <a:pt x="12" y="43"/>
                  </a:lnTo>
                  <a:lnTo>
                    <a:pt x="11" y="42"/>
                  </a:lnTo>
                  <a:lnTo>
                    <a:pt x="10" y="41"/>
                  </a:lnTo>
                  <a:lnTo>
                    <a:pt x="10" y="40"/>
                  </a:lnTo>
                  <a:lnTo>
                    <a:pt x="1" y="4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1" name="Freeform 1491"/>
            <p:cNvSpPr>
              <a:spLocks/>
            </p:cNvSpPr>
            <p:nvPr/>
          </p:nvSpPr>
          <p:spPr bwMode="auto">
            <a:xfrm>
              <a:off x="2708" y="3407"/>
              <a:ext cx="31" cy="37"/>
            </a:xfrm>
            <a:custGeom>
              <a:avLst/>
              <a:gdLst/>
              <a:ahLst/>
              <a:cxnLst>
                <a:cxn ang="0">
                  <a:pos x="20" y="33"/>
                </a:cxn>
                <a:cxn ang="0">
                  <a:pos x="21" y="35"/>
                </a:cxn>
                <a:cxn ang="0">
                  <a:pos x="30" y="34"/>
                </a:cxn>
                <a:cxn ang="0">
                  <a:pos x="29" y="33"/>
                </a:cxn>
                <a:cxn ang="0">
                  <a:pos x="28" y="32"/>
                </a:cxn>
                <a:cxn ang="0">
                  <a:pos x="28" y="29"/>
                </a:cxn>
                <a:cxn ang="0">
                  <a:pos x="20" y="19"/>
                </a:cxn>
                <a:cxn ang="0">
                  <a:pos x="20" y="23"/>
                </a:cxn>
                <a:cxn ang="0">
                  <a:pos x="19" y="26"/>
                </a:cxn>
                <a:cxn ang="0">
                  <a:pos x="17" y="28"/>
                </a:cxn>
                <a:cxn ang="0">
                  <a:pos x="14" y="29"/>
                </a:cxn>
                <a:cxn ang="0">
                  <a:pos x="11" y="29"/>
                </a:cxn>
                <a:cxn ang="0">
                  <a:pos x="8" y="27"/>
                </a:cxn>
                <a:cxn ang="0">
                  <a:pos x="8" y="26"/>
                </a:cxn>
                <a:cxn ang="0">
                  <a:pos x="8" y="24"/>
                </a:cxn>
                <a:cxn ang="0">
                  <a:pos x="10" y="21"/>
                </a:cxn>
                <a:cxn ang="0">
                  <a:pos x="15" y="20"/>
                </a:cxn>
                <a:cxn ang="0">
                  <a:pos x="20" y="19"/>
                </a:cxn>
                <a:cxn ang="0">
                  <a:pos x="28" y="9"/>
                </a:cxn>
                <a:cxn ang="0">
                  <a:pos x="28" y="5"/>
                </a:cxn>
                <a:cxn ang="0">
                  <a:pos x="24" y="2"/>
                </a:cxn>
                <a:cxn ang="0">
                  <a:pos x="20" y="0"/>
                </a:cxn>
                <a:cxn ang="0">
                  <a:pos x="14" y="0"/>
                </a:cxn>
                <a:cxn ang="0">
                  <a:pos x="8" y="0"/>
                </a:cxn>
                <a:cxn ang="0">
                  <a:pos x="4" y="3"/>
                </a:cxn>
                <a:cxn ang="0">
                  <a:pos x="2" y="6"/>
                </a:cxn>
                <a:cxn ang="0">
                  <a:pos x="1" y="11"/>
                </a:cxn>
                <a:cxn ang="0">
                  <a:pos x="9" y="12"/>
                </a:cxn>
                <a:cxn ang="0">
                  <a:pos x="9" y="9"/>
                </a:cxn>
                <a:cxn ang="0">
                  <a:pos x="13" y="7"/>
                </a:cxn>
                <a:cxn ang="0">
                  <a:pos x="17" y="7"/>
                </a:cxn>
                <a:cxn ang="0">
                  <a:pos x="19" y="9"/>
                </a:cxn>
                <a:cxn ang="0">
                  <a:pos x="20" y="10"/>
                </a:cxn>
                <a:cxn ang="0">
                  <a:pos x="18" y="13"/>
                </a:cxn>
                <a:cxn ang="0">
                  <a:pos x="15" y="14"/>
                </a:cxn>
                <a:cxn ang="0">
                  <a:pos x="8" y="15"/>
                </a:cxn>
                <a:cxn ang="0">
                  <a:pos x="4" y="17"/>
                </a:cxn>
                <a:cxn ang="0">
                  <a:pos x="1" y="20"/>
                </a:cxn>
                <a:cxn ang="0">
                  <a:pos x="0" y="23"/>
                </a:cxn>
                <a:cxn ang="0">
                  <a:pos x="0" y="28"/>
                </a:cxn>
                <a:cxn ang="0">
                  <a:pos x="1" y="33"/>
                </a:cxn>
                <a:cxn ang="0">
                  <a:pos x="3" y="34"/>
                </a:cxn>
                <a:cxn ang="0">
                  <a:pos x="8" y="36"/>
                </a:cxn>
                <a:cxn ang="0">
                  <a:pos x="11" y="36"/>
                </a:cxn>
                <a:cxn ang="0">
                  <a:pos x="14" y="36"/>
                </a:cxn>
                <a:cxn ang="0">
                  <a:pos x="17" y="34"/>
                </a:cxn>
                <a:cxn ang="0">
                  <a:pos x="19" y="33"/>
                </a:cxn>
              </a:cxnLst>
              <a:rect l="0" t="0" r="r" b="b"/>
              <a:pathLst>
                <a:path w="31" h="37">
                  <a:moveTo>
                    <a:pt x="20" y="31"/>
                  </a:moveTo>
                  <a:lnTo>
                    <a:pt x="20" y="33"/>
                  </a:lnTo>
                  <a:lnTo>
                    <a:pt x="20" y="33"/>
                  </a:lnTo>
                  <a:lnTo>
                    <a:pt x="21" y="35"/>
                  </a:lnTo>
                  <a:lnTo>
                    <a:pt x="30" y="35"/>
                  </a:lnTo>
                  <a:lnTo>
                    <a:pt x="30" y="34"/>
                  </a:lnTo>
                  <a:lnTo>
                    <a:pt x="29" y="33"/>
                  </a:lnTo>
                  <a:lnTo>
                    <a:pt x="29" y="33"/>
                  </a:lnTo>
                  <a:lnTo>
                    <a:pt x="28" y="33"/>
                  </a:lnTo>
                  <a:lnTo>
                    <a:pt x="28" y="32"/>
                  </a:lnTo>
                  <a:lnTo>
                    <a:pt x="28" y="31"/>
                  </a:lnTo>
                  <a:lnTo>
                    <a:pt x="28" y="29"/>
                  </a:lnTo>
                  <a:lnTo>
                    <a:pt x="28" y="19"/>
                  </a:lnTo>
                  <a:lnTo>
                    <a:pt x="20" y="19"/>
                  </a:lnTo>
                  <a:lnTo>
                    <a:pt x="20" y="21"/>
                  </a:lnTo>
                  <a:lnTo>
                    <a:pt x="20" y="23"/>
                  </a:lnTo>
                  <a:lnTo>
                    <a:pt x="19" y="25"/>
                  </a:lnTo>
                  <a:lnTo>
                    <a:pt x="19" y="26"/>
                  </a:lnTo>
                  <a:lnTo>
                    <a:pt x="18" y="27"/>
                  </a:lnTo>
                  <a:lnTo>
                    <a:pt x="17" y="28"/>
                  </a:lnTo>
                  <a:lnTo>
                    <a:pt x="16" y="29"/>
                  </a:lnTo>
                  <a:lnTo>
                    <a:pt x="14" y="29"/>
                  </a:lnTo>
                  <a:lnTo>
                    <a:pt x="13" y="29"/>
                  </a:lnTo>
                  <a:lnTo>
                    <a:pt x="11" y="29"/>
                  </a:lnTo>
                  <a:lnTo>
                    <a:pt x="9" y="28"/>
                  </a:lnTo>
                  <a:lnTo>
                    <a:pt x="8" y="27"/>
                  </a:lnTo>
                  <a:lnTo>
                    <a:pt x="8" y="27"/>
                  </a:lnTo>
                  <a:lnTo>
                    <a:pt x="8" y="26"/>
                  </a:lnTo>
                  <a:lnTo>
                    <a:pt x="8" y="25"/>
                  </a:lnTo>
                  <a:lnTo>
                    <a:pt x="8" y="24"/>
                  </a:lnTo>
                  <a:lnTo>
                    <a:pt x="9" y="22"/>
                  </a:lnTo>
                  <a:lnTo>
                    <a:pt x="10" y="21"/>
                  </a:lnTo>
                  <a:lnTo>
                    <a:pt x="13" y="21"/>
                  </a:lnTo>
                  <a:lnTo>
                    <a:pt x="15" y="20"/>
                  </a:lnTo>
                  <a:lnTo>
                    <a:pt x="18" y="19"/>
                  </a:lnTo>
                  <a:lnTo>
                    <a:pt x="20" y="19"/>
                  </a:lnTo>
                  <a:lnTo>
                    <a:pt x="28" y="19"/>
                  </a:lnTo>
                  <a:lnTo>
                    <a:pt x="28" y="9"/>
                  </a:lnTo>
                  <a:lnTo>
                    <a:pt x="28" y="7"/>
                  </a:lnTo>
                  <a:lnTo>
                    <a:pt x="28" y="5"/>
                  </a:lnTo>
                  <a:lnTo>
                    <a:pt x="26" y="3"/>
                  </a:lnTo>
                  <a:lnTo>
                    <a:pt x="24" y="2"/>
                  </a:lnTo>
                  <a:lnTo>
                    <a:pt x="23" y="1"/>
                  </a:lnTo>
                  <a:lnTo>
                    <a:pt x="20" y="0"/>
                  </a:lnTo>
                  <a:lnTo>
                    <a:pt x="18" y="0"/>
                  </a:lnTo>
                  <a:lnTo>
                    <a:pt x="14" y="0"/>
                  </a:lnTo>
                  <a:lnTo>
                    <a:pt x="11" y="0"/>
                  </a:lnTo>
                  <a:lnTo>
                    <a:pt x="8" y="0"/>
                  </a:lnTo>
                  <a:lnTo>
                    <a:pt x="7" y="2"/>
                  </a:lnTo>
                  <a:lnTo>
                    <a:pt x="4" y="3"/>
                  </a:lnTo>
                  <a:lnTo>
                    <a:pt x="3" y="4"/>
                  </a:lnTo>
                  <a:lnTo>
                    <a:pt x="2" y="6"/>
                  </a:lnTo>
                  <a:lnTo>
                    <a:pt x="1" y="9"/>
                  </a:lnTo>
                  <a:lnTo>
                    <a:pt x="1" y="11"/>
                  </a:lnTo>
                  <a:lnTo>
                    <a:pt x="1" y="12"/>
                  </a:lnTo>
                  <a:lnTo>
                    <a:pt x="9" y="12"/>
                  </a:lnTo>
                  <a:lnTo>
                    <a:pt x="9" y="11"/>
                  </a:lnTo>
                  <a:lnTo>
                    <a:pt x="9" y="9"/>
                  </a:lnTo>
                  <a:lnTo>
                    <a:pt x="10" y="8"/>
                  </a:lnTo>
                  <a:lnTo>
                    <a:pt x="13" y="7"/>
                  </a:lnTo>
                  <a:lnTo>
                    <a:pt x="15" y="7"/>
                  </a:lnTo>
                  <a:lnTo>
                    <a:pt x="17" y="7"/>
                  </a:lnTo>
                  <a:lnTo>
                    <a:pt x="18" y="8"/>
                  </a:lnTo>
                  <a:lnTo>
                    <a:pt x="19" y="9"/>
                  </a:lnTo>
                  <a:lnTo>
                    <a:pt x="19" y="9"/>
                  </a:lnTo>
                  <a:lnTo>
                    <a:pt x="20" y="10"/>
                  </a:lnTo>
                  <a:lnTo>
                    <a:pt x="19" y="12"/>
                  </a:lnTo>
                  <a:lnTo>
                    <a:pt x="18" y="13"/>
                  </a:lnTo>
                  <a:lnTo>
                    <a:pt x="18" y="14"/>
                  </a:lnTo>
                  <a:lnTo>
                    <a:pt x="15" y="14"/>
                  </a:lnTo>
                  <a:lnTo>
                    <a:pt x="11" y="15"/>
                  </a:lnTo>
                  <a:lnTo>
                    <a:pt x="8" y="15"/>
                  </a:lnTo>
                  <a:lnTo>
                    <a:pt x="6" y="15"/>
                  </a:lnTo>
                  <a:lnTo>
                    <a:pt x="4" y="17"/>
                  </a:lnTo>
                  <a:lnTo>
                    <a:pt x="3" y="18"/>
                  </a:lnTo>
                  <a:lnTo>
                    <a:pt x="1" y="20"/>
                  </a:lnTo>
                  <a:lnTo>
                    <a:pt x="1" y="21"/>
                  </a:lnTo>
                  <a:lnTo>
                    <a:pt x="0" y="23"/>
                  </a:lnTo>
                  <a:lnTo>
                    <a:pt x="0" y="26"/>
                  </a:lnTo>
                  <a:lnTo>
                    <a:pt x="0" y="28"/>
                  </a:lnTo>
                  <a:lnTo>
                    <a:pt x="1" y="30"/>
                  </a:lnTo>
                  <a:lnTo>
                    <a:pt x="1" y="33"/>
                  </a:lnTo>
                  <a:lnTo>
                    <a:pt x="3" y="33"/>
                  </a:lnTo>
                  <a:lnTo>
                    <a:pt x="3" y="34"/>
                  </a:lnTo>
                  <a:lnTo>
                    <a:pt x="6" y="36"/>
                  </a:lnTo>
                  <a:lnTo>
                    <a:pt x="8" y="36"/>
                  </a:lnTo>
                  <a:lnTo>
                    <a:pt x="9" y="36"/>
                  </a:lnTo>
                  <a:lnTo>
                    <a:pt x="11" y="36"/>
                  </a:lnTo>
                  <a:lnTo>
                    <a:pt x="13" y="36"/>
                  </a:lnTo>
                  <a:lnTo>
                    <a:pt x="14" y="36"/>
                  </a:lnTo>
                  <a:lnTo>
                    <a:pt x="16" y="35"/>
                  </a:lnTo>
                  <a:lnTo>
                    <a:pt x="17" y="34"/>
                  </a:lnTo>
                  <a:lnTo>
                    <a:pt x="18" y="33"/>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2" name="Freeform 1492"/>
            <p:cNvSpPr>
              <a:spLocks/>
            </p:cNvSpPr>
            <p:nvPr/>
          </p:nvSpPr>
          <p:spPr bwMode="auto">
            <a:xfrm>
              <a:off x="2753" y="3407"/>
              <a:ext cx="30" cy="36"/>
            </a:xfrm>
            <a:custGeom>
              <a:avLst/>
              <a:gdLst/>
              <a:ahLst/>
              <a:cxnLst>
                <a:cxn ang="0">
                  <a:pos x="0" y="35"/>
                </a:cxn>
                <a:cxn ang="0">
                  <a:pos x="9" y="35"/>
                </a:cxn>
                <a:cxn ang="0">
                  <a:pos x="9" y="15"/>
                </a:cxn>
                <a:cxn ang="0">
                  <a:pos x="9" y="14"/>
                </a:cxn>
                <a:cxn ang="0">
                  <a:pos x="9" y="12"/>
                </a:cxn>
                <a:cxn ang="0">
                  <a:pos x="10" y="10"/>
                </a:cxn>
                <a:cxn ang="0">
                  <a:pos x="11" y="9"/>
                </a:cxn>
                <a:cxn ang="0">
                  <a:pos x="12" y="9"/>
                </a:cxn>
                <a:cxn ang="0">
                  <a:pos x="14" y="8"/>
                </a:cxn>
                <a:cxn ang="0">
                  <a:pos x="16" y="8"/>
                </a:cxn>
                <a:cxn ang="0">
                  <a:pos x="17" y="8"/>
                </a:cxn>
                <a:cxn ang="0">
                  <a:pos x="17" y="8"/>
                </a:cxn>
                <a:cxn ang="0">
                  <a:pos x="19" y="9"/>
                </a:cxn>
                <a:cxn ang="0">
                  <a:pos x="19" y="9"/>
                </a:cxn>
                <a:cxn ang="0">
                  <a:pos x="20" y="10"/>
                </a:cxn>
                <a:cxn ang="0">
                  <a:pos x="21" y="11"/>
                </a:cxn>
                <a:cxn ang="0">
                  <a:pos x="21" y="15"/>
                </a:cxn>
                <a:cxn ang="0">
                  <a:pos x="21" y="35"/>
                </a:cxn>
                <a:cxn ang="0">
                  <a:pos x="29" y="35"/>
                </a:cxn>
                <a:cxn ang="0">
                  <a:pos x="29" y="12"/>
                </a:cxn>
                <a:cxn ang="0">
                  <a:pos x="29" y="9"/>
                </a:cxn>
                <a:cxn ang="0">
                  <a:pos x="28" y="7"/>
                </a:cxn>
                <a:cxn ang="0">
                  <a:pos x="27" y="4"/>
                </a:cxn>
                <a:cxn ang="0">
                  <a:pos x="27" y="3"/>
                </a:cxn>
                <a:cxn ang="0">
                  <a:pos x="27" y="3"/>
                </a:cxn>
                <a:cxn ang="0">
                  <a:pos x="25" y="2"/>
                </a:cxn>
                <a:cxn ang="0">
                  <a:pos x="23" y="1"/>
                </a:cxn>
                <a:cxn ang="0">
                  <a:pos x="21" y="0"/>
                </a:cxn>
                <a:cxn ang="0">
                  <a:pos x="18" y="0"/>
                </a:cxn>
                <a:cxn ang="0">
                  <a:pos x="16" y="0"/>
                </a:cxn>
                <a:cxn ang="0">
                  <a:pos x="14" y="1"/>
                </a:cxn>
                <a:cxn ang="0">
                  <a:pos x="12" y="1"/>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0"/>
                  </a:lnTo>
                  <a:lnTo>
                    <a:pt x="11" y="9"/>
                  </a:lnTo>
                  <a:lnTo>
                    <a:pt x="12" y="9"/>
                  </a:lnTo>
                  <a:lnTo>
                    <a:pt x="14" y="8"/>
                  </a:lnTo>
                  <a:lnTo>
                    <a:pt x="16" y="8"/>
                  </a:lnTo>
                  <a:lnTo>
                    <a:pt x="17" y="8"/>
                  </a:lnTo>
                  <a:lnTo>
                    <a:pt x="17" y="8"/>
                  </a:lnTo>
                  <a:lnTo>
                    <a:pt x="19" y="9"/>
                  </a:lnTo>
                  <a:lnTo>
                    <a:pt x="19" y="9"/>
                  </a:lnTo>
                  <a:lnTo>
                    <a:pt x="20" y="10"/>
                  </a:lnTo>
                  <a:lnTo>
                    <a:pt x="21" y="11"/>
                  </a:lnTo>
                  <a:lnTo>
                    <a:pt x="21" y="15"/>
                  </a:lnTo>
                  <a:lnTo>
                    <a:pt x="21" y="35"/>
                  </a:lnTo>
                  <a:lnTo>
                    <a:pt x="29" y="35"/>
                  </a:lnTo>
                  <a:lnTo>
                    <a:pt x="29" y="12"/>
                  </a:lnTo>
                  <a:lnTo>
                    <a:pt x="29" y="9"/>
                  </a:lnTo>
                  <a:lnTo>
                    <a:pt x="28" y="7"/>
                  </a:lnTo>
                  <a:lnTo>
                    <a:pt x="27" y="4"/>
                  </a:lnTo>
                  <a:lnTo>
                    <a:pt x="27" y="3"/>
                  </a:lnTo>
                  <a:lnTo>
                    <a:pt x="27" y="3"/>
                  </a:lnTo>
                  <a:lnTo>
                    <a:pt x="25" y="2"/>
                  </a:lnTo>
                  <a:lnTo>
                    <a:pt x="23" y="1"/>
                  </a:lnTo>
                  <a:lnTo>
                    <a:pt x="21" y="0"/>
                  </a:lnTo>
                  <a:lnTo>
                    <a:pt x="18" y="0"/>
                  </a:lnTo>
                  <a:lnTo>
                    <a:pt x="16" y="0"/>
                  </a:lnTo>
                  <a:lnTo>
                    <a:pt x="14" y="1"/>
                  </a:lnTo>
                  <a:lnTo>
                    <a:pt x="12" y="1"/>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3" name="Freeform 1493"/>
            <p:cNvSpPr>
              <a:spLocks/>
            </p:cNvSpPr>
            <p:nvPr/>
          </p:nvSpPr>
          <p:spPr bwMode="auto">
            <a:xfrm>
              <a:off x="2800" y="3408"/>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4" name="Freeform 1494"/>
            <p:cNvSpPr>
              <a:spLocks/>
            </p:cNvSpPr>
            <p:nvPr/>
          </p:nvSpPr>
          <p:spPr bwMode="auto">
            <a:xfrm>
              <a:off x="2800" y="3394"/>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5" name="Freeform 1495"/>
            <p:cNvSpPr>
              <a:spLocks/>
            </p:cNvSpPr>
            <p:nvPr/>
          </p:nvSpPr>
          <p:spPr bwMode="auto">
            <a:xfrm>
              <a:off x="2818" y="3408"/>
              <a:ext cx="30" cy="35"/>
            </a:xfrm>
            <a:custGeom>
              <a:avLst/>
              <a:gdLst/>
              <a:ahLst/>
              <a:cxnLst>
                <a:cxn ang="0">
                  <a:pos x="0" y="34"/>
                </a:cxn>
                <a:cxn ang="0">
                  <a:pos x="29" y="34"/>
                </a:cxn>
                <a:cxn ang="0">
                  <a:pos x="29" y="26"/>
                </a:cxn>
                <a:cxn ang="0">
                  <a:pos x="11" y="26"/>
                </a:cxn>
                <a:cxn ang="0">
                  <a:pos x="28" y="8"/>
                </a:cxn>
                <a:cxn ang="0">
                  <a:pos x="28" y="0"/>
                </a:cxn>
                <a:cxn ang="0">
                  <a:pos x="2" y="0"/>
                </a:cxn>
                <a:cxn ang="0">
                  <a:pos x="2" y="8"/>
                </a:cxn>
                <a:cxn ang="0">
                  <a:pos x="17" y="8"/>
                </a:cxn>
                <a:cxn ang="0">
                  <a:pos x="0" y="27"/>
                </a:cxn>
                <a:cxn ang="0">
                  <a:pos x="0" y="34"/>
                </a:cxn>
              </a:cxnLst>
              <a:rect l="0" t="0" r="r" b="b"/>
              <a:pathLst>
                <a:path w="30" h="35">
                  <a:moveTo>
                    <a:pt x="0" y="34"/>
                  </a:moveTo>
                  <a:lnTo>
                    <a:pt x="29" y="34"/>
                  </a:lnTo>
                  <a:lnTo>
                    <a:pt x="29" y="26"/>
                  </a:lnTo>
                  <a:lnTo>
                    <a:pt x="11" y="26"/>
                  </a:lnTo>
                  <a:lnTo>
                    <a:pt x="28" y="8"/>
                  </a:lnTo>
                  <a:lnTo>
                    <a:pt x="28" y="0"/>
                  </a:lnTo>
                  <a:lnTo>
                    <a:pt x="2" y="0"/>
                  </a:lnTo>
                  <a:lnTo>
                    <a:pt x="2" y="8"/>
                  </a:lnTo>
                  <a:lnTo>
                    <a:pt x="17" y="8"/>
                  </a:lnTo>
                  <a:lnTo>
                    <a:pt x="0" y="27"/>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6" name="Freeform 1496"/>
            <p:cNvSpPr>
              <a:spLocks/>
            </p:cNvSpPr>
            <p:nvPr/>
          </p:nvSpPr>
          <p:spPr bwMode="auto">
            <a:xfrm>
              <a:off x="2859" y="3407"/>
              <a:ext cx="31" cy="37"/>
            </a:xfrm>
            <a:custGeom>
              <a:avLst/>
              <a:gdLst/>
              <a:ahLst/>
              <a:cxnLst>
                <a:cxn ang="0">
                  <a:pos x="20" y="33"/>
                </a:cxn>
                <a:cxn ang="0">
                  <a:pos x="21" y="35"/>
                </a:cxn>
                <a:cxn ang="0">
                  <a:pos x="30" y="34"/>
                </a:cxn>
                <a:cxn ang="0">
                  <a:pos x="29" y="33"/>
                </a:cxn>
                <a:cxn ang="0">
                  <a:pos x="28" y="31"/>
                </a:cxn>
                <a:cxn ang="0">
                  <a:pos x="28" y="19"/>
                </a:cxn>
                <a:cxn ang="0">
                  <a:pos x="20" y="21"/>
                </a:cxn>
                <a:cxn ang="0">
                  <a:pos x="19" y="25"/>
                </a:cxn>
                <a:cxn ang="0">
                  <a:pos x="18" y="27"/>
                </a:cxn>
                <a:cxn ang="0">
                  <a:pos x="16" y="29"/>
                </a:cxn>
                <a:cxn ang="0">
                  <a:pos x="13" y="29"/>
                </a:cxn>
                <a:cxn ang="0">
                  <a:pos x="11" y="29"/>
                </a:cxn>
                <a:cxn ang="0">
                  <a:pos x="8" y="27"/>
                </a:cxn>
                <a:cxn ang="0">
                  <a:pos x="8" y="26"/>
                </a:cxn>
                <a:cxn ang="0">
                  <a:pos x="8" y="24"/>
                </a:cxn>
                <a:cxn ang="0">
                  <a:pos x="11" y="21"/>
                </a:cxn>
                <a:cxn ang="0">
                  <a:pos x="16" y="20"/>
                </a:cxn>
                <a:cxn ang="0">
                  <a:pos x="20" y="19"/>
                </a:cxn>
                <a:cxn ang="0">
                  <a:pos x="28" y="9"/>
                </a:cxn>
                <a:cxn ang="0">
                  <a:pos x="28" y="5"/>
                </a:cxn>
                <a:cxn ang="0">
                  <a:pos x="25" y="2"/>
                </a:cxn>
                <a:cxn ang="0">
                  <a:pos x="20" y="0"/>
                </a:cxn>
                <a:cxn ang="0">
                  <a:pos x="14" y="0"/>
                </a:cxn>
                <a:cxn ang="0">
                  <a:pos x="8" y="0"/>
                </a:cxn>
                <a:cxn ang="0">
                  <a:pos x="4" y="3"/>
                </a:cxn>
                <a:cxn ang="0">
                  <a:pos x="2" y="6"/>
                </a:cxn>
                <a:cxn ang="0">
                  <a:pos x="1" y="11"/>
                </a:cxn>
                <a:cxn ang="0">
                  <a:pos x="9" y="12"/>
                </a:cxn>
                <a:cxn ang="0">
                  <a:pos x="10" y="9"/>
                </a:cxn>
                <a:cxn ang="0">
                  <a:pos x="13" y="7"/>
                </a:cxn>
                <a:cxn ang="0">
                  <a:pos x="17" y="7"/>
                </a:cxn>
                <a:cxn ang="0">
                  <a:pos x="19" y="9"/>
                </a:cxn>
                <a:cxn ang="0">
                  <a:pos x="20" y="10"/>
                </a:cxn>
                <a:cxn ang="0">
                  <a:pos x="19" y="12"/>
                </a:cxn>
                <a:cxn ang="0">
                  <a:pos x="18" y="14"/>
                </a:cxn>
                <a:cxn ang="0">
                  <a:pos x="11" y="15"/>
                </a:cxn>
                <a:cxn ang="0">
                  <a:pos x="6" y="15"/>
                </a:cxn>
                <a:cxn ang="0">
                  <a:pos x="3" y="18"/>
                </a:cxn>
                <a:cxn ang="0">
                  <a:pos x="1" y="21"/>
                </a:cxn>
                <a:cxn ang="0">
                  <a:pos x="0" y="26"/>
                </a:cxn>
                <a:cxn ang="0">
                  <a:pos x="1" y="30"/>
                </a:cxn>
                <a:cxn ang="0">
                  <a:pos x="3" y="33"/>
                </a:cxn>
                <a:cxn ang="0">
                  <a:pos x="6" y="36"/>
                </a:cxn>
                <a:cxn ang="0">
                  <a:pos x="10" y="36"/>
                </a:cxn>
                <a:cxn ang="0">
                  <a:pos x="13" y="36"/>
                </a:cxn>
                <a:cxn ang="0">
                  <a:pos x="16" y="35"/>
                </a:cxn>
                <a:cxn ang="0">
                  <a:pos x="18" y="33"/>
                </a:cxn>
                <a:cxn ang="0">
                  <a:pos x="20" y="31"/>
                </a:cxn>
              </a:cxnLst>
              <a:rect l="0" t="0" r="r" b="b"/>
              <a:pathLst>
                <a:path w="31" h="37">
                  <a:moveTo>
                    <a:pt x="20" y="31"/>
                  </a:moveTo>
                  <a:lnTo>
                    <a:pt x="20" y="33"/>
                  </a:lnTo>
                  <a:lnTo>
                    <a:pt x="20" y="33"/>
                  </a:lnTo>
                  <a:lnTo>
                    <a:pt x="21" y="35"/>
                  </a:lnTo>
                  <a:lnTo>
                    <a:pt x="30" y="35"/>
                  </a:lnTo>
                  <a:lnTo>
                    <a:pt x="30" y="34"/>
                  </a:lnTo>
                  <a:lnTo>
                    <a:pt x="30" y="33"/>
                  </a:lnTo>
                  <a:lnTo>
                    <a:pt x="29" y="33"/>
                  </a:lnTo>
                  <a:lnTo>
                    <a:pt x="28" y="32"/>
                  </a:lnTo>
                  <a:lnTo>
                    <a:pt x="28" y="31"/>
                  </a:lnTo>
                  <a:lnTo>
                    <a:pt x="28" y="29"/>
                  </a:lnTo>
                  <a:lnTo>
                    <a:pt x="28" y="19"/>
                  </a:lnTo>
                  <a:lnTo>
                    <a:pt x="20" y="19"/>
                  </a:lnTo>
                  <a:lnTo>
                    <a:pt x="20" y="21"/>
                  </a:lnTo>
                  <a:lnTo>
                    <a:pt x="20" y="23"/>
                  </a:lnTo>
                  <a:lnTo>
                    <a:pt x="19" y="25"/>
                  </a:lnTo>
                  <a:lnTo>
                    <a:pt x="19" y="26"/>
                  </a:lnTo>
                  <a:lnTo>
                    <a:pt x="18" y="27"/>
                  </a:lnTo>
                  <a:lnTo>
                    <a:pt x="17" y="28"/>
                  </a:lnTo>
                  <a:lnTo>
                    <a:pt x="16" y="29"/>
                  </a:lnTo>
                  <a:lnTo>
                    <a:pt x="14" y="29"/>
                  </a:lnTo>
                  <a:lnTo>
                    <a:pt x="13" y="29"/>
                  </a:lnTo>
                  <a:lnTo>
                    <a:pt x="12" y="29"/>
                  </a:lnTo>
                  <a:lnTo>
                    <a:pt x="11" y="29"/>
                  </a:lnTo>
                  <a:lnTo>
                    <a:pt x="9" y="28"/>
                  </a:lnTo>
                  <a:lnTo>
                    <a:pt x="8" y="27"/>
                  </a:lnTo>
                  <a:lnTo>
                    <a:pt x="8" y="27"/>
                  </a:lnTo>
                  <a:lnTo>
                    <a:pt x="8" y="26"/>
                  </a:lnTo>
                  <a:lnTo>
                    <a:pt x="8" y="25"/>
                  </a:lnTo>
                  <a:lnTo>
                    <a:pt x="8" y="24"/>
                  </a:lnTo>
                  <a:lnTo>
                    <a:pt x="9" y="22"/>
                  </a:lnTo>
                  <a:lnTo>
                    <a:pt x="11" y="21"/>
                  </a:lnTo>
                  <a:lnTo>
                    <a:pt x="13" y="21"/>
                  </a:lnTo>
                  <a:lnTo>
                    <a:pt x="16" y="20"/>
                  </a:lnTo>
                  <a:lnTo>
                    <a:pt x="18" y="19"/>
                  </a:lnTo>
                  <a:lnTo>
                    <a:pt x="20" y="19"/>
                  </a:lnTo>
                  <a:lnTo>
                    <a:pt x="28" y="19"/>
                  </a:lnTo>
                  <a:lnTo>
                    <a:pt x="28" y="9"/>
                  </a:lnTo>
                  <a:lnTo>
                    <a:pt x="28" y="7"/>
                  </a:lnTo>
                  <a:lnTo>
                    <a:pt x="28" y="5"/>
                  </a:lnTo>
                  <a:lnTo>
                    <a:pt x="26" y="3"/>
                  </a:lnTo>
                  <a:lnTo>
                    <a:pt x="25" y="2"/>
                  </a:lnTo>
                  <a:lnTo>
                    <a:pt x="23" y="1"/>
                  </a:lnTo>
                  <a:lnTo>
                    <a:pt x="20" y="0"/>
                  </a:lnTo>
                  <a:lnTo>
                    <a:pt x="18" y="0"/>
                  </a:lnTo>
                  <a:lnTo>
                    <a:pt x="14" y="0"/>
                  </a:lnTo>
                  <a:lnTo>
                    <a:pt x="12" y="0"/>
                  </a:lnTo>
                  <a:lnTo>
                    <a:pt x="8" y="0"/>
                  </a:lnTo>
                  <a:lnTo>
                    <a:pt x="7" y="2"/>
                  </a:lnTo>
                  <a:lnTo>
                    <a:pt x="4" y="3"/>
                  </a:lnTo>
                  <a:lnTo>
                    <a:pt x="3" y="4"/>
                  </a:lnTo>
                  <a:lnTo>
                    <a:pt x="2" y="6"/>
                  </a:lnTo>
                  <a:lnTo>
                    <a:pt x="2" y="9"/>
                  </a:lnTo>
                  <a:lnTo>
                    <a:pt x="1" y="11"/>
                  </a:lnTo>
                  <a:lnTo>
                    <a:pt x="1" y="12"/>
                  </a:lnTo>
                  <a:lnTo>
                    <a:pt x="9" y="12"/>
                  </a:lnTo>
                  <a:lnTo>
                    <a:pt x="9" y="11"/>
                  </a:lnTo>
                  <a:lnTo>
                    <a:pt x="10" y="9"/>
                  </a:lnTo>
                  <a:lnTo>
                    <a:pt x="11" y="8"/>
                  </a:lnTo>
                  <a:lnTo>
                    <a:pt x="13" y="7"/>
                  </a:lnTo>
                  <a:lnTo>
                    <a:pt x="15" y="7"/>
                  </a:lnTo>
                  <a:lnTo>
                    <a:pt x="17" y="7"/>
                  </a:lnTo>
                  <a:lnTo>
                    <a:pt x="19" y="8"/>
                  </a:lnTo>
                  <a:lnTo>
                    <a:pt x="19" y="9"/>
                  </a:lnTo>
                  <a:lnTo>
                    <a:pt x="20" y="9"/>
                  </a:lnTo>
                  <a:lnTo>
                    <a:pt x="20" y="10"/>
                  </a:lnTo>
                  <a:lnTo>
                    <a:pt x="20" y="12"/>
                  </a:lnTo>
                  <a:lnTo>
                    <a:pt x="19" y="12"/>
                  </a:lnTo>
                  <a:lnTo>
                    <a:pt x="19" y="13"/>
                  </a:lnTo>
                  <a:lnTo>
                    <a:pt x="18" y="14"/>
                  </a:lnTo>
                  <a:lnTo>
                    <a:pt x="15" y="14"/>
                  </a:lnTo>
                  <a:lnTo>
                    <a:pt x="11" y="15"/>
                  </a:lnTo>
                  <a:lnTo>
                    <a:pt x="8" y="15"/>
                  </a:lnTo>
                  <a:lnTo>
                    <a:pt x="6" y="15"/>
                  </a:lnTo>
                  <a:lnTo>
                    <a:pt x="4" y="17"/>
                  </a:lnTo>
                  <a:lnTo>
                    <a:pt x="3" y="18"/>
                  </a:lnTo>
                  <a:lnTo>
                    <a:pt x="2" y="20"/>
                  </a:lnTo>
                  <a:lnTo>
                    <a:pt x="1" y="21"/>
                  </a:lnTo>
                  <a:lnTo>
                    <a:pt x="0" y="23"/>
                  </a:lnTo>
                  <a:lnTo>
                    <a:pt x="0" y="26"/>
                  </a:lnTo>
                  <a:lnTo>
                    <a:pt x="0" y="28"/>
                  </a:lnTo>
                  <a:lnTo>
                    <a:pt x="1" y="30"/>
                  </a:lnTo>
                  <a:lnTo>
                    <a:pt x="2" y="33"/>
                  </a:lnTo>
                  <a:lnTo>
                    <a:pt x="3" y="33"/>
                  </a:lnTo>
                  <a:lnTo>
                    <a:pt x="4" y="34"/>
                  </a:lnTo>
                  <a:lnTo>
                    <a:pt x="6" y="36"/>
                  </a:lnTo>
                  <a:lnTo>
                    <a:pt x="8" y="36"/>
                  </a:lnTo>
                  <a:lnTo>
                    <a:pt x="10" y="36"/>
                  </a:lnTo>
                  <a:lnTo>
                    <a:pt x="12" y="36"/>
                  </a:lnTo>
                  <a:lnTo>
                    <a:pt x="13" y="36"/>
                  </a:lnTo>
                  <a:lnTo>
                    <a:pt x="14" y="36"/>
                  </a:lnTo>
                  <a:lnTo>
                    <a:pt x="16" y="35"/>
                  </a:lnTo>
                  <a:lnTo>
                    <a:pt x="18" y="34"/>
                  </a:lnTo>
                  <a:lnTo>
                    <a:pt x="18" y="33"/>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7" name="Freeform 1497"/>
            <p:cNvSpPr>
              <a:spLocks/>
            </p:cNvSpPr>
            <p:nvPr/>
          </p:nvSpPr>
          <p:spPr bwMode="auto">
            <a:xfrm>
              <a:off x="2902" y="3407"/>
              <a:ext cx="31" cy="37"/>
            </a:xfrm>
            <a:custGeom>
              <a:avLst/>
              <a:gdLst/>
              <a:ahLst/>
              <a:cxnLst>
                <a:cxn ang="0">
                  <a:pos x="21" y="25"/>
                </a:cxn>
                <a:cxn ang="0">
                  <a:pos x="20" y="27"/>
                </a:cxn>
                <a:cxn ang="0">
                  <a:pos x="16" y="28"/>
                </a:cxn>
                <a:cxn ang="0">
                  <a:pos x="13" y="27"/>
                </a:cxn>
                <a:cxn ang="0">
                  <a:pos x="12" y="26"/>
                </a:cxn>
                <a:cxn ang="0">
                  <a:pos x="10" y="22"/>
                </a:cxn>
                <a:cxn ang="0">
                  <a:pos x="9" y="19"/>
                </a:cxn>
                <a:cxn ang="0">
                  <a:pos x="10" y="14"/>
                </a:cxn>
                <a:cxn ang="0">
                  <a:pos x="12" y="10"/>
                </a:cxn>
                <a:cxn ang="0">
                  <a:pos x="13" y="8"/>
                </a:cxn>
                <a:cxn ang="0">
                  <a:pos x="16" y="8"/>
                </a:cxn>
                <a:cxn ang="0">
                  <a:pos x="20" y="9"/>
                </a:cxn>
                <a:cxn ang="0">
                  <a:pos x="22" y="13"/>
                </a:cxn>
                <a:cxn ang="0">
                  <a:pos x="30" y="10"/>
                </a:cxn>
                <a:cxn ang="0">
                  <a:pos x="28" y="5"/>
                </a:cxn>
                <a:cxn ang="0">
                  <a:pos x="24" y="2"/>
                </a:cxn>
                <a:cxn ang="0">
                  <a:pos x="18" y="0"/>
                </a:cxn>
                <a:cxn ang="0">
                  <a:pos x="13" y="0"/>
                </a:cxn>
                <a:cxn ang="0">
                  <a:pos x="7" y="3"/>
                </a:cxn>
                <a:cxn ang="0">
                  <a:pos x="3" y="7"/>
                </a:cxn>
                <a:cxn ang="0">
                  <a:pos x="2" y="10"/>
                </a:cxn>
                <a:cxn ang="0">
                  <a:pos x="1" y="14"/>
                </a:cxn>
                <a:cxn ang="0">
                  <a:pos x="0" y="18"/>
                </a:cxn>
                <a:cxn ang="0">
                  <a:pos x="1" y="22"/>
                </a:cxn>
                <a:cxn ang="0">
                  <a:pos x="3" y="29"/>
                </a:cxn>
                <a:cxn ang="0">
                  <a:pos x="7" y="33"/>
                </a:cxn>
                <a:cxn ang="0">
                  <a:pos x="11" y="36"/>
                </a:cxn>
                <a:cxn ang="0">
                  <a:pos x="14" y="36"/>
                </a:cxn>
                <a:cxn ang="0">
                  <a:pos x="18" y="36"/>
                </a:cxn>
                <a:cxn ang="0">
                  <a:pos x="23" y="34"/>
                </a:cxn>
                <a:cxn ang="0">
                  <a:pos x="28" y="31"/>
                </a:cxn>
                <a:cxn ang="0">
                  <a:pos x="30" y="26"/>
                </a:cxn>
                <a:cxn ang="0">
                  <a:pos x="22" y="22"/>
                </a:cxn>
              </a:cxnLst>
              <a:rect l="0" t="0" r="r" b="b"/>
              <a:pathLst>
                <a:path w="31" h="37">
                  <a:moveTo>
                    <a:pt x="22" y="22"/>
                  </a:moveTo>
                  <a:lnTo>
                    <a:pt x="21" y="25"/>
                  </a:lnTo>
                  <a:lnTo>
                    <a:pt x="21" y="26"/>
                  </a:lnTo>
                  <a:lnTo>
                    <a:pt x="20" y="27"/>
                  </a:lnTo>
                  <a:lnTo>
                    <a:pt x="18" y="28"/>
                  </a:lnTo>
                  <a:lnTo>
                    <a:pt x="16" y="28"/>
                  </a:lnTo>
                  <a:lnTo>
                    <a:pt x="14" y="28"/>
                  </a:lnTo>
                  <a:lnTo>
                    <a:pt x="13" y="27"/>
                  </a:lnTo>
                  <a:lnTo>
                    <a:pt x="13" y="27"/>
                  </a:lnTo>
                  <a:lnTo>
                    <a:pt x="12" y="26"/>
                  </a:lnTo>
                  <a:lnTo>
                    <a:pt x="11" y="25"/>
                  </a:lnTo>
                  <a:lnTo>
                    <a:pt x="10" y="22"/>
                  </a:lnTo>
                  <a:lnTo>
                    <a:pt x="10" y="21"/>
                  </a:lnTo>
                  <a:lnTo>
                    <a:pt x="9" y="19"/>
                  </a:lnTo>
                  <a:lnTo>
                    <a:pt x="10" y="15"/>
                  </a:lnTo>
                  <a:lnTo>
                    <a:pt x="10" y="14"/>
                  </a:lnTo>
                  <a:lnTo>
                    <a:pt x="11" y="12"/>
                  </a:lnTo>
                  <a:lnTo>
                    <a:pt x="12" y="10"/>
                  </a:lnTo>
                  <a:lnTo>
                    <a:pt x="12" y="9"/>
                  </a:lnTo>
                  <a:lnTo>
                    <a:pt x="13" y="8"/>
                  </a:lnTo>
                  <a:lnTo>
                    <a:pt x="14" y="8"/>
                  </a:lnTo>
                  <a:lnTo>
                    <a:pt x="16" y="8"/>
                  </a:lnTo>
                  <a:lnTo>
                    <a:pt x="18" y="8"/>
                  </a:lnTo>
                  <a:lnTo>
                    <a:pt x="20" y="9"/>
                  </a:lnTo>
                  <a:lnTo>
                    <a:pt x="21" y="10"/>
                  </a:lnTo>
                  <a:lnTo>
                    <a:pt x="22" y="13"/>
                  </a:lnTo>
                  <a:lnTo>
                    <a:pt x="30" y="13"/>
                  </a:lnTo>
                  <a:lnTo>
                    <a:pt x="30" y="10"/>
                  </a:lnTo>
                  <a:lnTo>
                    <a:pt x="29" y="8"/>
                  </a:lnTo>
                  <a:lnTo>
                    <a:pt x="28" y="5"/>
                  </a:lnTo>
                  <a:lnTo>
                    <a:pt x="26" y="3"/>
                  </a:lnTo>
                  <a:lnTo>
                    <a:pt x="24" y="2"/>
                  </a:lnTo>
                  <a:lnTo>
                    <a:pt x="22" y="1"/>
                  </a:lnTo>
                  <a:lnTo>
                    <a:pt x="18" y="0"/>
                  </a:lnTo>
                  <a:lnTo>
                    <a:pt x="16" y="0"/>
                  </a:lnTo>
                  <a:lnTo>
                    <a:pt x="13" y="0"/>
                  </a:lnTo>
                  <a:lnTo>
                    <a:pt x="9" y="1"/>
                  </a:lnTo>
                  <a:lnTo>
                    <a:pt x="7" y="3"/>
                  </a:lnTo>
                  <a:lnTo>
                    <a:pt x="5" y="4"/>
                  </a:lnTo>
                  <a:lnTo>
                    <a:pt x="3" y="7"/>
                  </a:lnTo>
                  <a:lnTo>
                    <a:pt x="3" y="9"/>
                  </a:lnTo>
                  <a:lnTo>
                    <a:pt x="2" y="10"/>
                  </a:lnTo>
                  <a:lnTo>
                    <a:pt x="2" y="12"/>
                  </a:lnTo>
                  <a:lnTo>
                    <a:pt x="1" y="14"/>
                  </a:lnTo>
                  <a:lnTo>
                    <a:pt x="1" y="16"/>
                  </a:lnTo>
                  <a:lnTo>
                    <a:pt x="0" y="18"/>
                  </a:lnTo>
                  <a:lnTo>
                    <a:pt x="1" y="21"/>
                  </a:lnTo>
                  <a:lnTo>
                    <a:pt x="1" y="22"/>
                  </a:lnTo>
                  <a:lnTo>
                    <a:pt x="2" y="26"/>
                  </a:lnTo>
                  <a:lnTo>
                    <a:pt x="3" y="29"/>
                  </a:lnTo>
                  <a:lnTo>
                    <a:pt x="5" y="32"/>
                  </a:lnTo>
                  <a:lnTo>
                    <a:pt x="7" y="33"/>
                  </a:lnTo>
                  <a:lnTo>
                    <a:pt x="9" y="35"/>
                  </a:lnTo>
                  <a:lnTo>
                    <a:pt x="11" y="36"/>
                  </a:lnTo>
                  <a:lnTo>
                    <a:pt x="13" y="36"/>
                  </a:lnTo>
                  <a:lnTo>
                    <a:pt x="14" y="36"/>
                  </a:lnTo>
                  <a:lnTo>
                    <a:pt x="16" y="36"/>
                  </a:lnTo>
                  <a:lnTo>
                    <a:pt x="18" y="36"/>
                  </a:lnTo>
                  <a:lnTo>
                    <a:pt x="21" y="36"/>
                  </a:lnTo>
                  <a:lnTo>
                    <a:pt x="23" y="34"/>
                  </a:lnTo>
                  <a:lnTo>
                    <a:pt x="26" y="33"/>
                  </a:lnTo>
                  <a:lnTo>
                    <a:pt x="28" y="31"/>
                  </a:lnTo>
                  <a:lnTo>
                    <a:pt x="29" y="28"/>
                  </a:lnTo>
                  <a:lnTo>
                    <a:pt x="30" y="26"/>
                  </a:lnTo>
                  <a:lnTo>
                    <a:pt x="30" y="22"/>
                  </a:lnTo>
                  <a:lnTo>
                    <a:pt x="22"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8" name="Freeform 1498"/>
            <p:cNvSpPr>
              <a:spLocks/>
            </p:cNvSpPr>
            <p:nvPr/>
          </p:nvSpPr>
          <p:spPr bwMode="auto">
            <a:xfrm>
              <a:off x="2948" y="3408"/>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79" name="Freeform 1499"/>
            <p:cNvSpPr>
              <a:spLocks/>
            </p:cNvSpPr>
            <p:nvPr/>
          </p:nvSpPr>
          <p:spPr bwMode="auto">
            <a:xfrm>
              <a:off x="2948" y="3394"/>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0" name="Freeform 1500"/>
            <p:cNvSpPr>
              <a:spLocks/>
            </p:cNvSpPr>
            <p:nvPr/>
          </p:nvSpPr>
          <p:spPr bwMode="auto">
            <a:xfrm>
              <a:off x="2968" y="3407"/>
              <a:ext cx="34" cy="37"/>
            </a:xfrm>
            <a:custGeom>
              <a:avLst/>
              <a:gdLst/>
              <a:ahLst/>
              <a:cxnLst>
                <a:cxn ang="0">
                  <a:pos x="0" y="21"/>
                </a:cxn>
                <a:cxn ang="0">
                  <a:pos x="1" y="26"/>
                </a:cxn>
                <a:cxn ang="0">
                  <a:pos x="3" y="30"/>
                </a:cxn>
                <a:cxn ang="0">
                  <a:pos x="7" y="33"/>
                </a:cxn>
                <a:cxn ang="0">
                  <a:pos x="13" y="36"/>
                </a:cxn>
                <a:cxn ang="0">
                  <a:pos x="16" y="36"/>
                </a:cxn>
                <a:cxn ang="0">
                  <a:pos x="20" y="36"/>
                </a:cxn>
                <a:cxn ang="0">
                  <a:pos x="26" y="33"/>
                </a:cxn>
                <a:cxn ang="0">
                  <a:pos x="29" y="32"/>
                </a:cxn>
                <a:cxn ang="0">
                  <a:pos x="32" y="26"/>
                </a:cxn>
                <a:cxn ang="0">
                  <a:pos x="33" y="21"/>
                </a:cxn>
                <a:cxn ang="0">
                  <a:pos x="33" y="14"/>
                </a:cxn>
                <a:cxn ang="0">
                  <a:pos x="30" y="8"/>
                </a:cxn>
                <a:cxn ang="0">
                  <a:pos x="18" y="8"/>
                </a:cxn>
                <a:cxn ang="0">
                  <a:pos x="21" y="9"/>
                </a:cxn>
                <a:cxn ang="0">
                  <a:pos x="23" y="12"/>
                </a:cxn>
                <a:cxn ang="0">
                  <a:pos x="24" y="15"/>
                </a:cxn>
                <a:cxn ang="0">
                  <a:pos x="24" y="21"/>
                </a:cxn>
                <a:cxn ang="0">
                  <a:pos x="23" y="25"/>
                </a:cxn>
                <a:cxn ang="0">
                  <a:pos x="21" y="27"/>
                </a:cxn>
                <a:cxn ang="0">
                  <a:pos x="18" y="28"/>
                </a:cxn>
                <a:cxn ang="0">
                  <a:pos x="14" y="28"/>
                </a:cxn>
                <a:cxn ang="0">
                  <a:pos x="12" y="27"/>
                </a:cxn>
                <a:cxn ang="0">
                  <a:pos x="10" y="25"/>
                </a:cxn>
                <a:cxn ang="0">
                  <a:pos x="8" y="21"/>
                </a:cxn>
                <a:cxn ang="0">
                  <a:pos x="8" y="15"/>
                </a:cxn>
                <a:cxn ang="0">
                  <a:pos x="10" y="12"/>
                </a:cxn>
                <a:cxn ang="0">
                  <a:pos x="12" y="9"/>
                </a:cxn>
                <a:cxn ang="0">
                  <a:pos x="14" y="8"/>
                </a:cxn>
                <a:cxn ang="0">
                  <a:pos x="30" y="8"/>
                </a:cxn>
                <a:cxn ang="0">
                  <a:pos x="29" y="4"/>
                </a:cxn>
                <a:cxn ang="0">
                  <a:pos x="26" y="3"/>
                </a:cxn>
                <a:cxn ang="0">
                  <a:pos x="20" y="0"/>
                </a:cxn>
                <a:cxn ang="0">
                  <a:pos x="14" y="0"/>
                </a:cxn>
                <a:cxn ang="0">
                  <a:pos x="9" y="1"/>
                </a:cxn>
                <a:cxn ang="0">
                  <a:pos x="5" y="3"/>
                </a:cxn>
                <a:cxn ang="0">
                  <a:pos x="3" y="6"/>
                </a:cxn>
                <a:cxn ang="0">
                  <a:pos x="1" y="10"/>
                </a:cxn>
                <a:cxn ang="0">
                  <a:pos x="0" y="16"/>
                </a:cxn>
              </a:cxnLst>
              <a:rect l="0" t="0" r="r" b="b"/>
              <a:pathLst>
                <a:path w="34" h="37">
                  <a:moveTo>
                    <a:pt x="0" y="18"/>
                  </a:moveTo>
                  <a:lnTo>
                    <a:pt x="0" y="21"/>
                  </a:lnTo>
                  <a:lnTo>
                    <a:pt x="0" y="22"/>
                  </a:lnTo>
                  <a:lnTo>
                    <a:pt x="1" y="26"/>
                  </a:lnTo>
                  <a:lnTo>
                    <a:pt x="3" y="29"/>
                  </a:lnTo>
                  <a:lnTo>
                    <a:pt x="3" y="30"/>
                  </a:lnTo>
                  <a:lnTo>
                    <a:pt x="4" y="32"/>
                  </a:lnTo>
                  <a:lnTo>
                    <a:pt x="7" y="33"/>
                  </a:lnTo>
                  <a:lnTo>
                    <a:pt x="9" y="35"/>
                  </a:lnTo>
                  <a:lnTo>
                    <a:pt x="13" y="36"/>
                  </a:lnTo>
                  <a:lnTo>
                    <a:pt x="14" y="36"/>
                  </a:lnTo>
                  <a:lnTo>
                    <a:pt x="16" y="36"/>
                  </a:lnTo>
                  <a:lnTo>
                    <a:pt x="19" y="36"/>
                  </a:lnTo>
                  <a:lnTo>
                    <a:pt x="20" y="36"/>
                  </a:lnTo>
                  <a:lnTo>
                    <a:pt x="24" y="35"/>
                  </a:lnTo>
                  <a:lnTo>
                    <a:pt x="26" y="33"/>
                  </a:lnTo>
                  <a:lnTo>
                    <a:pt x="28" y="33"/>
                  </a:lnTo>
                  <a:lnTo>
                    <a:pt x="29" y="32"/>
                  </a:lnTo>
                  <a:lnTo>
                    <a:pt x="30" y="29"/>
                  </a:lnTo>
                  <a:lnTo>
                    <a:pt x="32" y="26"/>
                  </a:lnTo>
                  <a:lnTo>
                    <a:pt x="33" y="22"/>
                  </a:lnTo>
                  <a:lnTo>
                    <a:pt x="33" y="21"/>
                  </a:lnTo>
                  <a:lnTo>
                    <a:pt x="33" y="18"/>
                  </a:lnTo>
                  <a:lnTo>
                    <a:pt x="33" y="14"/>
                  </a:lnTo>
                  <a:lnTo>
                    <a:pt x="32" y="10"/>
                  </a:lnTo>
                  <a:lnTo>
                    <a:pt x="30" y="8"/>
                  </a:lnTo>
                  <a:lnTo>
                    <a:pt x="16" y="8"/>
                  </a:lnTo>
                  <a:lnTo>
                    <a:pt x="18" y="8"/>
                  </a:lnTo>
                  <a:lnTo>
                    <a:pt x="19" y="9"/>
                  </a:lnTo>
                  <a:lnTo>
                    <a:pt x="21" y="9"/>
                  </a:lnTo>
                  <a:lnTo>
                    <a:pt x="22" y="10"/>
                  </a:lnTo>
                  <a:lnTo>
                    <a:pt x="23" y="12"/>
                  </a:lnTo>
                  <a:lnTo>
                    <a:pt x="24" y="14"/>
                  </a:lnTo>
                  <a:lnTo>
                    <a:pt x="24" y="15"/>
                  </a:lnTo>
                  <a:lnTo>
                    <a:pt x="25" y="18"/>
                  </a:lnTo>
                  <a:lnTo>
                    <a:pt x="24" y="21"/>
                  </a:lnTo>
                  <a:lnTo>
                    <a:pt x="24" y="22"/>
                  </a:lnTo>
                  <a:lnTo>
                    <a:pt x="23" y="25"/>
                  </a:lnTo>
                  <a:lnTo>
                    <a:pt x="22" y="26"/>
                  </a:lnTo>
                  <a:lnTo>
                    <a:pt x="21" y="27"/>
                  </a:lnTo>
                  <a:lnTo>
                    <a:pt x="19" y="28"/>
                  </a:lnTo>
                  <a:lnTo>
                    <a:pt x="18" y="28"/>
                  </a:lnTo>
                  <a:lnTo>
                    <a:pt x="16" y="29"/>
                  </a:lnTo>
                  <a:lnTo>
                    <a:pt x="14" y="28"/>
                  </a:lnTo>
                  <a:lnTo>
                    <a:pt x="13" y="28"/>
                  </a:lnTo>
                  <a:lnTo>
                    <a:pt x="12" y="27"/>
                  </a:lnTo>
                  <a:lnTo>
                    <a:pt x="10" y="26"/>
                  </a:lnTo>
                  <a:lnTo>
                    <a:pt x="10" y="25"/>
                  </a:lnTo>
                  <a:lnTo>
                    <a:pt x="9" y="22"/>
                  </a:lnTo>
                  <a:lnTo>
                    <a:pt x="8" y="21"/>
                  </a:lnTo>
                  <a:lnTo>
                    <a:pt x="8" y="18"/>
                  </a:lnTo>
                  <a:lnTo>
                    <a:pt x="8" y="15"/>
                  </a:lnTo>
                  <a:lnTo>
                    <a:pt x="9" y="14"/>
                  </a:lnTo>
                  <a:lnTo>
                    <a:pt x="10" y="12"/>
                  </a:lnTo>
                  <a:lnTo>
                    <a:pt x="10" y="10"/>
                  </a:lnTo>
                  <a:lnTo>
                    <a:pt x="12" y="9"/>
                  </a:lnTo>
                  <a:lnTo>
                    <a:pt x="13" y="9"/>
                  </a:lnTo>
                  <a:lnTo>
                    <a:pt x="14" y="8"/>
                  </a:lnTo>
                  <a:lnTo>
                    <a:pt x="16" y="8"/>
                  </a:lnTo>
                  <a:lnTo>
                    <a:pt x="30" y="8"/>
                  </a:lnTo>
                  <a:lnTo>
                    <a:pt x="30" y="7"/>
                  </a:lnTo>
                  <a:lnTo>
                    <a:pt x="29" y="4"/>
                  </a:lnTo>
                  <a:lnTo>
                    <a:pt x="28" y="3"/>
                  </a:lnTo>
                  <a:lnTo>
                    <a:pt x="26" y="3"/>
                  </a:lnTo>
                  <a:lnTo>
                    <a:pt x="24" y="1"/>
                  </a:lnTo>
                  <a:lnTo>
                    <a:pt x="20" y="0"/>
                  </a:lnTo>
                  <a:lnTo>
                    <a:pt x="16" y="0"/>
                  </a:lnTo>
                  <a:lnTo>
                    <a:pt x="14" y="0"/>
                  </a:lnTo>
                  <a:lnTo>
                    <a:pt x="13" y="0"/>
                  </a:lnTo>
                  <a:lnTo>
                    <a:pt x="9" y="1"/>
                  </a:lnTo>
                  <a:lnTo>
                    <a:pt x="7" y="3"/>
                  </a:lnTo>
                  <a:lnTo>
                    <a:pt x="5" y="3"/>
                  </a:lnTo>
                  <a:lnTo>
                    <a:pt x="4" y="4"/>
                  </a:lnTo>
                  <a:lnTo>
                    <a:pt x="3" y="6"/>
                  </a:lnTo>
                  <a:lnTo>
                    <a:pt x="3" y="7"/>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1" name="Freeform 1501"/>
            <p:cNvSpPr>
              <a:spLocks/>
            </p:cNvSpPr>
            <p:nvPr/>
          </p:nvSpPr>
          <p:spPr bwMode="auto">
            <a:xfrm>
              <a:off x="3016" y="3407"/>
              <a:ext cx="30" cy="36"/>
            </a:xfrm>
            <a:custGeom>
              <a:avLst/>
              <a:gdLst/>
              <a:ahLst/>
              <a:cxnLst>
                <a:cxn ang="0">
                  <a:pos x="0" y="35"/>
                </a:cxn>
                <a:cxn ang="0">
                  <a:pos x="9" y="35"/>
                </a:cxn>
                <a:cxn ang="0">
                  <a:pos x="9" y="15"/>
                </a:cxn>
                <a:cxn ang="0">
                  <a:pos x="9" y="14"/>
                </a:cxn>
                <a:cxn ang="0">
                  <a:pos x="9" y="12"/>
                </a:cxn>
                <a:cxn ang="0">
                  <a:pos x="10" y="10"/>
                </a:cxn>
                <a:cxn ang="0">
                  <a:pos x="11" y="9"/>
                </a:cxn>
                <a:cxn ang="0">
                  <a:pos x="12" y="9"/>
                </a:cxn>
                <a:cxn ang="0">
                  <a:pos x="14" y="8"/>
                </a:cxn>
                <a:cxn ang="0">
                  <a:pos x="16" y="8"/>
                </a:cxn>
                <a:cxn ang="0">
                  <a:pos x="17" y="8"/>
                </a:cxn>
                <a:cxn ang="0">
                  <a:pos x="18" y="8"/>
                </a:cxn>
                <a:cxn ang="0">
                  <a:pos x="19" y="9"/>
                </a:cxn>
                <a:cxn ang="0">
                  <a:pos x="19" y="9"/>
                </a:cxn>
                <a:cxn ang="0">
                  <a:pos x="20" y="10"/>
                </a:cxn>
                <a:cxn ang="0">
                  <a:pos x="21" y="11"/>
                </a:cxn>
                <a:cxn ang="0">
                  <a:pos x="21" y="15"/>
                </a:cxn>
                <a:cxn ang="0">
                  <a:pos x="21" y="35"/>
                </a:cxn>
                <a:cxn ang="0">
                  <a:pos x="29" y="35"/>
                </a:cxn>
                <a:cxn ang="0">
                  <a:pos x="29" y="12"/>
                </a:cxn>
                <a:cxn ang="0">
                  <a:pos x="29" y="9"/>
                </a:cxn>
                <a:cxn ang="0">
                  <a:pos x="28" y="7"/>
                </a:cxn>
                <a:cxn ang="0">
                  <a:pos x="27" y="4"/>
                </a:cxn>
                <a:cxn ang="0">
                  <a:pos x="27" y="3"/>
                </a:cxn>
                <a:cxn ang="0">
                  <a:pos x="27" y="3"/>
                </a:cxn>
                <a:cxn ang="0">
                  <a:pos x="25" y="2"/>
                </a:cxn>
                <a:cxn ang="0">
                  <a:pos x="23" y="1"/>
                </a:cxn>
                <a:cxn ang="0">
                  <a:pos x="21" y="0"/>
                </a:cxn>
                <a:cxn ang="0">
                  <a:pos x="18" y="0"/>
                </a:cxn>
                <a:cxn ang="0">
                  <a:pos x="16" y="0"/>
                </a:cxn>
                <a:cxn ang="0">
                  <a:pos x="14" y="1"/>
                </a:cxn>
                <a:cxn ang="0">
                  <a:pos x="13" y="1"/>
                </a:cxn>
                <a:cxn ang="0">
                  <a:pos x="11" y="3"/>
                </a:cxn>
                <a:cxn ang="0">
                  <a:pos x="9" y="5"/>
                </a:cxn>
                <a:cxn ang="0">
                  <a:pos x="9" y="1"/>
                </a:cxn>
                <a:cxn ang="0">
                  <a:pos x="0" y="1"/>
                </a:cxn>
                <a:cxn ang="0">
                  <a:pos x="0" y="35"/>
                </a:cxn>
              </a:cxnLst>
              <a:rect l="0" t="0" r="r" b="b"/>
              <a:pathLst>
                <a:path w="30" h="36">
                  <a:moveTo>
                    <a:pt x="0" y="35"/>
                  </a:moveTo>
                  <a:lnTo>
                    <a:pt x="9" y="35"/>
                  </a:lnTo>
                  <a:lnTo>
                    <a:pt x="9" y="15"/>
                  </a:lnTo>
                  <a:lnTo>
                    <a:pt x="9" y="14"/>
                  </a:lnTo>
                  <a:lnTo>
                    <a:pt x="9" y="12"/>
                  </a:lnTo>
                  <a:lnTo>
                    <a:pt x="10" y="10"/>
                  </a:lnTo>
                  <a:lnTo>
                    <a:pt x="11" y="9"/>
                  </a:lnTo>
                  <a:lnTo>
                    <a:pt x="12" y="9"/>
                  </a:lnTo>
                  <a:lnTo>
                    <a:pt x="14" y="8"/>
                  </a:lnTo>
                  <a:lnTo>
                    <a:pt x="16" y="8"/>
                  </a:lnTo>
                  <a:lnTo>
                    <a:pt x="17" y="8"/>
                  </a:lnTo>
                  <a:lnTo>
                    <a:pt x="18" y="8"/>
                  </a:lnTo>
                  <a:lnTo>
                    <a:pt x="19" y="9"/>
                  </a:lnTo>
                  <a:lnTo>
                    <a:pt x="19" y="9"/>
                  </a:lnTo>
                  <a:lnTo>
                    <a:pt x="20" y="10"/>
                  </a:lnTo>
                  <a:lnTo>
                    <a:pt x="21" y="11"/>
                  </a:lnTo>
                  <a:lnTo>
                    <a:pt x="21" y="15"/>
                  </a:lnTo>
                  <a:lnTo>
                    <a:pt x="21" y="35"/>
                  </a:lnTo>
                  <a:lnTo>
                    <a:pt x="29" y="35"/>
                  </a:lnTo>
                  <a:lnTo>
                    <a:pt x="29" y="12"/>
                  </a:lnTo>
                  <a:lnTo>
                    <a:pt x="29" y="9"/>
                  </a:lnTo>
                  <a:lnTo>
                    <a:pt x="28" y="7"/>
                  </a:lnTo>
                  <a:lnTo>
                    <a:pt x="27" y="4"/>
                  </a:lnTo>
                  <a:lnTo>
                    <a:pt x="27" y="3"/>
                  </a:lnTo>
                  <a:lnTo>
                    <a:pt x="27" y="3"/>
                  </a:lnTo>
                  <a:lnTo>
                    <a:pt x="25" y="2"/>
                  </a:lnTo>
                  <a:lnTo>
                    <a:pt x="23" y="1"/>
                  </a:lnTo>
                  <a:lnTo>
                    <a:pt x="21" y="0"/>
                  </a:lnTo>
                  <a:lnTo>
                    <a:pt x="18" y="0"/>
                  </a:lnTo>
                  <a:lnTo>
                    <a:pt x="16" y="0"/>
                  </a:lnTo>
                  <a:lnTo>
                    <a:pt x="14" y="1"/>
                  </a:lnTo>
                  <a:lnTo>
                    <a:pt x="13" y="1"/>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2" name="Freeform 1502"/>
            <p:cNvSpPr>
              <a:spLocks/>
            </p:cNvSpPr>
            <p:nvPr/>
          </p:nvSpPr>
          <p:spPr bwMode="auto">
            <a:xfrm>
              <a:off x="3096" y="3394"/>
              <a:ext cx="33" cy="50"/>
            </a:xfrm>
            <a:custGeom>
              <a:avLst/>
              <a:gdLst/>
              <a:ahLst/>
              <a:cxnLst>
                <a:cxn ang="0">
                  <a:pos x="23" y="0"/>
                </a:cxn>
                <a:cxn ang="0">
                  <a:pos x="22" y="14"/>
                </a:cxn>
                <a:cxn ang="0">
                  <a:pos x="16" y="12"/>
                </a:cxn>
                <a:cxn ang="0">
                  <a:pos x="10" y="12"/>
                </a:cxn>
                <a:cxn ang="0">
                  <a:pos x="8" y="12"/>
                </a:cxn>
                <a:cxn ang="0">
                  <a:pos x="4" y="16"/>
                </a:cxn>
                <a:cxn ang="0">
                  <a:pos x="2" y="20"/>
                </a:cxn>
                <a:cxn ang="0">
                  <a:pos x="0" y="26"/>
                </a:cxn>
                <a:cxn ang="0">
                  <a:pos x="0" y="31"/>
                </a:cxn>
                <a:cxn ang="0">
                  <a:pos x="0" y="35"/>
                </a:cxn>
                <a:cxn ang="0">
                  <a:pos x="2" y="42"/>
                </a:cxn>
                <a:cxn ang="0">
                  <a:pos x="6" y="46"/>
                </a:cxn>
                <a:cxn ang="0">
                  <a:pos x="11" y="49"/>
                </a:cxn>
                <a:cxn ang="0">
                  <a:pos x="13" y="49"/>
                </a:cxn>
                <a:cxn ang="0">
                  <a:pos x="17" y="49"/>
                </a:cxn>
                <a:cxn ang="0">
                  <a:pos x="19" y="48"/>
                </a:cxn>
                <a:cxn ang="0">
                  <a:pos x="22" y="46"/>
                </a:cxn>
                <a:cxn ang="0">
                  <a:pos x="24" y="48"/>
                </a:cxn>
                <a:cxn ang="0">
                  <a:pos x="32" y="20"/>
                </a:cxn>
                <a:cxn ang="0">
                  <a:pos x="18" y="20"/>
                </a:cxn>
                <a:cxn ang="0">
                  <a:pos x="20" y="21"/>
                </a:cxn>
                <a:cxn ang="0">
                  <a:pos x="22" y="24"/>
                </a:cxn>
                <a:cxn ang="0">
                  <a:pos x="23" y="28"/>
                </a:cxn>
                <a:cxn ang="0">
                  <a:pos x="23" y="33"/>
                </a:cxn>
                <a:cxn ang="0">
                  <a:pos x="22" y="37"/>
                </a:cxn>
                <a:cxn ang="0">
                  <a:pos x="20" y="40"/>
                </a:cxn>
                <a:cxn ang="0">
                  <a:pos x="18" y="41"/>
                </a:cxn>
                <a:cxn ang="0">
                  <a:pos x="14" y="41"/>
                </a:cxn>
                <a:cxn ang="0">
                  <a:pos x="12" y="40"/>
                </a:cxn>
                <a:cxn ang="0">
                  <a:pos x="10" y="37"/>
                </a:cxn>
                <a:cxn ang="0">
                  <a:pos x="9" y="33"/>
                </a:cxn>
                <a:cxn ang="0">
                  <a:pos x="9" y="28"/>
                </a:cxn>
                <a:cxn ang="0">
                  <a:pos x="10" y="24"/>
                </a:cxn>
                <a:cxn ang="0">
                  <a:pos x="12" y="21"/>
                </a:cxn>
                <a:cxn ang="0">
                  <a:pos x="14" y="20"/>
                </a:cxn>
                <a:cxn ang="0">
                  <a:pos x="32" y="20"/>
                </a:cxn>
              </a:cxnLst>
              <a:rect l="0" t="0" r="r" b="b"/>
              <a:pathLst>
                <a:path w="33" h="50">
                  <a:moveTo>
                    <a:pt x="32" y="0"/>
                  </a:moveTo>
                  <a:lnTo>
                    <a:pt x="23" y="0"/>
                  </a:lnTo>
                  <a:lnTo>
                    <a:pt x="23" y="17"/>
                  </a:lnTo>
                  <a:lnTo>
                    <a:pt x="22" y="14"/>
                  </a:lnTo>
                  <a:lnTo>
                    <a:pt x="19" y="12"/>
                  </a:lnTo>
                  <a:lnTo>
                    <a:pt x="16" y="12"/>
                  </a:lnTo>
                  <a:lnTo>
                    <a:pt x="13" y="12"/>
                  </a:lnTo>
                  <a:lnTo>
                    <a:pt x="10" y="12"/>
                  </a:lnTo>
                  <a:lnTo>
                    <a:pt x="9" y="12"/>
                  </a:lnTo>
                  <a:lnTo>
                    <a:pt x="8" y="12"/>
                  </a:lnTo>
                  <a:lnTo>
                    <a:pt x="6" y="14"/>
                  </a:lnTo>
                  <a:lnTo>
                    <a:pt x="4" y="16"/>
                  </a:lnTo>
                  <a:lnTo>
                    <a:pt x="3" y="18"/>
                  </a:lnTo>
                  <a:lnTo>
                    <a:pt x="2" y="20"/>
                  </a:lnTo>
                  <a:lnTo>
                    <a:pt x="1" y="22"/>
                  </a:lnTo>
                  <a:lnTo>
                    <a:pt x="0" y="26"/>
                  </a:lnTo>
                  <a:lnTo>
                    <a:pt x="0" y="29"/>
                  </a:lnTo>
                  <a:lnTo>
                    <a:pt x="0" y="31"/>
                  </a:lnTo>
                  <a:lnTo>
                    <a:pt x="0" y="33"/>
                  </a:lnTo>
                  <a:lnTo>
                    <a:pt x="0" y="35"/>
                  </a:lnTo>
                  <a:lnTo>
                    <a:pt x="1" y="38"/>
                  </a:lnTo>
                  <a:lnTo>
                    <a:pt x="2" y="42"/>
                  </a:lnTo>
                  <a:lnTo>
                    <a:pt x="4" y="45"/>
                  </a:lnTo>
                  <a:lnTo>
                    <a:pt x="6" y="46"/>
                  </a:lnTo>
                  <a:lnTo>
                    <a:pt x="8" y="48"/>
                  </a:lnTo>
                  <a:lnTo>
                    <a:pt x="11" y="49"/>
                  </a:lnTo>
                  <a:lnTo>
                    <a:pt x="12" y="49"/>
                  </a:lnTo>
                  <a:lnTo>
                    <a:pt x="13" y="49"/>
                  </a:lnTo>
                  <a:lnTo>
                    <a:pt x="15" y="49"/>
                  </a:lnTo>
                  <a:lnTo>
                    <a:pt x="17" y="49"/>
                  </a:lnTo>
                  <a:lnTo>
                    <a:pt x="18" y="49"/>
                  </a:lnTo>
                  <a:lnTo>
                    <a:pt x="19" y="48"/>
                  </a:lnTo>
                  <a:lnTo>
                    <a:pt x="20" y="47"/>
                  </a:lnTo>
                  <a:lnTo>
                    <a:pt x="22" y="46"/>
                  </a:lnTo>
                  <a:lnTo>
                    <a:pt x="24" y="44"/>
                  </a:lnTo>
                  <a:lnTo>
                    <a:pt x="24" y="48"/>
                  </a:lnTo>
                  <a:lnTo>
                    <a:pt x="32" y="48"/>
                  </a:lnTo>
                  <a:lnTo>
                    <a:pt x="32" y="20"/>
                  </a:lnTo>
                  <a:lnTo>
                    <a:pt x="16" y="20"/>
                  </a:lnTo>
                  <a:lnTo>
                    <a:pt x="18" y="20"/>
                  </a:lnTo>
                  <a:lnTo>
                    <a:pt x="19" y="20"/>
                  </a:lnTo>
                  <a:lnTo>
                    <a:pt x="20" y="21"/>
                  </a:lnTo>
                  <a:lnTo>
                    <a:pt x="21" y="22"/>
                  </a:lnTo>
                  <a:lnTo>
                    <a:pt x="22" y="24"/>
                  </a:lnTo>
                  <a:lnTo>
                    <a:pt x="23" y="26"/>
                  </a:lnTo>
                  <a:lnTo>
                    <a:pt x="23" y="28"/>
                  </a:lnTo>
                  <a:lnTo>
                    <a:pt x="23" y="30"/>
                  </a:lnTo>
                  <a:lnTo>
                    <a:pt x="23" y="33"/>
                  </a:lnTo>
                  <a:lnTo>
                    <a:pt x="23" y="35"/>
                  </a:lnTo>
                  <a:lnTo>
                    <a:pt x="22" y="37"/>
                  </a:lnTo>
                  <a:lnTo>
                    <a:pt x="22" y="38"/>
                  </a:lnTo>
                  <a:lnTo>
                    <a:pt x="20" y="40"/>
                  </a:lnTo>
                  <a:lnTo>
                    <a:pt x="19" y="40"/>
                  </a:lnTo>
                  <a:lnTo>
                    <a:pt x="18" y="41"/>
                  </a:lnTo>
                  <a:lnTo>
                    <a:pt x="16" y="41"/>
                  </a:lnTo>
                  <a:lnTo>
                    <a:pt x="14" y="41"/>
                  </a:lnTo>
                  <a:lnTo>
                    <a:pt x="13" y="40"/>
                  </a:lnTo>
                  <a:lnTo>
                    <a:pt x="12" y="40"/>
                  </a:lnTo>
                  <a:lnTo>
                    <a:pt x="10" y="38"/>
                  </a:lnTo>
                  <a:lnTo>
                    <a:pt x="10" y="37"/>
                  </a:lnTo>
                  <a:lnTo>
                    <a:pt x="9" y="35"/>
                  </a:lnTo>
                  <a:lnTo>
                    <a:pt x="9" y="33"/>
                  </a:lnTo>
                  <a:lnTo>
                    <a:pt x="9" y="30"/>
                  </a:lnTo>
                  <a:lnTo>
                    <a:pt x="9" y="28"/>
                  </a:lnTo>
                  <a:lnTo>
                    <a:pt x="9" y="26"/>
                  </a:lnTo>
                  <a:lnTo>
                    <a:pt x="10" y="24"/>
                  </a:lnTo>
                  <a:lnTo>
                    <a:pt x="11" y="22"/>
                  </a:lnTo>
                  <a:lnTo>
                    <a:pt x="12" y="21"/>
                  </a:lnTo>
                  <a:lnTo>
                    <a:pt x="13" y="20"/>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3" name="Freeform 1503"/>
            <p:cNvSpPr>
              <a:spLocks/>
            </p:cNvSpPr>
            <p:nvPr/>
          </p:nvSpPr>
          <p:spPr bwMode="auto">
            <a:xfrm>
              <a:off x="3144" y="3407"/>
              <a:ext cx="31" cy="37"/>
            </a:xfrm>
            <a:custGeom>
              <a:avLst/>
              <a:gdLst/>
              <a:ahLst/>
              <a:cxnLst>
                <a:cxn ang="0">
                  <a:pos x="20" y="27"/>
                </a:cxn>
                <a:cxn ang="0">
                  <a:pos x="17" y="28"/>
                </a:cxn>
                <a:cxn ang="0">
                  <a:pos x="13" y="28"/>
                </a:cxn>
                <a:cxn ang="0">
                  <a:pos x="10" y="27"/>
                </a:cxn>
                <a:cxn ang="0">
                  <a:pos x="9" y="22"/>
                </a:cxn>
                <a:cxn ang="0">
                  <a:pos x="30" y="21"/>
                </a:cxn>
                <a:cxn ang="0">
                  <a:pos x="30" y="14"/>
                </a:cxn>
                <a:cxn ang="0">
                  <a:pos x="29" y="10"/>
                </a:cxn>
                <a:cxn ang="0">
                  <a:pos x="28" y="7"/>
                </a:cxn>
                <a:cxn ang="0">
                  <a:pos x="16" y="8"/>
                </a:cxn>
                <a:cxn ang="0">
                  <a:pos x="18" y="9"/>
                </a:cxn>
                <a:cxn ang="0">
                  <a:pos x="20" y="10"/>
                </a:cxn>
                <a:cxn ang="0">
                  <a:pos x="22" y="15"/>
                </a:cxn>
                <a:cxn ang="0">
                  <a:pos x="9" y="13"/>
                </a:cxn>
                <a:cxn ang="0">
                  <a:pos x="10" y="10"/>
                </a:cxn>
                <a:cxn ang="0">
                  <a:pos x="11" y="9"/>
                </a:cxn>
                <a:cxn ang="0">
                  <a:pos x="13" y="8"/>
                </a:cxn>
                <a:cxn ang="0">
                  <a:pos x="28" y="7"/>
                </a:cxn>
                <a:cxn ang="0">
                  <a:pos x="26" y="4"/>
                </a:cxn>
                <a:cxn ang="0">
                  <a:pos x="22" y="1"/>
                </a:cxn>
                <a:cxn ang="0">
                  <a:pos x="14" y="0"/>
                </a:cxn>
                <a:cxn ang="0">
                  <a:pos x="11" y="0"/>
                </a:cxn>
                <a:cxn ang="0">
                  <a:pos x="6" y="3"/>
                </a:cxn>
                <a:cxn ang="0">
                  <a:pos x="2" y="7"/>
                </a:cxn>
                <a:cxn ang="0">
                  <a:pos x="1" y="10"/>
                </a:cxn>
                <a:cxn ang="0">
                  <a:pos x="0" y="14"/>
                </a:cxn>
                <a:cxn ang="0">
                  <a:pos x="0" y="18"/>
                </a:cxn>
                <a:cxn ang="0">
                  <a:pos x="0" y="22"/>
                </a:cxn>
                <a:cxn ang="0">
                  <a:pos x="1" y="26"/>
                </a:cxn>
                <a:cxn ang="0">
                  <a:pos x="3" y="32"/>
                </a:cxn>
                <a:cxn ang="0">
                  <a:pos x="8" y="35"/>
                </a:cxn>
                <a:cxn ang="0">
                  <a:pos x="13" y="36"/>
                </a:cxn>
                <a:cxn ang="0">
                  <a:pos x="18" y="36"/>
                </a:cxn>
                <a:cxn ang="0">
                  <a:pos x="23" y="34"/>
                </a:cxn>
                <a:cxn ang="0">
                  <a:pos x="26" y="32"/>
                </a:cxn>
                <a:cxn ang="0">
                  <a:pos x="29" y="27"/>
                </a:cxn>
                <a:cxn ang="0">
                  <a:pos x="21" y="25"/>
                </a:cxn>
              </a:cxnLst>
              <a:rect l="0" t="0" r="r" b="b"/>
              <a:pathLst>
                <a:path w="31" h="37">
                  <a:moveTo>
                    <a:pt x="21" y="25"/>
                  </a:moveTo>
                  <a:lnTo>
                    <a:pt x="20" y="27"/>
                  </a:lnTo>
                  <a:lnTo>
                    <a:pt x="19" y="27"/>
                  </a:lnTo>
                  <a:lnTo>
                    <a:pt x="17" y="28"/>
                  </a:lnTo>
                  <a:lnTo>
                    <a:pt x="15" y="28"/>
                  </a:lnTo>
                  <a:lnTo>
                    <a:pt x="13" y="28"/>
                  </a:lnTo>
                  <a:lnTo>
                    <a:pt x="13" y="28"/>
                  </a:lnTo>
                  <a:lnTo>
                    <a:pt x="10" y="27"/>
                  </a:lnTo>
                  <a:lnTo>
                    <a:pt x="9" y="24"/>
                  </a:lnTo>
                  <a:lnTo>
                    <a:pt x="9" y="22"/>
                  </a:lnTo>
                  <a:lnTo>
                    <a:pt x="8" y="21"/>
                  </a:lnTo>
                  <a:lnTo>
                    <a:pt x="30" y="21"/>
                  </a:lnTo>
                  <a:lnTo>
                    <a:pt x="30" y="18"/>
                  </a:lnTo>
                  <a:lnTo>
                    <a:pt x="30" y="14"/>
                  </a:lnTo>
                  <a:lnTo>
                    <a:pt x="29" y="12"/>
                  </a:lnTo>
                  <a:lnTo>
                    <a:pt x="29" y="10"/>
                  </a:lnTo>
                  <a:lnTo>
                    <a:pt x="28" y="9"/>
                  </a:lnTo>
                  <a:lnTo>
                    <a:pt x="28" y="7"/>
                  </a:lnTo>
                  <a:lnTo>
                    <a:pt x="15" y="7"/>
                  </a:lnTo>
                  <a:lnTo>
                    <a:pt x="16" y="8"/>
                  </a:lnTo>
                  <a:lnTo>
                    <a:pt x="18" y="8"/>
                  </a:lnTo>
                  <a:lnTo>
                    <a:pt x="18" y="9"/>
                  </a:lnTo>
                  <a:lnTo>
                    <a:pt x="19" y="9"/>
                  </a:lnTo>
                  <a:lnTo>
                    <a:pt x="20" y="10"/>
                  </a:lnTo>
                  <a:lnTo>
                    <a:pt x="21" y="11"/>
                  </a:lnTo>
                  <a:lnTo>
                    <a:pt x="22" y="15"/>
                  </a:lnTo>
                  <a:lnTo>
                    <a:pt x="8" y="15"/>
                  </a:lnTo>
                  <a:lnTo>
                    <a:pt x="9" y="13"/>
                  </a:lnTo>
                  <a:lnTo>
                    <a:pt x="9" y="11"/>
                  </a:lnTo>
                  <a:lnTo>
                    <a:pt x="10" y="10"/>
                  </a:lnTo>
                  <a:lnTo>
                    <a:pt x="10" y="9"/>
                  </a:lnTo>
                  <a:lnTo>
                    <a:pt x="11" y="9"/>
                  </a:lnTo>
                  <a:lnTo>
                    <a:pt x="13" y="8"/>
                  </a:lnTo>
                  <a:lnTo>
                    <a:pt x="13" y="8"/>
                  </a:lnTo>
                  <a:lnTo>
                    <a:pt x="15" y="7"/>
                  </a:lnTo>
                  <a:lnTo>
                    <a:pt x="28" y="7"/>
                  </a:lnTo>
                  <a:lnTo>
                    <a:pt x="28" y="7"/>
                  </a:lnTo>
                  <a:lnTo>
                    <a:pt x="26" y="4"/>
                  </a:lnTo>
                  <a:lnTo>
                    <a:pt x="23" y="3"/>
                  </a:lnTo>
                  <a:lnTo>
                    <a:pt x="22" y="1"/>
                  </a:lnTo>
                  <a:lnTo>
                    <a:pt x="18" y="0"/>
                  </a:lnTo>
                  <a:lnTo>
                    <a:pt x="14" y="0"/>
                  </a:lnTo>
                  <a:lnTo>
                    <a:pt x="13" y="0"/>
                  </a:lnTo>
                  <a:lnTo>
                    <a:pt x="11" y="0"/>
                  </a:lnTo>
                  <a:lnTo>
                    <a:pt x="8" y="1"/>
                  </a:lnTo>
                  <a:lnTo>
                    <a:pt x="6" y="3"/>
                  </a:lnTo>
                  <a:lnTo>
                    <a:pt x="3" y="4"/>
                  </a:lnTo>
                  <a:lnTo>
                    <a:pt x="2" y="7"/>
                  </a:lnTo>
                  <a:lnTo>
                    <a:pt x="1" y="9"/>
                  </a:lnTo>
                  <a:lnTo>
                    <a:pt x="1" y="10"/>
                  </a:lnTo>
                  <a:lnTo>
                    <a:pt x="0" y="12"/>
                  </a:lnTo>
                  <a:lnTo>
                    <a:pt x="0" y="14"/>
                  </a:lnTo>
                  <a:lnTo>
                    <a:pt x="0" y="15"/>
                  </a:lnTo>
                  <a:lnTo>
                    <a:pt x="0" y="18"/>
                  </a:lnTo>
                  <a:lnTo>
                    <a:pt x="0" y="20"/>
                  </a:lnTo>
                  <a:lnTo>
                    <a:pt x="0" y="22"/>
                  </a:lnTo>
                  <a:lnTo>
                    <a:pt x="0" y="24"/>
                  </a:lnTo>
                  <a:lnTo>
                    <a:pt x="1" y="26"/>
                  </a:lnTo>
                  <a:lnTo>
                    <a:pt x="2" y="29"/>
                  </a:lnTo>
                  <a:lnTo>
                    <a:pt x="3" y="32"/>
                  </a:lnTo>
                  <a:lnTo>
                    <a:pt x="6" y="33"/>
                  </a:lnTo>
                  <a:lnTo>
                    <a:pt x="8" y="35"/>
                  </a:lnTo>
                  <a:lnTo>
                    <a:pt x="11" y="36"/>
                  </a:lnTo>
                  <a:lnTo>
                    <a:pt x="13" y="36"/>
                  </a:lnTo>
                  <a:lnTo>
                    <a:pt x="14" y="36"/>
                  </a:lnTo>
                  <a:lnTo>
                    <a:pt x="18" y="36"/>
                  </a:lnTo>
                  <a:lnTo>
                    <a:pt x="20" y="36"/>
                  </a:lnTo>
                  <a:lnTo>
                    <a:pt x="23" y="34"/>
                  </a:lnTo>
                  <a:lnTo>
                    <a:pt x="24" y="33"/>
                  </a:lnTo>
                  <a:lnTo>
                    <a:pt x="26" y="32"/>
                  </a:lnTo>
                  <a:lnTo>
                    <a:pt x="28" y="30"/>
                  </a:lnTo>
                  <a:lnTo>
                    <a:pt x="29" y="27"/>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4" name="Freeform 1504"/>
            <p:cNvSpPr>
              <a:spLocks/>
            </p:cNvSpPr>
            <p:nvPr/>
          </p:nvSpPr>
          <p:spPr bwMode="auto">
            <a:xfrm>
              <a:off x="3190" y="3394"/>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5" name="Freeform 1505"/>
            <p:cNvSpPr>
              <a:spLocks/>
            </p:cNvSpPr>
            <p:nvPr/>
          </p:nvSpPr>
          <p:spPr bwMode="auto">
            <a:xfrm>
              <a:off x="3248" y="3407"/>
              <a:ext cx="32" cy="52"/>
            </a:xfrm>
            <a:custGeom>
              <a:avLst/>
              <a:gdLst/>
              <a:ahLst/>
              <a:cxnLst>
                <a:cxn ang="0">
                  <a:pos x="8" y="51"/>
                </a:cxn>
                <a:cxn ang="0">
                  <a:pos x="9" y="34"/>
                </a:cxn>
                <a:cxn ang="0">
                  <a:pos x="12" y="37"/>
                </a:cxn>
                <a:cxn ang="0">
                  <a:pos x="14" y="38"/>
                </a:cxn>
                <a:cxn ang="0">
                  <a:pos x="18" y="38"/>
                </a:cxn>
                <a:cxn ang="0">
                  <a:pos x="20" y="38"/>
                </a:cxn>
                <a:cxn ang="0">
                  <a:pos x="25" y="35"/>
                </a:cxn>
                <a:cxn ang="0">
                  <a:pos x="28" y="30"/>
                </a:cxn>
                <a:cxn ang="0">
                  <a:pos x="31" y="23"/>
                </a:cxn>
                <a:cxn ang="0">
                  <a:pos x="31" y="14"/>
                </a:cxn>
                <a:cxn ang="0">
                  <a:pos x="28" y="8"/>
                </a:cxn>
                <a:cxn ang="0">
                  <a:pos x="17" y="8"/>
                </a:cxn>
                <a:cxn ang="0">
                  <a:pos x="19" y="10"/>
                </a:cxn>
                <a:cxn ang="0">
                  <a:pos x="21" y="13"/>
                </a:cxn>
                <a:cxn ang="0">
                  <a:pos x="22" y="17"/>
                </a:cxn>
                <a:cxn ang="0">
                  <a:pos x="22" y="21"/>
                </a:cxn>
                <a:cxn ang="0">
                  <a:pos x="21" y="26"/>
                </a:cxn>
                <a:cxn ang="0">
                  <a:pos x="19" y="29"/>
                </a:cxn>
                <a:cxn ang="0">
                  <a:pos x="17" y="30"/>
                </a:cxn>
                <a:cxn ang="0">
                  <a:pos x="13" y="30"/>
                </a:cxn>
                <a:cxn ang="0">
                  <a:pos x="11" y="29"/>
                </a:cxn>
                <a:cxn ang="0">
                  <a:pos x="9" y="26"/>
                </a:cxn>
                <a:cxn ang="0">
                  <a:pos x="8" y="21"/>
                </a:cxn>
                <a:cxn ang="0">
                  <a:pos x="8" y="16"/>
                </a:cxn>
                <a:cxn ang="0">
                  <a:pos x="9" y="13"/>
                </a:cxn>
                <a:cxn ang="0">
                  <a:pos x="11" y="10"/>
                </a:cxn>
                <a:cxn ang="0">
                  <a:pos x="13" y="8"/>
                </a:cxn>
                <a:cxn ang="0">
                  <a:pos x="28" y="8"/>
                </a:cxn>
                <a:cxn ang="0">
                  <a:pos x="27" y="4"/>
                </a:cxn>
                <a:cxn ang="0">
                  <a:pos x="24" y="2"/>
                </a:cxn>
                <a:cxn ang="0">
                  <a:pos x="22" y="0"/>
                </a:cxn>
                <a:cxn ang="0">
                  <a:pos x="18" y="0"/>
                </a:cxn>
                <a:cxn ang="0">
                  <a:pos x="14" y="0"/>
                </a:cxn>
                <a:cxn ang="0">
                  <a:pos x="10" y="3"/>
                </a:cxn>
                <a:cxn ang="0">
                  <a:pos x="8" y="1"/>
                </a:cxn>
                <a:cxn ang="0">
                  <a:pos x="0" y="51"/>
                </a:cxn>
              </a:cxnLst>
              <a:rect l="0" t="0" r="r" b="b"/>
              <a:pathLst>
                <a:path w="32" h="52">
                  <a:moveTo>
                    <a:pt x="0" y="51"/>
                  </a:moveTo>
                  <a:lnTo>
                    <a:pt x="8" y="51"/>
                  </a:lnTo>
                  <a:lnTo>
                    <a:pt x="8" y="32"/>
                  </a:lnTo>
                  <a:lnTo>
                    <a:pt x="9" y="34"/>
                  </a:lnTo>
                  <a:lnTo>
                    <a:pt x="10" y="35"/>
                  </a:lnTo>
                  <a:lnTo>
                    <a:pt x="12" y="37"/>
                  </a:lnTo>
                  <a:lnTo>
                    <a:pt x="13" y="38"/>
                  </a:lnTo>
                  <a:lnTo>
                    <a:pt x="14" y="38"/>
                  </a:lnTo>
                  <a:lnTo>
                    <a:pt x="16" y="38"/>
                  </a:lnTo>
                  <a:lnTo>
                    <a:pt x="18" y="38"/>
                  </a:lnTo>
                  <a:lnTo>
                    <a:pt x="19" y="38"/>
                  </a:lnTo>
                  <a:lnTo>
                    <a:pt x="20" y="38"/>
                  </a:lnTo>
                  <a:lnTo>
                    <a:pt x="23" y="37"/>
                  </a:lnTo>
                  <a:lnTo>
                    <a:pt x="25" y="35"/>
                  </a:lnTo>
                  <a:lnTo>
                    <a:pt x="27" y="33"/>
                  </a:lnTo>
                  <a:lnTo>
                    <a:pt x="28" y="30"/>
                  </a:lnTo>
                  <a:lnTo>
                    <a:pt x="29" y="27"/>
                  </a:lnTo>
                  <a:lnTo>
                    <a:pt x="31" y="23"/>
                  </a:lnTo>
                  <a:lnTo>
                    <a:pt x="31" y="19"/>
                  </a:lnTo>
                  <a:lnTo>
                    <a:pt x="31" y="14"/>
                  </a:lnTo>
                  <a:lnTo>
                    <a:pt x="29" y="11"/>
                  </a:lnTo>
                  <a:lnTo>
                    <a:pt x="28" y="8"/>
                  </a:lnTo>
                  <a:lnTo>
                    <a:pt x="15" y="8"/>
                  </a:lnTo>
                  <a:lnTo>
                    <a:pt x="17" y="8"/>
                  </a:lnTo>
                  <a:lnTo>
                    <a:pt x="18" y="9"/>
                  </a:lnTo>
                  <a:lnTo>
                    <a:pt x="19" y="10"/>
                  </a:lnTo>
                  <a:lnTo>
                    <a:pt x="20" y="11"/>
                  </a:lnTo>
                  <a:lnTo>
                    <a:pt x="21" y="13"/>
                  </a:lnTo>
                  <a:lnTo>
                    <a:pt x="22" y="14"/>
                  </a:lnTo>
                  <a:lnTo>
                    <a:pt x="22" y="17"/>
                  </a:lnTo>
                  <a:lnTo>
                    <a:pt x="23" y="20"/>
                  </a:lnTo>
                  <a:lnTo>
                    <a:pt x="22" y="21"/>
                  </a:lnTo>
                  <a:lnTo>
                    <a:pt x="22" y="23"/>
                  </a:lnTo>
                  <a:lnTo>
                    <a:pt x="21" y="26"/>
                  </a:lnTo>
                  <a:lnTo>
                    <a:pt x="20" y="27"/>
                  </a:lnTo>
                  <a:lnTo>
                    <a:pt x="19" y="29"/>
                  </a:lnTo>
                  <a:lnTo>
                    <a:pt x="18" y="29"/>
                  </a:lnTo>
                  <a:lnTo>
                    <a:pt x="17" y="30"/>
                  </a:lnTo>
                  <a:lnTo>
                    <a:pt x="15" y="30"/>
                  </a:lnTo>
                  <a:lnTo>
                    <a:pt x="13" y="30"/>
                  </a:lnTo>
                  <a:lnTo>
                    <a:pt x="13" y="29"/>
                  </a:lnTo>
                  <a:lnTo>
                    <a:pt x="11" y="29"/>
                  </a:lnTo>
                  <a:lnTo>
                    <a:pt x="10" y="27"/>
                  </a:lnTo>
                  <a:lnTo>
                    <a:pt x="9" y="26"/>
                  </a:lnTo>
                  <a:lnTo>
                    <a:pt x="8" y="24"/>
                  </a:lnTo>
                  <a:lnTo>
                    <a:pt x="8" y="21"/>
                  </a:lnTo>
                  <a:lnTo>
                    <a:pt x="8" y="20"/>
                  </a:lnTo>
                  <a:lnTo>
                    <a:pt x="8" y="16"/>
                  </a:lnTo>
                  <a:lnTo>
                    <a:pt x="8" y="14"/>
                  </a:lnTo>
                  <a:lnTo>
                    <a:pt x="9" y="13"/>
                  </a:lnTo>
                  <a:lnTo>
                    <a:pt x="10" y="11"/>
                  </a:lnTo>
                  <a:lnTo>
                    <a:pt x="11" y="10"/>
                  </a:lnTo>
                  <a:lnTo>
                    <a:pt x="12" y="9"/>
                  </a:lnTo>
                  <a:lnTo>
                    <a:pt x="13" y="8"/>
                  </a:lnTo>
                  <a:lnTo>
                    <a:pt x="15" y="8"/>
                  </a:lnTo>
                  <a:lnTo>
                    <a:pt x="28" y="8"/>
                  </a:lnTo>
                  <a:lnTo>
                    <a:pt x="28" y="7"/>
                  </a:lnTo>
                  <a:lnTo>
                    <a:pt x="27" y="4"/>
                  </a:lnTo>
                  <a:lnTo>
                    <a:pt x="25" y="3"/>
                  </a:lnTo>
                  <a:lnTo>
                    <a:pt x="24" y="2"/>
                  </a:lnTo>
                  <a:lnTo>
                    <a:pt x="23" y="1"/>
                  </a:lnTo>
                  <a:lnTo>
                    <a:pt x="22" y="0"/>
                  </a:lnTo>
                  <a:lnTo>
                    <a:pt x="20" y="0"/>
                  </a:lnTo>
                  <a:lnTo>
                    <a:pt x="18" y="0"/>
                  </a:lnTo>
                  <a:lnTo>
                    <a:pt x="16" y="0"/>
                  </a:lnTo>
                  <a:lnTo>
                    <a:pt x="14" y="0"/>
                  </a:lnTo>
                  <a:lnTo>
                    <a:pt x="12" y="1"/>
                  </a:lnTo>
                  <a:lnTo>
                    <a:pt x="10" y="3"/>
                  </a:lnTo>
                  <a:lnTo>
                    <a:pt x="8" y="5"/>
                  </a:lnTo>
                  <a:lnTo>
                    <a:pt x="8" y="1"/>
                  </a:lnTo>
                  <a:lnTo>
                    <a:pt x="0" y="1"/>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6" name="Freeform 1506"/>
            <p:cNvSpPr>
              <a:spLocks/>
            </p:cNvSpPr>
            <p:nvPr/>
          </p:nvSpPr>
          <p:spPr bwMode="auto">
            <a:xfrm>
              <a:off x="3292" y="3407"/>
              <a:ext cx="32" cy="37"/>
            </a:xfrm>
            <a:custGeom>
              <a:avLst/>
              <a:gdLst/>
              <a:ahLst/>
              <a:cxnLst>
                <a:cxn ang="0">
                  <a:pos x="21" y="33"/>
                </a:cxn>
                <a:cxn ang="0">
                  <a:pos x="22" y="35"/>
                </a:cxn>
                <a:cxn ang="0">
                  <a:pos x="31" y="34"/>
                </a:cxn>
                <a:cxn ang="0">
                  <a:pos x="29" y="33"/>
                </a:cxn>
                <a:cxn ang="0">
                  <a:pos x="29" y="31"/>
                </a:cxn>
                <a:cxn ang="0">
                  <a:pos x="28" y="19"/>
                </a:cxn>
                <a:cxn ang="0">
                  <a:pos x="20" y="21"/>
                </a:cxn>
                <a:cxn ang="0">
                  <a:pos x="20" y="25"/>
                </a:cxn>
                <a:cxn ang="0">
                  <a:pos x="18" y="27"/>
                </a:cxn>
                <a:cxn ang="0">
                  <a:pos x="16" y="29"/>
                </a:cxn>
                <a:cxn ang="0">
                  <a:pos x="13" y="29"/>
                </a:cxn>
                <a:cxn ang="0">
                  <a:pos x="11" y="29"/>
                </a:cxn>
                <a:cxn ang="0">
                  <a:pos x="9" y="27"/>
                </a:cxn>
                <a:cxn ang="0">
                  <a:pos x="8" y="26"/>
                </a:cxn>
                <a:cxn ang="0">
                  <a:pos x="9" y="24"/>
                </a:cxn>
                <a:cxn ang="0">
                  <a:pos x="11" y="21"/>
                </a:cxn>
                <a:cxn ang="0">
                  <a:pos x="16" y="20"/>
                </a:cxn>
                <a:cxn ang="0">
                  <a:pos x="20" y="19"/>
                </a:cxn>
                <a:cxn ang="0">
                  <a:pos x="28" y="9"/>
                </a:cxn>
                <a:cxn ang="0">
                  <a:pos x="28" y="5"/>
                </a:cxn>
                <a:cxn ang="0">
                  <a:pos x="25" y="2"/>
                </a:cxn>
                <a:cxn ang="0">
                  <a:pos x="21" y="0"/>
                </a:cxn>
                <a:cxn ang="0">
                  <a:pos x="14" y="0"/>
                </a:cxn>
                <a:cxn ang="0">
                  <a:pos x="9" y="0"/>
                </a:cxn>
                <a:cxn ang="0">
                  <a:pos x="5" y="3"/>
                </a:cxn>
                <a:cxn ang="0">
                  <a:pos x="3" y="6"/>
                </a:cxn>
                <a:cxn ang="0">
                  <a:pos x="2" y="11"/>
                </a:cxn>
                <a:cxn ang="0">
                  <a:pos x="10" y="12"/>
                </a:cxn>
                <a:cxn ang="0">
                  <a:pos x="10" y="9"/>
                </a:cxn>
                <a:cxn ang="0">
                  <a:pos x="13" y="7"/>
                </a:cxn>
                <a:cxn ang="0">
                  <a:pos x="18" y="7"/>
                </a:cxn>
                <a:cxn ang="0">
                  <a:pos x="20" y="9"/>
                </a:cxn>
                <a:cxn ang="0">
                  <a:pos x="20" y="10"/>
                </a:cxn>
                <a:cxn ang="0">
                  <a:pos x="19" y="13"/>
                </a:cxn>
                <a:cxn ang="0">
                  <a:pos x="16" y="14"/>
                </a:cxn>
                <a:cxn ang="0">
                  <a:pos x="8" y="15"/>
                </a:cxn>
                <a:cxn ang="0">
                  <a:pos x="4" y="17"/>
                </a:cxn>
                <a:cxn ang="0">
                  <a:pos x="2" y="20"/>
                </a:cxn>
                <a:cxn ang="0">
                  <a:pos x="1" y="23"/>
                </a:cxn>
                <a:cxn ang="0">
                  <a:pos x="1" y="28"/>
                </a:cxn>
                <a:cxn ang="0">
                  <a:pos x="2" y="33"/>
                </a:cxn>
                <a:cxn ang="0">
                  <a:pos x="4" y="34"/>
                </a:cxn>
                <a:cxn ang="0">
                  <a:pos x="8" y="36"/>
                </a:cxn>
                <a:cxn ang="0">
                  <a:pos x="12" y="36"/>
                </a:cxn>
                <a:cxn ang="0">
                  <a:pos x="15" y="36"/>
                </a:cxn>
                <a:cxn ang="0">
                  <a:pos x="18" y="34"/>
                </a:cxn>
                <a:cxn ang="0">
                  <a:pos x="19" y="33"/>
                </a:cxn>
              </a:cxnLst>
              <a:rect l="0" t="0" r="r" b="b"/>
              <a:pathLst>
                <a:path w="32" h="37">
                  <a:moveTo>
                    <a:pt x="21" y="31"/>
                  </a:moveTo>
                  <a:lnTo>
                    <a:pt x="21" y="33"/>
                  </a:lnTo>
                  <a:lnTo>
                    <a:pt x="21" y="33"/>
                  </a:lnTo>
                  <a:lnTo>
                    <a:pt x="22" y="35"/>
                  </a:lnTo>
                  <a:lnTo>
                    <a:pt x="31" y="35"/>
                  </a:lnTo>
                  <a:lnTo>
                    <a:pt x="31" y="34"/>
                  </a:lnTo>
                  <a:lnTo>
                    <a:pt x="30" y="33"/>
                  </a:lnTo>
                  <a:lnTo>
                    <a:pt x="29" y="33"/>
                  </a:lnTo>
                  <a:lnTo>
                    <a:pt x="29" y="32"/>
                  </a:lnTo>
                  <a:lnTo>
                    <a:pt x="29" y="31"/>
                  </a:lnTo>
                  <a:lnTo>
                    <a:pt x="28" y="29"/>
                  </a:lnTo>
                  <a:lnTo>
                    <a:pt x="28" y="19"/>
                  </a:lnTo>
                  <a:lnTo>
                    <a:pt x="20" y="19"/>
                  </a:lnTo>
                  <a:lnTo>
                    <a:pt x="20" y="21"/>
                  </a:lnTo>
                  <a:lnTo>
                    <a:pt x="20" y="23"/>
                  </a:lnTo>
                  <a:lnTo>
                    <a:pt x="20" y="25"/>
                  </a:lnTo>
                  <a:lnTo>
                    <a:pt x="19" y="26"/>
                  </a:lnTo>
                  <a:lnTo>
                    <a:pt x="18" y="27"/>
                  </a:lnTo>
                  <a:lnTo>
                    <a:pt x="18" y="28"/>
                  </a:lnTo>
                  <a:lnTo>
                    <a:pt x="16" y="29"/>
                  </a:lnTo>
                  <a:lnTo>
                    <a:pt x="14" y="29"/>
                  </a:lnTo>
                  <a:lnTo>
                    <a:pt x="13" y="29"/>
                  </a:lnTo>
                  <a:lnTo>
                    <a:pt x="12" y="29"/>
                  </a:lnTo>
                  <a:lnTo>
                    <a:pt x="11" y="29"/>
                  </a:lnTo>
                  <a:lnTo>
                    <a:pt x="10" y="28"/>
                  </a:lnTo>
                  <a:lnTo>
                    <a:pt x="9" y="27"/>
                  </a:lnTo>
                  <a:lnTo>
                    <a:pt x="9" y="27"/>
                  </a:lnTo>
                  <a:lnTo>
                    <a:pt x="8" y="26"/>
                  </a:lnTo>
                  <a:lnTo>
                    <a:pt x="9" y="25"/>
                  </a:lnTo>
                  <a:lnTo>
                    <a:pt x="9" y="24"/>
                  </a:lnTo>
                  <a:lnTo>
                    <a:pt x="10" y="22"/>
                  </a:lnTo>
                  <a:lnTo>
                    <a:pt x="11" y="21"/>
                  </a:lnTo>
                  <a:lnTo>
                    <a:pt x="13" y="21"/>
                  </a:lnTo>
                  <a:lnTo>
                    <a:pt x="16" y="20"/>
                  </a:lnTo>
                  <a:lnTo>
                    <a:pt x="18" y="19"/>
                  </a:lnTo>
                  <a:lnTo>
                    <a:pt x="20" y="19"/>
                  </a:lnTo>
                  <a:lnTo>
                    <a:pt x="28" y="19"/>
                  </a:lnTo>
                  <a:lnTo>
                    <a:pt x="28" y="9"/>
                  </a:lnTo>
                  <a:lnTo>
                    <a:pt x="28" y="7"/>
                  </a:lnTo>
                  <a:lnTo>
                    <a:pt x="28" y="5"/>
                  </a:lnTo>
                  <a:lnTo>
                    <a:pt x="27" y="3"/>
                  </a:lnTo>
                  <a:lnTo>
                    <a:pt x="25" y="2"/>
                  </a:lnTo>
                  <a:lnTo>
                    <a:pt x="23" y="1"/>
                  </a:lnTo>
                  <a:lnTo>
                    <a:pt x="21" y="0"/>
                  </a:lnTo>
                  <a:lnTo>
                    <a:pt x="18" y="0"/>
                  </a:lnTo>
                  <a:lnTo>
                    <a:pt x="14" y="0"/>
                  </a:lnTo>
                  <a:lnTo>
                    <a:pt x="12" y="0"/>
                  </a:lnTo>
                  <a:lnTo>
                    <a:pt x="9" y="0"/>
                  </a:lnTo>
                  <a:lnTo>
                    <a:pt x="7" y="2"/>
                  </a:lnTo>
                  <a:lnTo>
                    <a:pt x="5" y="3"/>
                  </a:lnTo>
                  <a:lnTo>
                    <a:pt x="3" y="4"/>
                  </a:lnTo>
                  <a:lnTo>
                    <a:pt x="3" y="6"/>
                  </a:lnTo>
                  <a:lnTo>
                    <a:pt x="2" y="9"/>
                  </a:lnTo>
                  <a:lnTo>
                    <a:pt x="2" y="11"/>
                  </a:lnTo>
                  <a:lnTo>
                    <a:pt x="2" y="12"/>
                  </a:lnTo>
                  <a:lnTo>
                    <a:pt x="10" y="12"/>
                  </a:lnTo>
                  <a:lnTo>
                    <a:pt x="10" y="11"/>
                  </a:lnTo>
                  <a:lnTo>
                    <a:pt x="10" y="9"/>
                  </a:lnTo>
                  <a:lnTo>
                    <a:pt x="11" y="8"/>
                  </a:lnTo>
                  <a:lnTo>
                    <a:pt x="13" y="7"/>
                  </a:lnTo>
                  <a:lnTo>
                    <a:pt x="15" y="7"/>
                  </a:lnTo>
                  <a:lnTo>
                    <a:pt x="18" y="7"/>
                  </a:lnTo>
                  <a:lnTo>
                    <a:pt x="19" y="8"/>
                  </a:lnTo>
                  <a:lnTo>
                    <a:pt x="20" y="9"/>
                  </a:lnTo>
                  <a:lnTo>
                    <a:pt x="20" y="9"/>
                  </a:lnTo>
                  <a:lnTo>
                    <a:pt x="20" y="10"/>
                  </a:lnTo>
                  <a:lnTo>
                    <a:pt x="20" y="12"/>
                  </a:lnTo>
                  <a:lnTo>
                    <a:pt x="19" y="13"/>
                  </a:lnTo>
                  <a:lnTo>
                    <a:pt x="18" y="14"/>
                  </a:lnTo>
                  <a:lnTo>
                    <a:pt x="16" y="14"/>
                  </a:lnTo>
                  <a:lnTo>
                    <a:pt x="11" y="15"/>
                  </a:lnTo>
                  <a:lnTo>
                    <a:pt x="8" y="15"/>
                  </a:lnTo>
                  <a:lnTo>
                    <a:pt x="7" y="15"/>
                  </a:lnTo>
                  <a:lnTo>
                    <a:pt x="4" y="17"/>
                  </a:lnTo>
                  <a:lnTo>
                    <a:pt x="3" y="18"/>
                  </a:lnTo>
                  <a:lnTo>
                    <a:pt x="2" y="20"/>
                  </a:lnTo>
                  <a:lnTo>
                    <a:pt x="1" y="21"/>
                  </a:lnTo>
                  <a:lnTo>
                    <a:pt x="1" y="23"/>
                  </a:lnTo>
                  <a:lnTo>
                    <a:pt x="0" y="26"/>
                  </a:lnTo>
                  <a:lnTo>
                    <a:pt x="1" y="28"/>
                  </a:lnTo>
                  <a:lnTo>
                    <a:pt x="1" y="30"/>
                  </a:lnTo>
                  <a:lnTo>
                    <a:pt x="2" y="33"/>
                  </a:lnTo>
                  <a:lnTo>
                    <a:pt x="3" y="33"/>
                  </a:lnTo>
                  <a:lnTo>
                    <a:pt x="4" y="34"/>
                  </a:lnTo>
                  <a:lnTo>
                    <a:pt x="6" y="36"/>
                  </a:lnTo>
                  <a:lnTo>
                    <a:pt x="8" y="36"/>
                  </a:lnTo>
                  <a:lnTo>
                    <a:pt x="10" y="36"/>
                  </a:lnTo>
                  <a:lnTo>
                    <a:pt x="12" y="36"/>
                  </a:lnTo>
                  <a:lnTo>
                    <a:pt x="13" y="36"/>
                  </a:lnTo>
                  <a:lnTo>
                    <a:pt x="15" y="36"/>
                  </a:lnTo>
                  <a:lnTo>
                    <a:pt x="17" y="35"/>
                  </a:lnTo>
                  <a:lnTo>
                    <a:pt x="18" y="34"/>
                  </a:lnTo>
                  <a:lnTo>
                    <a:pt x="18" y="33"/>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7" name="Freeform 1507"/>
            <p:cNvSpPr>
              <a:spLocks/>
            </p:cNvSpPr>
            <p:nvPr/>
          </p:nvSpPr>
          <p:spPr bwMode="auto">
            <a:xfrm>
              <a:off x="3336" y="3407"/>
              <a:ext cx="30" cy="37"/>
            </a:xfrm>
            <a:custGeom>
              <a:avLst/>
              <a:gdLst/>
              <a:ahLst/>
              <a:cxnLst>
                <a:cxn ang="0">
                  <a:pos x="0" y="25"/>
                </a:cxn>
                <a:cxn ang="0">
                  <a:pos x="0" y="27"/>
                </a:cxn>
                <a:cxn ang="0">
                  <a:pos x="2" y="32"/>
                </a:cxn>
                <a:cxn ang="0">
                  <a:pos x="5" y="34"/>
                </a:cxn>
                <a:cxn ang="0">
                  <a:pos x="11" y="36"/>
                </a:cxn>
                <a:cxn ang="0">
                  <a:pos x="17" y="36"/>
                </a:cxn>
                <a:cxn ang="0">
                  <a:pos x="23" y="34"/>
                </a:cxn>
                <a:cxn ang="0">
                  <a:pos x="25" y="33"/>
                </a:cxn>
                <a:cxn ang="0">
                  <a:pos x="27" y="31"/>
                </a:cxn>
                <a:cxn ang="0">
                  <a:pos x="29" y="27"/>
                </a:cxn>
                <a:cxn ang="0">
                  <a:pos x="29" y="22"/>
                </a:cxn>
                <a:cxn ang="0">
                  <a:pos x="27" y="19"/>
                </a:cxn>
                <a:cxn ang="0">
                  <a:pos x="25" y="17"/>
                </a:cxn>
                <a:cxn ang="0">
                  <a:pos x="17" y="14"/>
                </a:cxn>
                <a:cxn ang="0">
                  <a:pos x="11" y="12"/>
                </a:cxn>
                <a:cxn ang="0">
                  <a:pos x="9" y="10"/>
                </a:cxn>
                <a:cxn ang="0">
                  <a:pos x="10" y="9"/>
                </a:cxn>
                <a:cxn ang="0">
                  <a:pos x="12" y="7"/>
                </a:cxn>
                <a:cxn ang="0">
                  <a:pos x="17" y="7"/>
                </a:cxn>
                <a:cxn ang="0">
                  <a:pos x="18" y="8"/>
                </a:cxn>
                <a:cxn ang="0">
                  <a:pos x="19" y="9"/>
                </a:cxn>
                <a:cxn ang="0">
                  <a:pos x="28" y="11"/>
                </a:cxn>
                <a:cxn ang="0">
                  <a:pos x="27" y="7"/>
                </a:cxn>
                <a:cxn ang="0">
                  <a:pos x="24" y="3"/>
                </a:cxn>
                <a:cxn ang="0">
                  <a:pos x="20" y="0"/>
                </a:cxn>
                <a:cxn ang="0">
                  <a:pos x="14" y="0"/>
                </a:cxn>
                <a:cxn ang="0">
                  <a:pos x="8" y="0"/>
                </a:cxn>
                <a:cxn ang="0">
                  <a:pos x="4" y="3"/>
                </a:cxn>
                <a:cxn ang="0">
                  <a:pos x="2" y="7"/>
                </a:cxn>
                <a:cxn ang="0">
                  <a:pos x="1" y="11"/>
                </a:cxn>
                <a:cxn ang="0">
                  <a:pos x="2" y="15"/>
                </a:cxn>
                <a:cxn ang="0">
                  <a:pos x="3" y="18"/>
                </a:cxn>
                <a:cxn ang="0">
                  <a:pos x="7" y="20"/>
                </a:cxn>
                <a:cxn ang="0">
                  <a:pos x="18" y="23"/>
                </a:cxn>
                <a:cxn ang="0">
                  <a:pos x="20" y="25"/>
                </a:cxn>
                <a:cxn ang="0">
                  <a:pos x="20" y="27"/>
                </a:cxn>
                <a:cxn ang="0">
                  <a:pos x="17" y="29"/>
                </a:cxn>
                <a:cxn ang="0">
                  <a:pos x="13" y="29"/>
                </a:cxn>
                <a:cxn ang="0">
                  <a:pos x="11" y="28"/>
                </a:cxn>
                <a:cxn ang="0">
                  <a:pos x="10" y="27"/>
                </a:cxn>
                <a:cxn ang="0">
                  <a:pos x="8" y="26"/>
                </a:cxn>
                <a:cxn ang="0">
                  <a:pos x="0" y="24"/>
                </a:cxn>
              </a:cxnLst>
              <a:rect l="0" t="0" r="r" b="b"/>
              <a:pathLst>
                <a:path w="30" h="37">
                  <a:moveTo>
                    <a:pt x="0" y="24"/>
                  </a:moveTo>
                  <a:lnTo>
                    <a:pt x="0" y="25"/>
                  </a:lnTo>
                  <a:lnTo>
                    <a:pt x="0" y="26"/>
                  </a:lnTo>
                  <a:lnTo>
                    <a:pt x="0" y="27"/>
                  </a:lnTo>
                  <a:lnTo>
                    <a:pt x="1" y="29"/>
                  </a:lnTo>
                  <a:lnTo>
                    <a:pt x="2" y="32"/>
                  </a:lnTo>
                  <a:lnTo>
                    <a:pt x="3" y="33"/>
                  </a:lnTo>
                  <a:lnTo>
                    <a:pt x="5" y="34"/>
                  </a:lnTo>
                  <a:lnTo>
                    <a:pt x="8" y="36"/>
                  </a:lnTo>
                  <a:lnTo>
                    <a:pt x="11" y="36"/>
                  </a:lnTo>
                  <a:lnTo>
                    <a:pt x="14" y="36"/>
                  </a:lnTo>
                  <a:lnTo>
                    <a:pt x="17" y="36"/>
                  </a:lnTo>
                  <a:lnTo>
                    <a:pt x="21" y="36"/>
                  </a:lnTo>
                  <a:lnTo>
                    <a:pt x="23" y="34"/>
                  </a:lnTo>
                  <a:lnTo>
                    <a:pt x="24" y="34"/>
                  </a:lnTo>
                  <a:lnTo>
                    <a:pt x="25" y="33"/>
                  </a:lnTo>
                  <a:lnTo>
                    <a:pt x="27" y="32"/>
                  </a:lnTo>
                  <a:lnTo>
                    <a:pt x="27" y="31"/>
                  </a:lnTo>
                  <a:lnTo>
                    <a:pt x="28" y="30"/>
                  </a:lnTo>
                  <a:lnTo>
                    <a:pt x="29" y="27"/>
                  </a:lnTo>
                  <a:lnTo>
                    <a:pt x="29" y="25"/>
                  </a:lnTo>
                  <a:lnTo>
                    <a:pt x="29" y="22"/>
                  </a:lnTo>
                  <a:lnTo>
                    <a:pt x="28" y="21"/>
                  </a:lnTo>
                  <a:lnTo>
                    <a:pt x="27" y="19"/>
                  </a:lnTo>
                  <a:lnTo>
                    <a:pt x="27" y="18"/>
                  </a:lnTo>
                  <a:lnTo>
                    <a:pt x="25" y="17"/>
                  </a:lnTo>
                  <a:lnTo>
                    <a:pt x="23" y="15"/>
                  </a:lnTo>
                  <a:lnTo>
                    <a:pt x="17" y="14"/>
                  </a:lnTo>
                  <a:lnTo>
                    <a:pt x="14" y="13"/>
                  </a:lnTo>
                  <a:lnTo>
                    <a:pt x="11" y="12"/>
                  </a:lnTo>
                  <a:lnTo>
                    <a:pt x="10" y="11"/>
                  </a:lnTo>
                  <a:lnTo>
                    <a:pt x="9" y="10"/>
                  </a:lnTo>
                  <a:lnTo>
                    <a:pt x="9" y="9"/>
                  </a:lnTo>
                  <a:lnTo>
                    <a:pt x="10" y="9"/>
                  </a:lnTo>
                  <a:lnTo>
                    <a:pt x="10" y="8"/>
                  </a:lnTo>
                  <a:lnTo>
                    <a:pt x="12" y="7"/>
                  </a:lnTo>
                  <a:lnTo>
                    <a:pt x="14" y="7"/>
                  </a:lnTo>
                  <a:lnTo>
                    <a:pt x="17" y="7"/>
                  </a:lnTo>
                  <a:lnTo>
                    <a:pt x="17" y="8"/>
                  </a:lnTo>
                  <a:lnTo>
                    <a:pt x="18" y="8"/>
                  </a:lnTo>
                  <a:lnTo>
                    <a:pt x="19" y="9"/>
                  </a:lnTo>
                  <a:lnTo>
                    <a:pt x="19" y="9"/>
                  </a:lnTo>
                  <a:lnTo>
                    <a:pt x="20" y="11"/>
                  </a:lnTo>
                  <a:lnTo>
                    <a:pt x="28" y="11"/>
                  </a:lnTo>
                  <a:lnTo>
                    <a:pt x="27" y="9"/>
                  </a:lnTo>
                  <a:lnTo>
                    <a:pt x="27" y="7"/>
                  </a:lnTo>
                  <a:lnTo>
                    <a:pt x="26" y="4"/>
                  </a:lnTo>
                  <a:lnTo>
                    <a:pt x="24" y="3"/>
                  </a:lnTo>
                  <a:lnTo>
                    <a:pt x="22" y="2"/>
                  </a:lnTo>
                  <a:lnTo>
                    <a:pt x="20" y="0"/>
                  </a:lnTo>
                  <a:lnTo>
                    <a:pt x="17" y="0"/>
                  </a:lnTo>
                  <a:lnTo>
                    <a:pt x="14" y="0"/>
                  </a:lnTo>
                  <a:lnTo>
                    <a:pt x="11" y="0"/>
                  </a:lnTo>
                  <a:lnTo>
                    <a:pt x="8" y="0"/>
                  </a:lnTo>
                  <a:lnTo>
                    <a:pt x="6" y="2"/>
                  </a:lnTo>
                  <a:lnTo>
                    <a:pt x="4" y="3"/>
                  </a:lnTo>
                  <a:lnTo>
                    <a:pt x="2" y="4"/>
                  </a:lnTo>
                  <a:lnTo>
                    <a:pt x="2" y="7"/>
                  </a:lnTo>
                  <a:lnTo>
                    <a:pt x="1" y="9"/>
                  </a:lnTo>
                  <a:lnTo>
                    <a:pt x="1" y="11"/>
                  </a:lnTo>
                  <a:lnTo>
                    <a:pt x="1" y="14"/>
                  </a:lnTo>
                  <a:lnTo>
                    <a:pt x="2" y="15"/>
                  </a:lnTo>
                  <a:lnTo>
                    <a:pt x="2" y="16"/>
                  </a:lnTo>
                  <a:lnTo>
                    <a:pt x="3" y="18"/>
                  </a:lnTo>
                  <a:lnTo>
                    <a:pt x="5" y="19"/>
                  </a:lnTo>
                  <a:lnTo>
                    <a:pt x="7" y="20"/>
                  </a:lnTo>
                  <a:lnTo>
                    <a:pt x="12" y="21"/>
                  </a:lnTo>
                  <a:lnTo>
                    <a:pt x="18" y="23"/>
                  </a:lnTo>
                  <a:lnTo>
                    <a:pt x="20" y="24"/>
                  </a:lnTo>
                  <a:lnTo>
                    <a:pt x="20" y="25"/>
                  </a:lnTo>
                  <a:lnTo>
                    <a:pt x="21" y="26"/>
                  </a:lnTo>
                  <a:lnTo>
                    <a:pt x="20" y="27"/>
                  </a:lnTo>
                  <a:lnTo>
                    <a:pt x="19" y="28"/>
                  </a:lnTo>
                  <a:lnTo>
                    <a:pt x="17" y="29"/>
                  </a:lnTo>
                  <a:lnTo>
                    <a:pt x="15" y="29"/>
                  </a:lnTo>
                  <a:lnTo>
                    <a:pt x="13" y="29"/>
                  </a:lnTo>
                  <a:lnTo>
                    <a:pt x="12" y="29"/>
                  </a:lnTo>
                  <a:lnTo>
                    <a:pt x="11" y="28"/>
                  </a:lnTo>
                  <a:lnTo>
                    <a:pt x="10" y="28"/>
                  </a:lnTo>
                  <a:lnTo>
                    <a:pt x="10" y="27"/>
                  </a:lnTo>
                  <a:lnTo>
                    <a:pt x="8" y="27"/>
                  </a:lnTo>
                  <a:lnTo>
                    <a:pt x="8"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8" name="Freeform 1508"/>
            <p:cNvSpPr>
              <a:spLocks/>
            </p:cNvSpPr>
            <p:nvPr/>
          </p:nvSpPr>
          <p:spPr bwMode="auto">
            <a:xfrm>
              <a:off x="3376" y="3397"/>
              <a:ext cx="17" cy="47"/>
            </a:xfrm>
            <a:custGeom>
              <a:avLst/>
              <a:gdLst/>
              <a:ahLst/>
              <a:cxnLst>
                <a:cxn ang="0">
                  <a:pos x="16" y="46"/>
                </a:cxn>
                <a:cxn ang="0">
                  <a:pos x="16" y="38"/>
                </a:cxn>
                <a:cxn ang="0">
                  <a:pos x="14" y="38"/>
                </a:cxn>
                <a:cxn ang="0">
                  <a:pos x="12" y="38"/>
                </a:cxn>
                <a:cxn ang="0">
                  <a:pos x="12" y="38"/>
                </a:cxn>
                <a:cxn ang="0">
                  <a:pos x="12" y="37"/>
                </a:cxn>
                <a:cxn ang="0">
                  <a:pos x="12" y="36"/>
                </a:cxn>
                <a:cxn ang="0">
                  <a:pos x="12" y="16"/>
                </a:cxn>
                <a:cxn ang="0">
                  <a:pos x="16" y="16"/>
                </a:cxn>
                <a:cxn ang="0">
                  <a:pos x="16" y="10"/>
                </a:cxn>
                <a:cxn ang="0">
                  <a:pos x="12" y="10"/>
                </a:cxn>
                <a:cxn ang="0">
                  <a:pos x="12" y="0"/>
                </a:cxn>
                <a:cxn ang="0">
                  <a:pos x="4" y="0"/>
                </a:cxn>
                <a:cxn ang="0">
                  <a:pos x="4" y="10"/>
                </a:cxn>
                <a:cxn ang="0">
                  <a:pos x="0" y="10"/>
                </a:cxn>
                <a:cxn ang="0">
                  <a:pos x="0" y="16"/>
                </a:cxn>
                <a:cxn ang="0">
                  <a:pos x="4" y="16"/>
                </a:cxn>
                <a:cxn ang="0">
                  <a:pos x="4" y="35"/>
                </a:cxn>
                <a:cxn ang="0">
                  <a:pos x="4" y="38"/>
                </a:cxn>
                <a:cxn ang="0">
                  <a:pos x="4" y="39"/>
                </a:cxn>
                <a:cxn ang="0">
                  <a:pos x="4" y="41"/>
                </a:cxn>
                <a:cxn ang="0">
                  <a:pos x="4" y="42"/>
                </a:cxn>
                <a:cxn ang="0">
                  <a:pos x="5" y="43"/>
                </a:cxn>
                <a:cxn ang="0">
                  <a:pos x="7" y="44"/>
                </a:cxn>
                <a:cxn ang="0">
                  <a:pos x="7" y="45"/>
                </a:cxn>
                <a:cxn ang="0">
                  <a:pos x="9" y="46"/>
                </a:cxn>
                <a:cxn ang="0">
                  <a:pos x="12" y="46"/>
                </a:cxn>
                <a:cxn ang="0">
                  <a:pos x="16" y="46"/>
                </a:cxn>
              </a:cxnLst>
              <a:rect l="0" t="0" r="r" b="b"/>
              <a:pathLst>
                <a:path w="17" h="47">
                  <a:moveTo>
                    <a:pt x="16" y="46"/>
                  </a:moveTo>
                  <a:lnTo>
                    <a:pt x="16" y="38"/>
                  </a:lnTo>
                  <a:lnTo>
                    <a:pt x="14" y="38"/>
                  </a:lnTo>
                  <a:lnTo>
                    <a:pt x="12" y="38"/>
                  </a:lnTo>
                  <a:lnTo>
                    <a:pt x="12" y="38"/>
                  </a:lnTo>
                  <a:lnTo>
                    <a:pt x="12" y="37"/>
                  </a:lnTo>
                  <a:lnTo>
                    <a:pt x="12" y="36"/>
                  </a:lnTo>
                  <a:lnTo>
                    <a:pt x="12" y="16"/>
                  </a:lnTo>
                  <a:lnTo>
                    <a:pt x="16" y="16"/>
                  </a:lnTo>
                  <a:lnTo>
                    <a:pt x="16" y="10"/>
                  </a:lnTo>
                  <a:lnTo>
                    <a:pt x="12" y="10"/>
                  </a:lnTo>
                  <a:lnTo>
                    <a:pt x="12" y="0"/>
                  </a:lnTo>
                  <a:lnTo>
                    <a:pt x="4" y="0"/>
                  </a:lnTo>
                  <a:lnTo>
                    <a:pt x="4" y="10"/>
                  </a:lnTo>
                  <a:lnTo>
                    <a:pt x="0" y="10"/>
                  </a:lnTo>
                  <a:lnTo>
                    <a:pt x="0" y="16"/>
                  </a:lnTo>
                  <a:lnTo>
                    <a:pt x="4" y="16"/>
                  </a:lnTo>
                  <a:lnTo>
                    <a:pt x="4" y="35"/>
                  </a:lnTo>
                  <a:lnTo>
                    <a:pt x="4" y="38"/>
                  </a:lnTo>
                  <a:lnTo>
                    <a:pt x="4" y="39"/>
                  </a:lnTo>
                  <a:lnTo>
                    <a:pt x="4" y="41"/>
                  </a:lnTo>
                  <a:lnTo>
                    <a:pt x="4" y="42"/>
                  </a:lnTo>
                  <a:lnTo>
                    <a:pt x="5" y="43"/>
                  </a:lnTo>
                  <a:lnTo>
                    <a:pt x="7" y="44"/>
                  </a:lnTo>
                  <a:lnTo>
                    <a:pt x="7" y="45"/>
                  </a:lnTo>
                  <a:lnTo>
                    <a:pt x="9" y="46"/>
                  </a:lnTo>
                  <a:lnTo>
                    <a:pt x="12" y="46"/>
                  </a:lnTo>
                  <a:lnTo>
                    <a:pt x="16"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89" name="Freeform 1509"/>
            <p:cNvSpPr>
              <a:spLocks/>
            </p:cNvSpPr>
            <p:nvPr/>
          </p:nvSpPr>
          <p:spPr bwMode="auto">
            <a:xfrm>
              <a:off x="3404" y="3407"/>
              <a:ext cx="35" cy="37"/>
            </a:xfrm>
            <a:custGeom>
              <a:avLst/>
              <a:gdLst/>
              <a:ahLst/>
              <a:cxnLst>
                <a:cxn ang="0">
                  <a:pos x="0" y="21"/>
                </a:cxn>
                <a:cxn ang="0">
                  <a:pos x="1" y="26"/>
                </a:cxn>
                <a:cxn ang="0">
                  <a:pos x="3" y="30"/>
                </a:cxn>
                <a:cxn ang="0">
                  <a:pos x="7" y="33"/>
                </a:cxn>
                <a:cxn ang="0">
                  <a:pos x="13" y="36"/>
                </a:cxn>
                <a:cxn ang="0">
                  <a:pos x="17" y="36"/>
                </a:cxn>
                <a:cxn ang="0">
                  <a:pos x="20" y="36"/>
                </a:cxn>
                <a:cxn ang="0">
                  <a:pos x="26" y="33"/>
                </a:cxn>
                <a:cxn ang="0">
                  <a:pos x="29" y="32"/>
                </a:cxn>
                <a:cxn ang="0">
                  <a:pos x="32" y="26"/>
                </a:cxn>
                <a:cxn ang="0">
                  <a:pos x="33" y="21"/>
                </a:cxn>
                <a:cxn ang="0">
                  <a:pos x="33" y="14"/>
                </a:cxn>
                <a:cxn ang="0">
                  <a:pos x="31" y="8"/>
                </a:cxn>
                <a:cxn ang="0">
                  <a:pos x="19" y="8"/>
                </a:cxn>
                <a:cxn ang="0">
                  <a:pos x="21" y="9"/>
                </a:cxn>
                <a:cxn ang="0">
                  <a:pos x="23" y="12"/>
                </a:cxn>
                <a:cxn ang="0">
                  <a:pos x="25" y="15"/>
                </a:cxn>
                <a:cxn ang="0">
                  <a:pos x="25" y="21"/>
                </a:cxn>
                <a:cxn ang="0">
                  <a:pos x="23" y="25"/>
                </a:cxn>
                <a:cxn ang="0">
                  <a:pos x="21" y="27"/>
                </a:cxn>
                <a:cxn ang="0">
                  <a:pos x="19" y="28"/>
                </a:cxn>
                <a:cxn ang="0">
                  <a:pos x="15" y="28"/>
                </a:cxn>
                <a:cxn ang="0">
                  <a:pos x="12" y="27"/>
                </a:cxn>
                <a:cxn ang="0">
                  <a:pos x="10" y="25"/>
                </a:cxn>
                <a:cxn ang="0">
                  <a:pos x="9" y="21"/>
                </a:cxn>
                <a:cxn ang="0">
                  <a:pos x="9" y="15"/>
                </a:cxn>
                <a:cxn ang="0">
                  <a:pos x="10" y="12"/>
                </a:cxn>
                <a:cxn ang="0">
                  <a:pos x="12" y="9"/>
                </a:cxn>
                <a:cxn ang="0">
                  <a:pos x="15" y="8"/>
                </a:cxn>
                <a:cxn ang="0">
                  <a:pos x="31" y="8"/>
                </a:cxn>
                <a:cxn ang="0">
                  <a:pos x="29" y="4"/>
                </a:cxn>
                <a:cxn ang="0">
                  <a:pos x="26" y="3"/>
                </a:cxn>
                <a:cxn ang="0">
                  <a:pos x="20" y="0"/>
                </a:cxn>
                <a:cxn ang="0">
                  <a:pos x="15" y="0"/>
                </a:cxn>
                <a:cxn ang="0">
                  <a:pos x="9" y="1"/>
                </a:cxn>
                <a:cxn ang="0">
                  <a:pos x="6" y="3"/>
                </a:cxn>
                <a:cxn ang="0">
                  <a:pos x="3" y="6"/>
                </a:cxn>
                <a:cxn ang="0">
                  <a:pos x="1" y="10"/>
                </a:cxn>
                <a:cxn ang="0">
                  <a:pos x="0" y="16"/>
                </a:cxn>
              </a:cxnLst>
              <a:rect l="0" t="0" r="r" b="b"/>
              <a:pathLst>
                <a:path w="35" h="37">
                  <a:moveTo>
                    <a:pt x="0" y="18"/>
                  </a:moveTo>
                  <a:lnTo>
                    <a:pt x="0" y="21"/>
                  </a:lnTo>
                  <a:lnTo>
                    <a:pt x="0" y="22"/>
                  </a:lnTo>
                  <a:lnTo>
                    <a:pt x="1" y="26"/>
                  </a:lnTo>
                  <a:lnTo>
                    <a:pt x="3" y="29"/>
                  </a:lnTo>
                  <a:lnTo>
                    <a:pt x="3" y="30"/>
                  </a:lnTo>
                  <a:lnTo>
                    <a:pt x="4" y="32"/>
                  </a:lnTo>
                  <a:lnTo>
                    <a:pt x="7" y="33"/>
                  </a:lnTo>
                  <a:lnTo>
                    <a:pt x="9" y="35"/>
                  </a:lnTo>
                  <a:lnTo>
                    <a:pt x="13" y="36"/>
                  </a:lnTo>
                  <a:lnTo>
                    <a:pt x="15" y="36"/>
                  </a:lnTo>
                  <a:lnTo>
                    <a:pt x="17" y="36"/>
                  </a:lnTo>
                  <a:lnTo>
                    <a:pt x="19" y="36"/>
                  </a:lnTo>
                  <a:lnTo>
                    <a:pt x="20" y="36"/>
                  </a:lnTo>
                  <a:lnTo>
                    <a:pt x="24" y="35"/>
                  </a:lnTo>
                  <a:lnTo>
                    <a:pt x="26" y="33"/>
                  </a:lnTo>
                  <a:lnTo>
                    <a:pt x="28" y="33"/>
                  </a:lnTo>
                  <a:lnTo>
                    <a:pt x="29" y="32"/>
                  </a:lnTo>
                  <a:lnTo>
                    <a:pt x="31" y="29"/>
                  </a:lnTo>
                  <a:lnTo>
                    <a:pt x="32" y="26"/>
                  </a:lnTo>
                  <a:lnTo>
                    <a:pt x="33" y="22"/>
                  </a:lnTo>
                  <a:lnTo>
                    <a:pt x="33" y="21"/>
                  </a:lnTo>
                  <a:lnTo>
                    <a:pt x="34" y="18"/>
                  </a:lnTo>
                  <a:lnTo>
                    <a:pt x="33" y="14"/>
                  </a:lnTo>
                  <a:lnTo>
                    <a:pt x="32" y="10"/>
                  </a:lnTo>
                  <a:lnTo>
                    <a:pt x="31" y="8"/>
                  </a:lnTo>
                  <a:lnTo>
                    <a:pt x="16" y="8"/>
                  </a:lnTo>
                  <a:lnTo>
                    <a:pt x="19" y="8"/>
                  </a:lnTo>
                  <a:lnTo>
                    <a:pt x="20" y="9"/>
                  </a:lnTo>
                  <a:lnTo>
                    <a:pt x="21" y="9"/>
                  </a:lnTo>
                  <a:lnTo>
                    <a:pt x="22" y="10"/>
                  </a:lnTo>
                  <a:lnTo>
                    <a:pt x="23" y="12"/>
                  </a:lnTo>
                  <a:lnTo>
                    <a:pt x="24" y="14"/>
                  </a:lnTo>
                  <a:lnTo>
                    <a:pt x="25" y="15"/>
                  </a:lnTo>
                  <a:lnTo>
                    <a:pt x="25" y="18"/>
                  </a:lnTo>
                  <a:lnTo>
                    <a:pt x="25" y="21"/>
                  </a:lnTo>
                  <a:lnTo>
                    <a:pt x="24" y="22"/>
                  </a:lnTo>
                  <a:lnTo>
                    <a:pt x="23" y="25"/>
                  </a:lnTo>
                  <a:lnTo>
                    <a:pt x="22" y="26"/>
                  </a:lnTo>
                  <a:lnTo>
                    <a:pt x="21" y="27"/>
                  </a:lnTo>
                  <a:lnTo>
                    <a:pt x="20" y="28"/>
                  </a:lnTo>
                  <a:lnTo>
                    <a:pt x="19" y="28"/>
                  </a:lnTo>
                  <a:lnTo>
                    <a:pt x="16" y="29"/>
                  </a:lnTo>
                  <a:lnTo>
                    <a:pt x="15" y="28"/>
                  </a:lnTo>
                  <a:lnTo>
                    <a:pt x="14" y="28"/>
                  </a:lnTo>
                  <a:lnTo>
                    <a:pt x="12" y="27"/>
                  </a:lnTo>
                  <a:lnTo>
                    <a:pt x="11" y="26"/>
                  </a:lnTo>
                  <a:lnTo>
                    <a:pt x="10" y="25"/>
                  </a:lnTo>
                  <a:lnTo>
                    <a:pt x="9" y="22"/>
                  </a:lnTo>
                  <a:lnTo>
                    <a:pt x="9" y="21"/>
                  </a:lnTo>
                  <a:lnTo>
                    <a:pt x="9" y="18"/>
                  </a:lnTo>
                  <a:lnTo>
                    <a:pt x="9" y="15"/>
                  </a:lnTo>
                  <a:lnTo>
                    <a:pt x="9" y="14"/>
                  </a:lnTo>
                  <a:lnTo>
                    <a:pt x="10" y="12"/>
                  </a:lnTo>
                  <a:lnTo>
                    <a:pt x="11" y="10"/>
                  </a:lnTo>
                  <a:lnTo>
                    <a:pt x="12" y="9"/>
                  </a:lnTo>
                  <a:lnTo>
                    <a:pt x="14" y="9"/>
                  </a:lnTo>
                  <a:lnTo>
                    <a:pt x="15" y="8"/>
                  </a:lnTo>
                  <a:lnTo>
                    <a:pt x="16" y="8"/>
                  </a:lnTo>
                  <a:lnTo>
                    <a:pt x="31" y="8"/>
                  </a:lnTo>
                  <a:lnTo>
                    <a:pt x="31" y="7"/>
                  </a:lnTo>
                  <a:lnTo>
                    <a:pt x="29" y="4"/>
                  </a:lnTo>
                  <a:lnTo>
                    <a:pt x="28" y="3"/>
                  </a:lnTo>
                  <a:lnTo>
                    <a:pt x="26" y="3"/>
                  </a:lnTo>
                  <a:lnTo>
                    <a:pt x="24" y="1"/>
                  </a:lnTo>
                  <a:lnTo>
                    <a:pt x="20" y="0"/>
                  </a:lnTo>
                  <a:lnTo>
                    <a:pt x="17" y="0"/>
                  </a:lnTo>
                  <a:lnTo>
                    <a:pt x="15" y="0"/>
                  </a:lnTo>
                  <a:lnTo>
                    <a:pt x="13" y="0"/>
                  </a:lnTo>
                  <a:lnTo>
                    <a:pt x="9" y="1"/>
                  </a:lnTo>
                  <a:lnTo>
                    <a:pt x="7" y="3"/>
                  </a:lnTo>
                  <a:lnTo>
                    <a:pt x="6" y="3"/>
                  </a:lnTo>
                  <a:lnTo>
                    <a:pt x="4" y="4"/>
                  </a:lnTo>
                  <a:lnTo>
                    <a:pt x="3" y="6"/>
                  </a:lnTo>
                  <a:lnTo>
                    <a:pt x="3" y="7"/>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0" name="Freeform 1510"/>
            <p:cNvSpPr>
              <a:spLocks/>
            </p:cNvSpPr>
            <p:nvPr/>
          </p:nvSpPr>
          <p:spPr bwMode="auto">
            <a:xfrm>
              <a:off x="3453" y="3407"/>
              <a:ext cx="17" cy="36"/>
            </a:xfrm>
            <a:custGeom>
              <a:avLst/>
              <a:gdLst/>
              <a:ahLst/>
              <a:cxnLst>
                <a:cxn ang="0">
                  <a:pos x="0" y="35"/>
                </a:cxn>
                <a:cxn ang="0">
                  <a:pos x="7" y="35"/>
                </a:cxn>
                <a:cxn ang="0">
                  <a:pos x="7" y="17"/>
                </a:cxn>
                <a:cxn ang="0">
                  <a:pos x="7" y="15"/>
                </a:cxn>
                <a:cxn ang="0">
                  <a:pos x="8" y="14"/>
                </a:cxn>
                <a:cxn ang="0">
                  <a:pos x="8" y="12"/>
                </a:cxn>
                <a:cxn ang="0">
                  <a:pos x="9" y="11"/>
                </a:cxn>
                <a:cxn ang="0">
                  <a:pos x="9" y="10"/>
                </a:cxn>
                <a:cxn ang="0">
                  <a:pos x="11" y="9"/>
                </a:cxn>
                <a:cxn ang="0">
                  <a:pos x="12" y="9"/>
                </a:cxn>
                <a:cxn ang="0">
                  <a:pos x="14" y="9"/>
                </a:cxn>
                <a:cxn ang="0">
                  <a:pos x="16" y="9"/>
                </a:cxn>
                <a:cxn ang="0">
                  <a:pos x="16" y="0"/>
                </a:cxn>
                <a:cxn ang="0">
                  <a:pos x="15" y="0"/>
                </a:cxn>
                <a:cxn ang="0">
                  <a:pos x="14" y="0"/>
                </a:cxn>
                <a:cxn ang="0">
                  <a:pos x="12" y="0"/>
                </a:cxn>
                <a:cxn ang="0">
                  <a:pos x="10" y="2"/>
                </a:cxn>
                <a:cxn ang="0">
                  <a:pos x="9" y="3"/>
                </a:cxn>
                <a:cxn ang="0">
                  <a:pos x="8" y="3"/>
                </a:cxn>
                <a:cxn ang="0">
                  <a:pos x="7" y="7"/>
                </a:cxn>
                <a:cxn ang="0">
                  <a:pos x="7" y="1"/>
                </a:cxn>
                <a:cxn ang="0">
                  <a:pos x="0" y="1"/>
                </a:cxn>
                <a:cxn ang="0">
                  <a:pos x="0" y="35"/>
                </a:cxn>
              </a:cxnLst>
              <a:rect l="0" t="0" r="r" b="b"/>
              <a:pathLst>
                <a:path w="17" h="36">
                  <a:moveTo>
                    <a:pt x="0" y="35"/>
                  </a:moveTo>
                  <a:lnTo>
                    <a:pt x="7" y="35"/>
                  </a:lnTo>
                  <a:lnTo>
                    <a:pt x="7" y="17"/>
                  </a:lnTo>
                  <a:lnTo>
                    <a:pt x="7" y="15"/>
                  </a:lnTo>
                  <a:lnTo>
                    <a:pt x="8" y="14"/>
                  </a:lnTo>
                  <a:lnTo>
                    <a:pt x="8" y="12"/>
                  </a:lnTo>
                  <a:lnTo>
                    <a:pt x="9" y="11"/>
                  </a:lnTo>
                  <a:lnTo>
                    <a:pt x="9" y="10"/>
                  </a:lnTo>
                  <a:lnTo>
                    <a:pt x="11" y="9"/>
                  </a:lnTo>
                  <a:lnTo>
                    <a:pt x="12" y="9"/>
                  </a:lnTo>
                  <a:lnTo>
                    <a:pt x="14" y="9"/>
                  </a:lnTo>
                  <a:lnTo>
                    <a:pt x="16" y="9"/>
                  </a:lnTo>
                  <a:lnTo>
                    <a:pt x="16" y="0"/>
                  </a:lnTo>
                  <a:lnTo>
                    <a:pt x="15" y="0"/>
                  </a:lnTo>
                  <a:lnTo>
                    <a:pt x="14" y="0"/>
                  </a:lnTo>
                  <a:lnTo>
                    <a:pt x="12" y="0"/>
                  </a:lnTo>
                  <a:lnTo>
                    <a:pt x="10" y="2"/>
                  </a:lnTo>
                  <a:lnTo>
                    <a:pt x="9" y="3"/>
                  </a:lnTo>
                  <a:lnTo>
                    <a:pt x="8" y="3"/>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1" name="Freeform 1511"/>
            <p:cNvSpPr>
              <a:spLocks/>
            </p:cNvSpPr>
            <p:nvPr/>
          </p:nvSpPr>
          <p:spPr bwMode="auto">
            <a:xfrm>
              <a:off x="3481" y="3407"/>
              <a:ext cx="32" cy="37"/>
            </a:xfrm>
            <a:custGeom>
              <a:avLst/>
              <a:gdLst/>
              <a:ahLst/>
              <a:cxnLst>
                <a:cxn ang="0">
                  <a:pos x="21" y="27"/>
                </a:cxn>
                <a:cxn ang="0">
                  <a:pos x="18" y="28"/>
                </a:cxn>
                <a:cxn ang="0">
                  <a:pos x="14" y="28"/>
                </a:cxn>
                <a:cxn ang="0">
                  <a:pos x="11" y="27"/>
                </a:cxn>
                <a:cxn ang="0">
                  <a:pos x="9" y="22"/>
                </a:cxn>
                <a:cxn ang="0">
                  <a:pos x="31" y="21"/>
                </a:cxn>
                <a:cxn ang="0">
                  <a:pos x="31" y="14"/>
                </a:cxn>
                <a:cxn ang="0">
                  <a:pos x="30" y="10"/>
                </a:cxn>
                <a:cxn ang="0">
                  <a:pos x="28" y="7"/>
                </a:cxn>
                <a:cxn ang="0">
                  <a:pos x="17" y="8"/>
                </a:cxn>
                <a:cxn ang="0">
                  <a:pos x="19" y="9"/>
                </a:cxn>
                <a:cxn ang="0">
                  <a:pos x="21" y="10"/>
                </a:cxn>
                <a:cxn ang="0">
                  <a:pos x="22" y="15"/>
                </a:cxn>
                <a:cxn ang="0">
                  <a:pos x="9" y="13"/>
                </a:cxn>
                <a:cxn ang="0">
                  <a:pos x="10" y="10"/>
                </a:cxn>
                <a:cxn ang="0">
                  <a:pos x="12" y="9"/>
                </a:cxn>
                <a:cxn ang="0">
                  <a:pos x="14" y="8"/>
                </a:cxn>
                <a:cxn ang="0">
                  <a:pos x="28" y="7"/>
                </a:cxn>
                <a:cxn ang="0">
                  <a:pos x="25" y="3"/>
                </a:cxn>
                <a:cxn ang="0">
                  <a:pos x="19" y="0"/>
                </a:cxn>
                <a:cxn ang="0">
                  <a:pos x="13" y="0"/>
                </a:cxn>
                <a:cxn ang="0">
                  <a:pos x="9" y="1"/>
                </a:cxn>
                <a:cxn ang="0">
                  <a:pos x="4" y="4"/>
                </a:cxn>
                <a:cxn ang="0">
                  <a:pos x="2" y="9"/>
                </a:cxn>
                <a:cxn ang="0">
                  <a:pos x="1" y="12"/>
                </a:cxn>
                <a:cxn ang="0">
                  <a:pos x="0" y="15"/>
                </a:cxn>
                <a:cxn ang="0">
                  <a:pos x="0" y="20"/>
                </a:cxn>
                <a:cxn ang="0">
                  <a:pos x="1" y="24"/>
                </a:cxn>
                <a:cxn ang="0">
                  <a:pos x="3" y="29"/>
                </a:cxn>
                <a:cxn ang="0">
                  <a:pos x="7" y="33"/>
                </a:cxn>
                <a:cxn ang="0">
                  <a:pos x="13" y="36"/>
                </a:cxn>
                <a:cxn ang="0">
                  <a:pos x="15" y="36"/>
                </a:cxn>
                <a:cxn ang="0">
                  <a:pos x="21" y="36"/>
                </a:cxn>
                <a:cxn ang="0">
                  <a:pos x="25" y="33"/>
                </a:cxn>
                <a:cxn ang="0">
                  <a:pos x="28" y="30"/>
                </a:cxn>
                <a:cxn ang="0">
                  <a:pos x="31" y="25"/>
                </a:cxn>
              </a:cxnLst>
              <a:rect l="0" t="0" r="r" b="b"/>
              <a:pathLst>
                <a:path w="32" h="37">
                  <a:moveTo>
                    <a:pt x="22" y="25"/>
                  </a:moveTo>
                  <a:lnTo>
                    <a:pt x="21" y="27"/>
                  </a:lnTo>
                  <a:lnTo>
                    <a:pt x="19" y="27"/>
                  </a:lnTo>
                  <a:lnTo>
                    <a:pt x="18" y="28"/>
                  </a:lnTo>
                  <a:lnTo>
                    <a:pt x="16" y="28"/>
                  </a:lnTo>
                  <a:lnTo>
                    <a:pt x="14" y="28"/>
                  </a:lnTo>
                  <a:lnTo>
                    <a:pt x="13" y="28"/>
                  </a:lnTo>
                  <a:lnTo>
                    <a:pt x="11" y="27"/>
                  </a:lnTo>
                  <a:lnTo>
                    <a:pt x="10" y="24"/>
                  </a:lnTo>
                  <a:lnTo>
                    <a:pt x="9" y="22"/>
                  </a:lnTo>
                  <a:lnTo>
                    <a:pt x="9" y="21"/>
                  </a:lnTo>
                  <a:lnTo>
                    <a:pt x="31" y="21"/>
                  </a:lnTo>
                  <a:lnTo>
                    <a:pt x="31" y="18"/>
                  </a:lnTo>
                  <a:lnTo>
                    <a:pt x="31" y="14"/>
                  </a:lnTo>
                  <a:lnTo>
                    <a:pt x="31" y="12"/>
                  </a:lnTo>
                  <a:lnTo>
                    <a:pt x="30" y="10"/>
                  </a:lnTo>
                  <a:lnTo>
                    <a:pt x="29" y="9"/>
                  </a:lnTo>
                  <a:lnTo>
                    <a:pt x="28" y="7"/>
                  </a:lnTo>
                  <a:lnTo>
                    <a:pt x="16" y="7"/>
                  </a:lnTo>
                  <a:lnTo>
                    <a:pt x="17" y="8"/>
                  </a:lnTo>
                  <a:lnTo>
                    <a:pt x="18" y="8"/>
                  </a:lnTo>
                  <a:lnTo>
                    <a:pt x="19" y="9"/>
                  </a:lnTo>
                  <a:lnTo>
                    <a:pt x="20" y="9"/>
                  </a:lnTo>
                  <a:lnTo>
                    <a:pt x="21" y="10"/>
                  </a:lnTo>
                  <a:lnTo>
                    <a:pt x="22" y="11"/>
                  </a:lnTo>
                  <a:lnTo>
                    <a:pt x="22" y="15"/>
                  </a:lnTo>
                  <a:lnTo>
                    <a:pt x="9" y="15"/>
                  </a:lnTo>
                  <a:lnTo>
                    <a:pt x="9" y="13"/>
                  </a:lnTo>
                  <a:lnTo>
                    <a:pt x="10" y="11"/>
                  </a:lnTo>
                  <a:lnTo>
                    <a:pt x="10" y="10"/>
                  </a:lnTo>
                  <a:lnTo>
                    <a:pt x="11" y="9"/>
                  </a:lnTo>
                  <a:lnTo>
                    <a:pt x="12" y="9"/>
                  </a:lnTo>
                  <a:lnTo>
                    <a:pt x="13" y="8"/>
                  </a:lnTo>
                  <a:lnTo>
                    <a:pt x="14" y="8"/>
                  </a:lnTo>
                  <a:lnTo>
                    <a:pt x="16" y="7"/>
                  </a:lnTo>
                  <a:lnTo>
                    <a:pt x="28" y="7"/>
                  </a:lnTo>
                  <a:lnTo>
                    <a:pt x="27" y="4"/>
                  </a:lnTo>
                  <a:lnTo>
                    <a:pt x="25" y="3"/>
                  </a:lnTo>
                  <a:lnTo>
                    <a:pt x="22" y="1"/>
                  </a:lnTo>
                  <a:lnTo>
                    <a:pt x="19" y="0"/>
                  </a:lnTo>
                  <a:lnTo>
                    <a:pt x="15" y="0"/>
                  </a:lnTo>
                  <a:lnTo>
                    <a:pt x="13" y="0"/>
                  </a:lnTo>
                  <a:lnTo>
                    <a:pt x="12" y="0"/>
                  </a:lnTo>
                  <a:lnTo>
                    <a:pt x="9" y="1"/>
                  </a:lnTo>
                  <a:lnTo>
                    <a:pt x="7" y="3"/>
                  </a:lnTo>
                  <a:lnTo>
                    <a:pt x="4" y="4"/>
                  </a:lnTo>
                  <a:lnTo>
                    <a:pt x="3" y="7"/>
                  </a:lnTo>
                  <a:lnTo>
                    <a:pt x="2" y="9"/>
                  </a:lnTo>
                  <a:lnTo>
                    <a:pt x="1" y="10"/>
                  </a:lnTo>
                  <a:lnTo>
                    <a:pt x="1" y="12"/>
                  </a:lnTo>
                  <a:lnTo>
                    <a:pt x="1" y="14"/>
                  </a:lnTo>
                  <a:lnTo>
                    <a:pt x="0" y="15"/>
                  </a:lnTo>
                  <a:lnTo>
                    <a:pt x="0" y="18"/>
                  </a:lnTo>
                  <a:lnTo>
                    <a:pt x="0" y="20"/>
                  </a:lnTo>
                  <a:lnTo>
                    <a:pt x="1" y="22"/>
                  </a:lnTo>
                  <a:lnTo>
                    <a:pt x="1" y="24"/>
                  </a:lnTo>
                  <a:lnTo>
                    <a:pt x="1" y="26"/>
                  </a:lnTo>
                  <a:lnTo>
                    <a:pt x="3" y="29"/>
                  </a:lnTo>
                  <a:lnTo>
                    <a:pt x="4" y="32"/>
                  </a:lnTo>
                  <a:lnTo>
                    <a:pt x="7" y="33"/>
                  </a:lnTo>
                  <a:lnTo>
                    <a:pt x="9" y="35"/>
                  </a:lnTo>
                  <a:lnTo>
                    <a:pt x="13" y="36"/>
                  </a:lnTo>
                  <a:lnTo>
                    <a:pt x="13" y="36"/>
                  </a:lnTo>
                  <a:lnTo>
                    <a:pt x="15" y="36"/>
                  </a:lnTo>
                  <a:lnTo>
                    <a:pt x="18" y="36"/>
                  </a:lnTo>
                  <a:lnTo>
                    <a:pt x="21" y="36"/>
                  </a:lnTo>
                  <a:lnTo>
                    <a:pt x="23" y="34"/>
                  </a:lnTo>
                  <a:lnTo>
                    <a:pt x="25" y="33"/>
                  </a:lnTo>
                  <a:lnTo>
                    <a:pt x="27" y="32"/>
                  </a:lnTo>
                  <a:lnTo>
                    <a:pt x="28" y="30"/>
                  </a:lnTo>
                  <a:lnTo>
                    <a:pt x="29" y="27"/>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2" name="Freeform 1512"/>
            <p:cNvSpPr>
              <a:spLocks/>
            </p:cNvSpPr>
            <p:nvPr/>
          </p:nvSpPr>
          <p:spPr bwMode="auto">
            <a:xfrm>
              <a:off x="3525" y="3407"/>
              <a:ext cx="35" cy="37"/>
            </a:xfrm>
            <a:custGeom>
              <a:avLst/>
              <a:gdLst/>
              <a:ahLst/>
              <a:cxnLst>
                <a:cxn ang="0">
                  <a:pos x="1" y="21"/>
                </a:cxn>
                <a:cxn ang="0">
                  <a:pos x="2" y="26"/>
                </a:cxn>
                <a:cxn ang="0">
                  <a:pos x="3" y="30"/>
                </a:cxn>
                <a:cxn ang="0">
                  <a:pos x="7" y="33"/>
                </a:cxn>
                <a:cxn ang="0">
                  <a:pos x="14" y="36"/>
                </a:cxn>
                <a:cxn ang="0">
                  <a:pos x="17" y="36"/>
                </a:cxn>
                <a:cxn ang="0">
                  <a:pos x="20" y="36"/>
                </a:cxn>
                <a:cxn ang="0">
                  <a:pos x="27" y="33"/>
                </a:cxn>
                <a:cxn ang="0">
                  <a:pos x="30" y="32"/>
                </a:cxn>
                <a:cxn ang="0">
                  <a:pos x="32" y="26"/>
                </a:cxn>
                <a:cxn ang="0">
                  <a:pos x="34" y="21"/>
                </a:cxn>
                <a:cxn ang="0">
                  <a:pos x="33" y="14"/>
                </a:cxn>
                <a:cxn ang="0">
                  <a:pos x="31" y="8"/>
                </a:cxn>
                <a:cxn ang="0">
                  <a:pos x="19" y="8"/>
                </a:cxn>
                <a:cxn ang="0">
                  <a:pos x="22" y="9"/>
                </a:cxn>
                <a:cxn ang="0">
                  <a:pos x="24" y="12"/>
                </a:cxn>
                <a:cxn ang="0">
                  <a:pos x="25" y="15"/>
                </a:cxn>
                <a:cxn ang="0">
                  <a:pos x="25" y="21"/>
                </a:cxn>
                <a:cxn ang="0">
                  <a:pos x="24" y="25"/>
                </a:cxn>
                <a:cxn ang="0">
                  <a:pos x="22" y="27"/>
                </a:cxn>
                <a:cxn ang="0">
                  <a:pos x="19" y="28"/>
                </a:cxn>
                <a:cxn ang="0">
                  <a:pos x="15" y="28"/>
                </a:cxn>
                <a:cxn ang="0">
                  <a:pos x="13" y="27"/>
                </a:cxn>
                <a:cxn ang="0">
                  <a:pos x="10" y="25"/>
                </a:cxn>
                <a:cxn ang="0">
                  <a:pos x="9" y="21"/>
                </a:cxn>
                <a:cxn ang="0">
                  <a:pos x="9" y="15"/>
                </a:cxn>
                <a:cxn ang="0">
                  <a:pos x="10" y="12"/>
                </a:cxn>
                <a:cxn ang="0">
                  <a:pos x="13" y="9"/>
                </a:cxn>
                <a:cxn ang="0">
                  <a:pos x="15" y="8"/>
                </a:cxn>
                <a:cxn ang="0">
                  <a:pos x="31" y="8"/>
                </a:cxn>
                <a:cxn ang="0">
                  <a:pos x="30" y="4"/>
                </a:cxn>
                <a:cxn ang="0">
                  <a:pos x="27" y="3"/>
                </a:cxn>
                <a:cxn ang="0">
                  <a:pos x="20" y="0"/>
                </a:cxn>
                <a:cxn ang="0">
                  <a:pos x="15" y="0"/>
                </a:cxn>
                <a:cxn ang="0">
                  <a:pos x="10" y="1"/>
                </a:cxn>
                <a:cxn ang="0">
                  <a:pos x="6" y="3"/>
                </a:cxn>
                <a:cxn ang="0">
                  <a:pos x="3" y="6"/>
                </a:cxn>
                <a:cxn ang="0">
                  <a:pos x="2" y="10"/>
                </a:cxn>
                <a:cxn ang="0">
                  <a:pos x="1" y="16"/>
                </a:cxn>
              </a:cxnLst>
              <a:rect l="0" t="0" r="r" b="b"/>
              <a:pathLst>
                <a:path w="35" h="37">
                  <a:moveTo>
                    <a:pt x="0" y="18"/>
                  </a:moveTo>
                  <a:lnTo>
                    <a:pt x="1" y="21"/>
                  </a:lnTo>
                  <a:lnTo>
                    <a:pt x="1" y="22"/>
                  </a:lnTo>
                  <a:lnTo>
                    <a:pt x="2" y="26"/>
                  </a:lnTo>
                  <a:lnTo>
                    <a:pt x="3" y="29"/>
                  </a:lnTo>
                  <a:lnTo>
                    <a:pt x="3" y="30"/>
                  </a:lnTo>
                  <a:lnTo>
                    <a:pt x="5" y="32"/>
                  </a:lnTo>
                  <a:lnTo>
                    <a:pt x="7" y="33"/>
                  </a:lnTo>
                  <a:lnTo>
                    <a:pt x="10" y="35"/>
                  </a:lnTo>
                  <a:lnTo>
                    <a:pt x="14" y="36"/>
                  </a:lnTo>
                  <a:lnTo>
                    <a:pt x="15" y="36"/>
                  </a:lnTo>
                  <a:lnTo>
                    <a:pt x="17" y="36"/>
                  </a:lnTo>
                  <a:lnTo>
                    <a:pt x="19" y="36"/>
                  </a:lnTo>
                  <a:lnTo>
                    <a:pt x="20" y="36"/>
                  </a:lnTo>
                  <a:lnTo>
                    <a:pt x="24" y="35"/>
                  </a:lnTo>
                  <a:lnTo>
                    <a:pt x="27" y="33"/>
                  </a:lnTo>
                  <a:lnTo>
                    <a:pt x="28" y="33"/>
                  </a:lnTo>
                  <a:lnTo>
                    <a:pt x="30" y="32"/>
                  </a:lnTo>
                  <a:lnTo>
                    <a:pt x="31" y="29"/>
                  </a:lnTo>
                  <a:lnTo>
                    <a:pt x="32" y="26"/>
                  </a:lnTo>
                  <a:lnTo>
                    <a:pt x="33" y="22"/>
                  </a:lnTo>
                  <a:lnTo>
                    <a:pt x="34" y="21"/>
                  </a:lnTo>
                  <a:lnTo>
                    <a:pt x="34" y="18"/>
                  </a:lnTo>
                  <a:lnTo>
                    <a:pt x="33" y="14"/>
                  </a:lnTo>
                  <a:lnTo>
                    <a:pt x="32" y="10"/>
                  </a:lnTo>
                  <a:lnTo>
                    <a:pt x="31" y="8"/>
                  </a:lnTo>
                  <a:lnTo>
                    <a:pt x="17" y="8"/>
                  </a:lnTo>
                  <a:lnTo>
                    <a:pt x="19" y="8"/>
                  </a:lnTo>
                  <a:lnTo>
                    <a:pt x="20" y="9"/>
                  </a:lnTo>
                  <a:lnTo>
                    <a:pt x="22" y="9"/>
                  </a:lnTo>
                  <a:lnTo>
                    <a:pt x="23" y="10"/>
                  </a:lnTo>
                  <a:lnTo>
                    <a:pt x="24" y="12"/>
                  </a:lnTo>
                  <a:lnTo>
                    <a:pt x="24" y="14"/>
                  </a:lnTo>
                  <a:lnTo>
                    <a:pt x="25" y="15"/>
                  </a:lnTo>
                  <a:lnTo>
                    <a:pt x="25" y="18"/>
                  </a:lnTo>
                  <a:lnTo>
                    <a:pt x="25" y="21"/>
                  </a:lnTo>
                  <a:lnTo>
                    <a:pt x="24" y="22"/>
                  </a:lnTo>
                  <a:lnTo>
                    <a:pt x="24" y="25"/>
                  </a:lnTo>
                  <a:lnTo>
                    <a:pt x="23" y="26"/>
                  </a:lnTo>
                  <a:lnTo>
                    <a:pt x="22" y="27"/>
                  </a:lnTo>
                  <a:lnTo>
                    <a:pt x="20" y="28"/>
                  </a:lnTo>
                  <a:lnTo>
                    <a:pt x="19" y="28"/>
                  </a:lnTo>
                  <a:lnTo>
                    <a:pt x="17" y="29"/>
                  </a:lnTo>
                  <a:lnTo>
                    <a:pt x="15" y="28"/>
                  </a:lnTo>
                  <a:lnTo>
                    <a:pt x="14" y="28"/>
                  </a:lnTo>
                  <a:lnTo>
                    <a:pt x="13" y="27"/>
                  </a:lnTo>
                  <a:lnTo>
                    <a:pt x="11" y="26"/>
                  </a:lnTo>
                  <a:lnTo>
                    <a:pt x="10" y="25"/>
                  </a:lnTo>
                  <a:lnTo>
                    <a:pt x="9" y="22"/>
                  </a:lnTo>
                  <a:lnTo>
                    <a:pt x="9" y="21"/>
                  </a:lnTo>
                  <a:lnTo>
                    <a:pt x="9" y="18"/>
                  </a:lnTo>
                  <a:lnTo>
                    <a:pt x="9" y="15"/>
                  </a:lnTo>
                  <a:lnTo>
                    <a:pt x="9" y="14"/>
                  </a:lnTo>
                  <a:lnTo>
                    <a:pt x="10" y="12"/>
                  </a:lnTo>
                  <a:lnTo>
                    <a:pt x="11" y="10"/>
                  </a:lnTo>
                  <a:lnTo>
                    <a:pt x="13" y="9"/>
                  </a:lnTo>
                  <a:lnTo>
                    <a:pt x="14" y="9"/>
                  </a:lnTo>
                  <a:lnTo>
                    <a:pt x="15" y="8"/>
                  </a:lnTo>
                  <a:lnTo>
                    <a:pt x="17" y="8"/>
                  </a:lnTo>
                  <a:lnTo>
                    <a:pt x="31" y="8"/>
                  </a:lnTo>
                  <a:lnTo>
                    <a:pt x="31" y="7"/>
                  </a:lnTo>
                  <a:lnTo>
                    <a:pt x="30" y="4"/>
                  </a:lnTo>
                  <a:lnTo>
                    <a:pt x="28" y="3"/>
                  </a:lnTo>
                  <a:lnTo>
                    <a:pt x="27" y="3"/>
                  </a:lnTo>
                  <a:lnTo>
                    <a:pt x="24" y="1"/>
                  </a:lnTo>
                  <a:lnTo>
                    <a:pt x="20" y="0"/>
                  </a:lnTo>
                  <a:lnTo>
                    <a:pt x="17" y="0"/>
                  </a:lnTo>
                  <a:lnTo>
                    <a:pt x="15" y="0"/>
                  </a:lnTo>
                  <a:lnTo>
                    <a:pt x="14" y="0"/>
                  </a:lnTo>
                  <a:lnTo>
                    <a:pt x="10" y="1"/>
                  </a:lnTo>
                  <a:lnTo>
                    <a:pt x="7" y="3"/>
                  </a:lnTo>
                  <a:lnTo>
                    <a:pt x="6" y="3"/>
                  </a:lnTo>
                  <a:lnTo>
                    <a:pt x="5" y="4"/>
                  </a:lnTo>
                  <a:lnTo>
                    <a:pt x="3" y="6"/>
                  </a:lnTo>
                  <a:lnTo>
                    <a:pt x="3" y="7"/>
                  </a:lnTo>
                  <a:lnTo>
                    <a:pt x="2" y="10"/>
                  </a:lnTo>
                  <a:lnTo>
                    <a:pt x="1" y="14"/>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3" name="Freeform 1513"/>
            <p:cNvSpPr>
              <a:spLocks/>
            </p:cNvSpPr>
            <p:nvPr/>
          </p:nvSpPr>
          <p:spPr bwMode="auto">
            <a:xfrm>
              <a:off x="2527" y="3557"/>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4" name="Freeform 1514"/>
            <p:cNvSpPr>
              <a:spLocks/>
            </p:cNvSpPr>
            <p:nvPr/>
          </p:nvSpPr>
          <p:spPr bwMode="auto">
            <a:xfrm>
              <a:off x="2586" y="3513"/>
              <a:ext cx="33" cy="51"/>
            </a:xfrm>
            <a:custGeom>
              <a:avLst/>
              <a:gdLst/>
              <a:ahLst/>
              <a:cxnLst>
                <a:cxn ang="0">
                  <a:pos x="0" y="49"/>
                </a:cxn>
                <a:cxn ang="0">
                  <a:pos x="8" y="44"/>
                </a:cxn>
                <a:cxn ang="0">
                  <a:pos x="10" y="46"/>
                </a:cxn>
                <a:cxn ang="0">
                  <a:pos x="13" y="49"/>
                </a:cxn>
                <a:cxn ang="0">
                  <a:pos x="15" y="49"/>
                </a:cxn>
                <a:cxn ang="0">
                  <a:pos x="19" y="50"/>
                </a:cxn>
                <a:cxn ang="0">
                  <a:pos x="21" y="49"/>
                </a:cxn>
                <a:cxn ang="0">
                  <a:pos x="26" y="47"/>
                </a:cxn>
                <a:cxn ang="0">
                  <a:pos x="29" y="43"/>
                </a:cxn>
                <a:cxn ang="0">
                  <a:pos x="31" y="36"/>
                </a:cxn>
                <a:cxn ang="0">
                  <a:pos x="31" y="27"/>
                </a:cxn>
                <a:cxn ang="0">
                  <a:pos x="29" y="20"/>
                </a:cxn>
                <a:cxn ang="0">
                  <a:pos x="18" y="20"/>
                </a:cxn>
                <a:cxn ang="0">
                  <a:pos x="20" y="21"/>
                </a:cxn>
                <a:cxn ang="0">
                  <a:pos x="22" y="24"/>
                </a:cxn>
                <a:cxn ang="0">
                  <a:pos x="23" y="29"/>
                </a:cxn>
                <a:cxn ang="0">
                  <a:pos x="23" y="33"/>
                </a:cxn>
                <a:cxn ang="0">
                  <a:pos x="22" y="38"/>
                </a:cxn>
                <a:cxn ang="0">
                  <a:pos x="20" y="40"/>
                </a:cxn>
                <a:cxn ang="0">
                  <a:pos x="17" y="42"/>
                </a:cxn>
                <a:cxn ang="0">
                  <a:pos x="14" y="42"/>
                </a:cxn>
                <a:cxn ang="0">
                  <a:pos x="11" y="40"/>
                </a:cxn>
                <a:cxn ang="0">
                  <a:pos x="9" y="38"/>
                </a:cxn>
                <a:cxn ang="0">
                  <a:pos x="8" y="34"/>
                </a:cxn>
                <a:cxn ang="0">
                  <a:pos x="8" y="29"/>
                </a:cxn>
                <a:cxn ang="0">
                  <a:pos x="9" y="24"/>
                </a:cxn>
                <a:cxn ang="0">
                  <a:pos x="11" y="21"/>
                </a:cxn>
                <a:cxn ang="0">
                  <a:pos x="14" y="20"/>
                </a:cxn>
                <a:cxn ang="0">
                  <a:pos x="29" y="20"/>
                </a:cxn>
                <a:cxn ang="0">
                  <a:pos x="26" y="14"/>
                </a:cxn>
                <a:cxn ang="0">
                  <a:pos x="23" y="13"/>
                </a:cxn>
                <a:cxn ang="0">
                  <a:pos x="19" y="12"/>
                </a:cxn>
                <a:cxn ang="0">
                  <a:pos x="13" y="13"/>
                </a:cxn>
                <a:cxn ang="0">
                  <a:pos x="8" y="18"/>
                </a:cxn>
                <a:cxn ang="0">
                  <a:pos x="0" y="0"/>
                </a:cxn>
              </a:cxnLst>
              <a:rect l="0" t="0" r="r" b="b"/>
              <a:pathLst>
                <a:path w="33" h="51">
                  <a:moveTo>
                    <a:pt x="0" y="0"/>
                  </a:moveTo>
                  <a:lnTo>
                    <a:pt x="0" y="49"/>
                  </a:lnTo>
                  <a:lnTo>
                    <a:pt x="8" y="49"/>
                  </a:lnTo>
                  <a:lnTo>
                    <a:pt x="8" y="44"/>
                  </a:lnTo>
                  <a:lnTo>
                    <a:pt x="9" y="46"/>
                  </a:lnTo>
                  <a:lnTo>
                    <a:pt x="10" y="46"/>
                  </a:lnTo>
                  <a:lnTo>
                    <a:pt x="11" y="47"/>
                  </a:lnTo>
                  <a:lnTo>
                    <a:pt x="13" y="49"/>
                  </a:lnTo>
                  <a:lnTo>
                    <a:pt x="13" y="49"/>
                  </a:lnTo>
                  <a:lnTo>
                    <a:pt x="15" y="49"/>
                  </a:lnTo>
                  <a:lnTo>
                    <a:pt x="17" y="50"/>
                  </a:lnTo>
                  <a:lnTo>
                    <a:pt x="19" y="50"/>
                  </a:lnTo>
                  <a:lnTo>
                    <a:pt x="19" y="50"/>
                  </a:lnTo>
                  <a:lnTo>
                    <a:pt x="21" y="49"/>
                  </a:lnTo>
                  <a:lnTo>
                    <a:pt x="24" y="49"/>
                  </a:lnTo>
                  <a:lnTo>
                    <a:pt x="26" y="47"/>
                  </a:lnTo>
                  <a:lnTo>
                    <a:pt x="28" y="45"/>
                  </a:lnTo>
                  <a:lnTo>
                    <a:pt x="29" y="43"/>
                  </a:lnTo>
                  <a:lnTo>
                    <a:pt x="31" y="39"/>
                  </a:lnTo>
                  <a:lnTo>
                    <a:pt x="31" y="36"/>
                  </a:lnTo>
                  <a:lnTo>
                    <a:pt x="32" y="31"/>
                  </a:lnTo>
                  <a:lnTo>
                    <a:pt x="31" y="27"/>
                  </a:lnTo>
                  <a:lnTo>
                    <a:pt x="31" y="23"/>
                  </a:lnTo>
                  <a:lnTo>
                    <a:pt x="29" y="20"/>
                  </a:lnTo>
                  <a:lnTo>
                    <a:pt x="16" y="20"/>
                  </a:lnTo>
                  <a:lnTo>
                    <a:pt x="18" y="20"/>
                  </a:lnTo>
                  <a:lnTo>
                    <a:pt x="19" y="21"/>
                  </a:lnTo>
                  <a:lnTo>
                    <a:pt x="20" y="21"/>
                  </a:lnTo>
                  <a:lnTo>
                    <a:pt x="21" y="23"/>
                  </a:lnTo>
                  <a:lnTo>
                    <a:pt x="22" y="24"/>
                  </a:lnTo>
                  <a:lnTo>
                    <a:pt x="23" y="26"/>
                  </a:lnTo>
                  <a:lnTo>
                    <a:pt x="23" y="29"/>
                  </a:lnTo>
                  <a:lnTo>
                    <a:pt x="23" y="30"/>
                  </a:lnTo>
                  <a:lnTo>
                    <a:pt x="23" y="33"/>
                  </a:lnTo>
                  <a:lnTo>
                    <a:pt x="23" y="36"/>
                  </a:lnTo>
                  <a:lnTo>
                    <a:pt x="22" y="38"/>
                  </a:lnTo>
                  <a:lnTo>
                    <a:pt x="21" y="39"/>
                  </a:lnTo>
                  <a:lnTo>
                    <a:pt x="20" y="40"/>
                  </a:lnTo>
                  <a:lnTo>
                    <a:pt x="19" y="41"/>
                  </a:lnTo>
                  <a:lnTo>
                    <a:pt x="17" y="42"/>
                  </a:lnTo>
                  <a:lnTo>
                    <a:pt x="16" y="42"/>
                  </a:lnTo>
                  <a:lnTo>
                    <a:pt x="14" y="42"/>
                  </a:lnTo>
                  <a:lnTo>
                    <a:pt x="13" y="41"/>
                  </a:lnTo>
                  <a:lnTo>
                    <a:pt x="11" y="40"/>
                  </a:lnTo>
                  <a:lnTo>
                    <a:pt x="10" y="39"/>
                  </a:lnTo>
                  <a:lnTo>
                    <a:pt x="9" y="38"/>
                  </a:lnTo>
                  <a:lnTo>
                    <a:pt x="9" y="36"/>
                  </a:lnTo>
                  <a:lnTo>
                    <a:pt x="8" y="34"/>
                  </a:lnTo>
                  <a:lnTo>
                    <a:pt x="8" y="30"/>
                  </a:lnTo>
                  <a:lnTo>
                    <a:pt x="8" y="29"/>
                  </a:lnTo>
                  <a:lnTo>
                    <a:pt x="9" y="26"/>
                  </a:lnTo>
                  <a:lnTo>
                    <a:pt x="9" y="24"/>
                  </a:lnTo>
                  <a:lnTo>
                    <a:pt x="10" y="23"/>
                  </a:lnTo>
                  <a:lnTo>
                    <a:pt x="11" y="21"/>
                  </a:lnTo>
                  <a:lnTo>
                    <a:pt x="13" y="21"/>
                  </a:lnTo>
                  <a:lnTo>
                    <a:pt x="14" y="20"/>
                  </a:lnTo>
                  <a:lnTo>
                    <a:pt x="16" y="20"/>
                  </a:lnTo>
                  <a:lnTo>
                    <a:pt x="29" y="20"/>
                  </a:lnTo>
                  <a:lnTo>
                    <a:pt x="28" y="17"/>
                  </a:lnTo>
                  <a:lnTo>
                    <a:pt x="26" y="14"/>
                  </a:lnTo>
                  <a:lnTo>
                    <a:pt x="24" y="13"/>
                  </a:lnTo>
                  <a:lnTo>
                    <a:pt x="23" y="13"/>
                  </a:lnTo>
                  <a:lnTo>
                    <a:pt x="21" y="13"/>
                  </a:lnTo>
                  <a:lnTo>
                    <a:pt x="19" y="12"/>
                  </a:lnTo>
                  <a:lnTo>
                    <a:pt x="15" y="13"/>
                  </a:lnTo>
                  <a:lnTo>
                    <a:pt x="13" y="13"/>
                  </a:lnTo>
                  <a:lnTo>
                    <a:pt x="10" y="15"/>
                  </a:lnTo>
                  <a:lnTo>
                    <a:pt x="8" y="18"/>
                  </a:lnTo>
                  <a:lnTo>
                    <a:pt x="8" y="0"/>
                  </a:lnTo>
                  <a:lnTo>
                    <a:pt x="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5" name="Freeform 1515"/>
            <p:cNvSpPr>
              <a:spLocks/>
            </p:cNvSpPr>
            <p:nvPr/>
          </p:nvSpPr>
          <p:spPr bwMode="auto">
            <a:xfrm>
              <a:off x="2631" y="3526"/>
              <a:ext cx="32" cy="38"/>
            </a:xfrm>
            <a:custGeom>
              <a:avLst/>
              <a:gdLst/>
              <a:ahLst/>
              <a:cxnLst>
                <a:cxn ang="0">
                  <a:pos x="21" y="33"/>
                </a:cxn>
                <a:cxn ang="0">
                  <a:pos x="22" y="36"/>
                </a:cxn>
                <a:cxn ang="0">
                  <a:pos x="31" y="34"/>
                </a:cxn>
                <a:cxn ang="0">
                  <a:pos x="30" y="34"/>
                </a:cxn>
                <a:cxn ang="0">
                  <a:pos x="28" y="31"/>
                </a:cxn>
                <a:cxn ang="0">
                  <a:pos x="28" y="19"/>
                </a:cxn>
                <a:cxn ang="0">
                  <a:pos x="21" y="22"/>
                </a:cxn>
                <a:cxn ang="0">
                  <a:pos x="20" y="26"/>
                </a:cxn>
                <a:cxn ang="0">
                  <a:pos x="18" y="28"/>
                </a:cxn>
                <a:cxn ang="0">
                  <a:pos x="16" y="30"/>
                </a:cxn>
                <a:cxn ang="0">
                  <a:pos x="13" y="30"/>
                </a:cxn>
                <a:cxn ang="0">
                  <a:pos x="10" y="29"/>
                </a:cxn>
                <a:cxn ang="0">
                  <a:pos x="8" y="27"/>
                </a:cxn>
                <a:cxn ang="0">
                  <a:pos x="8" y="25"/>
                </a:cxn>
                <a:cxn ang="0">
                  <a:pos x="9" y="23"/>
                </a:cxn>
                <a:cxn ang="0">
                  <a:pos x="13" y="22"/>
                </a:cxn>
                <a:cxn ang="0">
                  <a:pos x="18" y="20"/>
                </a:cxn>
                <a:cxn ang="0">
                  <a:pos x="28" y="19"/>
                </a:cxn>
                <a:cxn ang="0">
                  <a:pos x="28" y="8"/>
                </a:cxn>
                <a:cxn ang="0">
                  <a:pos x="27" y="4"/>
                </a:cxn>
                <a:cxn ang="0">
                  <a:pos x="23" y="2"/>
                </a:cxn>
                <a:cxn ang="0">
                  <a:pos x="18" y="0"/>
                </a:cxn>
                <a:cxn ang="0">
                  <a:pos x="12" y="1"/>
                </a:cxn>
                <a:cxn ang="0">
                  <a:pos x="7" y="2"/>
                </a:cxn>
                <a:cxn ang="0">
                  <a:pos x="3" y="4"/>
                </a:cxn>
                <a:cxn ang="0">
                  <a:pos x="2" y="9"/>
                </a:cxn>
                <a:cxn ang="0">
                  <a:pos x="2" y="12"/>
                </a:cxn>
                <a:cxn ang="0">
                  <a:pos x="10" y="11"/>
                </a:cxn>
                <a:cxn ang="0">
                  <a:pos x="11" y="9"/>
                </a:cxn>
                <a:cxn ang="0">
                  <a:pos x="15" y="8"/>
                </a:cxn>
                <a:cxn ang="0">
                  <a:pos x="19" y="9"/>
                </a:cxn>
                <a:cxn ang="0">
                  <a:pos x="20" y="10"/>
                </a:cxn>
                <a:cxn ang="0">
                  <a:pos x="20" y="12"/>
                </a:cxn>
                <a:cxn ang="0">
                  <a:pos x="19" y="14"/>
                </a:cxn>
                <a:cxn ang="0">
                  <a:pos x="16" y="15"/>
                </a:cxn>
                <a:cxn ang="0">
                  <a:pos x="8" y="15"/>
                </a:cxn>
                <a:cxn ang="0">
                  <a:pos x="4" y="17"/>
                </a:cxn>
                <a:cxn ang="0">
                  <a:pos x="2" y="20"/>
                </a:cxn>
                <a:cxn ang="0">
                  <a:pos x="0" y="24"/>
                </a:cxn>
                <a:cxn ang="0">
                  <a:pos x="0" y="28"/>
                </a:cxn>
                <a:cxn ang="0">
                  <a:pos x="2" y="33"/>
                </a:cxn>
                <a:cxn ang="0">
                  <a:pos x="4" y="35"/>
                </a:cxn>
                <a:cxn ang="0">
                  <a:pos x="8" y="37"/>
                </a:cxn>
                <a:cxn ang="0">
                  <a:pos x="12" y="37"/>
                </a:cxn>
                <a:cxn ang="0">
                  <a:pos x="15" y="36"/>
                </a:cxn>
                <a:cxn ang="0">
                  <a:pos x="18" y="34"/>
                </a:cxn>
                <a:cxn ang="0">
                  <a:pos x="19" y="33"/>
                </a:cxn>
              </a:cxnLst>
              <a:rect l="0" t="0" r="r" b="b"/>
              <a:pathLst>
                <a:path w="32" h="38">
                  <a:moveTo>
                    <a:pt x="21" y="31"/>
                  </a:moveTo>
                  <a:lnTo>
                    <a:pt x="21" y="33"/>
                  </a:lnTo>
                  <a:lnTo>
                    <a:pt x="21" y="34"/>
                  </a:lnTo>
                  <a:lnTo>
                    <a:pt x="22" y="36"/>
                  </a:lnTo>
                  <a:lnTo>
                    <a:pt x="31" y="36"/>
                  </a:lnTo>
                  <a:lnTo>
                    <a:pt x="31" y="34"/>
                  </a:lnTo>
                  <a:lnTo>
                    <a:pt x="30" y="34"/>
                  </a:lnTo>
                  <a:lnTo>
                    <a:pt x="30" y="34"/>
                  </a:lnTo>
                  <a:lnTo>
                    <a:pt x="29" y="33"/>
                  </a:lnTo>
                  <a:lnTo>
                    <a:pt x="28" y="31"/>
                  </a:lnTo>
                  <a:lnTo>
                    <a:pt x="28" y="30"/>
                  </a:lnTo>
                  <a:lnTo>
                    <a:pt x="28" y="19"/>
                  </a:lnTo>
                  <a:lnTo>
                    <a:pt x="21" y="19"/>
                  </a:lnTo>
                  <a:lnTo>
                    <a:pt x="21" y="22"/>
                  </a:lnTo>
                  <a:lnTo>
                    <a:pt x="20" y="24"/>
                  </a:lnTo>
                  <a:lnTo>
                    <a:pt x="20" y="26"/>
                  </a:lnTo>
                  <a:lnTo>
                    <a:pt x="19" y="27"/>
                  </a:lnTo>
                  <a:lnTo>
                    <a:pt x="18" y="28"/>
                  </a:lnTo>
                  <a:lnTo>
                    <a:pt x="18" y="28"/>
                  </a:lnTo>
                  <a:lnTo>
                    <a:pt x="16" y="30"/>
                  </a:lnTo>
                  <a:lnTo>
                    <a:pt x="15" y="30"/>
                  </a:lnTo>
                  <a:lnTo>
                    <a:pt x="13" y="30"/>
                  </a:lnTo>
                  <a:lnTo>
                    <a:pt x="12" y="30"/>
                  </a:lnTo>
                  <a:lnTo>
                    <a:pt x="10" y="29"/>
                  </a:lnTo>
                  <a:lnTo>
                    <a:pt x="9" y="28"/>
                  </a:lnTo>
                  <a:lnTo>
                    <a:pt x="8" y="27"/>
                  </a:lnTo>
                  <a:lnTo>
                    <a:pt x="8" y="26"/>
                  </a:lnTo>
                  <a:lnTo>
                    <a:pt x="8" y="25"/>
                  </a:lnTo>
                  <a:lnTo>
                    <a:pt x="9" y="24"/>
                  </a:lnTo>
                  <a:lnTo>
                    <a:pt x="9" y="23"/>
                  </a:lnTo>
                  <a:lnTo>
                    <a:pt x="11" y="22"/>
                  </a:lnTo>
                  <a:lnTo>
                    <a:pt x="13" y="22"/>
                  </a:lnTo>
                  <a:lnTo>
                    <a:pt x="16" y="21"/>
                  </a:lnTo>
                  <a:lnTo>
                    <a:pt x="18" y="20"/>
                  </a:lnTo>
                  <a:lnTo>
                    <a:pt x="21" y="19"/>
                  </a:lnTo>
                  <a:lnTo>
                    <a:pt x="28" y="19"/>
                  </a:lnTo>
                  <a:lnTo>
                    <a:pt x="28" y="9"/>
                  </a:lnTo>
                  <a:lnTo>
                    <a:pt x="28" y="8"/>
                  </a:lnTo>
                  <a:lnTo>
                    <a:pt x="28" y="6"/>
                  </a:lnTo>
                  <a:lnTo>
                    <a:pt x="27" y="4"/>
                  </a:lnTo>
                  <a:lnTo>
                    <a:pt x="25" y="3"/>
                  </a:lnTo>
                  <a:lnTo>
                    <a:pt x="23" y="2"/>
                  </a:lnTo>
                  <a:lnTo>
                    <a:pt x="21" y="1"/>
                  </a:lnTo>
                  <a:lnTo>
                    <a:pt x="18" y="0"/>
                  </a:lnTo>
                  <a:lnTo>
                    <a:pt x="15" y="0"/>
                  </a:lnTo>
                  <a:lnTo>
                    <a:pt x="12" y="1"/>
                  </a:lnTo>
                  <a:lnTo>
                    <a:pt x="9" y="1"/>
                  </a:lnTo>
                  <a:lnTo>
                    <a:pt x="7" y="2"/>
                  </a:lnTo>
                  <a:lnTo>
                    <a:pt x="5" y="3"/>
                  </a:lnTo>
                  <a:lnTo>
                    <a:pt x="3" y="4"/>
                  </a:lnTo>
                  <a:lnTo>
                    <a:pt x="3" y="7"/>
                  </a:lnTo>
                  <a:lnTo>
                    <a:pt x="2" y="9"/>
                  </a:lnTo>
                  <a:lnTo>
                    <a:pt x="2" y="11"/>
                  </a:lnTo>
                  <a:lnTo>
                    <a:pt x="2" y="12"/>
                  </a:lnTo>
                  <a:lnTo>
                    <a:pt x="10" y="12"/>
                  </a:lnTo>
                  <a:lnTo>
                    <a:pt x="10" y="11"/>
                  </a:lnTo>
                  <a:lnTo>
                    <a:pt x="10" y="9"/>
                  </a:lnTo>
                  <a:lnTo>
                    <a:pt x="11" y="9"/>
                  </a:lnTo>
                  <a:lnTo>
                    <a:pt x="13" y="8"/>
                  </a:lnTo>
                  <a:lnTo>
                    <a:pt x="15" y="8"/>
                  </a:lnTo>
                  <a:lnTo>
                    <a:pt x="18" y="8"/>
                  </a:lnTo>
                  <a:lnTo>
                    <a:pt x="19" y="9"/>
                  </a:lnTo>
                  <a:lnTo>
                    <a:pt x="20" y="9"/>
                  </a:lnTo>
                  <a:lnTo>
                    <a:pt x="20" y="10"/>
                  </a:lnTo>
                  <a:lnTo>
                    <a:pt x="20" y="11"/>
                  </a:lnTo>
                  <a:lnTo>
                    <a:pt x="20" y="12"/>
                  </a:lnTo>
                  <a:lnTo>
                    <a:pt x="19" y="13"/>
                  </a:lnTo>
                  <a:lnTo>
                    <a:pt x="19" y="14"/>
                  </a:lnTo>
                  <a:lnTo>
                    <a:pt x="18" y="14"/>
                  </a:lnTo>
                  <a:lnTo>
                    <a:pt x="16" y="15"/>
                  </a:lnTo>
                  <a:lnTo>
                    <a:pt x="12" y="15"/>
                  </a:lnTo>
                  <a:lnTo>
                    <a:pt x="8" y="15"/>
                  </a:lnTo>
                  <a:lnTo>
                    <a:pt x="7" y="16"/>
                  </a:lnTo>
                  <a:lnTo>
                    <a:pt x="4" y="17"/>
                  </a:lnTo>
                  <a:lnTo>
                    <a:pt x="3" y="19"/>
                  </a:lnTo>
                  <a:lnTo>
                    <a:pt x="2" y="20"/>
                  </a:lnTo>
                  <a:lnTo>
                    <a:pt x="1" y="22"/>
                  </a:lnTo>
                  <a:lnTo>
                    <a:pt x="0" y="24"/>
                  </a:lnTo>
                  <a:lnTo>
                    <a:pt x="0" y="27"/>
                  </a:lnTo>
                  <a:lnTo>
                    <a:pt x="0" y="28"/>
                  </a:lnTo>
                  <a:lnTo>
                    <a:pt x="1" y="31"/>
                  </a:lnTo>
                  <a:lnTo>
                    <a:pt x="2" y="33"/>
                  </a:lnTo>
                  <a:lnTo>
                    <a:pt x="3" y="34"/>
                  </a:lnTo>
                  <a:lnTo>
                    <a:pt x="4" y="35"/>
                  </a:lnTo>
                  <a:lnTo>
                    <a:pt x="6" y="36"/>
                  </a:lnTo>
                  <a:lnTo>
                    <a:pt x="8" y="37"/>
                  </a:lnTo>
                  <a:lnTo>
                    <a:pt x="10" y="37"/>
                  </a:lnTo>
                  <a:lnTo>
                    <a:pt x="12" y="37"/>
                  </a:lnTo>
                  <a:lnTo>
                    <a:pt x="13" y="36"/>
                  </a:lnTo>
                  <a:lnTo>
                    <a:pt x="15" y="36"/>
                  </a:lnTo>
                  <a:lnTo>
                    <a:pt x="16" y="36"/>
                  </a:lnTo>
                  <a:lnTo>
                    <a:pt x="18" y="34"/>
                  </a:lnTo>
                  <a:lnTo>
                    <a:pt x="18" y="34"/>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6" name="Freeform 1516"/>
            <p:cNvSpPr>
              <a:spLocks/>
            </p:cNvSpPr>
            <p:nvPr/>
          </p:nvSpPr>
          <p:spPr bwMode="auto">
            <a:xfrm>
              <a:off x="2678" y="3513"/>
              <a:ext cx="5" cy="50"/>
            </a:xfrm>
            <a:custGeom>
              <a:avLst/>
              <a:gdLst/>
              <a:ahLst/>
              <a:cxnLst>
                <a:cxn ang="0">
                  <a:pos x="0" y="49"/>
                </a:cxn>
                <a:cxn ang="0">
                  <a:pos x="4" y="49"/>
                </a:cxn>
                <a:cxn ang="0">
                  <a:pos x="4" y="0"/>
                </a:cxn>
                <a:cxn ang="0">
                  <a:pos x="0" y="0"/>
                </a:cxn>
                <a:cxn ang="0">
                  <a:pos x="0" y="49"/>
                </a:cxn>
              </a:cxnLst>
              <a:rect l="0" t="0" r="r" b="b"/>
              <a:pathLst>
                <a:path w="5" h="50">
                  <a:moveTo>
                    <a:pt x="0" y="49"/>
                  </a:moveTo>
                  <a:lnTo>
                    <a:pt x="4" y="49"/>
                  </a:lnTo>
                  <a:lnTo>
                    <a:pt x="4" y="0"/>
                  </a:lnTo>
                  <a:lnTo>
                    <a:pt x="0" y="0"/>
                  </a:lnTo>
                  <a:lnTo>
                    <a:pt x="0"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7" name="Freeform 1517"/>
            <p:cNvSpPr>
              <a:spLocks/>
            </p:cNvSpPr>
            <p:nvPr/>
          </p:nvSpPr>
          <p:spPr bwMode="auto">
            <a:xfrm>
              <a:off x="2698" y="3526"/>
              <a:ext cx="31" cy="38"/>
            </a:xfrm>
            <a:custGeom>
              <a:avLst/>
              <a:gdLst/>
              <a:ahLst/>
              <a:cxnLst>
                <a:cxn ang="0">
                  <a:pos x="21" y="33"/>
                </a:cxn>
                <a:cxn ang="0">
                  <a:pos x="21" y="36"/>
                </a:cxn>
                <a:cxn ang="0">
                  <a:pos x="30" y="34"/>
                </a:cxn>
                <a:cxn ang="0">
                  <a:pos x="29" y="33"/>
                </a:cxn>
                <a:cxn ang="0">
                  <a:pos x="28" y="31"/>
                </a:cxn>
                <a:cxn ang="0">
                  <a:pos x="28" y="19"/>
                </a:cxn>
                <a:cxn ang="0">
                  <a:pos x="20" y="22"/>
                </a:cxn>
                <a:cxn ang="0">
                  <a:pos x="19" y="26"/>
                </a:cxn>
                <a:cxn ang="0">
                  <a:pos x="18" y="28"/>
                </a:cxn>
                <a:cxn ang="0">
                  <a:pos x="16" y="30"/>
                </a:cxn>
                <a:cxn ang="0">
                  <a:pos x="13" y="30"/>
                </a:cxn>
                <a:cxn ang="0">
                  <a:pos x="11" y="30"/>
                </a:cxn>
                <a:cxn ang="0">
                  <a:pos x="8" y="28"/>
                </a:cxn>
                <a:cxn ang="0">
                  <a:pos x="8" y="26"/>
                </a:cxn>
                <a:cxn ang="0">
                  <a:pos x="8" y="24"/>
                </a:cxn>
                <a:cxn ang="0">
                  <a:pos x="10" y="22"/>
                </a:cxn>
                <a:cxn ang="0">
                  <a:pos x="16" y="21"/>
                </a:cxn>
                <a:cxn ang="0">
                  <a:pos x="20" y="19"/>
                </a:cxn>
                <a:cxn ang="0">
                  <a:pos x="28" y="9"/>
                </a:cxn>
                <a:cxn ang="0">
                  <a:pos x="28" y="6"/>
                </a:cxn>
                <a:cxn ang="0">
                  <a:pos x="25" y="3"/>
                </a:cxn>
                <a:cxn ang="0">
                  <a:pos x="21" y="1"/>
                </a:cxn>
                <a:cxn ang="0">
                  <a:pos x="14" y="0"/>
                </a:cxn>
                <a:cxn ang="0">
                  <a:pos x="9" y="1"/>
                </a:cxn>
                <a:cxn ang="0">
                  <a:pos x="5" y="3"/>
                </a:cxn>
                <a:cxn ang="0">
                  <a:pos x="3" y="7"/>
                </a:cxn>
                <a:cxn ang="0">
                  <a:pos x="1" y="11"/>
                </a:cxn>
                <a:cxn ang="0">
                  <a:pos x="9" y="12"/>
                </a:cxn>
                <a:cxn ang="0">
                  <a:pos x="10" y="9"/>
                </a:cxn>
                <a:cxn ang="0">
                  <a:pos x="13" y="8"/>
                </a:cxn>
                <a:cxn ang="0">
                  <a:pos x="18" y="8"/>
                </a:cxn>
                <a:cxn ang="0">
                  <a:pos x="19" y="9"/>
                </a:cxn>
                <a:cxn ang="0">
                  <a:pos x="20" y="11"/>
                </a:cxn>
                <a:cxn ang="0">
                  <a:pos x="19" y="13"/>
                </a:cxn>
                <a:cxn ang="0">
                  <a:pos x="18" y="14"/>
                </a:cxn>
                <a:cxn ang="0">
                  <a:pos x="11" y="15"/>
                </a:cxn>
                <a:cxn ang="0">
                  <a:pos x="6" y="16"/>
                </a:cxn>
                <a:cxn ang="0">
                  <a:pos x="3" y="19"/>
                </a:cxn>
                <a:cxn ang="0">
                  <a:pos x="1" y="22"/>
                </a:cxn>
                <a:cxn ang="0">
                  <a:pos x="0" y="27"/>
                </a:cxn>
                <a:cxn ang="0">
                  <a:pos x="1" y="31"/>
                </a:cxn>
                <a:cxn ang="0">
                  <a:pos x="3" y="34"/>
                </a:cxn>
                <a:cxn ang="0">
                  <a:pos x="6" y="36"/>
                </a:cxn>
                <a:cxn ang="0">
                  <a:pos x="10" y="37"/>
                </a:cxn>
                <a:cxn ang="0">
                  <a:pos x="13" y="36"/>
                </a:cxn>
                <a:cxn ang="0">
                  <a:pos x="16" y="36"/>
                </a:cxn>
                <a:cxn ang="0">
                  <a:pos x="18" y="34"/>
                </a:cxn>
                <a:cxn ang="0">
                  <a:pos x="20" y="31"/>
                </a:cxn>
              </a:cxnLst>
              <a:rect l="0" t="0" r="r" b="b"/>
              <a:pathLst>
                <a:path w="31" h="38">
                  <a:moveTo>
                    <a:pt x="20" y="31"/>
                  </a:moveTo>
                  <a:lnTo>
                    <a:pt x="21" y="33"/>
                  </a:lnTo>
                  <a:lnTo>
                    <a:pt x="21" y="34"/>
                  </a:lnTo>
                  <a:lnTo>
                    <a:pt x="21" y="36"/>
                  </a:lnTo>
                  <a:lnTo>
                    <a:pt x="30" y="36"/>
                  </a:lnTo>
                  <a:lnTo>
                    <a:pt x="30" y="34"/>
                  </a:lnTo>
                  <a:lnTo>
                    <a:pt x="29" y="34"/>
                  </a:lnTo>
                  <a:lnTo>
                    <a:pt x="29" y="33"/>
                  </a:lnTo>
                  <a:lnTo>
                    <a:pt x="28" y="33"/>
                  </a:lnTo>
                  <a:lnTo>
                    <a:pt x="28" y="31"/>
                  </a:lnTo>
                  <a:lnTo>
                    <a:pt x="28" y="30"/>
                  </a:lnTo>
                  <a:lnTo>
                    <a:pt x="28" y="19"/>
                  </a:lnTo>
                  <a:lnTo>
                    <a:pt x="20" y="19"/>
                  </a:lnTo>
                  <a:lnTo>
                    <a:pt x="20" y="22"/>
                  </a:lnTo>
                  <a:lnTo>
                    <a:pt x="20" y="24"/>
                  </a:lnTo>
                  <a:lnTo>
                    <a:pt x="19" y="26"/>
                  </a:lnTo>
                  <a:lnTo>
                    <a:pt x="19" y="27"/>
                  </a:lnTo>
                  <a:lnTo>
                    <a:pt x="18" y="28"/>
                  </a:lnTo>
                  <a:lnTo>
                    <a:pt x="18" y="28"/>
                  </a:lnTo>
                  <a:lnTo>
                    <a:pt x="16" y="30"/>
                  </a:lnTo>
                  <a:lnTo>
                    <a:pt x="14" y="30"/>
                  </a:lnTo>
                  <a:lnTo>
                    <a:pt x="13" y="30"/>
                  </a:lnTo>
                  <a:lnTo>
                    <a:pt x="12" y="30"/>
                  </a:lnTo>
                  <a:lnTo>
                    <a:pt x="11" y="30"/>
                  </a:lnTo>
                  <a:lnTo>
                    <a:pt x="9" y="29"/>
                  </a:lnTo>
                  <a:lnTo>
                    <a:pt x="8" y="28"/>
                  </a:lnTo>
                  <a:lnTo>
                    <a:pt x="8" y="27"/>
                  </a:lnTo>
                  <a:lnTo>
                    <a:pt x="8" y="26"/>
                  </a:lnTo>
                  <a:lnTo>
                    <a:pt x="8" y="25"/>
                  </a:lnTo>
                  <a:lnTo>
                    <a:pt x="8" y="24"/>
                  </a:lnTo>
                  <a:lnTo>
                    <a:pt x="9" y="23"/>
                  </a:lnTo>
                  <a:lnTo>
                    <a:pt x="10" y="22"/>
                  </a:lnTo>
                  <a:lnTo>
                    <a:pt x="13" y="22"/>
                  </a:lnTo>
                  <a:lnTo>
                    <a:pt x="16" y="21"/>
                  </a:lnTo>
                  <a:lnTo>
                    <a:pt x="18" y="20"/>
                  </a:lnTo>
                  <a:lnTo>
                    <a:pt x="20" y="19"/>
                  </a:lnTo>
                  <a:lnTo>
                    <a:pt x="28" y="19"/>
                  </a:lnTo>
                  <a:lnTo>
                    <a:pt x="28" y="9"/>
                  </a:lnTo>
                  <a:lnTo>
                    <a:pt x="28" y="8"/>
                  </a:lnTo>
                  <a:lnTo>
                    <a:pt x="28" y="6"/>
                  </a:lnTo>
                  <a:lnTo>
                    <a:pt x="27" y="4"/>
                  </a:lnTo>
                  <a:lnTo>
                    <a:pt x="25" y="3"/>
                  </a:lnTo>
                  <a:lnTo>
                    <a:pt x="23" y="2"/>
                  </a:lnTo>
                  <a:lnTo>
                    <a:pt x="21" y="1"/>
                  </a:lnTo>
                  <a:lnTo>
                    <a:pt x="18" y="0"/>
                  </a:lnTo>
                  <a:lnTo>
                    <a:pt x="14" y="0"/>
                  </a:lnTo>
                  <a:lnTo>
                    <a:pt x="12" y="1"/>
                  </a:lnTo>
                  <a:lnTo>
                    <a:pt x="9" y="1"/>
                  </a:lnTo>
                  <a:lnTo>
                    <a:pt x="7" y="2"/>
                  </a:lnTo>
                  <a:lnTo>
                    <a:pt x="5" y="3"/>
                  </a:lnTo>
                  <a:lnTo>
                    <a:pt x="3" y="4"/>
                  </a:lnTo>
                  <a:lnTo>
                    <a:pt x="3" y="7"/>
                  </a:lnTo>
                  <a:lnTo>
                    <a:pt x="2" y="9"/>
                  </a:lnTo>
                  <a:lnTo>
                    <a:pt x="1" y="11"/>
                  </a:lnTo>
                  <a:lnTo>
                    <a:pt x="1" y="12"/>
                  </a:lnTo>
                  <a:lnTo>
                    <a:pt x="9" y="12"/>
                  </a:lnTo>
                  <a:lnTo>
                    <a:pt x="9" y="11"/>
                  </a:lnTo>
                  <a:lnTo>
                    <a:pt x="10" y="9"/>
                  </a:lnTo>
                  <a:lnTo>
                    <a:pt x="11" y="9"/>
                  </a:lnTo>
                  <a:lnTo>
                    <a:pt x="13" y="8"/>
                  </a:lnTo>
                  <a:lnTo>
                    <a:pt x="15" y="8"/>
                  </a:lnTo>
                  <a:lnTo>
                    <a:pt x="18" y="8"/>
                  </a:lnTo>
                  <a:lnTo>
                    <a:pt x="18" y="9"/>
                  </a:lnTo>
                  <a:lnTo>
                    <a:pt x="19" y="9"/>
                  </a:lnTo>
                  <a:lnTo>
                    <a:pt x="20" y="10"/>
                  </a:lnTo>
                  <a:lnTo>
                    <a:pt x="20" y="11"/>
                  </a:lnTo>
                  <a:lnTo>
                    <a:pt x="20" y="12"/>
                  </a:lnTo>
                  <a:lnTo>
                    <a:pt x="19" y="13"/>
                  </a:lnTo>
                  <a:lnTo>
                    <a:pt x="19" y="14"/>
                  </a:lnTo>
                  <a:lnTo>
                    <a:pt x="18" y="14"/>
                  </a:lnTo>
                  <a:lnTo>
                    <a:pt x="15" y="15"/>
                  </a:lnTo>
                  <a:lnTo>
                    <a:pt x="11" y="15"/>
                  </a:lnTo>
                  <a:lnTo>
                    <a:pt x="8" y="15"/>
                  </a:lnTo>
                  <a:lnTo>
                    <a:pt x="6" y="16"/>
                  </a:lnTo>
                  <a:lnTo>
                    <a:pt x="4" y="17"/>
                  </a:lnTo>
                  <a:lnTo>
                    <a:pt x="3" y="19"/>
                  </a:lnTo>
                  <a:lnTo>
                    <a:pt x="2" y="20"/>
                  </a:lnTo>
                  <a:lnTo>
                    <a:pt x="1" y="22"/>
                  </a:lnTo>
                  <a:lnTo>
                    <a:pt x="0" y="24"/>
                  </a:lnTo>
                  <a:lnTo>
                    <a:pt x="0" y="27"/>
                  </a:lnTo>
                  <a:lnTo>
                    <a:pt x="0" y="28"/>
                  </a:lnTo>
                  <a:lnTo>
                    <a:pt x="1" y="31"/>
                  </a:lnTo>
                  <a:lnTo>
                    <a:pt x="2" y="33"/>
                  </a:lnTo>
                  <a:lnTo>
                    <a:pt x="3" y="34"/>
                  </a:lnTo>
                  <a:lnTo>
                    <a:pt x="4" y="35"/>
                  </a:lnTo>
                  <a:lnTo>
                    <a:pt x="6" y="36"/>
                  </a:lnTo>
                  <a:lnTo>
                    <a:pt x="8" y="37"/>
                  </a:lnTo>
                  <a:lnTo>
                    <a:pt x="10" y="37"/>
                  </a:lnTo>
                  <a:lnTo>
                    <a:pt x="12" y="37"/>
                  </a:lnTo>
                  <a:lnTo>
                    <a:pt x="13" y="36"/>
                  </a:lnTo>
                  <a:lnTo>
                    <a:pt x="15" y="36"/>
                  </a:lnTo>
                  <a:lnTo>
                    <a:pt x="16" y="36"/>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8" name="Freeform 1518"/>
            <p:cNvSpPr>
              <a:spLocks/>
            </p:cNvSpPr>
            <p:nvPr/>
          </p:nvSpPr>
          <p:spPr bwMode="auto">
            <a:xfrm>
              <a:off x="2744" y="3527"/>
              <a:ext cx="30" cy="36"/>
            </a:xfrm>
            <a:custGeom>
              <a:avLst/>
              <a:gdLst/>
              <a:ahLst/>
              <a:cxnLst>
                <a:cxn ang="0">
                  <a:pos x="0" y="35"/>
                </a:cxn>
                <a:cxn ang="0">
                  <a:pos x="8" y="35"/>
                </a:cxn>
                <a:cxn ang="0">
                  <a:pos x="8" y="15"/>
                </a:cxn>
                <a:cxn ang="0">
                  <a:pos x="8" y="13"/>
                </a:cxn>
                <a:cxn ang="0">
                  <a:pos x="9" y="12"/>
                </a:cxn>
                <a:cxn ang="0">
                  <a:pos x="10" y="10"/>
                </a:cxn>
                <a:cxn ang="0">
                  <a:pos x="10" y="9"/>
                </a:cxn>
                <a:cxn ang="0">
                  <a:pos x="12" y="8"/>
                </a:cxn>
                <a:cxn ang="0">
                  <a:pos x="14" y="8"/>
                </a:cxn>
                <a:cxn ang="0">
                  <a:pos x="15" y="7"/>
                </a:cxn>
                <a:cxn ang="0">
                  <a:pos x="17" y="8"/>
                </a:cxn>
                <a:cxn ang="0">
                  <a:pos x="17" y="8"/>
                </a:cxn>
                <a:cxn ang="0">
                  <a:pos x="18" y="9"/>
                </a:cxn>
                <a:cxn ang="0">
                  <a:pos x="19" y="9"/>
                </a:cxn>
                <a:cxn ang="0">
                  <a:pos x="20" y="10"/>
                </a:cxn>
                <a:cxn ang="0">
                  <a:pos x="20" y="11"/>
                </a:cxn>
                <a:cxn ang="0">
                  <a:pos x="20" y="15"/>
                </a:cxn>
                <a:cxn ang="0">
                  <a:pos x="20" y="35"/>
                </a:cxn>
                <a:cxn ang="0">
                  <a:pos x="29" y="35"/>
                </a:cxn>
                <a:cxn ang="0">
                  <a:pos x="29" y="12"/>
                </a:cxn>
                <a:cxn ang="0">
                  <a:pos x="29" y="9"/>
                </a:cxn>
                <a:cxn ang="0">
                  <a:pos x="28" y="7"/>
                </a:cxn>
                <a:cxn ang="0">
                  <a:pos x="27" y="4"/>
                </a:cxn>
                <a:cxn ang="0">
                  <a:pos x="27" y="3"/>
                </a:cxn>
                <a:cxn ang="0">
                  <a:pos x="27" y="3"/>
                </a:cxn>
                <a:cxn ang="0">
                  <a:pos x="25" y="2"/>
                </a:cxn>
                <a:cxn ang="0">
                  <a:pos x="22" y="0"/>
                </a:cxn>
                <a:cxn ang="0">
                  <a:pos x="21" y="0"/>
                </a:cxn>
                <a:cxn ang="0">
                  <a:pos x="18" y="0"/>
                </a:cxn>
                <a:cxn ang="0">
                  <a:pos x="15" y="0"/>
                </a:cxn>
                <a:cxn ang="0">
                  <a:pos x="14" y="0"/>
                </a:cxn>
                <a:cxn ang="0">
                  <a:pos x="12" y="1"/>
                </a:cxn>
                <a:cxn ang="0">
                  <a:pos x="10" y="3"/>
                </a:cxn>
                <a:cxn ang="0">
                  <a:pos x="8" y="4"/>
                </a:cxn>
                <a:cxn ang="0">
                  <a:pos x="8" y="0"/>
                </a:cxn>
                <a:cxn ang="0">
                  <a:pos x="0" y="0"/>
                </a:cxn>
                <a:cxn ang="0">
                  <a:pos x="0" y="35"/>
                </a:cxn>
              </a:cxnLst>
              <a:rect l="0" t="0" r="r" b="b"/>
              <a:pathLst>
                <a:path w="30" h="36">
                  <a:moveTo>
                    <a:pt x="0" y="35"/>
                  </a:moveTo>
                  <a:lnTo>
                    <a:pt x="8" y="35"/>
                  </a:lnTo>
                  <a:lnTo>
                    <a:pt x="8" y="15"/>
                  </a:lnTo>
                  <a:lnTo>
                    <a:pt x="8" y="13"/>
                  </a:lnTo>
                  <a:lnTo>
                    <a:pt x="9" y="12"/>
                  </a:lnTo>
                  <a:lnTo>
                    <a:pt x="10" y="10"/>
                  </a:lnTo>
                  <a:lnTo>
                    <a:pt x="10" y="9"/>
                  </a:lnTo>
                  <a:lnTo>
                    <a:pt x="12" y="8"/>
                  </a:lnTo>
                  <a:lnTo>
                    <a:pt x="14" y="8"/>
                  </a:lnTo>
                  <a:lnTo>
                    <a:pt x="15" y="7"/>
                  </a:lnTo>
                  <a:lnTo>
                    <a:pt x="17" y="8"/>
                  </a:lnTo>
                  <a:lnTo>
                    <a:pt x="17" y="8"/>
                  </a:lnTo>
                  <a:lnTo>
                    <a:pt x="18" y="9"/>
                  </a:lnTo>
                  <a:lnTo>
                    <a:pt x="19" y="9"/>
                  </a:lnTo>
                  <a:lnTo>
                    <a:pt x="20" y="10"/>
                  </a:lnTo>
                  <a:lnTo>
                    <a:pt x="20" y="11"/>
                  </a:lnTo>
                  <a:lnTo>
                    <a:pt x="20" y="15"/>
                  </a:lnTo>
                  <a:lnTo>
                    <a:pt x="20" y="35"/>
                  </a:lnTo>
                  <a:lnTo>
                    <a:pt x="29" y="35"/>
                  </a:lnTo>
                  <a:lnTo>
                    <a:pt x="29" y="12"/>
                  </a:lnTo>
                  <a:lnTo>
                    <a:pt x="29" y="9"/>
                  </a:lnTo>
                  <a:lnTo>
                    <a:pt x="28" y="7"/>
                  </a:lnTo>
                  <a:lnTo>
                    <a:pt x="27" y="4"/>
                  </a:lnTo>
                  <a:lnTo>
                    <a:pt x="27" y="3"/>
                  </a:lnTo>
                  <a:lnTo>
                    <a:pt x="27" y="3"/>
                  </a:lnTo>
                  <a:lnTo>
                    <a:pt x="25" y="2"/>
                  </a:lnTo>
                  <a:lnTo>
                    <a:pt x="22" y="0"/>
                  </a:lnTo>
                  <a:lnTo>
                    <a:pt x="21" y="0"/>
                  </a:lnTo>
                  <a:lnTo>
                    <a:pt x="18" y="0"/>
                  </a:lnTo>
                  <a:lnTo>
                    <a:pt x="15" y="0"/>
                  </a:lnTo>
                  <a:lnTo>
                    <a:pt x="14" y="0"/>
                  </a:lnTo>
                  <a:lnTo>
                    <a:pt x="12" y="1"/>
                  </a:lnTo>
                  <a:lnTo>
                    <a:pt x="10" y="3"/>
                  </a:lnTo>
                  <a:lnTo>
                    <a:pt x="8" y="4"/>
                  </a:lnTo>
                  <a:lnTo>
                    <a:pt x="8" y="0"/>
                  </a:lnTo>
                  <a:lnTo>
                    <a:pt x="0" y="0"/>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399" name="Freeform 1519"/>
            <p:cNvSpPr>
              <a:spLocks/>
            </p:cNvSpPr>
            <p:nvPr/>
          </p:nvSpPr>
          <p:spPr bwMode="auto">
            <a:xfrm>
              <a:off x="2789" y="3526"/>
              <a:ext cx="30" cy="38"/>
            </a:xfrm>
            <a:custGeom>
              <a:avLst/>
              <a:gdLst/>
              <a:ahLst/>
              <a:cxnLst>
                <a:cxn ang="0">
                  <a:pos x="20" y="26"/>
                </a:cxn>
                <a:cxn ang="0">
                  <a:pos x="19" y="28"/>
                </a:cxn>
                <a:cxn ang="0">
                  <a:pos x="15" y="29"/>
                </a:cxn>
                <a:cxn ang="0">
                  <a:pos x="12" y="28"/>
                </a:cxn>
                <a:cxn ang="0">
                  <a:pos x="10" y="27"/>
                </a:cxn>
                <a:cxn ang="0">
                  <a:pos x="9" y="23"/>
                </a:cxn>
                <a:cxn ang="0">
                  <a:pos x="9" y="19"/>
                </a:cxn>
                <a:cxn ang="0">
                  <a:pos x="9" y="14"/>
                </a:cxn>
                <a:cxn ang="0">
                  <a:pos x="10" y="11"/>
                </a:cxn>
                <a:cxn ang="0">
                  <a:pos x="12" y="9"/>
                </a:cxn>
                <a:cxn ang="0">
                  <a:pos x="15" y="8"/>
                </a:cxn>
                <a:cxn ang="0">
                  <a:pos x="19" y="9"/>
                </a:cxn>
                <a:cxn ang="0">
                  <a:pos x="21" y="14"/>
                </a:cxn>
                <a:cxn ang="0">
                  <a:pos x="28" y="10"/>
                </a:cxn>
                <a:cxn ang="0">
                  <a:pos x="27" y="6"/>
                </a:cxn>
                <a:cxn ang="0">
                  <a:pos x="22" y="3"/>
                </a:cxn>
                <a:cxn ang="0">
                  <a:pos x="18" y="1"/>
                </a:cxn>
                <a:cxn ang="0">
                  <a:pos x="12" y="1"/>
                </a:cxn>
                <a:cxn ang="0">
                  <a:pos x="6" y="3"/>
                </a:cxn>
                <a:cxn ang="0">
                  <a:pos x="2" y="8"/>
                </a:cxn>
                <a:cxn ang="0">
                  <a:pos x="1" y="11"/>
                </a:cxn>
                <a:cxn ang="0">
                  <a:pos x="0" y="15"/>
                </a:cxn>
                <a:cxn ang="0">
                  <a:pos x="0" y="19"/>
                </a:cxn>
                <a:cxn ang="0">
                  <a:pos x="0" y="23"/>
                </a:cxn>
                <a:cxn ang="0">
                  <a:pos x="2" y="30"/>
                </a:cxn>
                <a:cxn ang="0">
                  <a:pos x="6" y="34"/>
                </a:cxn>
                <a:cxn ang="0">
                  <a:pos x="10" y="36"/>
                </a:cxn>
                <a:cxn ang="0">
                  <a:pos x="13" y="37"/>
                </a:cxn>
                <a:cxn ang="0">
                  <a:pos x="17" y="36"/>
                </a:cxn>
                <a:cxn ang="0">
                  <a:pos x="22" y="34"/>
                </a:cxn>
                <a:cxn ang="0">
                  <a:pos x="27" y="31"/>
                </a:cxn>
                <a:cxn ang="0">
                  <a:pos x="28" y="26"/>
                </a:cxn>
                <a:cxn ang="0">
                  <a:pos x="21" y="23"/>
                </a:cxn>
              </a:cxnLst>
              <a:rect l="0" t="0" r="r" b="b"/>
              <a:pathLst>
                <a:path w="30" h="38">
                  <a:moveTo>
                    <a:pt x="21" y="23"/>
                  </a:moveTo>
                  <a:lnTo>
                    <a:pt x="20" y="26"/>
                  </a:lnTo>
                  <a:lnTo>
                    <a:pt x="19" y="27"/>
                  </a:lnTo>
                  <a:lnTo>
                    <a:pt x="19" y="28"/>
                  </a:lnTo>
                  <a:lnTo>
                    <a:pt x="17" y="28"/>
                  </a:lnTo>
                  <a:lnTo>
                    <a:pt x="15" y="29"/>
                  </a:lnTo>
                  <a:lnTo>
                    <a:pt x="13" y="29"/>
                  </a:lnTo>
                  <a:lnTo>
                    <a:pt x="12" y="28"/>
                  </a:lnTo>
                  <a:lnTo>
                    <a:pt x="11" y="28"/>
                  </a:lnTo>
                  <a:lnTo>
                    <a:pt x="10" y="27"/>
                  </a:lnTo>
                  <a:lnTo>
                    <a:pt x="10" y="25"/>
                  </a:lnTo>
                  <a:lnTo>
                    <a:pt x="9" y="23"/>
                  </a:lnTo>
                  <a:lnTo>
                    <a:pt x="9" y="22"/>
                  </a:lnTo>
                  <a:lnTo>
                    <a:pt x="9" y="19"/>
                  </a:lnTo>
                  <a:lnTo>
                    <a:pt x="9" y="16"/>
                  </a:lnTo>
                  <a:lnTo>
                    <a:pt x="9" y="14"/>
                  </a:lnTo>
                  <a:lnTo>
                    <a:pt x="10" y="12"/>
                  </a:lnTo>
                  <a:lnTo>
                    <a:pt x="10" y="11"/>
                  </a:lnTo>
                  <a:lnTo>
                    <a:pt x="11" y="9"/>
                  </a:lnTo>
                  <a:lnTo>
                    <a:pt x="12" y="9"/>
                  </a:lnTo>
                  <a:lnTo>
                    <a:pt x="13" y="8"/>
                  </a:lnTo>
                  <a:lnTo>
                    <a:pt x="15" y="8"/>
                  </a:lnTo>
                  <a:lnTo>
                    <a:pt x="17" y="9"/>
                  </a:lnTo>
                  <a:lnTo>
                    <a:pt x="19" y="9"/>
                  </a:lnTo>
                  <a:lnTo>
                    <a:pt x="20" y="11"/>
                  </a:lnTo>
                  <a:lnTo>
                    <a:pt x="21" y="14"/>
                  </a:lnTo>
                  <a:lnTo>
                    <a:pt x="29" y="14"/>
                  </a:lnTo>
                  <a:lnTo>
                    <a:pt x="28" y="10"/>
                  </a:lnTo>
                  <a:lnTo>
                    <a:pt x="28" y="8"/>
                  </a:lnTo>
                  <a:lnTo>
                    <a:pt x="27" y="6"/>
                  </a:lnTo>
                  <a:lnTo>
                    <a:pt x="25" y="4"/>
                  </a:lnTo>
                  <a:lnTo>
                    <a:pt x="22" y="3"/>
                  </a:lnTo>
                  <a:lnTo>
                    <a:pt x="21" y="1"/>
                  </a:lnTo>
                  <a:lnTo>
                    <a:pt x="18" y="1"/>
                  </a:lnTo>
                  <a:lnTo>
                    <a:pt x="15" y="0"/>
                  </a:lnTo>
                  <a:lnTo>
                    <a:pt x="12" y="1"/>
                  </a:lnTo>
                  <a:lnTo>
                    <a:pt x="8" y="2"/>
                  </a:lnTo>
                  <a:lnTo>
                    <a:pt x="6" y="3"/>
                  </a:lnTo>
                  <a:lnTo>
                    <a:pt x="3" y="5"/>
                  </a:lnTo>
                  <a:lnTo>
                    <a:pt x="2" y="8"/>
                  </a:lnTo>
                  <a:lnTo>
                    <a:pt x="1" y="9"/>
                  </a:lnTo>
                  <a:lnTo>
                    <a:pt x="1" y="11"/>
                  </a:lnTo>
                  <a:lnTo>
                    <a:pt x="0" y="13"/>
                  </a:lnTo>
                  <a:lnTo>
                    <a:pt x="0" y="15"/>
                  </a:lnTo>
                  <a:lnTo>
                    <a:pt x="0" y="16"/>
                  </a:lnTo>
                  <a:lnTo>
                    <a:pt x="0" y="19"/>
                  </a:lnTo>
                  <a:lnTo>
                    <a:pt x="0" y="21"/>
                  </a:lnTo>
                  <a:lnTo>
                    <a:pt x="0" y="23"/>
                  </a:lnTo>
                  <a:lnTo>
                    <a:pt x="1" y="27"/>
                  </a:lnTo>
                  <a:lnTo>
                    <a:pt x="2" y="30"/>
                  </a:lnTo>
                  <a:lnTo>
                    <a:pt x="3" y="32"/>
                  </a:lnTo>
                  <a:lnTo>
                    <a:pt x="6" y="34"/>
                  </a:lnTo>
                  <a:lnTo>
                    <a:pt x="8" y="36"/>
                  </a:lnTo>
                  <a:lnTo>
                    <a:pt x="10" y="36"/>
                  </a:lnTo>
                  <a:lnTo>
                    <a:pt x="11" y="36"/>
                  </a:lnTo>
                  <a:lnTo>
                    <a:pt x="13" y="37"/>
                  </a:lnTo>
                  <a:lnTo>
                    <a:pt x="14" y="37"/>
                  </a:lnTo>
                  <a:lnTo>
                    <a:pt x="17" y="36"/>
                  </a:lnTo>
                  <a:lnTo>
                    <a:pt x="20" y="36"/>
                  </a:lnTo>
                  <a:lnTo>
                    <a:pt x="22" y="34"/>
                  </a:lnTo>
                  <a:lnTo>
                    <a:pt x="25" y="33"/>
                  </a:lnTo>
                  <a:lnTo>
                    <a:pt x="27" y="31"/>
                  </a:lnTo>
                  <a:lnTo>
                    <a:pt x="27" y="28"/>
                  </a:lnTo>
                  <a:lnTo>
                    <a:pt x="28" y="26"/>
                  </a:lnTo>
                  <a:lnTo>
                    <a:pt x="29" y="23"/>
                  </a:lnTo>
                  <a:lnTo>
                    <a:pt x="21"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0" name="Freeform 1520"/>
            <p:cNvSpPr>
              <a:spLocks/>
            </p:cNvSpPr>
            <p:nvPr/>
          </p:nvSpPr>
          <p:spPr bwMode="auto">
            <a:xfrm>
              <a:off x="2831" y="3526"/>
              <a:ext cx="32" cy="38"/>
            </a:xfrm>
            <a:custGeom>
              <a:avLst/>
              <a:gdLst/>
              <a:ahLst/>
              <a:cxnLst>
                <a:cxn ang="0">
                  <a:pos x="21" y="28"/>
                </a:cxn>
                <a:cxn ang="0">
                  <a:pos x="18" y="29"/>
                </a:cxn>
                <a:cxn ang="0">
                  <a:pos x="14" y="29"/>
                </a:cxn>
                <a:cxn ang="0">
                  <a:pos x="11" y="28"/>
                </a:cxn>
                <a:cxn ang="0">
                  <a:pos x="9" y="23"/>
                </a:cxn>
                <a:cxn ang="0">
                  <a:pos x="31" y="22"/>
                </a:cxn>
                <a:cxn ang="0">
                  <a:pos x="31" y="15"/>
                </a:cxn>
                <a:cxn ang="0">
                  <a:pos x="30" y="11"/>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9" y="1"/>
                </a:cxn>
                <a:cxn ang="0">
                  <a:pos x="13" y="0"/>
                </a:cxn>
                <a:cxn ang="0">
                  <a:pos x="9" y="2"/>
                </a:cxn>
                <a:cxn ang="0">
                  <a:pos x="4" y="5"/>
                </a:cxn>
                <a:cxn ang="0">
                  <a:pos x="2" y="9"/>
                </a:cxn>
                <a:cxn ang="0">
                  <a:pos x="1" y="13"/>
                </a:cxn>
                <a:cxn ang="0">
                  <a:pos x="0" y="16"/>
                </a:cxn>
                <a:cxn ang="0">
                  <a:pos x="0" y="21"/>
                </a:cxn>
                <a:cxn ang="0">
                  <a:pos x="1" y="25"/>
                </a:cxn>
                <a:cxn ang="0">
                  <a:pos x="3" y="30"/>
                </a:cxn>
                <a:cxn ang="0">
                  <a:pos x="7" y="34"/>
                </a:cxn>
                <a:cxn ang="0">
                  <a:pos x="12" y="36"/>
                </a:cxn>
                <a:cxn ang="0">
                  <a:pos x="15" y="37"/>
                </a:cxn>
                <a:cxn ang="0">
                  <a:pos x="21" y="36"/>
                </a:cxn>
                <a:cxn ang="0">
                  <a:pos x="25" y="34"/>
                </a:cxn>
                <a:cxn ang="0">
                  <a:pos x="28" y="30"/>
                </a:cxn>
                <a:cxn ang="0">
                  <a:pos x="31" y="26"/>
                </a:cxn>
              </a:cxnLst>
              <a:rect l="0" t="0" r="r" b="b"/>
              <a:pathLst>
                <a:path w="32" h="38">
                  <a:moveTo>
                    <a:pt x="22" y="26"/>
                  </a:moveTo>
                  <a:lnTo>
                    <a:pt x="21" y="28"/>
                  </a:lnTo>
                  <a:lnTo>
                    <a:pt x="19" y="28"/>
                  </a:lnTo>
                  <a:lnTo>
                    <a:pt x="18" y="29"/>
                  </a:lnTo>
                  <a:lnTo>
                    <a:pt x="16" y="29"/>
                  </a:lnTo>
                  <a:lnTo>
                    <a:pt x="14" y="29"/>
                  </a:lnTo>
                  <a:lnTo>
                    <a:pt x="13" y="28"/>
                  </a:lnTo>
                  <a:lnTo>
                    <a:pt x="11" y="28"/>
                  </a:lnTo>
                  <a:lnTo>
                    <a:pt x="10" y="25"/>
                  </a:lnTo>
                  <a:lnTo>
                    <a:pt x="9" y="23"/>
                  </a:lnTo>
                  <a:lnTo>
                    <a:pt x="9" y="22"/>
                  </a:lnTo>
                  <a:lnTo>
                    <a:pt x="31" y="22"/>
                  </a:lnTo>
                  <a:lnTo>
                    <a:pt x="31" y="19"/>
                  </a:lnTo>
                  <a:lnTo>
                    <a:pt x="31" y="15"/>
                  </a:lnTo>
                  <a:lnTo>
                    <a:pt x="30" y="13"/>
                  </a:lnTo>
                  <a:lnTo>
                    <a:pt x="30" y="11"/>
                  </a:lnTo>
                  <a:lnTo>
                    <a:pt x="29" y="9"/>
                  </a:lnTo>
                  <a:lnTo>
                    <a:pt x="28" y="8"/>
                  </a:lnTo>
                  <a:lnTo>
                    <a:pt x="16" y="8"/>
                  </a:lnTo>
                  <a:lnTo>
                    <a:pt x="17" y="8"/>
                  </a:lnTo>
                  <a:lnTo>
                    <a:pt x="18" y="9"/>
                  </a:lnTo>
                  <a:lnTo>
                    <a:pt x="19" y="9"/>
                  </a:lnTo>
                  <a:lnTo>
                    <a:pt x="20" y="9"/>
                  </a:lnTo>
                  <a:lnTo>
                    <a:pt x="21" y="10"/>
                  </a:lnTo>
                  <a:lnTo>
                    <a:pt x="22" y="12"/>
                  </a:lnTo>
                  <a:lnTo>
                    <a:pt x="22" y="15"/>
                  </a:lnTo>
                  <a:lnTo>
                    <a:pt x="9" y="15"/>
                  </a:lnTo>
                  <a:lnTo>
                    <a:pt x="9" y="13"/>
                  </a:lnTo>
                  <a:lnTo>
                    <a:pt x="10" y="12"/>
                  </a:lnTo>
                  <a:lnTo>
                    <a:pt x="10" y="10"/>
                  </a:lnTo>
                  <a:lnTo>
                    <a:pt x="11" y="9"/>
                  </a:lnTo>
                  <a:lnTo>
                    <a:pt x="12" y="9"/>
                  </a:lnTo>
                  <a:lnTo>
                    <a:pt x="13" y="9"/>
                  </a:lnTo>
                  <a:lnTo>
                    <a:pt x="14" y="8"/>
                  </a:lnTo>
                  <a:lnTo>
                    <a:pt x="16" y="8"/>
                  </a:lnTo>
                  <a:lnTo>
                    <a:pt x="28" y="8"/>
                  </a:lnTo>
                  <a:lnTo>
                    <a:pt x="27" y="5"/>
                  </a:lnTo>
                  <a:lnTo>
                    <a:pt x="24" y="3"/>
                  </a:lnTo>
                  <a:lnTo>
                    <a:pt x="22" y="2"/>
                  </a:lnTo>
                  <a:lnTo>
                    <a:pt x="19" y="1"/>
                  </a:lnTo>
                  <a:lnTo>
                    <a:pt x="15" y="0"/>
                  </a:lnTo>
                  <a:lnTo>
                    <a:pt x="13" y="0"/>
                  </a:lnTo>
                  <a:lnTo>
                    <a:pt x="12" y="1"/>
                  </a:lnTo>
                  <a:lnTo>
                    <a:pt x="9" y="2"/>
                  </a:lnTo>
                  <a:lnTo>
                    <a:pt x="7" y="3"/>
                  </a:lnTo>
                  <a:lnTo>
                    <a:pt x="4" y="5"/>
                  </a:lnTo>
                  <a:lnTo>
                    <a:pt x="3" y="8"/>
                  </a:lnTo>
                  <a:lnTo>
                    <a:pt x="2" y="9"/>
                  </a:lnTo>
                  <a:lnTo>
                    <a:pt x="1" y="11"/>
                  </a:lnTo>
                  <a:lnTo>
                    <a:pt x="1" y="13"/>
                  </a:lnTo>
                  <a:lnTo>
                    <a:pt x="0" y="15"/>
                  </a:lnTo>
                  <a:lnTo>
                    <a:pt x="0" y="16"/>
                  </a:lnTo>
                  <a:lnTo>
                    <a:pt x="0" y="18"/>
                  </a:lnTo>
                  <a:lnTo>
                    <a:pt x="0" y="21"/>
                  </a:lnTo>
                  <a:lnTo>
                    <a:pt x="0" y="22"/>
                  </a:lnTo>
                  <a:lnTo>
                    <a:pt x="1" y="25"/>
                  </a:lnTo>
                  <a:lnTo>
                    <a:pt x="1" y="27"/>
                  </a:lnTo>
                  <a:lnTo>
                    <a:pt x="3" y="30"/>
                  </a:lnTo>
                  <a:lnTo>
                    <a:pt x="4" y="32"/>
                  </a:lnTo>
                  <a:lnTo>
                    <a:pt x="7" y="34"/>
                  </a:lnTo>
                  <a:lnTo>
                    <a:pt x="9" y="36"/>
                  </a:lnTo>
                  <a:lnTo>
                    <a:pt x="12" y="36"/>
                  </a:lnTo>
                  <a:lnTo>
                    <a:pt x="14" y="37"/>
                  </a:lnTo>
                  <a:lnTo>
                    <a:pt x="15" y="37"/>
                  </a:lnTo>
                  <a:lnTo>
                    <a:pt x="18" y="36"/>
                  </a:lnTo>
                  <a:lnTo>
                    <a:pt x="21" y="36"/>
                  </a:lnTo>
                  <a:lnTo>
                    <a:pt x="23" y="35"/>
                  </a:lnTo>
                  <a:lnTo>
                    <a:pt x="25" y="34"/>
                  </a:lnTo>
                  <a:lnTo>
                    <a:pt x="27" y="33"/>
                  </a:lnTo>
                  <a:lnTo>
                    <a:pt x="28" y="30"/>
                  </a:lnTo>
                  <a:lnTo>
                    <a:pt x="30" y="28"/>
                  </a:lnTo>
                  <a:lnTo>
                    <a:pt x="31"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1" name="Freeform 1521"/>
            <p:cNvSpPr>
              <a:spLocks/>
            </p:cNvSpPr>
            <p:nvPr/>
          </p:nvSpPr>
          <p:spPr bwMode="auto">
            <a:xfrm>
              <a:off x="2909" y="3513"/>
              <a:ext cx="17" cy="50"/>
            </a:xfrm>
            <a:custGeom>
              <a:avLst/>
              <a:gdLst/>
              <a:ahLst/>
              <a:cxnLst>
                <a:cxn ang="0">
                  <a:pos x="4" y="49"/>
                </a:cxn>
                <a:cxn ang="0">
                  <a:pos x="12" y="49"/>
                </a:cxn>
                <a:cxn ang="0">
                  <a:pos x="12" y="20"/>
                </a:cxn>
                <a:cxn ang="0">
                  <a:pos x="16" y="20"/>
                </a:cxn>
                <a:cxn ang="0">
                  <a:pos x="16" y="12"/>
                </a:cxn>
                <a:cxn ang="0">
                  <a:pos x="12" y="12"/>
                </a:cxn>
                <a:cxn ang="0">
                  <a:pos x="12" y="11"/>
                </a:cxn>
                <a:cxn ang="0">
                  <a:pos x="12" y="9"/>
                </a:cxn>
                <a:cxn ang="0">
                  <a:pos x="12" y="8"/>
                </a:cxn>
                <a:cxn ang="0">
                  <a:pos x="13" y="8"/>
                </a:cxn>
                <a:cxn ang="0">
                  <a:pos x="14" y="8"/>
                </a:cxn>
                <a:cxn ang="0">
                  <a:pos x="16" y="8"/>
                </a:cxn>
                <a:cxn ang="0">
                  <a:pos x="16" y="0"/>
                </a:cxn>
                <a:cxn ang="0">
                  <a:pos x="12" y="0"/>
                </a:cxn>
                <a:cxn ang="0">
                  <a:pos x="11" y="0"/>
                </a:cxn>
                <a:cxn ang="0">
                  <a:pos x="9" y="0"/>
                </a:cxn>
                <a:cxn ang="0">
                  <a:pos x="7" y="1"/>
                </a:cxn>
                <a:cxn ang="0">
                  <a:pos x="6" y="3"/>
                </a:cxn>
                <a:cxn ang="0">
                  <a:pos x="5" y="4"/>
                </a:cxn>
                <a:cxn ang="0">
                  <a:pos x="5" y="5"/>
                </a:cxn>
                <a:cxn ang="0">
                  <a:pos x="4" y="7"/>
                </a:cxn>
                <a:cxn ang="0">
                  <a:pos x="4" y="10"/>
                </a:cxn>
                <a:cxn ang="0">
                  <a:pos x="4" y="12"/>
                </a:cxn>
                <a:cxn ang="0">
                  <a:pos x="0" y="12"/>
                </a:cxn>
                <a:cxn ang="0">
                  <a:pos x="0" y="20"/>
                </a:cxn>
                <a:cxn ang="0">
                  <a:pos x="4" y="20"/>
                </a:cxn>
                <a:cxn ang="0">
                  <a:pos x="4" y="49"/>
                </a:cxn>
              </a:cxnLst>
              <a:rect l="0" t="0" r="r" b="b"/>
              <a:pathLst>
                <a:path w="17" h="50">
                  <a:moveTo>
                    <a:pt x="4" y="49"/>
                  </a:moveTo>
                  <a:lnTo>
                    <a:pt x="12" y="49"/>
                  </a:lnTo>
                  <a:lnTo>
                    <a:pt x="12" y="20"/>
                  </a:lnTo>
                  <a:lnTo>
                    <a:pt x="16" y="20"/>
                  </a:lnTo>
                  <a:lnTo>
                    <a:pt x="16" y="12"/>
                  </a:lnTo>
                  <a:lnTo>
                    <a:pt x="12" y="12"/>
                  </a:lnTo>
                  <a:lnTo>
                    <a:pt x="12" y="11"/>
                  </a:lnTo>
                  <a:lnTo>
                    <a:pt x="12" y="9"/>
                  </a:lnTo>
                  <a:lnTo>
                    <a:pt x="12" y="8"/>
                  </a:lnTo>
                  <a:lnTo>
                    <a:pt x="13" y="8"/>
                  </a:lnTo>
                  <a:lnTo>
                    <a:pt x="14" y="8"/>
                  </a:lnTo>
                  <a:lnTo>
                    <a:pt x="16" y="8"/>
                  </a:lnTo>
                  <a:lnTo>
                    <a:pt x="16" y="0"/>
                  </a:lnTo>
                  <a:lnTo>
                    <a:pt x="12" y="0"/>
                  </a:lnTo>
                  <a:lnTo>
                    <a:pt x="11" y="0"/>
                  </a:lnTo>
                  <a:lnTo>
                    <a:pt x="9" y="0"/>
                  </a:lnTo>
                  <a:lnTo>
                    <a:pt x="7" y="1"/>
                  </a:lnTo>
                  <a:lnTo>
                    <a:pt x="6" y="3"/>
                  </a:lnTo>
                  <a:lnTo>
                    <a:pt x="5" y="4"/>
                  </a:lnTo>
                  <a:lnTo>
                    <a:pt x="5" y="5"/>
                  </a:lnTo>
                  <a:lnTo>
                    <a:pt x="4" y="7"/>
                  </a:lnTo>
                  <a:lnTo>
                    <a:pt x="4" y="10"/>
                  </a:lnTo>
                  <a:lnTo>
                    <a:pt x="4" y="12"/>
                  </a:lnTo>
                  <a:lnTo>
                    <a:pt x="0" y="12"/>
                  </a:lnTo>
                  <a:lnTo>
                    <a:pt x="0" y="20"/>
                  </a:lnTo>
                  <a:lnTo>
                    <a:pt x="4" y="20"/>
                  </a:lnTo>
                  <a:lnTo>
                    <a:pt x="4"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2" name="Freeform 1522"/>
            <p:cNvSpPr>
              <a:spLocks/>
            </p:cNvSpPr>
            <p:nvPr/>
          </p:nvSpPr>
          <p:spPr bwMode="auto">
            <a:xfrm>
              <a:off x="2938" y="3526"/>
              <a:ext cx="34" cy="38"/>
            </a:xfrm>
            <a:custGeom>
              <a:avLst/>
              <a:gdLst/>
              <a:ahLst/>
              <a:cxnLst>
                <a:cxn ang="0">
                  <a:pos x="0" y="21"/>
                </a:cxn>
                <a:cxn ang="0">
                  <a:pos x="1" y="27"/>
                </a:cxn>
                <a:cxn ang="0">
                  <a:pos x="3" y="31"/>
                </a:cxn>
                <a:cxn ang="0">
                  <a:pos x="7" y="34"/>
                </a:cxn>
                <a:cxn ang="0">
                  <a:pos x="13" y="36"/>
                </a:cxn>
                <a:cxn ang="0">
                  <a:pos x="16" y="37"/>
                </a:cxn>
                <a:cxn ang="0">
                  <a:pos x="19" y="36"/>
                </a:cxn>
                <a:cxn ang="0">
                  <a:pos x="26" y="34"/>
                </a:cxn>
                <a:cxn ang="0">
                  <a:pos x="29" y="32"/>
                </a:cxn>
                <a:cxn ang="0">
                  <a:pos x="32" y="27"/>
                </a:cxn>
                <a:cxn ang="0">
                  <a:pos x="33" y="21"/>
                </a:cxn>
                <a:cxn ang="0">
                  <a:pos x="32" y="15"/>
                </a:cxn>
                <a:cxn ang="0">
                  <a:pos x="30" y="8"/>
                </a:cxn>
                <a:cxn ang="0">
                  <a:pos x="18" y="8"/>
                </a:cxn>
                <a:cxn ang="0">
                  <a:pos x="21" y="9"/>
                </a:cxn>
                <a:cxn ang="0">
                  <a:pos x="23" y="12"/>
                </a:cxn>
                <a:cxn ang="0">
                  <a:pos x="24" y="16"/>
                </a:cxn>
                <a:cxn ang="0">
                  <a:pos x="24" y="22"/>
                </a:cxn>
                <a:cxn ang="0">
                  <a:pos x="23" y="25"/>
                </a:cxn>
                <a:cxn ang="0">
                  <a:pos x="21" y="28"/>
                </a:cxn>
                <a:cxn ang="0">
                  <a:pos x="18" y="29"/>
                </a:cxn>
                <a:cxn ang="0">
                  <a:pos x="14" y="29"/>
                </a:cxn>
                <a:cxn ang="0">
                  <a:pos x="12" y="28"/>
                </a:cxn>
                <a:cxn ang="0">
                  <a:pos x="9" y="25"/>
                </a:cxn>
                <a:cxn ang="0">
                  <a:pos x="8" y="22"/>
                </a:cxn>
                <a:cxn ang="0">
                  <a:pos x="8" y="16"/>
                </a:cxn>
                <a:cxn ang="0">
                  <a:pos x="9" y="12"/>
                </a:cxn>
                <a:cxn ang="0">
                  <a:pos x="12" y="9"/>
                </a:cxn>
                <a:cxn ang="0">
                  <a:pos x="14" y="8"/>
                </a:cxn>
                <a:cxn ang="0">
                  <a:pos x="30" y="8"/>
                </a:cxn>
                <a:cxn ang="0">
                  <a:pos x="27" y="4"/>
                </a:cxn>
                <a:cxn ang="0">
                  <a:pos x="23" y="2"/>
                </a:cxn>
                <a:cxn ang="0">
                  <a:pos x="16" y="0"/>
                </a:cxn>
                <a:cxn ang="0">
                  <a:pos x="13" y="1"/>
                </a:cxn>
                <a:cxn ang="0">
                  <a:pos x="7" y="3"/>
                </a:cxn>
                <a:cxn ang="0">
                  <a:pos x="4" y="5"/>
                </a:cxn>
                <a:cxn ang="0">
                  <a:pos x="3" y="8"/>
                </a:cxn>
                <a:cxn ang="0">
                  <a:pos x="0" y="15"/>
                </a:cxn>
                <a:cxn ang="0">
                  <a:pos x="0" y="19"/>
                </a:cxn>
              </a:cxnLst>
              <a:rect l="0" t="0" r="r" b="b"/>
              <a:pathLst>
                <a:path w="34" h="38">
                  <a:moveTo>
                    <a:pt x="0" y="19"/>
                  </a:moveTo>
                  <a:lnTo>
                    <a:pt x="0" y="21"/>
                  </a:lnTo>
                  <a:lnTo>
                    <a:pt x="0" y="23"/>
                  </a:lnTo>
                  <a:lnTo>
                    <a:pt x="1" y="27"/>
                  </a:lnTo>
                  <a:lnTo>
                    <a:pt x="3" y="30"/>
                  </a:lnTo>
                  <a:lnTo>
                    <a:pt x="3" y="31"/>
                  </a:lnTo>
                  <a:lnTo>
                    <a:pt x="4" y="32"/>
                  </a:lnTo>
                  <a:lnTo>
                    <a:pt x="7" y="34"/>
                  </a:lnTo>
                  <a:lnTo>
                    <a:pt x="9" y="36"/>
                  </a:lnTo>
                  <a:lnTo>
                    <a:pt x="13" y="36"/>
                  </a:lnTo>
                  <a:lnTo>
                    <a:pt x="14" y="37"/>
                  </a:lnTo>
                  <a:lnTo>
                    <a:pt x="16" y="37"/>
                  </a:lnTo>
                  <a:lnTo>
                    <a:pt x="19" y="37"/>
                  </a:lnTo>
                  <a:lnTo>
                    <a:pt x="19" y="36"/>
                  </a:lnTo>
                  <a:lnTo>
                    <a:pt x="23" y="36"/>
                  </a:lnTo>
                  <a:lnTo>
                    <a:pt x="26" y="34"/>
                  </a:lnTo>
                  <a:lnTo>
                    <a:pt x="27" y="33"/>
                  </a:lnTo>
                  <a:lnTo>
                    <a:pt x="29" y="32"/>
                  </a:lnTo>
                  <a:lnTo>
                    <a:pt x="30" y="30"/>
                  </a:lnTo>
                  <a:lnTo>
                    <a:pt x="32" y="27"/>
                  </a:lnTo>
                  <a:lnTo>
                    <a:pt x="32" y="23"/>
                  </a:lnTo>
                  <a:lnTo>
                    <a:pt x="33" y="21"/>
                  </a:lnTo>
                  <a:lnTo>
                    <a:pt x="33" y="19"/>
                  </a:lnTo>
                  <a:lnTo>
                    <a:pt x="32" y="15"/>
                  </a:lnTo>
                  <a:lnTo>
                    <a:pt x="32" y="11"/>
                  </a:lnTo>
                  <a:lnTo>
                    <a:pt x="30" y="8"/>
                  </a:lnTo>
                  <a:lnTo>
                    <a:pt x="16" y="8"/>
                  </a:lnTo>
                  <a:lnTo>
                    <a:pt x="18" y="8"/>
                  </a:lnTo>
                  <a:lnTo>
                    <a:pt x="19" y="9"/>
                  </a:lnTo>
                  <a:lnTo>
                    <a:pt x="21" y="9"/>
                  </a:lnTo>
                  <a:lnTo>
                    <a:pt x="22" y="11"/>
                  </a:lnTo>
                  <a:lnTo>
                    <a:pt x="23" y="12"/>
                  </a:lnTo>
                  <a:lnTo>
                    <a:pt x="24" y="14"/>
                  </a:lnTo>
                  <a:lnTo>
                    <a:pt x="24" y="16"/>
                  </a:lnTo>
                  <a:lnTo>
                    <a:pt x="25" y="19"/>
                  </a:lnTo>
                  <a:lnTo>
                    <a:pt x="24" y="22"/>
                  </a:lnTo>
                  <a:lnTo>
                    <a:pt x="24" y="23"/>
                  </a:lnTo>
                  <a:lnTo>
                    <a:pt x="23" y="25"/>
                  </a:lnTo>
                  <a:lnTo>
                    <a:pt x="22" y="27"/>
                  </a:lnTo>
                  <a:lnTo>
                    <a:pt x="21" y="28"/>
                  </a:lnTo>
                  <a:lnTo>
                    <a:pt x="19" y="28"/>
                  </a:lnTo>
                  <a:lnTo>
                    <a:pt x="18" y="29"/>
                  </a:lnTo>
                  <a:lnTo>
                    <a:pt x="16" y="29"/>
                  </a:lnTo>
                  <a:lnTo>
                    <a:pt x="14" y="29"/>
                  </a:lnTo>
                  <a:lnTo>
                    <a:pt x="13" y="28"/>
                  </a:lnTo>
                  <a:lnTo>
                    <a:pt x="12" y="28"/>
                  </a:lnTo>
                  <a:lnTo>
                    <a:pt x="10" y="27"/>
                  </a:lnTo>
                  <a:lnTo>
                    <a:pt x="9" y="25"/>
                  </a:lnTo>
                  <a:lnTo>
                    <a:pt x="9" y="23"/>
                  </a:lnTo>
                  <a:lnTo>
                    <a:pt x="8" y="22"/>
                  </a:lnTo>
                  <a:lnTo>
                    <a:pt x="8" y="19"/>
                  </a:lnTo>
                  <a:lnTo>
                    <a:pt x="8" y="16"/>
                  </a:lnTo>
                  <a:lnTo>
                    <a:pt x="9" y="14"/>
                  </a:lnTo>
                  <a:lnTo>
                    <a:pt x="9" y="12"/>
                  </a:lnTo>
                  <a:lnTo>
                    <a:pt x="10" y="11"/>
                  </a:lnTo>
                  <a:lnTo>
                    <a:pt x="12" y="9"/>
                  </a:lnTo>
                  <a:lnTo>
                    <a:pt x="13" y="9"/>
                  </a:lnTo>
                  <a:lnTo>
                    <a:pt x="14" y="8"/>
                  </a:lnTo>
                  <a:lnTo>
                    <a:pt x="16" y="8"/>
                  </a:lnTo>
                  <a:lnTo>
                    <a:pt x="30" y="8"/>
                  </a:lnTo>
                  <a:lnTo>
                    <a:pt x="29" y="5"/>
                  </a:lnTo>
                  <a:lnTo>
                    <a:pt x="27" y="4"/>
                  </a:lnTo>
                  <a:lnTo>
                    <a:pt x="26" y="3"/>
                  </a:lnTo>
                  <a:lnTo>
                    <a:pt x="23" y="2"/>
                  </a:lnTo>
                  <a:lnTo>
                    <a:pt x="19" y="1"/>
                  </a:lnTo>
                  <a:lnTo>
                    <a:pt x="16" y="0"/>
                  </a:lnTo>
                  <a:lnTo>
                    <a:pt x="14" y="0"/>
                  </a:lnTo>
                  <a:lnTo>
                    <a:pt x="13" y="1"/>
                  </a:lnTo>
                  <a:lnTo>
                    <a:pt x="9" y="2"/>
                  </a:lnTo>
                  <a:lnTo>
                    <a:pt x="7" y="3"/>
                  </a:lnTo>
                  <a:lnTo>
                    <a:pt x="5" y="4"/>
                  </a:lnTo>
                  <a:lnTo>
                    <a:pt x="4" y="5"/>
                  </a:lnTo>
                  <a:lnTo>
                    <a:pt x="3" y="6"/>
                  </a:lnTo>
                  <a:lnTo>
                    <a:pt x="3" y="8"/>
                  </a:lnTo>
                  <a:lnTo>
                    <a:pt x="1" y="11"/>
                  </a:lnTo>
                  <a:lnTo>
                    <a:pt x="0" y="15"/>
                  </a:lnTo>
                  <a:lnTo>
                    <a:pt x="0" y="16"/>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3" name="Freeform 1523"/>
            <p:cNvSpPr>
              <a:spLocks/>
            </p:cNvSpPr>
            <p:nvPr/>
          </p:nvSpPr>
          <p:spPr bwMode="auto">
            <a:xfrm>
              <a:off x="2987" y="3526"/>
              <a:ext cx="17" cy="37"/>
            </a:xfrm>
            <a:custGeom>
              <a:avLst/>
              <a:gdLst/>
              <a:ahLst/>
              <a:cxnLst>
                <a:cxn ang="0">
                  <a:pos x="0" y="36"/>
                </a:cxn>
                <a:cxn ang="0">
                  <a:pos x="7" y="36"/>
                </a:cxn>
                <a:cxn ang="0">
                  <a:pos x="7" y="18"/>
                </a:cxn>
                <a:cxn ang="0">
                  <a:pos x="7" y="15"/>
                </a:cxn>
                <a:cxn ang="0">
                  <a:pos x="7" y="15"/>
                </a:cxn>
                <a:cxn ang="0">
                  <a:pos x="8" y="13"/>
                </a:cxn>
                <a:cxn ang="0">
                  <a:pos x="9" y="12"/>
                </a:cxn>
                <a:cxn ang="0">
                  <a:pos x="9" y="11"/>
                </a:cxn>
                <a:cxn ang="0">
                  <a:pos x="11" y="10"/>
                </a:cxn>
                <a:cxn ang="0">
                  <a:pos x="12" y="9"/>
                </a:cxn>
                <a:cxn ang="0">
                  <a:pos x="13" y="9"/>
                </a:cxn>
                <a:cxn ang="0">
                  <a:pos x="16" y="9"/>
                </a:cxn>
                <a:cxn ang="0">
                  <a:pos x="16" y="1"/>
                </a:cxn>
                <a:cxn ang="0">
                  <a:pos x="15" y="0"/>
                </a:cxn>
                <a:cxn ang="0">
                  <a:pos x="13" y="1"/>
                </a:cxn>
                <a:cxn ang="0">
                  <a:pos x="12" y="1"/>
                </a:cxn>
                <a:cxn ang="0">
                  <a:pos x="10" y="3"/>
                </a:cxn>
                <a:cxn ang="0">
                  <a:pos x="9" y="3"/>
                </a:cxn>
                <a:cxn ang="0">
                  <a:pos x="8" y="4"/>
                </a:cxn>
                <a:cxn ang="0">
                  <a:pos x="7" y="8"/>
                </a:cxn>
                <a:cxn ang="0">
                  <a:pos x="7" y="1"/>
                </a:cxn>
                <a:cxn ang="0">
                  <a:pos x="0" y="1"/>
                </a:cxn>
                <a:cxn ang="0">
                  <a:pos x="0" y="36"/>
                </a:cxn>
              </a:cxnLst>
              <a:rect l="0" t="0" r="r" b="b"/>
              <a:pathLst>
                <a:path w="17" h="37">
                  <a:moveTo>
                    <a:pt x="0" y="36"/>
                  </a:moveTo>
                  <a:lnTo>
                    <a:pt x="7" y="36"/>
                  </a:lnTo>
                  <a:lnTo>
                    <a:pt x="7" y="18"/>
                  </a:lnTo>
                  <a:lnTo>
                    <a:pt x="7" y="15"/>
                  </a:lnTo>
                  <a:lnTo>
                    <a:pt x="7" y="15"/>
                  </a:lnTo>
                  <a:lnTo>
                    <a:pt x="8" y="13"/>
                  </a:lnTo>
                  <a:lnTo>
                    <a:pt x="9" y="12"/>
                  </a:lnTo>
                  <a:lnTo>
                    <a:pt x="9" y="11"/>
                  </a:lnTo>
                  <a:lnTo>
                    <a:pt x="11" y="10"/>
                  </a:lnTo>
                  <a:lnTo>
                    <a:pt x="12" y="9"/>
                  </a:lnTo>
                  <a:lnTo>
                    <a:pt x="13" y="9"/>
                  </a:lnTo>
                  <a:lnTo>
                    <a:pt x="16" y="9"/>
                  </a:lnTo>
                  <a:lnTo>
                    <a:pt x="16" y="1"/>
                  </a:lnTo>
                  <a:lnTo>
                    <a:pt x="15" y="0"/>
                  </a:lnTo>
                  <a:lnTo>
                    <a:pt x="13" y="1"/>
                  </a:lnTo>
                  <a:lnTo>
                    <a:pt x="12" y="1"/>
                  </a:lnTo>
                  <a:lnTo>
                    <a:pt x="10" y="3"/>
                  </a:lnTo>
                  <a:lnTo>
                    <a:pt x="9" y="3"/>
                  </a:lnTo>
                  <a:lnTo>
                    <a:pt x="8"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4" name="Freeform 1524"/>
            <p:cNvSpPr>
              <a:spLocks/>
            </p:cNvSpPr>
            <p:nvPr/>
          </p:nvSpPr>
          <p:spPr bwMode="auto">
            <a:xfrm>
              <a:off x="3017" y="3526"/>
              <a:ext cx="17" cy="37"/>
            </a:xfrm>
            <a:custGeom>
              <a:avLst/>
              <a:gdLst/>
              <a:ahLst/>
              <a:cxnLst>
                <a:cxn ang="0">
                  <a:pos x="0" y="36"/>
                </a:cxn>
                <a:cxn ang="0">
                  <a:pos x="8" y="36"/>
                </a:cxn>
                <a:cxn ang="0">
                  <a:pos x="8" y="18"/>
                </a:cxn>
                <a:cxn ang="0">
                  <a:pos x="8" y="15"/>
                </a:cxn>
                <a:cxn ang="0">
                  <a:pos x="8" y="15"/>
                </a:cxn>
                <a:cxn ang="0">
                  <a:pos x="9" y="13"/>
                </a:cxn>
                <a:cxn ang="0">
                  <a:pos x="9" y="12"/>
                </a:cxn>
                <a:cxn ang="0">
                  <a:pos x="10" y="11"/>
                </a:cxn>
                <a:cxn ang="0">
                  <a:pos x="12" y="10"/>
                </a:cxn>
                <a:cxn ang="0">
                  <a:pos x="12" y="9"/>
                </a:cxn>
                <a:cxn ang="0">
                  <a:pos x="14" y="9"/>
                </a:cxn>
                <a:cxn ang="0">
                  <a:pos x="16" y="9"/>
                </a:cxn>
                <a:cxn ang="0">
                  <a:pos x="16" y="1"/>
                </a:cxn>
                <a:cxn ang="0">
                  <a:pos x="15" y="0"/>
                </a:cxn>
                <a:cxn ang="0">
                  <a:pos x="14" y="1"/>
                </a:cxn>
                <a:cxn ang="0">
                  <a:pos x="13" y="1"/>
                </a:cxn>
                <a:cxn ang="0">
                  <a:pos x="11" y="3"/>
                </a:cxn>
                <a:cxn ang="0">
                  <a:pos x="9" y="3"/>
                </a:cxn>
                <a:cxn ang="0">
                  <a:pos x="9" y="4"/>
                </a:cxn>
                <a:cxn ang="0">
                  <a:pos x="7" y="8"/>
                </a:cxn>
                <a:cxn ang="0">
                  <a:pos x="7" y="1"/>
                </a:cxn>
                <a:cxn ang="0">
                  <a:pos x="0" y="1"/>
                </a:cxn>
                <a:cxn ang="0">
                  <a:pos x="0" y="36"/>
                </a:cxn>
              </a:cxnLst>
              <a:rect l="0" t="0" r="r" b="b"/>
              <a:pathLst>
                <a:path w="17" h="37">
                  <a:moveTo>
                    <a:pt x="0" y="36"/>
                  </a:moveTo>
                  <a:lnTo>
                    <a:pt x="8" y="36"/>
                  </a:lnTo>
                  <a:lnTo>
                    <a:pt x="8" y="18"/>
                  </a:lnTo>
                  <a:lnTo>
                    <a:pt x="8" y="15"/>
                  </a:lnTo>
                  <a:lnTo>
                    <a:pt x="8" y="15"/>
                  </a:lnTo>
                  <a:lnTo>
                    <a:pt x="9" y="13"/>
                  </a:lnTo>
                  <a:lnTo>
                    <a:pt x="9" y="12"/>
                  </a:lnTo>
                  <a:lnTo>
                    <a:pt x="10" y="11"/>
                  </a:lnTo>
                  <a:lnTo>
                    <a:pt x="12" y="10"/>
                  </a:lnTo>
                  <a:lnTo>
                    <a:pt x="12" y="9"/>
                  </a:lnTo>
                  <a:lnTo>
                    <a:pt x="14" y="9"/>
                  </a:lnTo>
                  <a:lnTo>
                    <a:pt x="16" y="9"/>
                  </a:lnTo>
                  <a:lnTo>
                    <a:pt x="16" y="1"/>
                  </a:lnTo>
                  <a:lnTo>
                    <a:pt x="15" y="0"/>
                  </a:lnTo>
                  <a:lnTo>
                    <a:pt x="14" y="1"/>
                  </a:lnTo>
                  <a:lnTo>
                    <a:pt x="13" y="1"/>
                  </a:lnTo>
                  <a:lnTo>
                    <a:pt x="11" y="3"/>
                  </a:lnTo>
                  <a:lnTo>
                    <a:pt x="9" y="3"/>
                  </a:lnTo>
                  <a:lnTo>
                    <a:pt x="9"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5" name="Freeform 1525"/>
            <p:cNvSpPr>
              <a:spLocks/>
            </p:cNvSpPr>
            <p:nvPr/>
          </p:nvSpPr>
          <p:spPr bwMode="auto">
            <a:xfrm>
              <a:off x="3046" y="3526"/>
              <a:ext cx="31" cy="38"/>
            </a:xfrm>
            <a:custGeom>
              <a:avLst/>
              <a:gdLst/>
              <a:ahLst/>
              <a:cxnLst>
                <a:cxn ang="0">
                  <a:pos x="20" y="33"/>
                </a:cxn>
                <a:cxn ang="0">
                  <a:pos x="21" y="36"/>
                </a:cxn>
                <a:cxn ang="0">
                  <a:pos x="30" y="34"/>
                </a:cxn>
                <a:cxn ang="0">
                  <a:pos x="29" y="33"/>
                </a:cxn>
                <a:cxn ang="0">
                  <a:pos x="28" y="30"/>
                </a:cxn>
                <a:cxn ang="0">
                  <a:pos x="20" y="19"/>
                </a:cxn>
                <a:cxn ang="0">
                  <a:pos x="20" y="24"/>
                </a:cxn>
                <a:cxn ang="0">
                  <a:pos x="19" y="27"/>
                </a:cxn>
                <a:cxn ang="0">
                  <a:pos x="17" y="28"/>
                </a:cxn>
                <a:cxn ang="0">
                  <a:pos x="14" y="30"/>
                </a:cxn>
                <a:cxn ang="0">
                  <a:pos x="12" y="30"/>
                </a:cxn>
                <a:cxn ang="0">
                  <a:pos x="9" y="29"/>
                </a:cxn>
                <a:cxn ang="0">
                  <a:pos x="8" y="27"/>
                </a:cxn>
                <a:cxn ang="0">
                  <a:pos x="8" y="25"/>
                </a:cxn>
                <a:cxn ang="0">
                  <a:pos x="9" y="23"/>
                </a:cxn>
                <a:cxn ang="0">
                  <a:pos x="13" y="22"/>
                </a:cxn>
                <a:cxn ang="0">
                  <a:pos x="18" y="20"/>
                </a:cxn>
                <a:cxn ang="0">
                  <a:pos x="28" y="19"/>
                </a:cxn>
                <a:cxn ang="0">
                  <a:pos x="28" y="8"/>
                </a:cxn>
                <a:cxn ang="0">
                  <a:pos x="27" y="4"/>
                </a:cxn>
                <a:cxn ang="0">
                  <a:pos x="23" y="2"/>
                </a:cxn>
                <a:cxn ang="0">
                  <a:pos x="18" y="0"/>
                </a:cxn>
                <a:cxn ang="0">
                  <a:pos x="12" y="1"/>
                </a:cxn>
                <a:cxn ang="0">
                  <a:pos x="7" y="2"/>
                </a:cxn>
                <a:cxn ang="0">
                  <a:pos x="3" y="4"/>
                </a:cxn>
                <a:cxn ang="0">
                  <a:pos x="2" y="9"/>
                </a:cxn>
                <a:cxn ang="0">
                  <a:pos x="1" y="12"/>
                </a:cxn>
                <a:cxn ang="0">
                  <a:pos x="9" y="11"/>
                </a:cxn>
                <a:cxn ang="0">
                  <a:pos x="11" y="9"/>
                </a:cxn>
                <a:cxn ang="0">
                  <a:pos x="15" y="8"/>
                </a:cxn>
                <a:cxn ang="0">
                  <a:pos x="18" y="9"/>
                </a:cxn>
                <a:cxn ang="0">
                  <a:pos x="20" y="10"/>
                </a:cxn>
                <a:cxn ang="0">
                  <a:pos x="20" y="12"/>
                </a:cxn>
                <a:cxn ang="0">
                  <a:pos x="18" y="14"/>
                </a:cxn>
                <a:cxn ang="0">
                  <a:pos x="11" y="15"/>
                </a:cxn>
                <a:cxn ang="0">
                  <a:pos x="6" y="16"/>
                </a:cxn>
                <a:cxn ang="0">
                  <a:pos x="3" y="19"/>
                </a:cxn>
                <a:cxn ang="0">
                  <a:pos x="1" y="22"/>
                </a:cxn>
                <a:cxn ang="0">
                  <a:pos x="0" y="27"/>
                </a:cxn>
                <a:cxn ang="0">
                  <a:pos x="1" y="31"/>
                </a:cxn>
                <a:cxn ang="0">
                  <a:pos x="3" y="34"/>
                </a:cxn>
                <a:cxn ang="0">
                  <a:pos x="6" y="36"/>
                </a:cxn>
                <a:cxn ang="0">
                  <a:pos x="10" y="37"/>
                </a:cxn>
                <a:cxn ang="0">
                  <a:pos x="13" y="36"/>
                </a:cxn>
                <a:cxn ang="0">
                  <a:pos x="16" y="36"/>
                </a:cxn>
                <a:cxn ang="0">
                  <a:pos x="18" y="34"/>
                </a:cxn>
                <a:cxn ang="0">
                  <a:pos x="20" y="31"/>
                </a:cxn>
              </a:cxnLst>
              <a:rect l="0" t="0" r="r" b="b"/>
              <a:pathLst>
                <a:path w="31" h="38">
                  <a:moveTo>
                    <a:pt x="20" y="31"/>
                  </a:moveTo>
                  <a:lnTo>
                    <a:pt x="20" y="33"/>
                  </a:lnTo>
                  <a:lnTo>
                    <a:pt x="21" y="34"/>
                  </a:lnTo>
                  <a:lnTo>
                    <a:pt x="21" y="36"/>
                  </a:lnTo>
                  <a:lnTo>
                    <a:pt x="30" y="36"/>
                  </a:lnTo>
                  <a:lnTo>
                    <a:pt x="30" y="34"/>
                  </a:lnTo>
                  <a:lnTo>
                    <a:pt x="29" y="34"/>
                  </a:lnTo>
                  <a:lnTo>
                    <a:pt x="29" y="33"/>
                  </a:lnTo>
                  <a:lnTo>
                    <a:pt x="28" y="31"/>
                  </a:lnTo>
                  <a:lnTo>
                    <a:pt x="28" y="30"/>
                  </a:lnTo>
                  <a:lnTo>
                    <a:pt x="28" y="19"/>
                  </a:lnTo>
                  <a:lnTo>
                    <a:pt x="20" y="19"/>
                  </a:lnTo>
                  <a:lnTo>
                    <a:pt x="20" y="22"/>
                  </a:lnTo>
                  <a:lnTo>
                    <a:pt x="20" y="24"/>
                  </a:lnTo>
                  <a:lnTo>
                    <a:pt x="20" y="26"/>
                  </a:lnTo>
                  <a:lnTo>
                    <a:pt x="19" y="27"/>
                  </a:lnTo>
                  <a:lnTo>
                    <a:pt x="18" y="28"/>
                  </a:lnTo>
                  <a:lnTo>
                    <a:pt x="17" y="28"/>
                  </a:lnTo>
                  <a:lnTo>
                    <a:pt x="16" y="30"/>
                  </a:lnTo>
                  <a:lnTo>
                    <a:pt x="14" y="30"/>
                  </a:lnTo>
                  <a:lnTo>
                    <a:pt x="13" y="30"/>
                  </a:lnTo>
                  <a:lnTo>
                    <a:pt x="12" y="30"/>
                  </a:lnTo>
                  <a:lnTo>
                    <a:pt x="11" y="30"/>
                  </a:lnTo>
                  <a:lnTo>
                    <a:pt x="9" y="29"/>
                  </a:lnTo>
                  <a:lnTo>
                    <a:pt x="8" y="28"/>
                  </a:lnTo>
                  <a:lnTo>
                    <a:pt x="8" y="27"/>
                  </a:lnTo>
                  <a:lnTo>
                    <a:pt x="8" y="26"/>
                  </a:lnTo>
                  <a:lnTo>
                    <a:pt x="8" y="25"/>
                  </a:lnTo>
                  <a:lnTo>
                    <a:pt x="8" y="24"/>
                  </a:lnTo>
                  <a:lnTo>
                    <a:pt x="9" y="23"/>
                  </a:lnTo>
                  <a:lnTo>
                    <a:pt x="11" y="22"/>
                  </a:lnTo>
                  <a:lnTo>
                    <a:pt x="13" y="22"/>
                  </a:lnTo>
                  <a:lnTo>
                    <a:pt x="15" y="21"/>
                  </a:lnTo>
                  <a:lnTo>
                    <a:pt x="18" y="20"/>
                  </a:lnTo>
                  <a:lnTo>
                    <a:pt x="20" y="19"/>
                  </a:lnTo>
                  <a:lnTo>
                    <a:pt x="28" y="19"/>
                  </a:lnTo>
                  <a:lnTo>
                    <a:pt x="28" y="9"/>
                  </a:lnTo>
                  <a:lnTo>
                    <a:pt x="28" y="8"/>
                  </a:lnTo>
                  <a:lnTo>
                    <a:pt x="28" y="6"/>
                  </a:lnTo>
                  <a:lnTo>
                    <a:pt x="27" y="4"/>
                  </a:lnTo>
                  <a:lnTo>
                    <a:pt x="25" y="3"/>
                  </a:lnTo>
                  <a:lnTo>
                    <a:pt x="23" y="2"/>
                  </a:lnTo>
                  <a:lnTo>
                    <a:pt x="20" y="1"/>
                  </a:lnTo>
                  <a:lnTo>
                    <a:pt x="18" y="0"/>
                  </a:lnTo>
                  <a:lnTo>
                    <a:pt x="14" y="0"/>
                  </a:lnTo>
                  <a:lnTo>
                    <a:pt x="12" y="1"/>
                  </a:lnTo>
                  <a:lnTo>
                    <a:pt x="8" y="1"/>
                  </a:lnTo>
                  <a:lnTo>
                    <a:pt x="7" y="2"/>
                  </a:lnTo>
                  <a:lnTo>
                    <a:pt x="5" y="3"/>
                  </a:lnTo>
                  <a:lnTo>
                    <a:pt x="3" y="4"/>
                  </a:lnTo>
                  <a:lnTo>
                    <a:pt x="3" y="7"/>
                  </a:lnTo>
                  <a:lnTo>
                    <a:pt x="2" y="9"/>
                  </a:lnTo>
                  <a:lnTo>
                    <a:pt x="1" y="11"/>
                  </a:lnTo>
                  <a:lnTo>
                    <a:pt x="1" y="12"/>
                  </a:lnTo>
                  <a:lnTo>
                    <a:pt x="9" y="12"/>
                  </a:lnTo>
                  <a:lnTo>
                    <a:pt x="9" y="11"/>
                  </a:lnTo>
                  <a:lnTo>
                    <a:pt x="9" y="9"/>
                  </a:lnTo>
                  <a:lnTo>
                    <a:pt x="11" y="9"/>
                  </a:lnTo>
                  <a:lnTo>
                    <a:pt x="13" y="8"/>
                  </a:lnTo>
                  <a:lnTo>
                    <a:pt x="15" y="8"/>
                  </a:lnTo>
                  <a:lnTo>
                    <a:pt x="18" y="8"/>
                  </a:lnTo>
                  <a:lnTo>
                    <a:pt x="18" y="9"/>
                  </a:lnTo>
                  <a:lnTo>
                    <a:pt x="20" y="9"/>
                  </a:lnTo>
                  <a:lnTo>
                    <a:pt x="20" y="10"/>
                  </a:lnTo>
                  <a:lnTo>
                    <a:pt x="20" y="11"/>
                  </a:lnTo>
                  <a:lnTo>
                    <a:pt x="20" y="12"/>
                  </a:lnTo>
                  <a:lnTo>
                    <a:pt x="19" y="13"/>
                  </a:lnTo>
                  <a:lnTo>
                    <a:pt x="18" y="14"/>
                  </a:lnTo>
                  <a:lnTo>
                    <a:pt x="15" y="15"/>
                  </a:lnTo>
                  <a:lnTo>
                    <a:pt x="11" y="15"/>
                  </a:lnTo>
                  <a:lnTo>
                    <a:pt x="8" y="15"/>
                  </a:lnTo>
                  <a:lnTo>
                    <a:pt x="6" y="16"/>
                  </a:lnTo>
                  <a:lnTo>
                    <a:pt x="4" y="17"/>
                  </a:lnTo>
                  <a:lnTo>
                    <a:pt x="3" y="19"/>
                  </a:lnTo>
                  <a:lnTo>
                    <a:pt x="2" y="20"/>
                  </a:lnTo>
                  <a:lnTo>
                    <a:pt x="1" y="22"/>
                  </a:lnTo>
                  <a:lnTo>
                    <a:pt x="0" y="24"/>
                  </a:lnTo>
                  <a:lnTo>
                    <a:pt x="0" y="27"/>
                  </a:lnTo>
                  <a:lnTo>
                    <a:pt x="0" y="28"/>
                  </a:lnTo>
                  <a:lnTo>
                    <a:pt x="1" y="31"/>
                  </a:lnTo>
                  <a:lnTo>
                    <a:pt x="2" y="33"/>
                  </a:lnTo>
                  <a:lnTo>
                    <a:pt x="3" y="34"/>
                  </a:lnTo>
                  <a:lnTo>
                    <a:pt x="4" y="35"/>
                  </a:lnTo>
                  <a:lnTo>
                    <a:pt x="6" y="36"/>
                  </a:lnTo>
                  <a:lnTo>
                    <a:pt x="8" y="37"/>
                  </a:lnTo>
                  <a:lnTo>
                    <a:pt x="10" y="37"/>
                  </a:lnTo>
                  <a:lnTo>
                    <a:pt x="12" y="37"/>
                  </a:lnTo>
                  <a:lnTo>
                    <a:pt x="13" y="36"/>
                  </a:lnTo>
                  <a:lnTo>
                    <a:pt x="15" y="36"/>
                  </a:lnTo>
                  <a:lnTo>
                    <a:pt x="16" y="36"/>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6" name="Freeform 1526"/>
            <p:cNvSpPr>
              <a:spLocks/>
            </p:cNvSpPr>
            <p:nvPr/>
          </p:nvSpPr>
          <p:spPr bwMode="auto">
            <a:xfrm>
              <a:off x="3088" y="3527"/>
              <a:ext cx="9" cy="52"/>
            </a:xfrm>
            <a:custGeom>
              <a:avLst/>
              <a:gdLst/>
              <a:ahLst/>
              <a:cxnLst>
                <a:cxn ang="0">
                  <a:pos x="0" y="51"/>
                </a:cxn>
                <a:cxn ang="0">
                  <a:pos x="1" y="51"/>
                </a:cxn>
                <a:cxn ang="0">
                  <a:pos x="3" y="51"/>
                </a:cxn>
                <a:cxn ang="0">
                  <a:pos x="4" y="51"/>
                </a:cxn>
                <a:cxn ang="0">
                  <a:pos x="6" y="50"/>
                </a:cxn>
                <a:cxn ang="0">
                  <a:pos x="6" y="49"/>
                </a:cxn>
                <a:cxn ang="0">
                  <a:pos x="7" y="47"/>
                </a:cxn>
                <a:cxn ang="0">
                  <a:pos x="8" y="47"/>
                </a:cxn>
                <a:cxn ang="0">
                  <a:pos x="8" y="44"/>
                </a:cxn>
                <a:cxn ang="0">
                  <a:pos x="8" y="42"/>
                </a:cxn>
                <a:cxn ang="0">
                  <a:pos x="8" y="0"/>
                </a:cxn>
                <a:cxn ang="0">
                  <a:pos x="2" y="0"/>
                </a:cxn>
                <a:cxn ang="0">
                  <a:pos x="2" y="40"/>
                </a:cxn>
                <a:cxn ang="0">
                  <a:pos x="2" y="42"/>
                </a:cxn>
                <a:cxn ang="0">
                  <a:pos x="2" y="43"/>
                </a:cxn>
                <a:cxn ang="0">
                  <a:pos x="1" y="43"/>
                </a:cxn>
                <a:cxn ang="0">
                  <a:pos x="0" y="43"/>
                </a:cxn>
                <a:cxn ang="0">
                  <a:pos x="0" y="51"/>
                </a:cxn>
              </a:cxnLst>
              <a:rect l="0" t="0" r="r" b="b"/>
              <a:pathLst>
                <a:path w="9" h="52">
                  <a:moveTo>
                    <a:pt x="0" y="51"/>
                  </a:moveTo>
                  <a:lnTo>
                    <a:pt x="1" y="51"/>
                  </a:lnTo>
                  <a:lnTo>
                    <a:pt x="3" y="51"/>
                  </a:lnTo>
                  <a:lnTo>
                    <a:pt x="4" y="51"/>
                  </a:lnTo>
                  <a:lnTo>
                    <a:pt x="6" y="50"/>
                  </a:lnTo>
                  <a:lnTo>
                    <a:pt x="6" y="49"/>
                  </a:lnTo>
                  <a:lnTo>
                    <a:pt x="7" y="47"/>
                  </a:lnTo>
                  <a:lnTo>
                    <a:pt x="8" y="47"/>
                  </a:lnTo>
                  <a:lnTo>
                    <a:pt x="8" y="44"/>
                  </a:lnTo>
                  <a:lnTo>
                    <a:pt x="8" y="42"/>
                  </a:lnTo>
                  <a:lnTo>
                    <a:pt x="8" y="0"/>
                  </a:lnTo>
                  <a:lnTo>
                    <a:pt x="2" y="0"/>
                  </a:lnTo>
                  <a:lnTo>
                    <a:pt x="2" y="40"/>
                  </a:lnTo>
                  <a:lnTo>
                    <a:pt x="2" y="42"/>
                  </a:lnTo>
                  <a:lnTo>
                    <a:pt x="2" y="43"/>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7" name="Freeform 1527"/>
            <p:cNvSpPr>
              <a:spLocks/>
            </p:cNvSpPr>
            <p:nvPr/>
          </p:nvSpPr>
          <p:spPr bwMode="auto">
            <a:xfrm>
              <a:off x="3092" y="3513"/>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8" name="Freeform 1528"/>
            <p:cNvSpPr>
              <a:spLocks/>
            </p:cNvSpPr>
            <p:nvPr/>
          </p:nvSpPr>
          <p:spPr bwMode="auto">
            <a:xfrm>
              <a:off x="3112" y="3526"/>
              <a:ext cx="32" cy="38"/>
            </a:xfrm>
            <a:custGeom>
              <a:avLst/>
              <a:gdLst/>
              <a:ahLst/>
              <a:cxnLst>
                <a:cxn ang="0">
                  <a:pos x="21" y="28"/>
                </a:cxn>
                <a:cxn ang="0">
                  <a:pos x="18" y="29"/>
                </a:cxn>
                <a:cxn ang="0">
                  <a:pos x="14" y="29"/>
                </a:cxn>
                <a:cxn ang="0">
                  <a:pos x="11" y="28"/>
                </a:cxn>
                <a:cxn ang="0">
                  <a:pos x="9" y="23"/>
                </a:cxn>
                <a:cxn ang="0">
                  <a:pos x="31" y="22"/>
                </a:cxn>
                <a:cxn ang="0">
                  <a:pos x="31" y="15"/>
                </a:cxn>
                <a:cxn ang="0">
                  <a:pos x="30" y="11"/>
                </a:cxn>
                <a:cxn ang="0">
                  <a:pos x="28" y="8"/>
                </a:cxn>
                <a:cxn ang="0">
                  <a:pos x="18" y="8"/>
                </a:cxn>
                <a:cxn ang="0">
                  <a:pos x="19" y="9"/>
                </a:cxn>
                <a:cxn ang="0">
                  <a:pos x="21" y="10"/>
                </a:cxn>
                <a:cxn ang="0">
                  <a:pos x="22" y="15"/>
                </a:cxn>
                <a:cxn ang="0">
                  <a:pos x="9" y="13"/>
                </a:cxn>
                <a:cxn ang="0">
                  <a:pos x="10" y="10"/>
                </a:cxn>
                <a:cxn ang="0">
                  <a:pos x="13" y="9"/>
                </a:cxn>
                <a:cxn ang="0">
                  <a:pos x="14" y="8"/>
                </a:cxn>
                <a:cxn ang="0">
                  <a:pos x="28" y="8"/>
                </a:cxn>
                <a:cxn ang="0">
                  <a:pos x="25" y="3"/>
                </a:cxn>
                <a:cxn ang="0">
                  <a:pos x="19" y="1"/>
                </a:cxn>
                <a:cxn ang="0">
                  <a:pos x="14" y="0"/>
                </a:cxn>
                <a:cxn ang="0">
                  <a:pos x="9" y="2"/>
                </a:cxn>
                <a:cxn ang="0">
                  <a:pos x="4" y="5"/>
                </a:cxn>
                <a:cxn ang="0">
                  <a:pos x="2" y="9"/>
                </a:cxn>
                <a:cxn ang="0">
                  <a:pos x="1" y="13"/>
                </a:cxn>
                <a:cxn ang="0">
                  <a:pos x="1" y="16"/>
                </a:cxn>
                <a:cxn ang="0">
                  <a:pos x="1" y="21"/>
                </a:cxn>
                <a:cxn ang="0">
                  <a:pos x="1" y="25"/>
                </a:cxn>
                <a:cxn ang="0">
                  <a:pos x="3" y="30"/>
                </a:cxn>
                <a:cxn ang="0">
                  <a:pos x="7" y="34"/>
                </a:cxn>
                <a:cxn ang="0">
                  <a:pos x="13" y="36"/>
                </a:cxn>
                <a:cxn ang="0">
                  <a:pos x="16" y="37"/>
                </a:cxn>
                <a:cxn ang="0">
                  <a:pos x="21" y="36"/>
                </a:cxn>
                <a:cxn ang="0">
                  <a:pos x="25" y="34"/>
                </a:cxn>
                <a:cxn ang="0">
                  <a:pos x="28" y="30"/>
                </a:cxn>
                <a:cxn ang="0">
                  <a:pos x="31" y="26"/>
                </a:cxn>
              </a:cxnLst>
              <a:rect l="0" t="0" r="r" b="b"/>
              <a:pathLst>
                <a:path w="32" h="38">
                  <a:moveTo>
                    <a:pt x="22" y="26"/>
                  </a:moveTo>
                  <a:lnTo>
                    <a:pt x="21" y="28"/>
                  </a:lnTo>
                  <a:lnTo>
                    <a:pt x="19" y="28"/>
                  </a:lnTo>
                  <a:lnTo>
                    <a:pt x="18" y="29"/>
                  </a:lnTo>
                  <a:lnTo>
                    <a:pt x="16" y="29"/>
                  </a:lnTo>
                  <a:lnTo>
                    <a:pt x="14" y="29"/>
                  </a:lnTo>
                  <a:lnTo>
                    <a:pt x="13" y="28"/>
                  </a:lnTo>
                  <a:lnTo>
                    <a:pt x="11" y="28"/>
                  </a:lnTo>
                  <a:lnTo>
                    <a:pt x="10" y="25"/>
                  </a:lnTo>
                  <a:lnTo>
                    <a:pt x="9" y="23"/>
                  </a:lnTo>
                  <a:lnTo>
                    <a:pt x="9" y="22"/>
                  </a:lnTo>
                  <a:lnTo>
                    <a:pt x="31" y="22"/>
                  </a:lnTo>
                  <a:lnTo>
                    <a:pt x="31" y="19"/>
                  </a:lnTo>
                  <a:lnTo>
                    <a:pt x="31" y="15"/>
                  </a:lnTo>
                  <a:lnTo>
                    <a:pt x="31" y="13"/>
                  </a:lnTo>
                  <a:lnTo>
                    <a:pt x="30" y="11"/>
                  </a:lnTo>
                  <a:lnTo>
                    <a:pt x="29" y="9"/>
                  </a:lnTo>
                  <a:lnTo>
                    <a:pt x="28" y="8"/>
                  </a:lnTo>
                  <a:lnTo>
                    <a:pt x="16" y="8"/>
                  </a:lnTo>
                  <a:lnTo>
                    <a:pt x="18" y="8"/>
                  </a:lnTo>
                  <a:lnTo>
                    <a:pt x="18" y="9"/>
                  </a:lnTo>
                  <a:lnTo>
                    <a:pt x="19" y="9"/>
                  </a:lnTo>
                  <a:lnTo>
                    <a:pt x="20" y="9"/>
                  </a:lnTo>
                  <a:lnTo>
                    <a:pt x="21" y="10"/>
                  </a:lnTo>
                  <a:lnTo>
                    <a:pt x="22" y="12"/>
                  </a:lnTo>
                  <a:lnTo>
                    <a:pt x="22" y="15"/>
                  </a:lnTo>
                  <a:lnTo>
                    <a:pt x="9" y="15"/>
                  </a:lnTo>
                  <a:lnTo>
                    <a:pt x="9" y="13"/>
                  </a:lnTo>
                  <a:lnTo>
                    <a:pt x="10" y="12"/>
                  </a:lnTo>
                  <a:lnTo>
                    <a:pt x="10" y="10"/>
                  </a:lnTo>
                  <a:lnTo>
                    <a:pt x="11" y="9"/>
                  </a:lnTo>
                  <a:lnTo>
                    <a:pt x="13" y="9"/>
                  </a:lnTo>
                  <a:lnTo>
                    <a:pt x="13" y="9"/>
                  </a:lnTo>
                  <a:lnTo>
                    <a:pt x="14" y="8"/>
                  </a:lnTo>
                  <a:lnTo>
                    <a:pt x="16" y="8"/>
                  </a:lnTo>
                  <a:lnTo>
                    <a:pt x="28" y="8"/>
                  </a:lnTo>
                  <a:lnTo>
                    <a:pt x="27" y="5"/>
                  </a:lnTo>
                  <a:lnTo>
                    <a:pt x="25" y="3"/>
                  </a:lnTo>
                  <a:lnTo>
                    <a:pt x="22" y="2"/>
                  </a:lnTo>
                  <a:lnTo>
                    <a:pt x="19" y="1"/>
                  </a:lnTo>
                  <a:lnTo>
                    <a:pt x="15" y="0"/>
                  </a:lnTo>
                  <a:lnTo>
                    <a:pt x="14" y="0"/>
                  </a:lnTo>
                  <a:lnTo>
                    <a:pt x="13" y="1"/>
                  </a:lnTo>
                  <a:lnTo>
                    <a:pt x="9" y="2"/>
                  </a:lnTo>
                  <a:lnTo>
                    <a:pt x="7" y="3"/>
                  </a:lnTo>
                  <a:lnTo>
                    <a:pt x="4" y="5"/>
                  </a:lnTo>
                  <a:lnTo>
                    <a:pt x="3" y="8"/>
                  </a:lnTo>
                  <a:lnTo>
                    <a:pt x="2" y="9"/>
                  </a:lnTo>
                  <a:lnTo>
                    <a:pt x="1" y="11"/>
                  </a:lnTo>
                  <a:lnTo>
                    <a:pt x="1" y="13"/>
                  </a:lnTo>
                  <a:lnTo>
                    <a:pt x="1" y="15"/>
                  </a:lnTo>
                  <a:lnTo>
                    <a:pt x="1" y="16"/>
                  </a:lnTo>
                  <a:lnTo>
                    <a:pt x="0" y="18"/>
                  </a:lnTo>
                  <a:lnTo>
                    <a:pt x="1" y="21"/>
                  </a:lnTo>
                  <a:lnTo>
                    <a:pt x="1" y="22"/>
                  </a:lnTo>
                  <a:lnTo>
                    <a:pt x="1" y="25"/>
                  </a:lnTo>
                  <a:lnTo>
                    <a:pt x="1" y="27"/>
                  </a:lnTo>
                  <a:lnTo>
                    <a:pt x="3" y="30"/>
                  </a:lnTo>
                  <a:lnTo>
                    <a:pt x="5" y="32"/>
                  </a:lnTo>
                  <a:lnTo>
                    <a:pt x="7" y="34"/>
                  </a:lnTo>
                  <a:lnTo>
                    <a:pt x="9" y="36"/>
                  </a:lnTo>
                  <a:lnTo>
                    <a:pt x="13" y="36"/>
                  </a:lnTo>
                  <a:lnTo>
                    <a:pt x="14" y="37"/>
                  </a:lnTo>
                  <a:lnTo>
                    <a:pt x="16" y="37"/>
                  </a:lnTo>
                  <a:lnTo>
                    <a:pt x="18" y="36"/>
                  </a:lnTo>
                  <a:lnTo>
                    <a:pt x="21" y="36"/>
                  </a:lnTo>
                  <a:lnTo>
                    <a:pt x="23" y="35"/>
                  </a:lnTo>
                  <a:lnTo>
                    <a:pt x="25" y="34"/>
                  </a:lnTo>
                  <a:lnTo>
                    <a:pt x="27" y="33"/>
                  </a:lnTo>
                  <a:lnTo>
                    <a:pt x="28" y="30"/>
                  </a:lnTo>
                  <a:lnTo>
                    <a:pt x="30" y="28"/>
                  </a:lnTo>
                  <a:lnTo>
                    <a:pt x="31"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09" name="Freeform 1529"/>
            <p:cNvSpPr>
              <a:spLocks/>
            </p:cNvSpPr>
            <p:nvPr/>
          </p:nvSpPr>
          <p:spPr bwMode="auto">
            <a:xfrm>
              <a:off x="3159" y="3526"/>
              <a:ext cx="17" cy="37"/>
            </a:xfrm>
            <a:custGeom>
              <a:avLst/>
              <a:gdLst/>
              <a:ahLst/>
              <a:cxnLst>
                <a:cxn ang="0">
                  <a:pos x="0" y="36"/>
                </a:cxn>
                <a:cxn ang="0">
                  <a:pos x="7" y="36"/>
                </a:cxn>
                <a:cxn ang="0">
                  <a:pos x="7" y="18"/>
                </a:cxn>
                <a:cxn ang="0">
                  <a:pos x="7" y="15"/>
                </a:cxn>
                <a:cxn ang="0">
                  <a:pos x="8" y="15"/>
                </a:cxn>
                <a:cxn ang="0">
                  <a:pos x="8" y="13"/>
                </a:cxn>
                <a:cxn ang="0">
                  <a:pos x="9" y="12"/>
                </a:cxn>
                <a:cxn ang="0">
                  <a:pos x="9" y="11"/>
                </a:cxn>
                <a:cxn ang="0">
                  <a:pos x="11" y="10"/>
                </a:cxn>
                <a:cxn ang="0">
                  <a:pos x="12" y="9"/>
                </a:cxn>
                <a:cxn ang="0">
                  <a:pos x="14" y="9"/>
                </a:cxn>
                <a:cxn ang="0">
                  <a:pos x="16" y="9"/>
                </a:cxn>
                <a:cxn ang="0">
                  <a:pos x="16" y="1"/>
                </a:cxn>
                <a:cxn ang="0">
                  <a:pos x="15" y="0"/>
                </a:cxn>
                <a:cxn ang="0">
                  <a:pos x="14" y="1"/>
                </a:cxn>
                <a:cxn ang="0">
                  <a:pos x="12" y="1"/>
                </a:cxn>
                <a:cxn ang="0">
                  <a:pos x="10" y="3"/>
                </a:cxn>
                <a:cxn ang="0">
                  <a:pos x="9" y="3"/>
                </a:cxn>
                <a:cxn ang="0">
                  <a:pos x="9" y="4"/>
                </a:cxn>
                <a:cxn ang="0">
                  <a:pos x="7" y="8"/>
                </a:cxn>
                <a:cxn ang="0">
                  <a:pos x="7" y="1"/>
                </a:cxn>
                <a:cxn ang="0">
                  <a:pos x="0" y="1"/>
                </a:cxn>
                <a:cxn ang="0">
                  <a:pos x="0" y="36"/>
                </a:cxn>
              </a:cxnLst>
              <a:rect l="0" t="0" r="r" b="b"/>
              <a:pathLst>
                <a:path w="17" h="37">
                  <a:moveTo>
                    <a:pt x="0" y="36"/>
                  </a:moveTo>
                  <a:lnTo>
                    <a:pt x="7" y="36"/>
                  </a:lnTo>
                  <a:lnTo>
                    <a:pt x="7" y="18"/>
                  </a:lnTo>
                  <a:lnTo>
                    <a:pt x="7" y="15"/>
                  </a:lnTo>
                  <a:lnTo>
                    <a:pt x="8" y="15"/>
                  </a:lnTo>
                  <a:lnTo>
                    <a:pt x="8" y="13"/>
                  </a:lnTo>
                  <a:lnTo>
                    <a:pt x="9" y="12"/>
                  </a:lnTo>
                  <a:lnTo>
                    <a:pt x="9" y="11"/>
                  </a:lnTo>
                  <a:lnTo>
                    <a:pt x="11" y="10"/>
                  </a:lnTo>
                  <a:lnTo>
                    <a:pt x="12" y="9"/>
                  </a:lnTo>
                  <a:lnTo>
                    <a:pt x="14" y="9"/>
                  </a:lnTo>
                  <a:lnTo>
                    <a:pt x="16" y="9"/>
                  </a:lnTo>
                  <a:lnTo>
                    <a:pt x="16" y="1"/>
                  </a:lnTo>
                  <a:lnTo>
                    <a:pt x="15" y="0"/>
                  </a:lnTo>
                  <a:lnTo>
                    <a:pt x="14" y="1"/>
                  </a:lnTo>
                  <a:lnTo>
                    <a:pt x="12" y="1"/>
                  </a:lnTo>
                  <a:lnTo>
                    <a:pt x="10" y="3"/>
                  </a:lnTo>
                  <a:lnTo>
                    <a:pt x="9" y="3"/>
                  </a:lnTo>
                  <a:lnTo>
                    <a:pt x="9"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0" name="Freeform 1530"/>
            <p:cNvSpPr>
              <a:spLocks/>
            </p:cNvSpPr>
            <p:nvPr/>
          </p:nvSpPr>
          <p:spPr bwMode="auto">
            <a:xfrm>
              <a:off x="3187" y="3526"/>
              <a:ext cx="35" cy="38"/>
            </a:xfrm>
            <a:custGeom>
              <a:avLst/>
              <a:gdLst/>
              <a:ahLst/>
              <a:cxnLst>
                <a:cxn ang="0">
                  <a:pos x="0" y="21"/>
                </a:cxn>
                <a:cxn ang="0">
                  <a:pos x="2" y="27"/>
                </a:cxn>
                <a:cxn ang="0">
                  <a:pos x="4" y="31"/>
                </a:cxn>
                <a:cxn ang="0">
                  <a:pos x="8" y="34"/>
                </a:cxn>
                <a:cxn ang="0">
                  <a:pos x="14" y="36"/>
                </a:cxn>
                <a:cxn ang="0">
                  <a:pos x="17" y="37"/>
                </a:cxn>
                <a:cxn ang="0">
                  <a:pos x="20" y="36"/>
                </a:cxn>
                <a:cxn ang="0">
                  <a:pos x="27" y="34"/>
                </a:cxn>
                <a:cxn ang="0">
                  <a:pos x="30" y="32"/>
                </a:cxn>
                <a:cxn ang="0">
                  <a:pos x="33" y="27"/>
                </a:cxn>
                <a:cxn ang="0">
                  <a:pos x="34" y="21"/>
                </a:cxn>
                <a:cxn ang="0">
                  <a:pos x="33" y="15"/>
                </a:cxn>
                <a:cxn ang="0">
                  <a:pos x="31" y="8"/>
                </a:cxn>
                <a:cxn ang="0">
                  <a:pos x="19" y="8"/>
                </a:cxn>
                <a:cxn ang="0">
                  <a:pos x="22" y="9"/>
                </a:cxn>
                <a:cxn ang="0">
                  <a:pos x="24" y="12"/>
                </a:cxn>
                <a:cxn ang="0">
                  <a:pos x="25" y="16"/>
                </a:cxn>
                <a:cxn ang="0">
                  <a:pos x="25" y="22"/>
                </a:cxn>
                <a:cxn ang="0">
                  <a:pos x="24" y="25"/>
                </a:cxn>
                <a:cxn ang="0">
                  <a:pos x="22" y="28"/>
                </a:cxn>
                <a:cxn ang="0">
                  <a:pos x="19" y="29"/>
                </a:cxn>
                <a:cxn ang="0">
                  <a:pos x="15" y="29"/>
                </a:cxn>
                <a:cxn ang="0">
                  <a:pos x="13" y="28"/>
                </a:cxn>
                <a:cxn ang="0">
                  <a:pos x="10" y="25"/>
                </a:cxn>
                <a:cxn ang="0">
                  <a:pos x="9" y="22"/>
                </a:cxn>
                <a:cxn ang="0">
                  <a:pos x="9" y="16"/>
                </a:cxn>
                <a:cxn ang="0">
                  <a:pos x="10" y="12"/>
                </a:cxn>
                <a:cxn ang="0">
                  <a:pos x="13" y="9"/>
                </a:cxn>
                <a:cxn ang="0">
                  <a:pos x="15" y="8"/>
                </a:cxn>
                <a:cxn ang="0">
                  <a:pos x="31" y="8"/>
                </a:cxn>
                <a:cxn ang="0">
                  <a:pos x="28" y="4"/>
                </a:cxn>
                <a:cxn ang="0">
                  <a:pos x="24" y="2"/>
                </a:cxn>
                <a:cxn ang="0">
                  <a:pos x="17" y="0"/>
                </a:cxn>
                <a:cxn ang="0">
                  <a:pos x="14" y="1"/>
                </a:cxn>
                <a:cxn ang="0">
                  <a:pos x="8" y="3"/>
                </a:cxn>
                <a:cxn ang="0">
                  <a:pos x="5" y="5"/>
                </a:cxn>
                <a:cxn ang="0">
                  <a:pos x="3" y="8"/>
                </a:cxn>
                <a:cxn ang="0">
                  <a:pos x="1" y="15"/>
                </a:cxn>
                <a:cxn ang="0">
                  <a:pos x="0" y="19"/>
                </a:cxn>
              </a:cxnLst>
              <a:rect l="0" t="0" r="r" b="b"/>
              <a:pathLst>
                <a:path w="35" h="38">
                  <a:moveTo>
                    <a:pt x="0" y="19"/>
                  </a:moveTo>
                  <a:lnTo>
                    <a:pt x="0" y="21"/>
                  </a:lnTo>
                  <a:lnTo>
                    <a:pt x="1" y="23"/>
                  </a:lnTo>
                  <a:lnTo>
                    <a:pt x="2" y="27"/>
                  </a:lnTo>
                  <a:lnTo>
                    <a:pt x="3" y="30"/>
                  </a:lnTo>
                  <a:lnTo>
                    <a:pt x="4" y="31"/>
                  </a:lnTo>
                  <a:lnTo>
                    <a:pt x="5" y="32"/>
                  </a:lnTo>
                  <a:lnTo>
                    <a:pt x="8" y="34"/>
                  </a:lnTo>
                  <a:lnTo>
                    <a:pt x="10" y="36"/>
                  </a:lnTo>
                  <a:lnTo>
                    <a:pt x="14" y="36"/>
                  </a:lnTo>
                  <a:lnTo>
                    <a:pt x="15" y="37"/>
                  </a:lnTo>
                  <a:lnTo>
                    <a:pt x="17" y="37"/>
                  </a:lnTo>
                  <a:lnTo>
                    <a:pt x="19" y="37"/>
                  </a:lnTo>
                  <a:lnTo>
                    <a:pt x="20" y="36"/>
                  </a:lnTo>
                  <a:lnTo>
                    <a:pt x="24" y="36"/>
                  </a:lnTo>
                  <a:lnTo>
                    <a:pt x="27" y="34"/>
                  </a:lnTo>
                  <a:lnTo>
                    <a:pt x="28" y="33"/>
                  </a:lnTo>
                  <a:lnTo>
                    <a:pt x="30" y="32"/>
                  </a:lnTo>
                  <a:lnTo>
                    <a:pt x="31" y="30"/>
                  </a:lnTo>
                  <a:lnTo>
                    <a:pt x="33" y="27"/>
                  </a:lnTo>
                  <a:lnTo>
                    <a:pt x="33" y="23"/>
                  </a:lnTo>
                  <a:lnTo>
                    <a:pt x="34" y="21"/>
                  </a:lnTo>
                  <a:lnTo>
                    <a:pt x="34" y="19"/>
                  </a:lnTo>
                  <a:lnTo>
                    <a:pt x="33" y="15"/>
                  </a:lnTo>
                  <a:lnTo>
                    <a:pt x="33" y="11"/>
                  </a:lnTo>
                  <a:lnTo>
                    <a:pt x="31" y="8"/>
                  </a:lnTo>
                  <a:lnTo>
                    <a:pt x="17" y="8"/>
                  </a:lnTo>
                  <a:lnTo>
                    <a:pt x="19" y="8"/>
                  </a:lnTo>
                  <a:lnTo>
                    <a:pt x="20" y="9"/>
                  </a:lnTo>
                  <a:lnTo>
                    <a:pt x="22" y="9"/>
                  </a:lnTo>
                  <a:lnTo>
                    <a:pt x="23" y="11"/>
                  </a:lnTo>
                  <a:lnTo>
                    <a:pt x="24" y="12"/>
                  </a:lnTo>
                  <a:lnTo>
                    <a:pt x="25" y="14"/>
                  </a:lnTo>
                  <a:lnTo>
                    <a:pt x="25" y="16"/>
                  </a:lnTo>
                  <a:lnTo>
                    <a:pt x="25" y="19"/>
                  </a:lnTo>
                  <a:lnTo>
                    <a:pt x="25" y="22"/>
                  </a:lnTo>
                  <a:lnTo>
                    <a:pt x="25" y="23"/>
                  </a:lnTo>
                  <a:lnTo>
                    <a:pt x="24" y="25"/>
                  </a:lnTo>
                  <a:lnTo>
                    <a:pt x="23" y="27"/>
                  </a:lnTo>
                  <a:lnTo>
                    <a:pt x="22" y="28"/>
                  </a:lnTo>
                  <a:lnTo>
                    <a:pt x="20" y="28"/>
                  </a:lnTo>
                  <a:lnTo>
                    <a:pt x="19" y="29"/>
                  </a:lnTo>
                  <a:lnTo>
                    <a:pt x="17" y="29"/>
                  </a:lnTo>
                  <a:lnTo>
                    <a:pt x="15" y="29"/>
                  </a:lnTo>
                  <a:lnTo>
                    <a:pt x="14" y="28"/>
                  </a:lnTo>
                  <a:lnTo>
                    <a:pt x="13" y="28"/>
                  </a:lnTo>
                  <a:lnTo>
                    <a:pt x="11" y="27"/>
                  </a:lnTo>
                  <a:lnTo>
                    <a:pt x="10" y="25"/>
                  </a:lnTo>
                  <a:lnTo>
                    <a:pt x="9" y="23"/>
                  </a:lnTo>
                  <a:lnTo>
                    <a:pt x="9" y="22"/>
                  </a:lnTo>
                  <a:lnTo>
                    <a:pt x="9" y="19"/>
                  </a:lnTo>
                  <a:lnTo>
                    <a:pt x="9" y="16"/>
                  </a:lnTo>
                  <a:lnTo>
                    <a:pt x="9" y="14"/>
                  </a:lnTo>
                  <a:lnTo>
                    <a:pt x="10" y="12"/>
                  </a:lnTo>
                  <a:lnTo>
                    <a:pt x="11" y="11"/>
                  </a:lnTo>
                  <a:lnTo>
                    <a:pt x="13" y="9"/>
                  </a:lnTo>
                  <a:lnTo>
                    <a:pt x="14" y="9"/>
                  </a:lnTo>
                  <a:lnTo>
                    <a:pt x="15" y="8"/>
                  </a:lnTo>
                  <a:lnTo>
                    <a:pt x="17" y="8"/>
                  </a:lnTo>
                  <a:lnTo>
                    <a:pt x="31" y="8"/>
                  </a:lnTo>
                  <a:lnTo>
                    <a:pt x="30" y="5"/>
                  </a:lnTo>
                  <a:lnTo>
                    <a:pt x="28" y="4"/>
                  </a:lnTo>
                  <a:lnTo>
                    <a:pt x="27" y="3"/>
                  </a:lnTo>
                  <a:lnTo>
                    <a:pt x="24" y="2"/>
                  </a:lnTo>
                  <a:lnTo>
                    <a:pt x="20" y="1"/>
                  </a:lnTo>
                  <a:lnTo>
                    <a:pt x="17" y="0"/>
                  </a:lnTo>
                  <a:lnTo>
                    <a:pt x="15" y="0"/>
                  </a:lnTo>
                  <a:lnTo>
                    <a:pt x="14" y="1"/>
                  </a:lnTo>
                  <a:lnTo>
                    <a:pt x="10" y="2"/>
                  </a:lnTo>
                  <a:lnTo>
                    <a:pt x="8" y="3"/>
                  </a:lnTo>
                  <a:lnTo>
                    <a:pt x="6" y="4"/>
                  </a:lnTo>
                  <a:lnTo>
                    <a:pt x="5" y="5"/>
                  </a:lnTo>
                  <a:lnTo>
                    <a:pt x="4" y="6"/>
                  </a:lnTo>
                  <a:lnTo>
                    <a:pt x="3" y="8"/>
                  </a:lnTo>
                  <a:lnTo>
                    <a:pt x="2" y="11"/>
                  </a:lnTo>
                  <a:lnTo>
                    <a:pt x="1" y="15"/>
                  </a:lnTo>
                  <a:lnTo>
                    <a:pt x="0" y="16"/>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1" name="Freeform 1531"/>
            <p:cNvSpPr>
              <a:spLocks/>
            </p:cNvSpPr>
            <p:nvPr/>
          </p:nvSpPr>
          <p:spPr bwMode="auto">
            <a:xfrm>
              <a:off x="2527" y="3676"/>
              <a:ext cx="6" cy="7"/>
            </a:xfrm>
            <a:custGeom>
              <a:avLst/>
              <a:gdLst/>
              <a:ahLst/>
              <a:cxnLst>
                <a:cxn ang="0">
                  <a:pos x="0" y="6"/>
                </a:cxn>
                <a:cxn ang="0">
                  <a:pos x="5" y="6"/>
                </a:cxn>
                <a:cxn ang="0">
                  <a:pos x="5" y="0"/>
                </a:cxn>
                <a:cxn ang="0">
                  <a:pos x="0" y="0"/>
                </a:cxn>
                <a:cxn ang="0">
                  <a:pos x="0" y="6"/>
                </a:cxn>
              </a:cxnLst>
              <a:rect l="0" t="0" r="r" b="b"/>
              <a:pathLst>
                <a:path w="6" h="7">
                  <a:moveTo>
                    <a:pt x="0" y="6"/>
                  </a:moveTo>
                  <a:lnTo>
                    <a:pt x="5" y="6"/>
                  </a:lnTo>
                  <a:lnTo>
                    <a:pt x="5" y="0"/>
                  </a:lnTo>
                  <a:lnTo>
                    <a:pt x="0" y="0"/>
                  </a:lnTo>
                  <a:lnTo>
                    <a:pt x="0" y="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2" name="Freeform 1532"/>
            <p:cNvSpPr>
              <a:spLocks/>
            </p:cNvSpPr>
            <p:nvPr/>
          </p:nvSpPr>
          <p:spPr bwMode="auto">
            <a:xfrm>
              <a:off x="2581" y="3646"/>
              <a:ext cx="31" cy="37"/>
            </a:xfrm>
            <a:custGeom>
              <a:avLst/>
              <a:gdLst/>
              <a:ahLst/>
              <a:cxnLst>
                <a:cxn ang="0">
                  <a:pos x="21" y="33"/>
                </a:cxn>
                <a:cxn ang="0">
                  <a:pos x="21" y="35"/>
                </a:cxn>
                <a:cxn ang="0">
                  <a:pos x="30" y="34"/>
                </a:cxn>
                <a:cxn ang="0">
                  <a:pos x="29" y="33"/>
                </a:cxn>
                <a:cxn ang="0">
                  <a:pos x="28" y="31"/>
                </a:cxn>
                <a:cxn ang="0">
                  <a:pos x="28" y="19"/>
                </a:cxn>
                <a:cxn ang="0">
                  <a:pos x="20" y="21"/>
                </a:cxn>
                <a:cxn ang="0">
                  <a:pos x="20" y="25"/>
                </a:cxn>
                <a:cxn ang="0">
                  <a:pos x="18" y="27"/>
                </a:cxn>
                <a:cxn ang="0">
                  <a:pos x="16" y="29"/>
                </a:cxn>
                <a:cxn ang="0">
                  <a:pos x="13" y="29"/>
                </a:cxn>
                <a:cxn ang="0">
                  <a:pos x="11" y="29"/>
                </a:cxn>
                <a:cxn ang="0">
                  <a:pos x="8" y="27"/>
                </a:cxn>
                <a:cxn ang="0">
                  <a:pos x="8" y="26"/>
                </a:cxn>
                <a:cxn ang="0">
                  <a:pos x="8" y="24"/>
                </a:cxn>
                <a:cxn ang="0">
                  <a:pos x="11" y="21"/>
                </a:cxn>
                <a:cxn ang="0">
                  <a:pos x="16" y="21"/>
                </a:cxn>
                <a:cxn ang="0">
                  <a:pos x="20" y="19"/>
                </a:cxn>
                <a:cxn ang="0">
                  <a:pos x="28" y="9"/>
                </a:cxn>
                <a:cxn ang="0">
                  <a:pos x="28" y="6"/>
                </a:cxn>
                <a:cxn ang="0">
                  <a:pos x="25" y="3"/>
                </a:cxn>
                <a:cxn ang="0">
                  <a:pos x="21" y="1"/>
                </a:cxn>
                <a:cxn ang="0">
                  <a:pos x="14" y="0"/>
                </a:cxn>
                <a:cxn ang="0">
                  <a:pos x="9" y="1"/>
                </a:cxn>
                <a:cxn ang="0">
                  <a:pos x="5" y="3"/>
                </a:cxn>
                <a:cxn ang="0">
                  <a:pos x="3" y="6"/>
                </a:cxn>
                <a:cxn ang="0">
                  <a:pos x="2" y="11"/>
                </a:cxn>
                <a:cxn ang="0">
                  <a:pos x="9" y="12"/>
                </a:cxn>
                <a:cxn ang="0">
                  <a:pos x="10" y="9"/>
                </a:cxn>
                <a:cxn ang="0">
                  <a:pos x="13" y="8"/>
                </a:cxn>
                <a:cxn ang="0">
                  <a:pos x="18" y="8"/>
                </a:cxn>
                <a:cxn ang="0">
                  <a:pos x="20" y="9"/>
                </a:cxn>
                <a:cxn ang="0">
                  <a:pos x="20" y="11"/>
                </a:cxn>
                <a:cxn ang="0">
                  <a:pos x="20" y="13"/>
                </a:cxn>
                <a:cxn ang="0">
                  <a:pos x="18" y="14"/>
                </a:cxn>
                <a:cxn ang="0">
                  <a:pos x="11" y="15"/>
                </a:cxn>
                <a:cxn ang="0">
                  <a:pos x="6" y="16"/>
                </a:cxn>
                <a:cxn ang="0">
                  <a:pos x="3" y="18"/>
                </a:cxn>
                <a:cxn ang="0">
                  <a:pos x="1" y="21"/>
                </a:cxn>
                <a:cxn ang="0">
                  <a:pos x="0" y="26"/>
                </a:cxn>
                <a:cxn ang="0">
                  <a:pos x="1" y="31"/>
                </a:cxn>
                <a:cxn ang="0">
                  <a:pos x="3" y="34"/>
                </a:cxn>
                <a:cxn ang="0">
                  <a:pos x="6" y="36"/>
                </a:cxn>
                <a:cxn ang="0">
                  <a:pos x="10" y="36"/>
                </a:cxn>
                <a:cxn ang="0">
                  <a:pos x="13" y="36"/>
                </a:cxn>
                <a:cxn ang="0">
                  <a:pos x="17" y="35"/>
                </a:cxn>
                <a:cxn ang="0">
                  <a:pos x="18" y="33"/>
                </a:cxn>
                <a:cxn ang="0">
                  <a:pos x="20" y="31"/>
                </a:cxn>
              </a:cxnLst>
              <a:rect l="0" t="0" r="r" b="b"/>
              <a:pathLst>
                <a:path w="31" h="37">
                  <a:moveTo>
                    <a:pt x="20" y="31"/>
                  </a:moveTo>
                  <a:lnTo>
                    <a:pt x="21" y="33"/>
                  </a:lnTo>
                  <a:lnTo>
                    <a:pt x="21" y="33"/>
                  </a:lnTo>
                  <a:lnTo>
                    <a:pt x="21" y="35"/>
                  </a:lnTo>
                  <a:lnTo>
                    <a:pt x="30" y="35"/>
                  </a:lnTo>
                  <a:lnTo>
                    <a:pt x="30" y="34"/>
                  </a:lnTo>
                  <a:lnTo>
                    <a:pt x="30" y="33"/>
                  </a:lnTo>
                  <a:lnTo>
                    <a:pt x="29" y="33"/>
                  </a:lnTo>
                  <a:lnTo>
                    <a:pt x="29" y="33"/>
                  </a:lnTo>
                  <a:lnTo>
                    <a:pt x="28" y="31"/>
                  </a:lnTo>
                  <a:lnTo>
                    <a:pt x="28" y="29"/>
                  </a:lnTo>
                  <a:lnTo>
                    <a:pt x="28" y="19"/>
                  </a:lnTo>
                  <a:lnTo>
                    <a:pt x="20" y="19"/>
                  </a:lnTo>
                  <a:lnTo>
                    <a:pt x="20" y="21"/>
                  </a:lnTo>
                  <a:lnTo>
                    <a:pt x="20" y="24"/>
                  </a:lnTo>
                  <a:lnTo>
                    <a:pt x="20" y="25"/>
                  </a:lnTo>
                  <a:lnTo>
                    <a:pt x="19" y="27"/>
                  </a:lnTo>
                  <a:lnTo>
                    <a:pt x="18" y="27"/>
                  </a:lnTo>
                  <a:lnTo>
                    <a:pt x="18" y="28"/>
                  </a:lnTo>
                  <a:lnTo>
                    <a:pt x="16" y="29"/>
                  </a:lnTo>
                  <a:lnTo>
                    <a:pt x="14" y="29"/>
                  </a:lnTo>
                  <a:lnTo>
                    <a:pt x="13" y="29"/>
                  </a:lnTo>
                  <a:lnTo>
                    <a:pt x="12" y="29"/>
                  </a:lnTo>
                  <a:lnTo>
                    <a:pt x="11" y="29"/>
                  </a:lnTo>
                  <a:lnTo>
                    <a:pt x="10" y="28"/>
                  </a:lnTo>
                  <a:lnTo>
                    <a:pt x="8" y="27"/>
                  </a:lnTo>
                  <a:lnTo>
                    <a:pt x="8" y="27"/>
                  </a:lnTo>
                  <a:lnTo>
                    <a:pt x="8" y="26"/>
                  </a:lnTo>
                  <a:lnTo>
                    <a:pt x="8" y="25"/>
                  </a:lnTo>
                  <a:lnTo>
                    <a:pt x="8" y="24"/>
                  </a:lnTo>
                  <a:lnTo>
                    <a:pt x="9" y="22"/>
                  </a:lnTo>
                  <a:lnTo>
                    <a:pt x="11" y="21"/>
                  </a:lnTo>
                  <a:lnTo>
                    <a:pt x="13" y="21"/>
                  </a:lnTo>
                  <a:lnTo>
                    <a:pt x="16" y="21"/>
                  </a:lnTo>
                  <a:lnTo>
                    <a:pt x="18" y="20"/>
                  </a:lnTo>
                  <a:lnTo>
                    <a:pt x="20" y="19"/>
                  </a:lnTo>
                  <a:lnTo>
                    <a:pt x="28" y="19"/>
                  </a:lnTo>
                  <a:lnTo>
                    <a:pt x="28" y="9"/>
                  </a:lnTo>
                  <a:lnTo>
                    <a:pt x="28" y="8"/>
                  </a:lnTo>
                  <a:lnTo>
                    <a:pt x="28" y="6"/>
                  </a:lnTo>
                  <a:lnTo>
                    <a:pt x="27" y="4"/>
                  </a:lnTo>
                  <a:lnTo>
                    <a:pt x="25" y="3"/>
                  </a:lnTo>
                  <a:lnTo>
                    <a:pt x="23" y="2"/>
                  </a:lnTo>
                  <a:lnTo>
                    <a:pt x="21" y="1"/>
                  </a:lnTo>
                  <a:lnTo>
                    <a:pt x="18" y="0"/>
                  </a:lnTo>
                  <a:lnTo>
                    <a:pt x="14" y="0"/>
                  </a:lnTo>
                  <a:lnTo>
                    <a:pt x="12" y="0"/>
                  </a:lnTo>
                  <a:lnTo>
                    <a:pt x="9" y="1"/>
                  </a:lnTo>
                  <a:lnTo>
                    <a:pt x="7" y="2"/>
                  </a:lnTo>
                  <a:lnTo>
                    <a:pt x="5" y="3"/>
                  </a:lnTo>
                  <a:lnTo>
                    <a:pt x="3" y="4"/>
                  </a:lnTo>
                  <a:lnTo>
                    <a:pt x="3" y="6"/>
                  </a:lnTo>
                  <a:lnTo>
                    <a:pt x="2" y="9"/>
                  </a:lnTo>
                  <a:lnTo>
                    <a:pt x="2" y="11"/>
                  </a:lnTo>
                  <a:lnTo>
                    <a:pt x="2" y="12"/>
                  </a:lnTo>
                  <a:lnTo>
                    <a:pt x="9" y="12"/>
                  </a:lnTo>
                  <a:lnTo>
                    <a:pt x="9" y="11"/>
                  </a:lnTo>
                  <a:lnTo>
                    <a:pt x="10" y="9"/>
                  </a:lnTo>
                  <a:lnTo>
                    <a:pt x="11" y="9"/>
                  </a:lnTo>
                  <a:lnTo>
                    <a:pt x="13" y="8"/>
                  </a:lnTo>
                  <a:lnTo>
                    <a:pt x="15" y="7"/>
                  </a:lnTo>
                  <a:lnTo>
                    <a:pt x="18" y="8"/>
                  </a:lnTo>
                  <a:lnTo>
                    <a:pt x="19" y="8"/>
                  </a:lnTo>
                  <a:lnTo>
                    <a:pt x="20" y="9"/>
                  </a:lnTo>
                  <a:lnTo>
                    <a:pt x="20" y="10"/>
                  </a:lnTo>
                  <a:lnTo>
                    <a:pt x="20" y="11"/>
                  </a:lnTo>
                  <a:lnTo>
                    <a:pt x="20" y="12"/>
                  </a:lnTo>
                  <a:lnTo>
                    <a:pt x="20" y="13"/>
                  </a:lnTo>
                  <a:lnTo>
                    <a:pt x="19" y="13"/>
                  </a:lnTo>
                  <a:lnTo>
                    <a:pt x="18" y="14"/>
                  </a:lnTo>
                  <a:lnTo>
                    <a:pt x="15" y="15"/>
                  </a:lnTo>
                  <a:lnTo>
                    <a:pt x="11" y="15"/>
                  </a:lnTo>
                  <a:lnTo>
                    <a:pt x="8" y="15"/>
                  </a:lnTo>
                  <a:lnTo>
                    <a:pt x="6" y="16"/>
                  </a:lnTo>
                  <a:lnTo>
                    <a:pt x="4" y="17"/>
                  </a:lnTo>
                  <a:lnTo>
                    <a:pt x="3" y="18"/>
                  </a:lnTo>
                  <a:lnTo>
                    <a:pt x="2" y="20"/>
                  </a:lnTo>
                  <a:lnTo>
                    <a:pt x="1" y="21"/>
                  </a:lnTo>
                  <a:lnTo>
                    <a:pt x="0" y="23"/>
                  </a:lnTo>
                  <a:lnTo>
                    <a:pt x="0" y="26"/>
                  </a:lnTo>
                  <a:lnTo>
                    <a:pt x="0" y="28"/>
                  </a:lnTo>
                  <a:lnTo>
                    <a:pt x="1" y="31"/>
                  </a:lnTo>
                  <a:lnTo>
                    <a:pt x="2" y="33"/>
                  </a:lnTo>
                  <a:lnTo>
                    <a:pt x="3" y="34"/>
                  </a:lnTo>
                  <a:lnTo>
                    <a:pt x="4" y="35"/>
                  </a:lnTo>
                  <a:lnTo>
                    <a:pt x="6" y="36"/>
                  </a:lnTo>
                  <a:lnTo>
                    <a:pt x="8" y="36"/>
                  </a:lnTo>
                  <a:lnTo>
                    <a:pt x="10" y="36"/>
                  </a:lnTo>
                  <a:lnTo>
                    <a:pt x="12" y="36"/>
                  </a:lnTo>
                  <a:lnTo>
                    <a:pt x="13" y="36"/>
                  </a:lnTo>
                  <a:lnTo>
                    <a:pt x="15" y="36"/>
                  </a:lnTo>
                  <a:lnTo>
                    <a:pt x="17" y="35"/>
                  </a:lnTo>
                  <a:lnTo>
                    <a:pt x="18" y="34"/>
                  </a:lnTo>
                  <a:lnTo>
                    <a:pt x="18" y="33"/>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3" name="Freeform 1533"/>
            <p:cNvSpPr>
              <a:spLocks/>
            </p:cNvSpPr>
            <p:nvPr/>
          </p:nvSpPr>
          <p:spPr bwMode="auto">
            <a:xfrm>
              <a:off x="2622" y="3647"/>
              <a:ext cx="10" cy="52"/>
            </a:xfrm>
            <a:custGeom>
              <a:avLst/>
              <a:gdLst/>
              <a:ahLst/>
              <a:cxnLst>
                <a:cxn ang="0">
                  <a:pos x="0" y="51"/>
                </a:cxn>
                <a:cxn ang="0">
                  <a:pos x="1" y="51"/>
                </a:cxn>
                <a:cxn ang="0">
                  <a:pos x="3" y="51"/>
                </a:cxn>
                <a:cxn ang="0">
                  <a:pos x="5" y="50"/>
                </a:cxn>
                <a:cxn ang="0">
                  <a:pos x="6" y="49"/>
                </a:cxn>
                <a:cxn ang="0">
                  <a:pos x="7" y="49"/>
                </a:cxn>
                <a:cxn ang="0">
                  <a:pos x="8" y="47"/>
                </a:cxn>
                <a:cxn ang="0">
                  <a:pos x="8" y="46"/>
                </a:cxn>
                <a:cxn ang="0">
                  <a:pos x="9" y="44"/>
                </a:cxn>
                <a:cxn ang="0">
                  <a:pos x="9" y="42"/>
                </a:cxn>
                <a:cxn ang="0">
                  <a:pos x="9" y="0"/>
                </a:cxn>
                <a:cxn ang="0">
                  <a:pos x="3" y="0"/>
                </a:cxn>
                <a:cxn ang="0">
                  <a:pos x="3" y="40"/>
                </a:cxn>
                <a:cxn ang="0">
                  <a:pos x="3" y="41"/>
                </a:cxn>
                <a:cxn ang="0">
                  <a:pos x="2" y="42"/>
                </a:cxn>
                <a:cxn ang="0">
                  <a:pos x="2" y="42"/>
                </a:cxn>
                <a:cxn ang="0">
                  <a:pos x="1" y="43"/>
                </a:cxn>
                <a:cxn ang="0">
                  <a:pos x="0" y="43"/>
                </a:cxn>
                <a:cxn ang="0">
                  <a:pos x="0" y="51"/>
                </a:cxn>
              </a:cxnLst>
              <a:rect l="0" t="0" r="r" b="b"/>
              <a:pathLst>
                <a:path w="10" h="52">
                  <a:moveTo>
                    <a:pt x="0" y="51"/>
                  </a:moveTo>
                  <a:lnTo>
                    <a:pt x="1" y="51"/>
                  </a:lnTo>
                  <a:lnTo>
                    <a:pt x="3" y="51"/>
                  </a:lnTo>
                  <a:lnTo>
                    <a:pt x="5" y="50"/>
                  </a:lnTo>
                  <a:lnTo>
                    <a:pt x="6" y="49"/>
                  </a:lnTo>
                  <a:lnTo>
                    <a:pt x="7" y="49"/>
                  </a:lnTo>
                  <a:lnTo>
                    <a:pt x="8" y="47"/>
                  </a:lnTo>
                  <a:lnTo>
                    <a:pt x="8" y="46"/>
                  </a:lnTo>
                  <a:lnTo>
                    <a:pt x="9" y="44"/>
                  </a:lnTo>
                  <a:lnTo>
                    <a:pt x="9" y="42"/>
                  </a:lnTo>
                  <a:lnTo>
                    <a:pt x="9" y="0"/>
                  </a:lnTo>
                  <a:lnTo>
                    <a:pt x="3" y="0"/>
                  </a:lnTo>
                  <a:lnTo>
                    <a:pt x="3" y="40"/>
                  </a:lnTo>
                  <a:lnTo>
                    <a:pt x="3" y="41"/>
                  </a:lnTo>
                  <a:lnTo>
                    <a:pt x="2" y="42"/>
                  </a:lnTo>
                  <a:lnTo>
                    <a:pt x="2" y="42"/>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4" name="Freeform 1534"/>
            <p:cNvSpPr>
              <a:spLocks/>
            </p:cNvSpPr>
            <p:nvPr/>
          </p:nvSpPr>
          <p:spPr bwMode="auto">
            <a:xfrm>
              <a:off x="2627" y="3633"/>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5" name="Freeform 1535"/>
            <p:cNvSpPr>
              <a:spLocks/>
            </p:cNvSpPr>
            <p:nvPr/>
          </p:nvSpPr>
          <p:spPr bwMode="auto">
            <a:xfrm>
              <a:off x="2648" y="3647"/>
              <a:ext cx="30" cy="36"/>
            </a:xfrm>
            <a:custGeom>
              <a:avLst/>
              <a:gdLst/>
              <a:ahLst/>
              <a:cxnLst>
                <a:cxn ang="0">
                  <a:pos x="29" y="0"/>
                </a:cxn>
                <a:cxn ang="0">
                  <a:pos x="20" y="0"/>
                </a:cxn>
                <a:cxn ang="0">
                  <a:pos x="20" y="20"/>
                </a:cxn>
                <a:cxn ang="0">
                  <a:pos x="20" y="22"/>
                </a:cxn>
                <a:cxn ang="0">
                  <a:pos x="20" y="23"/>
                </a:cxn>
                <a:cxn ang="0">
                  <a:pos x="19" y="25"/>
                </a:cxn>
                <a:cxn ang="0">
                  <a:pos x="18" y="26"/>
                </a:cxn>
                <a:cxn ang="0">
                  <a:pos x="17" y="27"/>
                </a:cxn>
                <a:cxn ang="0">
                  <a:pos x="13" y="27"/>
                </a:cxn>
                <a:cxn ang="0">
                  <a:pos x="11" y="27"/>
                </a:cxn>
                <a:cxn ang="0">
                  <a:pos x="10" y="26"/>
                </a:cxn>
                <a:cxn ang="0">
                  <a:pos x="9" y="25"/>
                </a:cxn>
                <a:cxn ang="0">
                  <a:pos x="8" y="24"/>
                </a:cxn>
                <a:cxn ang="0">
                  <a:pos x="8" y="23"/>
                </a:cxn>
                <a:cxn ang="0">
                  <a:pos x="8" y="21"/>
                </a:cxn>
                <a:cxn ang="0">
                  <a:pos x="8" y="0"/>
                </a:cxn>
                <a:cxn ang="0">
                  <a:pos x="0" y="0"/>
                </a:cxn>
                <a:cxn ang="0">
                  <a:pos x="0" y="23"/>
                </a:cxn>
                <a:cxn ang="0">
                  <a:pos x="0" y="26"/>
                </a:cxn>
                <a:cxn ang="0">
                  <a:pos x="1" y="28"/>
                </a:cxn>
                <a:cxn ang="0">
                  <a:pos x="2" y="31"/>
                </a:cxn>
                <a:cxn ang="0">
                  <a:pos x="2" y="32"/>
                </a:cxn>
                <a:cxn ang="0">
                  <a:pos x="4" y="33"/>
                </a:cxn>
                <a:cxn ang="0">
                  <a:pos x="6" y="35"/>
                </a:cxn>
                <a:cxn ang="0">
                  <a:pos x="8" y="35"/>
                </a:cxn>
                <a:cxn ang="0">
                  <a:pos x="11" y="35"/>
                </a:cxn>
                <a:cxn ang="0">
                  <a:pos x="12" y="35"/>
                </a:cxn>
                <a:cxn ang="0">
                  <a:pos x="13" y="35"/>
                </a:cxn>
                <a:cxn ang="0">
                  <a:pos x="17" y="34"/>
                </a:cxn>
                <a:cxn ang="0">
                  <a:pos x="18" y="32"/>
                </a:cxn>
                <a:cxn ang="0">
                  <a:pos x="20" y="32"/>
                </a:cxn>
                <a:cxn ang="0">
                  <a:pos x="21" y="31"/>
                </a:cxn>
                <a:cxn ang="0">
                  <a:pos x="21" y="34"/>
                </a:cxn>
                <a:cxn ang="0">
                  <a:pos x="29" y="34"/>
                </a:cxn>
                <a:cxn ang="0">
                  <a:pos x="29" y="0"/>
                </a:cxn>
              </a:cxnLst>
              <a:rect l="0" t="0" r="r" b="b"/>
              <a:pathLst>
                <a:path w="30" h="36">
                  <a:moveTo>
                    <a:pt x="29" y="0"/>
                  </a:moveTo>
                  <a:lnTo>
                    <a:pt x="20" y="0"/>
                  </a:lnTo>
                  <a:lnTo>
                    <a:pt x="20" y="20"/>
                  </a:lnTo>
                  <a:lnTo>
                    <a:pt x="20" y="22"/>
                  </a:lnTo>
                  <a:lnTo>
                    <a:pt x="20" y="23"/>
                  </a:lnTo>
                  <a:lnTo>
                    <a:pt x="19" y="25"/>
                  </a:lnTo>
                  <a:lnTo>
                    <a:pt x="18" y="26"/>
                  </a:lnTo>
                  <a:lnTo>
                    <a:pt x="17" y="27"/>
                  </a:lnTo>
                  <a:lnTo>
                    <a:pt x="13" y="27"/>
                  </a:lnTo>
                  <a:lnTo>
                    <a:pt x="11" y="27"/>
                  </a:lnTo>
                  <a:lnTo>
                    <a:pt x="10" y="26"/>
                  </a:lnTo>
                  <a:lnTo>
                    <a:pt x="9" y="25"/>
                  </a:lnTo>
                  <a:lnTo>
                    <a:pt x="8" y="24"/>
                  </a:lnTo>
                  <a:lnTo>
                    <a:pt x="8" y="23"/>
                  </a:lnTo>
                  <a:lnTo>
                    <a:pt x="8" y="21"/>
                  </a:lnTo>
                  <a:lnTo>
                    <a:pt x="8" y="0"/>
                  </a:lnTo>
                  <a:lnTo>
                    <a:pt x="0" y="0"/>
                  </a:lnTo>
                  <a:lnTo>
                    <a:pt x="0" y="23"/>
                  </a:lnTo>
                  <a:lnTo>
                    <a:pt x="0" y="26"/>
                  </a:lnTo>
                  <a:lnTo>
                    <a:pt x="1" y="28"/>
                  </a:lnTo>
                  <a:lnTo>
                    <a:pt x="2" y="31"/>
                  </a:lnTo>
                  <a:lnTo>
                    <a:pt x="2" y="32"/>
                  </a:lnTo>
                  <a:lnTo>
                    <a:pt x="4" y="33"/>
                  </a:lnTo>
                  <a:lnTo>
                    <a:pt x="6" y="35"/>
                  </a:lnTo>
                  <a:lnTo>
                    <a:pt x="8" y="35"/>
                  </a:lnTo>
                  <a:lnTo>
                    <a:pt x="11" y="35"/>
                  </a:lnTo>
                  <a:lnTo>
                    <a:pt x="12" y="35"/>
                  </a:lnTo>
                  <a:lnTo>
                    <a:pt x="13" y="35"/>
                  </a:lnTo>
                  <a:lnTo>
                    <a:pt x="17" y="34"/>
                  </a:lnTo>
                  <a:lnTo>
                    <a:pt x="18" y="32"/>
                  </a:lnTo>
                  <a:lnTo>
                    <a:pt x="20" y="32"/>
                  </a:lnTo>
                  <a:lnTo>
                    <a:pt x="21" y="31"/>
                  </a:lnTo>
                  <a:lnTo>
                    <a:pt x="21" y="34"/>
                  </a:lnTo>
                  <a:lnTo>
                    <a:pt x="29" y="34"/>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6" name="Freeform 1536"/>
            <p:cNvSpPr>
              <a:spLocks/>
            </p:cNvSpPr>
            <p:nvPr/>
          </p:nvSpPr>
          <p:spPr bwMode="auto">
            <a:xfrm>
              <a:off x="2692" y="3646"/>
              <a:ext cx="30" cy="37"/>
            </a:xfrm>
            <a:custGeom>
              <a:avLst/>
              <a:gdLst/>
              <a:ahLst/>
              <a:cxnLst>
                <a:cxn ang="0">
                  <a:pos x="0" y="25"/>
                </a:cxn>
                <a:cxn ang="0">
                  <a:pos x="0" y="27"/>
                </a:cxn>
                <a:cxn ang="0">
                  <a:pos x="2" y="32"/>
                </a:cxn>
                <a:cxn ang="0">
                  <a:pos x="5" y="35"/>
                </a:cxn>
                <a:cxn ang="0">
                  <a:pos x="11" y="36"/>
                </a:cxn>
                <a:cxn ang="0">
                  <a:pos x="17" y="36"/>
                </a:cxn>
                <a:cxn ang="0">
                  <a:pos x="23" y="35"/>
                </a:cxn>
                <a:cxn ang="0">
                  <a:pos x="25" y="33"/>
                </a:cxn>
                <a:cxn ang="0">
                  <a:pos x="27" y="31"/>
                </a:cxn>
                <a:cxn ang="0">
                  <a:pos x="29" y="27"/>
                </a:cxn>
                <a:cxn ang="0">
                  <a:pos x="29" y="22"/>
                </a:cxn>
                <a:cxn ang="0">
                  <a:pos x="27" y="19"/>
                </a:cxn>
                <a:cxn ang="0">
                  <a:pos x="25" y="17"/>
                </a:cxn>
                <a:cxn ang="0">
                  <a:pos x="18" y="15"/>
                </a:cxn>
                <a:cxn ang="0">
                  <a:pos x="11" y="13"/>
                </a:cxn>
                <a:cxn ang="0">
                  <a:pos x="9" y="11"/>
                </a:cxn>
                <a:cxn ang="0">
                  <a:pos x="9" y="9"/>
                </a:cxn>
                <a:cxn ang="0">
                  <a:pos x="10" y="8"/>
                </a:cxn>
                <a:cxn ang="0">
                  <a:pos x="14" y="7"/>
                </a:cxn>
                <a:cxn ang="0">
                  <a:pos x="17" y="8"/>
                </a:cxn>
                <a:cxn ang="0">
                  <a:pos x="19" y="9"/>
                </a:cxn>
                <a:cxn ang="0">
                  <a:pos x="28" y="12"/>
                </a:cxn>
                <a:cxn ang="0">
                  <a:pos x="27" y="7"/>
                </a:cxn>
                <a:cxn ang="0">
                  <a:pos x="24" y="3"/>
                </a:cxn>
                <a:cxn ang="0">
                  <a:pos x="20" y="1"/>
                </a:cxn>
                <a:cxn ang="0">
                  <a:pos x="14" y="0"/>
                </a:cxn>
                <a:cxn ang="0">
                  <a:pos x="8" y="1"/>
                </a:cxn>
                <a:cxn ang="0">
                  <a:pos x="4" y="3"/>
                </a:cxn>
                <a:cxn ang="0">
                  <a:pos x="2" y="7"/>
                </a:cxn>
                <a:cxn ang="0">
                  <a:pos x="1" y="11"/>
                </a:cxn>
                <a:cxn ang="0">
                  <a:pos x="2" y="15"/>
                </a:cxn>
                <a:cxn ang="0">
                  <a:pos x="3" y="18"/>
                </a:cxn>
                <a:cxn ang="0">
                  <a:pos x="7" y="21"/>
                </a:cxn>
                <a:cxn ang="0">
                  <a:pos x="18" y="23"/>
                </a:cxn>
                <a:cxn ang="0">
                  <a:pos x="20" y="25"/>
                </a:cxn>
                <a:cxn ang="0">
                  <a:pos x="20" y="27"/>
                </a:cxn>
                <a:cxn ang="0">
                  <a:pos x="17" y="29"/>
                </a:cxn>
                <a:cxn ang="0">
                  <a:pos x="13" y="29"/>
                </a:cxn>
                <a:cxn ang="0">
                  <a:pos x="11" y="29"/>
                </a:cxn>
                <a:cxn ang="0">
                  <a:pos x="10" y="27"/>
                </a:cxn>
                <a:cxn ang="0">
                  <a:pos x="8" y="26"/>
                </a:cxn>
                <a:cxn ang="0">
                  <a:pos x="0" y="24"/>
                </a:cxn>
              </a:cxnLst>
              <a:rect l="0" t="0" r="r" b="b"/>
              <a:pathLst>
                <a:path w="30" h="37">
                  <a:moveTo>
                    <a:pt x="0" y="24"/>
                  </a:moveTo>
                  <a:lnTo>
                    <a:pt x="0" y="25"/>
                  </a:lnTo>
                  <a:lnTo>
                    <a:pt x="0" y="26"/>
                  </a:lnTo>
                  <a:lnTo>
                    <a:pt x="0" y="27"/>
                  </a:lnTo>
                  <a:lnTo>
                    <a:pt x="1" y="30"/>
                  </a:lnTo>
                  <a:lnTo>
                    <a:pt x="2" y="32"/>
                  </a:lnTo>
                  <a:lnTo>
                    <a:pt x="3" y="33"/>
                  </a:lnTo>
                  <a:lnTo>
                    <a:pt x="5" y="35"/>
                  </a:lnTo>
                  <a:lnTo>
                    <a:pt x="8" y="36"/>
                  </a:lnTo>
                  <a:lnTo>
                    <a:pt x="11" y="36"/>
                  </a:lnTo>
                  <a:lnTo>
                    <a:pt x="14" y="36"/>
                  </a:lnTo>
                  <a:lnTo>
                    <a:pt x="17" y="36"/>
                  </a:lnTo>
                  <a:lnTo>
                    <a:pt x="21" y="36"/>
                  </a:lnTo>
                  <a:lnTo>
                    <a:pt x="23" y="35"/>
                  </a:lnTo>
                  <a:lnTo>
                    <a:pt x="24" y="34"/>
                  </a:lnTo>
                  <a:lnTo>
                    <a:pt x="25" y="33"/>
                  </a:lnTo>
                  <a:lnTo>
                    <a:pt x="27" y="32"/>
                  </a:lnTo>
                  <a:lnTo>
                    <a:pt x="27" y="31"/>
                  </a:lnTo>
                  <a:lnTo>
                    <a:pt x="28" y="30"/>
                  </a:lnTo>
                  <a:lnTo>
                    <a:pt x="29" y="27"/>
                  </a:lnTo>
                  <a:lnTo>
                    <a:pt x="29" y="25"/>
                  </a:lnTo>
                  <a:lnTo>
                    <a:pt x="29" y="22"/>
                  </a:lnTo>
                  <a:lnTo>
                    <a:pt x="28" y="21"/>
                  </a:lnTo>
                  <a:lnTo>
                    <a:pt x="27" y="19"/>
                  </a:lnTo>
                  <a:lnTo>
                    <a:pt x="27" y="18"/>
                  </a:lnTo>
                  <a:lnTo>
                    <a:pt x="25" y="17"/>
                  </a:lnTo>
                  <a:lnTo>
                    <a:pt x="23" y="16"/>
                  </a:lnTo>
                  <a:lnTo>
                    <a:pt x="18" y="15"/>
                  </a:lnTo>
                  <a:lnTo>
                    <a:pt x="14" y="14"/>
                  </a:lnTo>
                  <a:lnTo>
                    <a:pt x="11" y="13"/>
                  </a:lnTo>
                  <a:lnTo>
                    <a:pt x="10" y="12"/>
                  </a:lnTo>
                  <a:lnTo>
                    <a:pt x="9" y="11"/>
                  </a:lnTo>
                  <a:lnTo>
                    <a:pt x="9" y="10"/>
                  </a:lnTo>
                  <a:lnTo>
                    <a:pt x="9" y="9"/>
                  </a:lnTo>
                  <a:lnTo>
                    <a:pt x="10" y="9"/>
                  </a:lnTo>
                  <a:lnTo>
                    <a:pt x="10" y="8"/>
                  </a:lnTo>
                  <a:lnTo>
                    <a:pt x="12" y="8"/>
                  </a:lnTo>
                  <a:lnTo>
                    <a:pt x="14" y="7"/>
                  </a:lnTo>
                  <a:lnTo>
                    <a:pt x="17" y="8"/>
                  </a:lnTo>
                  <a:lnTo>
                    <a:pt x="17" y="8"/>
                  </a:lnTo>
                  <a:lnTo>
                    <a:pt x="18" y="8"/>
                  </a:lnTo>
                  <a:lnTo>
                    <a:pt x="19" y="9"/>
                  </a:lnTo>
                  <a:lnTo>
                    <a:pt x="20" y="12"/>
                  </a:lnTo>
                  <a:lnTo>
                    <a:pt x="28" y="12"/>
                  </a:lnTo>
                  <a:lnTo>
                    <a:pt x="28" y="9"/>
                  </a:lnTo>
                  <a:lnTo>
                    <a:pt x="27" y="7"/>
                  </a:lnTo>
                  <a:lnTo>
                    <a:pt x="26" y="4"/>
                  </a:lnTo>
                  <a:lnTo>
                    <a:pt x="24" y="3"/>
                  </a:lnTo>
                  <a:lnTo>
                    <a:pt x="22" y="2"/>
                  </a:lnTo>
                  <a:lnTo>
                    <a:pt x="20" y="1"/>
                  </a:lnTo>
                  <a:lnTo>
                    <a:pt x="17" y="0"/>
                  </a:lnTo>
                  <a:lnTo>
                    <a:pt x="14" y="0"/>
                  </a:lnTo>
                  <a:lnTo>
                    <a:pt x="11" y="0"/>
                  </a:lnTo>
                  <a:lnTo>
                    <a:pt x="8" y="1"/>
                  </a:lnTo>
                  <a:lnTo>
                    <a:pt x="6" y="2"/>
                  </a:lnTo>
                  <a:lnTo>
                    <a:pt x="4" y="3"/>
                  </a:lnTo>
                  <a:lnTo>
                    <a:pt x="2" y="4"/>
                  </a:lnTo>
                  <a:lnTo>
                    <a:pt x="2" y="7"/>
                  </a:lnTo>
                  <a:lnTo>
                    <a:pt x="1" y="9"/>
                  </a:lnTo>
                  <a:lnTo>
                    <a:pt x="1" y="11"/>
                  </a:lnTo>
                  <a:lnTo>
                    <a:pt x="1" y="14"/>
                  </a:lnTo>
                  <a:lnTo>
                    <a:pt x="2" y="15"/>
                  </a:lnTo>
                  <a:lnTo>
                    <a:pt x="2" y="17"/>
                  </a:lnTo>
                  <a:lnTo>
                    <a:pt x="3" y="18"/>
                  </a:lnTo>
                  <a:lnTo>
                    <a:pt x="5" y="19"/>
                  </a:lnTo>
                  <a:lnTo>
                    <a:pt x="7" y="21"/>
                  </a:lnTo>
                  <a:lnTo>
                    <a:pt x="12" y="21"/>
                  </a:lnTo>
                  <a:lnTo>
                    <a:pt x="18" y="23"/>
                  </a:lnTo>
                  <a:lnTo>
                    <a:pt x="20" y="24"/>
                  </a:lnTo>
                  <a:lnTo>
                    <a:pt x="20" y="25"/>
                  </a:lnTo>
                  <a:lnTo>
                    <a:pt x="21" y="26"/>
                  </a:lnTo>
                  <a:lnTo>
                    <a:pt x="20" y="27"/>
                  </a:lnTo>
                  <a:lnTo>
                    <a:pt x="19" y="28"/>
                  </a:lnTo>
                  <a:lnTo>
                    <a:pt x="17" y="29"/>
                  </a:lnTo>
                  <a:lnTo>
                    <a:pt x="15" y="29"/>
                  </a:lnTo>
                  <a:lnTo>
                    <a:pt x="13" y="29"/>
                  </a:lnTo>
                  <a:lnTo>
                    <a:pt x="12" y="29"/>
                  </a:lnTo>
                  <a:lnTo>
                    <a:pt x="11" y="29"/>
                  </a:lnTo>
                  <a:lnTo>
                    <a:pt x="10" y="28"/>
                  </a:lnTo>
                  <a:lnTo>
                    <a:pt x="10" y="27"/>
                  </a:lnTo>
                  <a:lnTo>
                    <a:pt x="8" y="27"/>
                  </a:lnTo>
                  <a:lnTo>
                    <a:pt x="8"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7" name="Freeform 1537"/>
            <p:cNvSpPr>
              <a:spLocks/>
            </p:cNvSpPr>
            <p:nvPr/>
          </p:nvSpPr>
          <p:spPr bwMode="auto">
            <a:xfrm>
              <a:off x="2732" y="3636"/>
              <a:ext cx="16" cy="47"/>
            </a:xfrm>
            <a:custGeom>
              <a:avLst/>
              <a:gdLst/>
              <a:ahLst/>
              <a:cxnLst>
                <a:cxn ang="0">
                  <a:pos x="15" y="46"/>
                </a:cxn>
                <a:cxn ang="0">
                  <a:pos x="15" y="39"/>
                </a:cxn>
                <a:cxn ang="0">
                  <a:pos x="14" y="39"/>
                </a:cxn>
                <a:cxn ang="0">
                  <a:pos x="12" y="39"/>
                </a:cxn>
                <a:cxn ang="0">
                  <a:pos x="11" y="38"/>
                </a:cxn>
                <a:cxn ang="0">
                  <a:pos x="11" y="37"/>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9"/>
                </a:cxn>
                <a:cxn ang="0">
                  <a:pos x="4" y="40"/>
                </a:cxn>
                <a:cxn ang="0">
                  <a:pos x="4" y="41"/>
                </a:cxn>
                <a:cxn ang="0">
                  <a:pos x="4" y="42"/>
                </a:cxn>
                <a:cxn ang="0">
                  <a:pos x="5" y="43"/>
                </a:cxn>
                <a:cxn ang="0">
                  <a:pos x="6" y="44"/>
                </a:cxn>
                <a:cxn ang="0">
                  <a:pos x="7" y="45"/>
                </a:cxn>
                <a:cxn ang="0">
                  <a:pos x="9" y="46"/>
                </a:cxn>
                <a:cxn ang="0">
                  <a:pos x="11" y="46"/>
                </a:cxn>
                <a:cxn ang="0">
                  <a:pos x="15" y="46"/>
                </a:cxn>
              </a:cxnLst>
              <a:rect l="0" t="0" r="r" b="b"/>
              <a:pathLst>
                <a:path w="16" h="47">
                  <a:moveTo>
                    <a:pt x="15" y="46"/>
                  </a:moveTo>
                  <a:lnTo>
                    <a:pt x="15" y="39"/>
                  </a:lnTo>
                  <a:lnTo>
                    <a:pt x="14" y="39"/>
                  </a:lnTo>
                  <a:lnTo>
                    <a:pt x="12" y="39"/>
                  </a:lnTo>
                  <a:lnTo>
                    <a:pt x="11" y="38"/>
                  </a:lnTo>
                  <a:lnTo>
                    <a:pt x="11" y="37"/>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9"/>
                  </a:lnTo>
                  <a:lnTo>
                    <a:pt x="4" y="40"/>
                  </a:lnTo>
                  <a:lnTo>
                    <a:pt x="4" y="41"/>
                  </a:lnTo>
                  <a:lnTo>
                    <a:pt x="4" y="42"/>
                  </a:lnTo>
                  <a:lnTo>
                    <a:pt x="5" y="43"/>
                  </a:lnTo>
                  <a:lnTo>
                    <a:pt x="6" y="44"/>
                  </a:lnTo>
                  <a:lnTo>
                    <a:pt x="7" y="45"/>
                  </a:lnTo>
                  <a:lnTo>
                    <a:pt x="9" y="46"/>
                  </a:lnTo>
                  <a:lnTo>
                    <a:pt x="11" y="46"/>
                  </a:lnTo>
                  <a:lnTo>
                    <a:pt x="15"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8" name="Freeform 1538"/>
            <p:cNvSpPr>
              <a:spLocks/>
            </p:cNvSpPr>
            <p:nvPr/>
          </p:nvSpPr>
          <p:spPr bwMode="auto">
            <a:xfrm>
              <a:off x="2759" y="3646"/>
              <a:ext cx="32" cy="37"/>
            </a:xfrm>
            <a:custGeom>
              <a:avLst/>
              <a:gdLst/>
              <a:ahLst/>
              <a:cxnLst>
                <a:cxn ang="0">
                  <a:pos x="21" y="27"/>
                </a:cxn>
                <a:cxn ang="0">
                  <a:pos x="18" y="28"/>
                </a:cxn>
                <a:cxn ang="0">
                  <a:pos x="14" y="29"/>
                </a:cxn>
                <a:cxn ang="0">
                  <a:pos x="11" y="27"/>
                </a:cxn>
                <a:cxn ang="0">
                  <a:pos x="9" y="22"/>
                </a:cxn>
                <a:cxn ang="0">
                  <a:pos x="31" y="21"/>
                </a:cxn>
                <a:cxn ang="0">
                  <a:pos x="30" y="15"/>
                </a:cxn>
                <a:cxn ang="0">
                  <a:pos x="30" y="11"/>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9" y="0"/>
                </a:cxn>
                <a:cxn ang="0">
                  <a:pos x="13" y="0"/>
                </a:cxn>
                <a:cxn ang="0">
                  <a:pos x="8" y="1"/>
                </a:cxn>
                <a:cxn ang="0">
                  <a:pos x="4" y="4"/>
                </a:cxn>
                <a:cxn ang="0">
                  <a:pos x="2" y="9"/>
                </a:cxn>
                <a:cxn ang="0">
                  <a:pos x="1" y="13"/>
                </a:cxn>
                <a:cxn ang="0">
                  <a:pos x="0" y="16"/>
                </a:cxn>
                <a:cxn ang="0">
                  <a:pos x="0" y="21"/>
                </a:cxn>
                <a:cxn ang="0">
                  <a:pos x="1" y="24"/>
                </a:cxn>
                <a:cxn ang="0">
                  <a:pos x="3" y="29"/>
                </a:cxn>
                <a:cxn ang="0">
                  <a:pos x="7" y="33"/>
                </a:cxn>
                <a:cxn ang="0">
                  <a:pos x="12" y="36"/>
                </a:cxn>
                <a:cxn ang="0">
                  <a:pos x="15" y="36"/>
                </a:cxn>
                <a:cxn ang="0">
                  <a:pos x="21" y="36"/>
                </a:cxn>
                <a:cxn ang="0">
                  <a:pos x="25" y="33"/>
                </a:cxn>
                <a:cxn ang="0">
                  <a:pos x="28" y="30"/>
                </a:cxn>
                <a:cxn ang="0">
                  <a:pos x="30" y="25"/>
                </a:cxn>
              </a:cxnLst>
              <a:rect l="0" t="0" r="r" b="b"/>
              <a:pathLst>
                <a:path w="32" h="37">
                  <a:moveTo>
                    <a:pt x="22" y="25"/>
                  </a:moveTo>
                  <a:lnTo>
                    <a:pt x="21" y="27"/>
                  </a:lnTo>
                  <a:lnTo>
                    <a:pt x="19" y="27"/>
                  </a:lnTo>
                  <a:lnTo>
                    <a:pt x="18" y="28"/>
                  </a:lnTo>
                  <a:lnTo>
                    <a:pt x="16" y="29"/>
                  </a:lnTo>
                  <a:lnTo>
                    <a:pt x="14" y="29"/>
                  </a:lnTo>
                  <a:lnTo>
                    <a:pt x="13" y="28"/>
                  </a:lnTo>
                  <a:lnTo>
                    <a:pt x="11" y="27"/>
                  </a:lnTo>
                  <a:lnTo>
                    <a:pt x="10" y="24"/>
                  </a:lnTo>
                  <a:lnTo>
                    <a:pt x="9" y="22"/>
                  </a:lnTo>
                  <a:lnTo>
                    <a:pt x="9" y="21"/>
                  </a:lnTo>
                  <a:lnTo>
                    <a:pt x="31" y="21"/>
                  </a:lnTo>
                  <a:lnTo>
                    <a:pt x="31" y="19"/>
                  </a:lnTo>
                  <a:lnTo>
                    <a:pt x="30" y="15"/>
                  </a:lnTo>
                  <a:lnTo>
                    <a:pt x="30" y="13"/>
                  </a:lnTo>
                  <a:lnTo>
                    <a:pt x="30" y="11"/>
                  </a:lnTo>
                  <a:lnTo>
                    <a:pt x="29" y="9"/>
                  </a:lnTo>
                  <a:lnTo>
                    <a:pt x="28" y="8"/>
                  </a:lnTo>
                  <a:lnTo>
                    <a:pt x="16" y="8"/>
                  </a:lnTo>
                  <a:lnTo>
                    <a:pt x="17" y="8"/>
                  </a:lnTo>
                  <a:lnTo>
                    <a:pt x="18" y="8"/>
                  </a:lnTo>
                  <a:lnTo>
                    <a:pt x="19" y="9"/>
                  </a:lnTo>
                  <a:lnTo>
                    <a:pt x="20" y="9"/>
                  </a:lnTo>
                  <a:lnTo>
                    <a:pt x="21" y="10"/>
                  </a:lnTo>
                  <a:lnTo>
                    <a:pt x="21" y="12"/>
                  </a:lnTo>
                  <a:lnTo>
                    <a:pt x="22" y="15"/>
                  </a:lnTo>
                  <a:lnTo>
                    <a:pt x="9" y="15"/>
                  </a:lnTo>
                  <a:lnTo>
                    <a:pt x="9" y="13"/>
                  </a:lnTo>
                  <a:lnTo>
                    <a:pt x="10" y="12"/>
                  </a:lnTo>
                  <a:lnTo>
                    <a:pt x="10" y="10"/>
                  </a:lnTo>
                  <a:lnTo>
                    <a:pt x="11" y="9"/>
                  </a:lnTo>
                  <a:lnTo>
                    <a:pt x="12" y="9"/>
                  </a:lnTo>
                  <a:lnTo>
                    <a:pt x="13" y="8"/>
                  </a:lnTo>
                  <a:lnTo>
                    <a:pt x="14" y="8"/>
                  </a:lnTo>
                  <a:lnTo>
                    <a:pt x="16" y="8"/>
                  </a:lnTo>
                  <a:lnTo>
                    <a:pt x="28" y="8"/>
                  </a:lnTo>
                  <a:lnTo>
                    <a:pt x="27" y="4"/>
                  </a:lnTo>
                  <a:lnTo>
                    <a:pt x="24" y="3"/>
                  </a:lnTo>
                  <a:lnTo>
                    <a:pt x="22" y="1"/>
                  </a:lnTo>
                  <a:lnTo>
                    <a:pt x="19" y="0"/>
                  </a:lnTo>
                  <a:lnTo>
                    <a:pt x="15" y="0"/>
                  </a:lnTo>
                  <a:lnTo>
                    <a:pt x="13" y="0"/>
                  </a:lnTo>
                  <a:lnTo>
                    <a:pt x="12" y="0"/>
                  </a:lnTo>
                  <a:lnTo>
                    <a:pt x="8" y="1"/>
                  </a:lnTo>
                  <a:lnTo>
                    <a:pt x="7" y="3"/>
                  </a:lnTo>
                  <a:lnTo>
                    <a:pt x="4" y="4"/>
                  </a:lnTo>
                  <a:lnTo>
                    <a:pt x="3" y="8"/>
                  </a:lnTo>
                  <a:lnTo>
                    <a:pt x="2" y="9"/>
                  </a:lnTo>
                  <a:lnTo>
                    <a:pt x="1" y="11"/>
                  </a:lnTo>
                  <a:lnTo>
                    <a:pt x="1" y="13"/>
                  </a:lnTo>
                  <a:lnTo>
                    <a:pt x="0" y="15"/>
                  </a:lnTo>
                  <a:lnTo>
                    <a:pt x="0" y="16"/>
                  </a:lnTo>
                  <a:lnTo>
                    <a:pt x="0" y="18"/>
                  </a:lnTo>
                  <a:lnTo>
                    <a:pt x="0" y="21"/>
                  </a:lnTo>
                  <a:lnTo>
                    <a:pt x="0" y="22"/>
                  </a:lnTo>
                  <a:lnTo>
                    <a:pt x="1" y="24"/>
                  </a:lnTo>
                  <a:lnTo>
                    <a:pt x="1" y="26"/>
                  </a:lnTo>
                  <a:lnTo>
                    <a:pt x="3" y="29"/>
                  </a:lnTo>
                  <a:lnTo>
                    <a:pt x="4" y="32"/>
                  </a:lnTo>
                  <a:lnTo>
                    <a:pt x="7" y="33"/>
                  </a:lnTo>
                  <a:lnTo>
                    <a:pt x="9" y="35"/>
                  </a:lnTo>
                  <a:lnTo>
                    <a:pt x="12" y="36"/>
                  </a:lnTo>
                  <a:lnTo>
                    <a:pt x="13" y="36"/>
                  </a:lnTo>
                  <a:lnTo>
                    <a:pt x="15" y="36"/>
                  </a:lnTo>
                  <a:lnTo>
                    <a:pt x="18" y="36"/>
                  </a:lnTo>
                  <a:lnTo>
                    <a:pt x="21" y="36"/>
                  </a:lnTo>
                  <a:lnTo>
                    <a:pt x="23" y="35"/>
                  </a:lnTo>
                  <a:lnTo>
                    <a:pt x="25" y="33"/>
                  </a:lnTo>
                  <a:lnTo>
                    <a:pt x="27" y="32"/>
                  </a:lnTo>
                  <a:lnTo>
                    <a:pt x="28" y="30"/>
                  </a:lnTo>
                  <a:lnTo>
                    <a:pt x="29" y="27"/>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19" name="Freeform 1539"/>
            <p:cNvSpPr>
              <a:spLocks/>
            </p:cNvSpPr>
            <p:nvPr/>
          </p:nvSpPr>
          <p:spPr bwMode="auto">
            <a:xfrm>
              <a:off x="2802" y="3646"/>
              <a:ext cx="31" cy="37"/>
            </a:xfrm>
            <a:custGeom>
              <a:avLst/>
              <a:gdLst/>
              <a:ahLst/>
              <a:cxnLst>
                <a:cxn ang="0">
                  <a:pos x="0" y="25"/>
                </a:cxn>
                <a:cxn ang="0">
                  <a:pos x="1" y="27"/>
                </a:cxn>
                <a:cxn ang="0">
                  <a:pos x="3" y="32"/>
                </a:cxn>
                <a:cxn ang="0">
                  <a:pos x="6" y="35"/>
                </a:cxn>
                <a:cxn ang="0">
                  <a:pos x="12" y="36"/>
                </a:cxn>
                <a:cxn ang="0">
                  <a:pos x="18" y="36"/>
                </a:cxn>
                <a:cxn ang="0">
                  <a:pos x="23" y="35"/>
                </a:cxn>
                <a:cxn ang="0">
                  <a:pos x="26" y="33"/>
                </a:cxn>
                <a:cxn ang="0">
                  <a:pos x="28" y="31"/>
                </a:cxn>
                <a:cxn ang="0">
                  <a:pos x="29" y="27"/>
                </a:cxn>
                <a:cxn ang="0">
                  <a:pos x="29" y="22"/>
                </a:cxn>
                <a:cxn ang="0">
                  <a:pos x="28" y="19"/>
                </a:cxn>
                <a:cxn ang="0">
                  <a:pos x="25" y="17"/>
                </a:cxn>
                <a:cxn ang="0">
                  <a:pos x="18" y="15"/>
                </a:cxn>
                <a:cxn ang="0">
                  <a:pos x="12" y="13"/>
                </a:cxn>
                <a:cxn ang="0">
                  <a:pos x="10" y="11"/>
                </a:cxn>
                <a:cxn ang="0">
                  <a:pos x="10" y="9"/>
                </a:cxn>
                <a:cxn ang="0">
                  <a:pos x="11" y="8"/>
                </a:cxn>
                <a:cxn ang="0">
                  <a:pos x="15" y="7"/>
                </a:cxn>
                <a:cxn ang="0">
                  <a:pos x="18" y="8"/>
                </a:cxn>
                <a:cxn ang="0">
                  <a:pos x="20" y="9"/>
                </a:cxn>
                <a:cxn ang="0">
                  <a:pos x="29" y="12"/>
                </a:cxn>
                <a:cxn ang="0">
                  <a:pos x="28" y="7"/>
                </a:cxn>
                <a:cxn ang="0">
                  <a:pos x="24" y="3"/>
                </a:cxn>
                <a:cxn ang="0">
                  <a:pos x="21" y="1"/>
                </a:cxn>
                <a:cxn ang="0">
                  <a:pos x="15" y="0"/>
                </a:cxn>
                <a:cxn ang="0">
                  <a:pos x="9" y="1"/>
                </a:cxn>
                <a:cxn ang="0">
                  <a:pos x="5" y="3"/>
                </a:cxn>
                <a:cxn ang="0">
                  <a:pos x="3" y="7"/>
                </a:cxn>
                <a:cxn ang="0">
                  <a:pos x="2" y="11"/>
                </a:cxn>
                <a:cxn ang="0">
                  <a:pos x="3" y="15"/>
                </a:cxn>
                <a:cxn ang="0">
                  <a:pos x="4" y="18"/>
                </a:cxn>
                <a:cxn ang="0">
                  <a:pos x="8" y="21"/>
                </a:cxn>
                <a:cxn ang="0">
                  <a:pos x="19" y="23"/>
                </a:cxn>
                <a:cxn ang="0">
                  <a:pos x="21" y="25"/>
                </a:cxn>
                <a:cxn ang="0">
                  <a:pos x="21" y="27"/>
                </a:cxn>
                <a:cxn ang="0">
                  <a:pos x="18" y="29"/>
                </a:cxn>
                <a:cxn ang="0">
                  <a:pos x="14" y="29"/>
                </a:cxn>
                <a:cxn ang="0">
                  <a:pos x="12" y="29"/>
                </a:cxn>
                <a:cxn ang="0">
                  <a:pos x="10" y="27"/>
                </a:cxn>
                <a:cxn ang="0">
                  <a:pos x="9" y="26"/>
                </a:cxn>
                <a:cxn ang="0">
                  <a:pos x="0" y="24"/>
                </a:cxn>
              </a:cxnLst>
              <a:rect l="0" t="0" r="r" b="b"/>
              <a:pathLst>
                <a:path w="31" h="37">
                  <a:moveTo>
                    <a:pt x="0" y="24"/>
                  </a:moveTo>
                  <a:lnTo>
                    <a:pt x="0" y="25"/>
                  </a:lnTo>
                  <a:lnTo>
                    <a:pt x="1" y="26"/>
                  </a:lnTo>
                  <a:lnTo>
                    <a:pt x="1" y="27"/>
                  </a:lnTo>
                  <a:lnTo>
                    <a:pt x="2" y="30"/>
                  </a:lnTo>
                  <a:lnTo>
                    <a:pt x="3" y="32"/>
                  </a:lnTo>
                  <a:lnTo>
                    <a:pt x="4" y="33"/>
                  </a:lnTo>
                  <a:lnTo>
                    <a:pt x="6" y="35"/>
                  </a:lnTo>
                  <a:lnTo>
                    <a:pt x="8" y="36"/>
                  </a:lnTo>
                  <a:lnTo>
                    <a:pt x="12" y="36"/>
                  </a:lnTo>
                  <a:lnTo>
                    <a:pt x="15" y="36"/>
                  </a:lnTo>
                  <a:lnTo>
                    <a:pt x="18" y="36"/>
                  </a:lnTo>
                  <a:lnTo>
                    <a:pt x="21" y="36"/>
                  </a:lnTo>
                  <a:lnTo>
                    <a:pt x="23" y="35"/>
                  </a:lnTo>
                  <a:lnTo>
                    <a:pt x="25" y="34"/>
                  </a:lnTo>
                  <a:lnTo>
                    <a:pt x="26" y="33"/>
                  </a:lnTo>
                  <a:lnTo>
                    <a:pt x="28" y="32"/>
                  </a:lnTo>
                  <a:lnTo>
                    <a:pt x="28" y="31"/>
                  </a:lnTo>
                  <a:lnTo>
                    <a:pt x="29" y="30"/>
                  </a:lnTo>
                  <a:lnTo>
                    <a:pt x="29" y="27"/>
                  </a:lnTo>
                  <a:lnTo>
                    <a:pt x="30" y="25"/>
                  </a:lnTo>
                  <a:lnTo>
                    <a:pt x="29" y="22"/>
                  </a:lnTo>
                  <a:lnTo>
                    <a:pt x="29" y="21"/>
                  </a:lnTo>
                  <a:lnTo>
                    <a:pt x="28" y="19"/>
                  </a:lnTo>
                  <a:lnTo>
                    <a:pt x="27" y="18"/>
                  </a:lnTo>
                  <a:lnTo>
                    <a:pt x="25" y="17"/>
                  </a:lnTo>
                  <a:lnTo>
                    <a:pt x="23" y="16"/>
                  </a:lnTo>
                  <a:lnTo>
                    <a:pt x="18" y="15"/>
                  </a:lnTo>
                  <a:lnTo>
                    <a:pt x="15" y="14"/>
                  </a:lnTo>
                  <a:lnTo>
                    <a:pt x="12" y="13"/>
                  </a:lnTo>
                  <a:lnTo>
                    <a:pt x="11" y="12"/>
                  </a:lnTo>
                  <a:lnTo>
                    <a:pt x="10" y="11"/>
                  </a:lnTo>
                  <a:lnTo>
                    <a:pt x="10" y="10"/>
                  </a:lnTo>
                  <a:lnTo>
                    <a:pt x="10" y="9"/>
                  </a:lnTo>
                  <a:lnTo>
                    <a:pt x="10" y="9"/>
                  </a:lnTo>
                  <a:lnTo>
                    <a:pt x="11" y="8"/>
                  </a:lnTo>
                  <a:lnTo>
                    <a:pt x="13" y="8"/>
                  </a:lnTo>
                  <a:lnTo>
                    <a:pt x="15" y="7"/>
                  </a:lnTo>
                  <a:lnTo>
                    <a:pt x="18" y="8"/>
                  </a:lnTo>
                  <a:lnTo>
                    <a:pt x="18" y="8"/>
                  </a:lnTo>
                  <a:lnTo>
                    <a:pt x="19" y="9"/>
                  </a:lnTo>
                  <a:lnTo>
                    <a:pt x="20" y="9"/>
                  </a:lnTo>
                  <a:lnTo>
                    <a:pt x="21" y="12"/>
                  </a:lnTo>
                  <a:lnTo>
                    <a:pt x="29" y="12"/>
                  </a:lnTo>
                  <a:lnTo>
                    <a:pt x="28" y="9"/>
                  </a:lnTo>
                  <a:lnTo>
                    <a:pt x="28" y="7"/>
                  </a:lnTo>
                  <a:lnTo>
                    <a:pt x="27" y="4"/>
                  </a:lnTo>
                  <a:lnTo>
                    <a:pt x="24" y="3"/>
                  </a:lnTo>
                  <a:lnTo>
                    <a:pt x="23" y="2"/>
                  </a:lnTo>
                  <a:lnTo>
                    <a:pt x="21" y="1"/>
                  </a:lnTo>
                  <a:lnTo>
                    <a:pt x="18" y="0"/>
                  </a:lnTo>
                  <a:lnTo>
                    <a:pt x="15" y="0"/>
                  </a:lnTo>
                  <a:lnTo>
                    <a:pt x="12" y="0"/>
                  </a:lnTo>
                  <a:lnTo>
                    <a:pt x="9" y="1"/>
                  </a:lnTo>
                  <a:lnTo>
                    <a:pt x="7" y="2"/>
                  </a:lnTo>
                  <a:lnTo>
                    <a:pt x="5" y="3"/>
                  </a:lnTo>
                  <a:lnTo>
                    <a:pt x="3" y="4"/>
                  </a:lnTo>
                  <a:lnTo>
                    <a:pt x="3" y="7"/>
                  </a:lnTo>
                  <a:lnTo>
                    <a:pt x="2" y="9"/>
                  </a:lnTo>
                  <a:lnTo>
                    <a:pt x="2" y="11"/>
                  </a:lnTo>
                  <a:lnTo>
                    <a:pt x="2" y="14"/>
                  </a:lnTo>
                  <a:lnTo>
                    <a:pt x="3" y="15"/>
                  </a:lnTo>
                  <a:lnTo>
                    <a:pt x="3" y="17"/>
                  </a:lnTo>
                  <a:lnTo>
                    <a:pt x="4" y="18"/>
                  </a:lnTo>
                  <a:lnTo>
                    <a:pt x="6" y="19"/>
                  </a:lnTo>
                  <a:lnTo>
                    <a:pt x="8" y="21"/>
                  </a:lnTo>
                  <a:lnTo>
                    <a:pt x="13" y="21"/>
                  </a:lnTo>
                  <a:lnTo>
                    <a:pt x="19" y="23"/>
                  </a:lnTo>
                  <a:lnTo>
                    <a:pt x="21" y="24"/>
                  </a:lnTo>
                  <a:lnTo>
                    <a:pt x="21" y="25"/>
                  </a:lnTo>
                  <a:lnTo>
                    <a:pt x="21" y="26"/>
                  </a:lnTo>
                  <a:lnTo>
                    <a:pt x="21" y="27"/>
                  </a:lnTo>
                  <a:lnTo>
                    <a:pt x="20" y="28"/>
                  </a:lnTo>
                  <a:lnTo>
                    <a:pt x="18" y="29"/>
                  </a:lnTo>
                  <a:lnTo>
                    <a:pt x="16" y="29"/>
                  </a:lnTo>
                  <a:lnTo>
                    <a:pt x="14" y="29"/>
                  </a:lnTo>
                  <a:lnTo>
                    <a:pt x="13" y="29"/>
                  </a:lnTo>
                  <a:lnTo>
                    <a:pt x="12" y="29"/>
                  </a:lnTo>
                  <a:lnTo>
                    <a:pt x="11" y="28"/>
                  </a:lnTo>
                  <a:lnTo>
                    <a:pt x="10" y="27"/>
                  </a:lnTo>
                  <a:lnTo>
                    <a:pt x="9" y="27"/>
                  </a:lnTo>
                  <a:lnTo>
                    <a:pt x="9" y="26"/>
                  </a:lnTo>
                  <a:lnTo>
                    <a:pt x="9"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0" name="Freeform 1540"/>
            <p:cNvSpPr>
              <a:spLocks/>
            </p:cNvSpPr>
            <p:nvPr/>
          </p:nvSpPr>
          <p:spPr bwMode="auto">
            <a:xfrm>
              <a:off x="2878" y="3633"/>
              <a:ext cx="33" cy="50"/>
            </a:xfrm>
            <a:custGeom>
              <a:avLst/>
              <a:gdLst/>
              <a:ahLst/>
              <a:cxnLst>
                <a:cxn ang="0">
                  <a:pos x="23" y="0"/>
                </a:cxn>
                <a:cxn ang="0">
                  <a:pos x="21" y="15"/>
                </a:cxn>
                <a:cxn ang="0">
                  <a:pos x="16" y="12"/>
                </a:cxn>
                <a:cxn ang="0">
                  <a:pos x="10" y="12"/>
                </a:cxn>
                <a:cxn ang="0">
                  <a:pos x="8" y="12"/>
                </a:cxn>
                <a:cxn ang="0">
                  <a:pos x="3" y="17"/>
                </a:cxn>
                <a:cxn ang="0">
                  <a:pos x="2" y="20"/>
                </a:cxn>
                <a:cxn ang="0">
                  <a:pos x="0" y="27"/>
                </a:cxn>
                <a:cxn ang="0">
                  <a:pos x="0" y="31"/>
                </a:cxn>
                <a:cxn ang="0">
                  <a:pos x="0" y="35"/>
                </a:cxn>
                <a:cxn ang="0">
                  <a:pos x="2" y="42"/>
                </a:cxn>
                <a:cxn ang="0">
                  <a:pos x="6" y="46"/>
                </a:cxn>
                <a:cxn ang="0">
                  <a:pos x="10" y="49"/>
                </a:cxn>
                <a:cxn ang="0">
                  <a:pos x="13" y="49"/>
                </a:cxn>
                <a:cxn ang="0">
                  <a:pos x="16" y="49"/>
                </a:cxn>
                <a:cxn ang="0">
                  <a:pos x="19" y="48"/>
                </a:cxn>
                <a:cxn ang="0">
                  <a:pos x="21" y="46"/>
                </a:cxn>
                <a:cxn ang="0">
                  <a:pos x="24" y="48"/>
                </a:cxn>
                <a:cxn ang="0">
                  <a:pos x="32" y="20"/>
                </a:cxn>
                <a:cxn ang="0">
                  <a:pos x="17" y="20"/>
                </a:cxn>
                <a:cxn ang="0">
                  <a:pos x="20" y="21"/>
                </a:cxn>
                <a:cxn ang="0">
                  <a:pos x="22" y="24"/>
                </a:cxn>
                <a:cxn ang="0">
                  <a:pos x="23" y="29"/>
                </a:cxn>
                <a:cxn ang="0">
                  <a:pos x="23" y="33"/>
                </a:cxn>
                <a:cxn ang="0">
                  <a:pos x="22" y="37"/>
                </a:cxn>
                <a:cxn ang="0">
                  <a:pos x="20" y="40"/>
                </a:cxn>
                <a:cxn ang="0">
                  <a:pos x="18" y="41"/>
                </a:cxn>
                <a:cxn ang="0">
                  <a:pos x="14" y="41"/>
                </a:cxn>
                <a:cxn ang="0">
                  <a:pos x="12" y="40"/>
                </a:cxn>
                <a:cxn ang="0">
                  <a:pos x="9" y="37"/>
                </a:cxn>
                <a:cxn ang="0">
                  <a:pos x="9" y="33"/>
                </a:cxn>
                <a:cxn ang="0">
                  <a:pos x="9" y="29"/>
                </a:cxn>
                <a:cxn ang="0">
                  <a:pos x="10" y="24"/>
                </a:cxn>
                <a:cxn ang="0">
                  <a:pos x="12" y="21"/>
                </a:cxn>
                <a:cxn ang="0">
                  <a:pos x="14" y="20"/>
                </a:cxn>
                <a:cxn ang="0">
                  <a:pos x="32" y="20"/>
                </a:cxn>
              </a:cxnLst>
              <a:rect l="0" t="0" r="r" b="b"/>
              <a:pathLst>
                <a:path w="33" h="50">
                  <a:moveTo>
                    <a:pt x="32" y="0"/>
                  </a:moveTo>
                  <a:lnTo>
                    <a:pt x="23" y="0"/>
                  </a:lnTo>
                  <a:lnTo>
                    <a:pt x="23" y="17"/>
                  </a:lnTo>
                  <a:lnTo>
                    <a:pt x="21" y="15"/>
                  </a:lnTo>
                  <a:lnTo>
                    <a:pt x="19" y="13"/>
                  </a:lnTo>
                  <a:lnTo>
                    <a:pt x="16" y="12"/>
                  </a:lnTo>
                  <a:lnTo>
                    <a:pt x="13" y="12"/>
                  </a:lnTo>
                  <a:lnTo>
                    <a:pt x="10" y="12"/>
                  </a:lnTo>
                  <a:lnTo>
                    <a:pt x="9" y="12"/>
                  </a:lnTo>
                  <a:lnTo>
                    <a:pt x="8" y="12"/>
                  </a:lnTo>
                  <a:lnTo>
                    <a:pt x="6" y="14"/>
                  </a:lnTo>
                  <a:lnTo>
                    <a:pt x="3" y="17"/>
                  </a:lnTo>
                  <a:lnTo>
                    <a:pt x="3" y="18"/>
                  </a:lnTo>
                  <a:lnTo>
                    <a:pt x="2" y="20"/>
                  </a:lnTo>
                  <a:lnTo>
                    <a:pt x="1" y="23"/>
                  </a:lnTo>
                  <a:lnTo>
                    <a:pt x="0" y="27"/>
                  </a:lnTo>
                  <a:lnTo>
                    <a:pt x="0" y="29"/>
                  </a:lnTo>
                  <a:lnTo>
                    <a:pt x="0" y="31"/>
                  </a:lnTo>
                  <a:lnTo>
                    <a:pt x="0" y="33"/>
                  </a:lnTo>
                  <a:lnTo>
                    <a:pt x="0" y="35"/>
                  </a:lnTo>
                  <a:lnTo>
                    <a:pt x="1" y="38"/>
                  </a:lnTo>
                  <a:lnTo>
                    <a:pt x="2" y="42"/>
                  </a:lnTo>
                  <a:lnTo>
                    <a:pt x="3" y="45"/>
                  </a:lnTo>
                  <a:lnTo>
                    <a:pt x="6" y="46"/>
                  </a:lnTo>
                  <a:lnTo>
                    <a:pt x="8" y="48"/>
                  </a:lnTo>
                  <a:lnTo>
                    <a:pt x="10" y="49"/>
                  </a:lnTo>
                  <a:lnTo>
                    <a:pt x="12" y="49"/>
                  </a:lnTo>
                  <a:lnTo>
                    <a:pt x="13" y="49"/>
                  </a:lnTo>
                  <a:lnTo>
                    <a:pt x="15" y="49"/>
                  </a:lnTo>
                  <a:lnTo>
                    <a:pt x="16" y="49"/>
                  </a:lnTo>
                  <a:lnTo>
                    <a:pt x="18" y="49"/>
                  </a:lnTo>
                  <a:lnTo>
                    <a:pt x="19" y="48"/>
                  </a:lnTo>
                  <a:lnTo>
                    <a:pt x="20" y="47"/>
                  </a:lnTo>
                  <a:lnTo>
                    <a:pt x="21" y="46"/>
                  </a:lnTo>
                  <a:lnTo>
                    <a:pt x="24" y="44"/>
                  </a:lnTo>
                  <a:lnTo>
                    <a:pt x="24" y="48"/>
                  </a:lnTo>
                  <a:lnTo>
                    <a:pt x="32" y="48"/>
                  </a:lnTo>
                  <a:lnTo>
                    <a:pt x="32" y="20"/>
                  </a:lnTo>
                  <a:lnTo>
                    <a:pt x="16" y="20"/>
                  </a:lnTo>
                  <a:lnTo>
                    <a:pt x="17" y="20"/>
                  </a:lnTo>
                  <a:lnTo>
                    <a:pt x="19" y="20"/>
                  </a:lnTo>
                  <a:lnTo>
                    <a:pt x="20" y="21"/>
                  </a:lnTo>
                  <a:lnTo>
                    <a:pt x="21" y="22"/>
                  </a:lnTo>
                  <a:lnTo>
                    <a:pt x="22" y="24"/>
                  </a:lnTo>
                  <a:lnTo>
                    <a:pt x="23" y="26"/>
                  </a:lnTo>
                  <a:lnTo>
                    <a:pt x="23" y="29"/>
                  </a:lnTo>
                  <a:lnTo>
                    <a:pt x="23" y="30"/>
                  </a:lnTo>
                  <a:lnTo>
                    <a:pt x="23" y="33"/>
                  </a:lnTo>
                  <a:lnTo>
                    <a:pt x="23" y="35"/>
                  </a:lnTo>
                  <a:lnTo>
                    <a:pt x="22" y="37"/>
                  </a:lnTo>
                  <a:lnTo>
                    <a:pt x="21" y="38"/>
                  </a:lnTo>
                  <a:lnTo>
                    <a:pt x="20" y="40"/>
                  </a:lnTo>
                  <a:lnTo>
                    <a:pt x="19" y="41"/>
                  </a:lnTo>
                  <a:lnTo>
                    <a:pt x="18" y="41"/>
                  </a:lnTo>
                  <a:lnTo>
                    <a:pt x="16" y="42"/>
                  </a:lnTo>
                  <a:lnTo>
                    <a:pt x="14" y="41"/>
                  </a:lnTo>
                  <a:lnTo>
                    <a:pt x="13" y="41"/>
                  </a:lnTo>
                  <a:lnTo>
                    <a:pt x="12" y="40"/>
                  </a:lnTo>
                  <a:lnTo>
                    <a:pt x="10" y="38"/>
                  </a:lnTo>
                  <a:lnTo>
                    <a:pt x="9" y="37"/>
                  </a:lnTo>
                  <a:lnTo>
                    <a:pt x="9" y="35"/>
                  </a:lnTo>
                  <a:lnTo>
                    <a:pt x="9" y="33"/>
                  </a:lnTo>
                  <a:lnTo>
                    <a:pt x="8" y="30"/>
                  </a:lnTo>
                  <a:lnTo>
                    <a:pt x="9" y="29"/>
                  </a:lnTo>
                  <a:lnTo>
                    <a:pt x="9" y="26"/>
                  </a:lnTo>
                  <a:lnTo>
                    <a:pt x="10" y="24"/>
                  </a:lnTo>
                  <a:lnTo>
                    <a:pt x="10" y="22"/>
                  </a:lnTo>
                  <a:lnTo>
                    <a:pt x="12" y="21"/>
                  </a:lnTo>
                  <a:lnTo>
                    <a:pt x="13" y="20"/>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1" name="Freeform 1541"/>
            <p:cNvSpPr>
              <a:spLocks/>
            </p:cNvSpPr>
            <p:nvPr/>
          </p:nvSpPr>
          <p:spPr bwMode="auto">
            <a:xfrm>
              <a:off x="2925" y="3646"/>
              <a:ext cx="31" cy="37"/>
            </a:xfrm>
            <a:custGeom>
              <a:avLst/>
              <a:gdLst/>
              <a:ahLst/>
              <a:cxnLst>
                <a:cxn ang="0">
                  <a:pos x="21" y="27"/>
                </a:cxn>
                <a:cxn ang="0">
                  <a:pos x="18" y="28"/>
                </a:cxn>
                <a:cxn ang="0">
                  <a:pos x="14" y="29"/>
                </a:cxn>
                <a:cxn ang="0">
                  <a:pos x="11" y="27"/>
                </a:cxn>
                <a:cxn ang="0">
                  <a:pos x="9" y="22"/>
                </a:cxn>
                <a:cxn ang="0">
                  <a:pos x="30" y="21"/>
                </a:cxn>
                <a:cxn ang="0">
                  <a:pos x="30" y="15"/>
                </a:cxn>
                <a:cxn ang="0">
                  <a:pos x="29" y="11"/>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8" y="0"/>
                </a:cxn>
                <a:cxn ang="0">
                  <a:pos x="13" y="0"/>
                </a:cxn>
                <a:cxn ang="0">
                  <a:pos x="8" y="1"/>
                </a:cxn>
                <a:cxn ang="0">
                  <a:pos x="4" y="4"/>
                </a:cxn>
                <a:cxn ang="0">
                  <a:pos x="2" y="9"/>
                </a:cxn>
                <a:cxn ang="0">
                  <a:pos x="1" y="13"/>
                </a:cxn>
                <a:cxn ang="0">
                  <a:pos x="0" y="16"/>
                </a:cxn>
                <a:cxn ang="0">
                  <a:pos x="0" y="21"/>
                </a:cxn>
                <a:cxn ang="0">
                  <a:pos x="1" y="24"/>
                </a:cxn>
                <a:cxn ang="0">
                  <a:pos x="3" y="29"/>
                </a:cxn>
                <a:cxn ang="0">
                  <a:pos x="7" y="33"/>
                </a:cxn>
                <a:cxn ang="0">
                  <a:pos x="12" y="36"/>
                </a:cxn>
                <a:cxn ang="0">
                  <a:pos x="15" y="36"/>
                </a:cxn>
                <a:cxn ang="0">
                  <a:pos x="20" y="36"/>
                </a:cxn>
                <a:cxn ang="0">
                  <a:pos x="25" y="33"/>
                </a:cxn>
                <a:cxn ang="0">
                  <a:pos x="28" y="30"/>
                </a:cxn>
                <a:cxn ang="0">
                  <a:pos x="30" y="25"/>
                </a:cxn>
              </a:cxnLst>
              <a:rect l="0" t="0" r="r" b="b"/>
              <a:pathLst>
                <a:path w="31" h="37">
                  <a:moveTo>
                    <a:pt x="22" y="25"/>
                  </a:moveTo>
                  <a:lnTo>
                    <a:pt x="21" y="27"/>
                  </a:lnTo>
                  <a:lnTo>
                    <a:pt x="19" y="27"/>
                  </a:lnTo>
                  <a:lnTo>
                    <a:pt x="18" y="28"/>
                  </a:lnTo>
                  <a:lnTo>
                    <a:pt x="15" y="29"/>
                  </a:lnTo>
                  <a:lnTo>
                    <a:pt x="14" y="29"/>
                  </a:lnTo>
                  <a:lnTo>
                    <a:pt x="13" y="28"/>
                  </a:lnTo>
                  <a:lnTo>
                    <a:pt x="11" y="27"/>
                  </a:lnTo>
                  <a:lnTo>
                    <a:pt x="9" y="24"/>
                  </a:lnTo>
                  <a:lnTo>
                    <a:pt x="9" y="22"/>
                  </a:lnTo>
                  <a:lnTo>
                    <a:pt x="9" y="21"/>
                  </a:lnTo>
                  <a:lnTo>
                    <a:pt x="30" y="21"/>
                  </a:lnTo>
                  <a:lnTo>
                    <a:pt x="30" y="19"/>
                  </a:lnTo>
                  <a:lnTo>
                    <a:pt x="30" y="15"/>
                  </a:lnTo>
                  <a:lnTo>
                    <a:pt x="30" y="13"/>
                  </a:lnTo>
                  <a:lnTo>
                    <a:pt x="29" y="11"/>
                  </a:lnTo>
                  <a:lnTo>
                    <a:pt x="29" y="9"/>
                  </a:lnTo>
                  <a:lnTo>
                    <a:pt x="28" y="8"/>
                  </a:lnTo>
                  <a:lnTo>
                    <a:pt x="15" y="8"/>
                  </a:lnTo>
                  <a:lnTo>
                    <a:pt x="17" y="8"/>
                  </a:lnTo>
                  <a:lnTo>
                    <a:pt x="18" y="8"/>
                  </a:lnTo>
                  <a:lnTo>
                    <a:pt x="19" y="9"/>
                  </a:lnTo>
                  <a:lnTo>
                    <a:pt x="20" y="9"/>
                  </a:lnTo>
                  <a:lnTo>
                    <a:pt x="21" y="10"/>
                  </a:lnTo>
                  <a:lnTo>
                    <a:pt x="21" y="12"/>
                  </a:lnTo>
                  <a:lnTo>
                    <a:pt x="22" y="15"/>
                  </a:lnTo>
                  <a:lnTo>
                    <a:pt x="9" y="15"/>
                  </a:lnTo>
                  <a:lnTo>
                    <a:pt x="9" y="13"/>
                  </a:lnTo>
                  <a:lnTo>
                    <a:pt x="9" y="12"/>
                  </a:lnTo>
                  <a:lnTo>
                    <a:pt x="10" y="10"/>
                  </a:lnTo>
                  <a:lnTo>
                    <a:pt x="11" y="9"/>
                  </a:lnTo>
                  <a:lnTo>
                    <a:pt x="12" y="9"/>
                  </a:lnTo>
                  <a:lnTo>
                    <a:pt x="13" y="8"/>
                  </a:lnTo>
                  <a:lnTo>
                    <a:pt x="14" y="8"/>
                  </a:lnTo>
                  <a:lnTo>
                    <a:pt x="15" y="8"/>
                  </a:lnTo>
                  <a:lnTo>
                    <a:pt x="28" y="8"/>
                  </a:lnTo>
                  <a:lnTo>
                    <a:pt x="27" y="4"/>
                  </a:lnTo>
                  <a:lnTo>
                    <a:pt x="24" y="3"/>
                  </a:lnTo>
                  <a:lnTo>
                    <a:pt x="22" y="1"/>
                  </a:lnTo>
                  <a:lnTo>
                    <a:pt x="18" y="0"/>
                  </a:lnTo>
                  <a:lnTo>
                    <a:pt x="15" y="0"/>
                  </a:lnTo>
                  <a:lnTo>
                    <a:pt x="13" y="0"/>
                  </a:lnTo>
                  <a:lnTo>
                    <a:pt x="12" y="0"/>
                  </a:lnTo>
                  <a:lnTo>
                    <a:pt x="8" y="1"/>
                  </a:lnTo>
                  <a:lnTo>
                    <a:pt x="7" y="3"/>
                  </a:lnTo>
                  <a:lnTo>
                    <a:pt x="4" y="4"/>
                  </a:lnTo>
                  <a:lnTo>
                    <a:pt x="3" y="8"/>
                  </a:lnTo>
                  <a:lnTo>
                    <a:pt x="2" y="9"/>
                  </a:lnTo>
                  <a:lnTo>
                    <a:pt x="1" y="11"/>
                  </a:lnTo>
                  <a:lnTo>
                    <a:pt x="1" y="13"/>
                  </a:lnTo>
                  <a:lnTo>
                    <a:pt x="0" y="15"/>
                  </a:lnTo>
                  <a:lnTo>
                    <a:pt x="0" y="16"/>
                  </a:lnTo>
                  <a:lnTo>
                    <a:pt x="0" y="18"/>
                  </a:lnTo>
                  <a:lnTo>
                    <a:pt x="0" y="21"/>
                  </a:lnTo>
                  <a:lnTo>
                    <a:pt x="0" y="22"/>
                  </a:lnTo>
                  <a:lnTo>
                    <a:pt x="1" y="24"/>
                  </a:lnTo>
                  <a:lnTo>
                    <a:pt x="1" y="26"/>
                  </a:lnTo>
                  <a:lnTo>
                    <a:pt x="3" y="29"/>
                  </a:lnTo>
                  <a:lnTo>
                    <a:pt x="4" y="32"/>
                  </a:lnTo>
                  <a:lnTo>
                    <a:pt x="7" y="33"/>
                  </a:lnTo>
                  <a:lnTo>
                    <a:pt x="9" y="35"/>
                  </a:lnTo>
                  <a:lnTo>
                    <a:pt x="12" y="36"/>
                  </a:lnTo>
                  <a:lnTo>
                    <a:pt x="13" y="36"/>
                  </a:lnTo>
                  <a:lnTo>
                    <a:pt x="15" y="36"/>
                  </a:lnTo>
                  <a:lnTo>
                    <a:pt x="18" y="36"/>
                  </a:lnTo>
                  <a:lnTo>
                    <a:pt x="20" y="36"/>
                  </a:lnTo>
                  <a:lnTo>
                    <a:pt x="23" y="35"/>
                  </a:lnTo>
                  <a:lnTo>
                    <a:pt x="25" y="33"/>
                  </a:lnTo>
                  <a:lnTo>
                    <a:pt x="27" y="32"/>
                  </a:lnTo>
                  <a:lnTo>
                    <a:pt x="28" y="30"/>
                  </a:lnTo>
                  <a:lnTo>
                    <a:pt x="29" y="27"/>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2" name="Freeform 1542"/>
            <p:cNvSpPr>
              <a:spLocks/>
            </p:cNvSpPr>
            <p:nvPr/>
          </p:nvSpPr>
          <p:spPr bwMode="auto">
            <a:xfrm>
              <a:off x="3002" y="3646"/>
              <a:ext cx="31" cy="37"/>
            </a:xfrm>
            <a:custGeom>
              <a:avLst/>
              <a:gdLst/>
              <a:ahLst/>
              <a:cxnLst>
                <a:cxn ang="0">
                  <a:pos x="20" y="26"/>
                </a:cxn>
                <a:cxn ang="0">
                  <a:pos x="19" y="27"/>
                </a:cxn>
                <a:cxn ang="0">
                  <a:pos x="15" y="29"/>
                </a:cxn>
                <a:cxn ang="0">
                  <a:pos x="13" y="28"/>
                </a:cxn>
                <a:cxn ang="0">
                  <a:pos x="11" y="26"/>
                </a:cxn>
                <a:cxn ang="0">
                  <a:pos x="9" y="23"/>
                </a:cxn>
                <a:cxn ang="0">
                  <a:pos x="9" y="19"/>
                </a:cxn>
                <a:cxn ang="0">
                  <a:pos x="9" y="14"/>
                </a:cxn>
                <a:cxn ang="0">
                  <a:pos x="11" y="10"/>
                </a:cxn>
                <a:cxn ang="0">
                  <a:pos x="13" y="9"/>
                </a:cxn>
                <a:cxn ang="0">
                  <a:pos x="15" y="8"/>
                </a:cxn>
                <a:cxn ang="0">
                  <a:pos x="19" y="9"/>
                </a:cxn>
                <a:cxn ang="0">
                  <a:pos x="21" y="13"/>
                </a:cxn>
                <a:cxn ang="0">
                  <a:pos x="29" y="10"/>
                </a:cxn>
                <a:cxn ang="0">
                  <a:pos x="27" y="6"/>
                </a:cxn>
                <a:cxn ang="0">
                  <a:pos x="23" y="2"/>
                </a:cxn>
                <a:cxn ang="0">
                  <a:pos x="18" y="0"/>
                </a:cxn>
                <a:cxn ang="0">
                  <a:pos x="12" y="0"/>
                </a:cxn>
                <a:cxn ang="0">
                  <a:pos x="6" y="3"/>
                </a:cxn>
                <a:cxn ang="0">
                  <a:pos x="3" y="8"/>
                </a:cxn>
                <a:cxn ang="0">
                  <a:pos x="1" y="11"/>
                </a:cxn>
                <a:cxn ang="0">
                  <a:pos x="0" y="15"/>
                </a:cxn>
                <a:cxn ang="0">
                  <a:pos x="0" y="18"/>
                </a:cxn>
                <a:cxn ang="0">
                  <a:pos x="0" y="22"/>
                </a:cxn>
                <a:cxn ang="0">
                  <a:pos x="3" y="29"/>
                </a:cxn>
                <a:cxn ang="0">
                  <a:pos x="6" y="34"/>
                </a:cxn>
                <a:cxn ang="0">
                  <a:pos x="10" y="36"/>
                </a:cxn>
                <a:cxn ang="0">
                  <a:pos x="13" y="36"/>
                </a:cxn>
                <a:cxn ang="0">
                  <a:pos x="18" y="36"/>
                </a:cxn>
                <a:cxn ang="0">
                  <a:pos x="23" y="34"/>
                </a:cxn>
                <a:cxn ang="0">
                  <a:pos x="27" y="31"/>
                </a:cxn>
                <a:cxn ang="0">
                  <a:pos x="29" y="26"/>
                </a:cxn>
                <a:cxn ang="0">
                  <a:pos x="21" y="22"/>
                </a:cxn>
              </a:cxnLst>
              <a:rect l="0" t="0" r="r" b="b"/>
              <a:pathLst>
                <a:path w="31" h="37">
                  <a:moveTo>
                    <a:pt x="21" y="22"/>
                  </a:moveTo>
                  <a:lnTo>
                    <a:pt x="20" y="26"/>
                  </a:lnTo>
                  <a:lnTo>
                    <a:pt x="20" y="27"/>
                  </a:lnTo>
                  <a:lnTo>
                    <a:pt x="19" y="27"/>
                  </a:lnTo>
                  <a:lnTo>
                    <a:pt x="18" y="28"/>
                  </a:lnTo>
                  <a:lnTo>
                    <a:pt x="15" y="29"/>
                  </a:lnTo>
                  <a:lnTo>
                    <a:pt x="14" y="28"/>
                  </a:lnTo>
                  <a:lnTo>
                    <a:pt x="13" y="28"/>
                  </a:lnTo>
                  <a:lnTo>
                    <a:pt x="12" y="27"/>
                  </a:lnTo>
                  <a:lnTo>
                    <a:pt x="11" y="26"/>
                  </a:lnTo>
                  <a:lnTo>
                    <a:pt x="10" y="25"/>
                  </a:lnTo>
                  <a:lnTo>
                    <a:pt x="9" y="23"/>
                  </a:lnTo>
                  <a:lnTo>
                    <a:pt x="9" y="21"/>
                  </a:lnTo>
                  <a:lnTo>
                    <a:pt x="9" y="19"/>
                  </a:lnTo>
                  <a:lnTo>
                    <a:pt x="9" y="16"/>
                  </a:lnTo>
                  <a:lnTo>
                    <a:pt x="9" y="14"/>
                  </a:lnTo>
                  <a:lnTo>
                    <a:pt x="10" y="12"/>
                  </a:lnTo>
                  <a:lnTo>
                    <a:pt x="11" y="10"/>
                  </a:lnTo>
                  <a:lnTo>
                    <a:pt x="12" y="9"/>
                  </a:lnTo>
                  <a:lnTo>
                    <a:pt x="13" y="9"/>
                  </a:lnTo>
                  <a:lnTo>
                    <a:pt x="14" y="8"/>
                  </a:lnTo>
                  <a:lnTo>
                    <a:pt x="15" y="8"/>
                  </a:lnTo>
                  <a:lnTo>
                    <a:pt x="18" y="8"/>
                  </a:lnTo>
                  <a:lnTo>
                    <a:pt x="19" y="9"/>
                  </a:lnTo>
                  <a:lnTo>
                    <a:pt x="20" y="11"/>
                  </a:lnTo>
                  <a:lnTo>
                    <a:pt x="21" y="13"/>
                  </a:lnTo>
                  <a:lnTo>
                    <a:pt x="29" y="13"/>
                  </a:lnTo>
                  <a:lnTo>
                    <a:pt x="29" y="10"/>
                  </a:lnTo>
                  <a:lnTo>
                    <a:pt x="28" y="8"/>
                  </a:lnTo>
                  <a:lnTo>
                    <a:pt x="27" y="6"/>
                  </a:lnTo>
                  <a:lnTo>
                    <a:pt x="25" y="3"/>
                  </a:lnTo>
                  <a:lnTo>
                    <a:pt x="23" y="2"/>
                  </a:lnTo>
                  <a:lnTo>
                    <a:pt x="21" y="1"/>
                  </a:lnTo>
                  <a:lnTo>
                    <a:pt x="18" y="0"/>
                  </a:lnTo>
                  <a:lnTo>
                    <a:pt x="15" y="0"/>
                  </a:lnTo>
                  <a:lnTo>
                    <a:pt x="12" y="0"/>
                  </a:lnTo>
                  <a:lnTo>
                    <a:pt x="8" y="1"/>
                  </a:lnTo>
                  <a:lnTo>
                    <a:pt x="6" y="3"/>
                  </a:lnTo>
                  <a:lnTo>
                    <a:pt x="4" y="4"/>
                  </a:lnTo>
                  <a:lnTo>
                    <a:pt x="3" y="8"/>
                  </a:lnTo>
                  <a:lnTo>
                    <a:pt x="2" y="9"/>
                  </a:lnTo>
                  <a:lnTo>
                    <a:pt x="1" y="11"/>
                  </a:lnTo>
                  <a:lnTo>
                    <a:pt x="0" y="13"/>
                  </a:lnTo>
                  <a:lnTo>
                    <a:pt x="0" y="15"/>
                  </a:lnTo>
                  <a:lnTo>
                    <a:pt x="0" y="16"/>
                  </a:lnTo>
                  <a:lnTo>
                    <a:pt x="0" y="18"/>
                  </a:lnTo>
                  <a:lnTo>
                    <a:pt x="0" y="21"/>
                  </a:lnTo>
                  <a:lnTo>
                    <a:pt x="0" y="22"/>
                  </a:lnTo>
                  <a:lnTo>
                    <a:pt x="1" y="26"/>
                  </a:lnTo>
                  <a:lnTo>
                    <a:pt x="3" y="29"/>
                  </a:lnTo>
                  <a:lnTo>
                    <a:pt x="4" y="32"/>
                  </a:lnTo>
                  <a:lnTo>
                    <a:pt x="6" y="34"/>
                  </a:lnTo>
                  <a:lnTo>
                    <a:pt x="8" y="35"/>
                  </a:lnTo>
                  <a:lnTo>
                    <a:pt x="10" y="36"/>
                  </a:lnTo>
                  <a:lnTo>
                    <a:pt x="12" y="36"/>
                  </a:lnTo>
                  <a:lnTo>
                    <a:pt x="13" y="36"/>
                  </a:lnTo>
                  <a:lnTo>
                    <a:pt x="15" y="36"/>
                  </a:lnTo>
                  <a:lnTo>
                    <a:pt x="18" y="36"/>
                  </a:lnTo>
                  <a:lnTo>
                    <a:pt x="21" y="36"/>
                  </a:lnTo>
                  <a:lnTo>
                    <a:pt x="23" y="34"/>
                  </a:lnTo>
                  <a:lnTo>
                    <a:pt x="25" y="33"/>
                  </a:lnTo>
                  <a:lnTo>
                    <a:pt x="27" y="31"/>
                  </a:lnTo>
                  <a:lnTo>
                    <a:pt x="28" y="28"/>
                  </a:lnTo>
                  <a:lnTo>
                    <a:pt x="29" y="26"/>
                  </a:lnTo>
                  <a:lnTo>
                    <a:pt x="30" y="22"/>
                  </a:lnTo>
                  <a:lnTo>
                    <a:pt x="21"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3" name="Freeform 1543"/>
            <p:cNvSpPr>
              <a:spLocks/>
            </p:cNvSpPr>
            <p:nvPr/>
          </p:nvSpPr>
          <p:spPr bwMode="auto">
            <a:xfrm>
              <a:off x="3044" y="3646"/>
              <a:ext cx="31" cy="37"/>
            </a:xfrm>
            <a:custGeom>
              <a:avLst/>
              <a:gdLst/>
              <a:ahLst/>
              <a:cxnLst>
                <a:cxn ang="0">
                  <a:pos x="20" y="33"/>
                </a:cxn>
                <a:cxn ang="0">
                  <a:pos x="22" y="35"/>
                </a:cxn>
                <a:cxn ang="0">
                  <a:pos x="30" y="34"/>
                </a:cxn>
                <a:cxn ang="0">
                  <a:pos x="29" y="33"/>
                </a:cxn>
                <a:cxn ang="0">
                  <a:pos x="28" y="31"/>
                </a:cxn>
                <a:cxn ang="0">
                  <a:pos x="28" y="19"/>
                </a:cxn>
                <a:cxn ang="0">
                  <a:pos x="20" y="21"/>
                </a:cxn>
                <a:cxn ang="0">
                  <a:pos x="20" y="25"/>
                </a:cxn>
                <a:cxn ang="0">
                  <a:pos x="18" y="27"/>
                </a:cxn>
                <a:cxn ang="0">
                  <a:pos x="16" y="29"/>
                </a:cxn>
                <a:cxn ang="0">
                  <a:pos x="13" y="29"/>
                </a:cxn>
                <a:cxn ang="0">
                  <a:pos x="11" y="29"/>
                </a:cxn>
                <a:cxn ang="0">
                  <a:pos x="9" y="27"/>
                </a:cxn>
                <a:cxn ang="0">
                  <a:pos x="8" y="26"/>
                </a:cxn>
                <a:cxn ang="0">
                  <a:pos x="8" y="24"/>
                </a:cxn>
                <a:cxn ang="0">
                  <a:pos x="11" y="21"/>
                </a:cxn>
                <a:cxn ang="0">
                  <a:pos x="16" y="21"/>
                </a:cxn>
                <a:cxn ang="0">
                  <a:pos x="20" y="19"/>
                </a:cxn>
                <a:cxn ang="0">
                  <a:pos x="28" y="9"/>
                </a:cxn>
                <a:cxn ang="0">
                  <a:pos x="28" y="6"/>
                </a:cxn>
                <a:cxn ang="0">
                  <a:pos x="25" y="3"/>
                </a:cxn>
                <a:cxn ang="0">
                  <a:pos x="20" y="1"/>
                </a:cxn>
                <a:cxn ang="0">
                  <a:pos x="14" y="0"/>
                </a:cxn>
                <a:cxn ang="0">
                  <a:pos x="9" y="1"/>
                </a:cxn>
                <a:cxn ang="0">
                  <a:pos x="4" y="3"/>
                </a:cxn>
                <a:cxn ang="0">
                  <a:pos x="2" y="6"/>
                </a:cxn>
                <a:cxn ang="0">
                  <a:pos x="1" y="11"/>
                </a:cxn>
                <a:cxn ang="0">
                  <a:pos x="9" y="12"/>
                </a:cxn>
                <a:cxn ang="0">
                  <a:pos x="10" y="9"/>
                </a:cxn>
                <a:cxn ang="0">
                  <a:pos x="13" y="8"/>
                </a:cxn>
                <a:cxn ang="0">
                  <a:pos x="17" y="8"/>
                </a:cxn>
                <a:cxn ang="0">
                  <a:pos x="20" y="9"/>
                </a:cxn>
                <a:cxn ang="0">
                  <a:pos x="20" y="11"/>
                </a:cxn>
                <a:cxn ang="0">
                  <a:pos x="19" y="13"/>
                </a:cxn>
                <a:cxn ang="0">
                  <a:pos x="15" y="15"/>
                </a:cxn>
                <a:cxn ang="0">
                  <a:pos x="8" y="15"/>
                </a:cxn>
                <a:cxn ang="0">
                  <a:pos x="4" y="17"/>
                </a:cxn>
                <a:cxn ang="0">
                  <a:pos x="2" y="20"/>
                </a:cxn>
                <a:cxn ang="0">
                  <a:pos x="0" y="23"/>
                </a:cxn>
                <a:cxn ang="0">
                  <a:pos x="0" y="28"/>
                </a:cxn>
                <a:cxn ang="0">
                  <a:pos x="2" y="33"/>
                </a:cxn>
                <a:cxn ang="0">
                  <a:pos x="4" y="35"/>
                </a:cxn>
                <a:cxn ang="0">
                  <a:pos x="8" y="36"/>
                </a:cxn>
                <a:cxn ang="0">
                  <a:pos x="12" y="36"/>
                </a:cxn>
                <a:cxn ang="0">
                  <a:pos x="14" y="36"/>
                </a:cxn>
                <a:cxn ang="0">
                  <a:pos x="18" y="34"/>
                </a:cxn>
                <a:cxn ang="0">
                  <a:pos x="19" y="33"/>
                </a:cxn>
              </a:cxnLst>
              <a:rect l="0" t="0" r="r" b="b"/>
              <a:pathLst>
                <a:path w="31" h="37">
                  <a:moveTo>
                    <a:pt x="20" y="31"/>
                  </a:moveTo>
                  <a:lnTo>
                    <a:pt x="20" y="33"/>
                  </a:lnTo>
                  <a:lnTo>
                    <a:pt x="20" y="33"/>
                  </a:lnTo>
                  <a:lnTo>
                    <a:pt x="22" y="35"/>
                  </a:lnTo>
                  <a:lnTo>
                    <a:pt x="30" y="35"/>
                  </a:lnTo>
                  <a:lnTo>
                    <a:pt x="30" y="34"/>
                  </a:lnTo>
                  <a:lnTo>
                    <a:pt x="30" y="33"/>
                  </a:lnTo>
                  <a:lnTo>
                    <a:pt x="29" y="33"/>
                  </a:lnTo>
                  <a:lnTo>
                    <a:pt x="29" y="33"/>
                  </a:lnTo>
                  <a:lnTo>
                    <a:pt x="28" y="31"/>
                  </a:lnTo>
                  <a:lnTo>
                    <a:pt x="28" y="29"/>
                  </a:lnTo>
                  <a:lnTo>
                    <a:pt x="28" y="19"/>
                  </a:lnTo>
                  <a:lnTo>
                    <a:pt x="20" y="19"/>
                  </a:lnTo>
                  <a:lnTo>
                    <a:pt x="20" y="21"/>
                  </a:lnTo>
                  <a:lnTo>
                    <a:pt x="20" y="24"/>
                  </a:lnTo>
                  <a:lnTo>
                    <a:pt x="20" y="25"/>
                  </a:lnTo>
                  <a:lnTo>
                    <a:pt x="19" y="27"/>
                  </a:lnTo>
                  <a:lnTo>
                    <a:pt x="18" y="27"/>
                  </a:lnTo>
                  <a:lnTo>
                    <a:pt x="17" y="28"/>
                  </a:lnTo>
                  <a:lnTo>
                    <a:pt x="16" y="29"/>
                  </a:lnTo>
                  <a:lnTo>
                    <a:pt x="14" y="29"/>
                  </a:lnTo>
                  <a:lnTo>
                    <a:pt x="13" y="29"/>
                  </a:lnTo>
                  <a:lnTo>
                    <a:pt x="12" y="29"/>
                  </a:lnTo>
                  <a:lnTo>
                    <a:pt x="11" y="29"/>
                  </a:lnTo>
                  <a:lnTo>
                    <a:pt x="9" y="28"/>
                  </a:lnTo>
                  <a:lnTo>
                    <a:pt x="9" y="27"/>
                  </a:lnTo>
                  <a:lnTo>
                    <a:pt x="8" y="27"/>
                  </a:lnTo>
                  <a:lnTo>
                    <a:pt x="8" y="26"/>
                  </a:lnTo>
                  <a:lnTo>
                    <a:pt x="8" y="25"/>
                  </a:lnTo>
                  <a:lnTo>
                    <a:pt x="8" y="24"/>
                  </a:lnTo>
                  <a:lnTo>
                    <a:pt x="9" y="22"/>
                  </a:lnTo>
                  <a:lnTo>
                    <a:pt x="11" y="21"/>
                  </a:lnTo>
                  <a:lnTo>
                    <a:pt x="13" y="21"/>
                  </a:lnTo>
                  <a:lnTo>
                    <a:pt x="16" y="21"/>
                  </a:lnTo>
                  <a:lnTo>
                    <a:pt x="18" y="20"/>
                  </a:lnTo>
                  <a:lnTo>
                    <a:pt x="20" y="19"/>
                  </a:lnTo>
                  <a:lnTo>
                    <a:pt x="28" y="19"/>
                  </a:lnTo>
                  <a:lnTo>
                    <a:pt x="28" y="9"/>
                  </a:lnTo>
                  <a:lnTo>
                    <a:pt x="28" y="8"/>
                  </a:lnTo>
                  <a:lnTo>
                    <a:pt x="28" y="6"/>
                  </a:lnTo>
                  <a:lnTo>
                    <a:pt x="27" y="4"/>
                  </a:lnTo>
                  <a:lnTo>
                    <a:pt x="25" y="3"/>
                  </a:lnTo>
                  <a:lnTo>
                    <a:pt x="23" y="2"/>
                  </a:lnTo>
                  <a:lnTo>
                    <a:pt x="20" y="1"/>
                  </a:lnTo>
                  <a:lnTo>
                    <a:pt x="18" y="0"/>
                  </a:lnTo>
                  <a:lnTo>
                    <a:pt x="14" y="0"/>
                  </a:lnTo>
                  <a:lnTo>
                    <a:pt x="12" y="0"/>
                  </a:lnTo>
                  <a:lnTo>
                    <a:pt x="9" y="1"/>
                  </a:lnTo>
                  <a:lnTo>
                    <a:pt x="7" y="2"/>
                  </a:lnTo>
                  <a:lnTo>
                    <a:pt x="4" y="3"/>
                  </a:lnTo>
                  <a:lnTo>
                    <a:pt x="3" y="4"/>
                  </a:lnTo>
                  <a:lnTo>
                    <a:pt x="2" y="6"/>
                  </a:lnTo>
                  <a:lnTo>
                    <a:pt x="2" y="9"/>
                  </a:lnTo>
                  <a:lnTo>
                    <a:pt x="1" y="11"/>
                  </a:lnTo>
                  <a:lnTo>
                    <a:pt x="1" y="12"/>
                  </a:lnTo>
                  <a:lnTo>
                    <a:pt x="9" y="12"/>
                  </a:lnTo>
                  <a:lnTo>
                    <a:pt x="9" y="11"/>
                  </a:lnTo>
                  <a:lnTo>
                    <a:pt x="10" y="9"/>
                  </a:lnTo>
                  <a:lnTo>
                    <a:pt x="11" y="9"/>
                  </a:lnTo>
                  <a:lnTo>
                    <a:pt x="13" y="8"/>
                  </a:lnTo>
                  <a:lnTo>
                    <a:pt x="15" y="7"/>
                  </a:lnTo>
                  <a:lnTo>
                    <a:pt x="17" y="8"/>
                  </a:lnTo>
                  <a:lnTo>
                    <a:pt x="19" y="8"/>
                  </a:lnTo>
                  <a:lnTo>
                    <a:pt x="20" y="9"/>
                  </a:lnTo>
                  <a:lnTo>
                    <a:pt x="20" y="10"/>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1"/>
                  </a:lnTo>
                  <a:lnTo>
                    <a:pt x="0" y="23"/>
                  </a:lnTo>
                  <a:lnTo>
                    <a:pt x="0" y="26"/>
                  </a:lnTo>
                  <a:lnTo>
                    <a:pt x="0" y="28"/>
                  </a:lnTo>
                  <a:lnTo>
                    <a:pt x="1" y="31"/>
                  </a:lnTo>
                  <a:lnTo>
                    <a:pt x="2" y="33"/>
                  </a:lnTo>
                  <a:lnTo>
                    <a:pt x="3" y="34"/>
                  </a:lnTo>
                  <a:lnTo>
                    <a:pt x="4" y="35"/>
                  </a:lnTo>
                  <a:lnTo>
                    <a:pt x="6" y="36"/>
                  </a:lnTo>
                  <a:lnTo>
                    <a:pt x="8" y="36"/>
                  </a:lnTo>
                  <a:lnTo>
                    <a:pt x="10" y="36"/>
                  </a:lnTo>
                  <a:lnTo>
                    <a:pt x="12" y="36"/>
                  </a:lnTo>
                  <a:lnTo>
                    <a:pt x="13" y="36"/>
                  </a:lnTo>
                  <a:lnTo>
                    <a:pt x="14" y="36"/>
                  </a:lnTo>
                  <a:lnTo>
                    <a:pt x="16" y="35"/>
                  </a:lnTo>
                  <a:lnTo>
                    <a:pt x="18" y="34"/>
                  </a:lnTo>
                  <a:lnTo>
                    <a:pt x="18" y="33"/>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4" name="Freeform 1544"/>
            <p:cNvSpPr>
              <a:spLocks/>
            </p:cNvSpPr>
            <p:nvPr/>
          </p:nvSpPr>
          <p:spPr bwMode="auto">
            <a:xfrm>
              <a:off x="3089" y="3646"/>
              <a:ext cx="18" cy="36"/>
            </a:xfrm>
            <a:custGeom>
              <a:avLst/>
              <a:gdLst/>
              <a:ahLst/>
              <a:cxnLst>
                <a:cxn ang="0">
                  <a:pos x="0" y="35"/>
                </a:cxn>
                <a:cxn ang="0">
                  <a:pos x="8" y="35"/>
                </a:cxn>
                <a:cxn ang="0">
                  <a:pos x="8" y="17"/>
                </a:cxn>
                <a:cxn ang="0">
                  <a:pos x="8" y="15"/>
                </a:cxn>
                <a:cxn ang="0">
                  <a:pos x="8" y="15"/>
                </a:cxn>
                <a:cxn ang="0">
                  <a:pos x="9" y="13"/>
                </a:cxn>
                <a:cxn ang="0">
                  <a:pos x="10" y="11"/>
                </a:cxn>
                <a:cxn ang="0">
                  <a:pos x="10" y="11"/>
                </a:cxn>
                <a:cxn ang="0">
                  <a:pos x="11" y="10"/>
                </a:cxn>
                <a:cxn ang="0">
                  <a:pos x="13" y="9"/>
                </a:cxn>
                <a:cxn ang="0">
                  <a:pos x="14" y="9"/>
                </a:cxn>
                <a:cxn ang="0">
                  <a:pos x="17" y="9"/>
                </a:cxn>
                <a:cxn ang="0">
                  <a:pos x="17" y="0"/>
                </a:cxn>
                <a:cxn ang="0">
                  <a:pos x="16" y="0"/>
                </a:cxn>
                <a:cxn ang="0">
                  <a:pos x="14" y="0"/>
                </a:cxn>
                <a:cxn ang="0">
                  <a:pos x="13" y="1"/>
                </a:cxn>
                <a:cxn ang="0">
                  <a:pos x="11" y="2"/>
                </a:cxn>
                <a:cxn ang="0">
                  <a:pos x="10" y="3"/>
                </a:cxn>
                <a:cxn ang="0">
                  <a:pos x="9" y="4"/>
                </a:cxn>
                <a:cxn ang="0">
                  <a:pos x="7" y="7"/>
                </a:cxn>
                <a:cxn ang="0">
                  <a:pos x="7" y="1"/>
                </a:cxn>
                <a:cxn ang="0">
                  <a:pos x="0" y="1"/>
                </a:cxn>
                <a:cxn ang="0">
                  <a:pos x="0" y="35"/>
                </a:cxn>
              </a:cxnLst>
              <a:rect l="0" t="0" r="r" b="b"/>
              <a:pathLst>
                <a:path w="18" h="36">
                  <a:moveTo>
                    <a:pt x="0" y="35"/>
                  </a:moveTo>
                  <a:lnTo>
                    <a:pt x="8" y="35"/>
                  </a:lnTo>
                  <a:lnTo>
                    <a:pt x="8" y="17"/>
                  </a:lnTo>
                  <a:lnTo>
                    <a:pt x="8" y="15"/>
                  </a:lnTo>
                  <a:lnTo>
                    <a:pt x="8" y="15"/>
                  </a:lnTo>
                  <a:lnTo>
                    <a:pt x="9" y="13"/>
                  </a:lnTo>
                  <a:lnTo>
                    <a:pt x="10" y="11"/>
                  </a:lnTo>
                  <a:lnTo>
                    <a:pt x="10" y="11"/>
                  </a:lnTo>
                  <a:lnTo>
                    <a:pt x="11" y="10"/>
                  </a:lnTo>
                  <a:lnTo>
                    <a:pt x="13" y="9"/>
                  </a:lnTo>
                  <a:lnTo>
                    <a:pt x="14" y="9"/>
                  </a:lnTo>
                  <a:lnTo>
                    <a:pt x="17" y="9"/>
                  </a:lnTo>
                  <a:lnTo>
                    <a:pt x="17" y="0"/>
                  </a:lnTo>
                  <a:lnTo>
                    <a:pt x="16" y="0"/>
                  </a:lnTo>
                  <a:lnTo>
                    <a:pt x="14" y="0"/>
                  </a:lnTo>
                  <a:lnTo>
                    <a:pt x="13" y="1"/>
                  </a:lnTo>
                  <a:lnTo>
                    <a:pt x="11" y="2"/>
                  </a:lnTo>
                  <a:lnTo>
                    <a:pt x="10"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5" name="Freeform 1545"/>
            <p:cNvSpPr>
              <a:spLocks/>
            </p:cNvSpPr>
            <p:nvPr/>
          </p:nvSpPr>
          <p:spPr bwMode="auto">
            <a:xfrm>
              <a:off x="3117" y="3646"/>
              <a:ext cx="33" cy="53"/>
            </a:xfrm>
            <a:custGeom>
              <a:avLst/>
              <a:gdLst/>
              <a:ahLst/>
              <a:cxnLst>
                <a:cxn ang="0">
                  <a:pos x="2" y="43"/>
                </a:cxn>
                <a:cxn ang="0">
                  <a:pos x="3" y="47"/>
                </a:cxn>
                <a:cxn ang="0">
                  <a:pos x="5" y="48"/>
                </a:cxn>
                <a:cxn ang="0">
                  <a:pos x="10" y="51"/>
                </a:cxn>
                <a:cxn ang="0">
                  <a:pos x="15" y="52"/>
                </a:cxn>
                <a:cxn ang="0">
                  <a:pos x="23" y="51"/>
                </a:cxn>
                <a:cxn ang="0">
                  <a:pos x="28" y="48"/>
                </a:cxn>
                <a:cxn ang="0">
                  <a:pos x="30" y="45"/>
                </a:cxn>
                <a:cxn ang="0">
                  <a:pos x="32" y="39"/>
                </a:cxn>
                <a:cxn ang="0">
                  <a:pos x="32" y="8"/>
                </a:cxn>
                <a:cxn ang="0">
                  <a:pos x="18" y="8"/>
                </a:cxn>
                <a:cxn ang="0">
                  <a:pos x="20" y="10"/>
                </a:cxn>
                <a:cxn ang="0">
                  <a:pos x="23" y="13"/>
                </a:cxn>
                <a:cxn ang="0">
                  <a:pos x="24" y="16"/>
                </a:cxn>
                <a:cxn ang="0">
                  <a:pos x="24" y="21"/>
                </a:cxn>
                <a:cxn ang="0">
                  <a:pos x="23" y="25"/>
                </a:cxn>
                <a:cxn ang="0">
                  <a:pos x="20" y="28"/>
                </a:cxn>
                <a:cxn ang="0">
                  <a:pos x="18" y="29"/>
                </a:cxn>
                <a:cxn ang="0">
                  <a:pos x="14" y="29"/>
                </a:cxn>
                <a:cxn ang="0">
                  <a:pos x="12" y="28"/>
                </a:cxn>
                <a:cxn ang="0">
                  <a:pos x="10" y="25"/>
                </a:cxn>
                <a:cxn ang="0">
                  <a:pos x="9" y="22"/>
                </a:cxn>
                <a:cxn ang="0">
                  <a:pos x="9" y="16"/>
                </a:cxn>
                <a:cxn ang="0">
                  <a:pos x="10" y="13"/>
                </a:cxn>
                <a:cxn ang="0">
                  <a:pos x="12" y="10"/>
                </a:cxn>
                <a:cxn ang="0">
                  <a:pos x="14" y="8"/>
                </a:cxn>
                <a:cxn ang="0">
                  <a:pos x="32" y="8"/>
                </a:cxn>
                <a:cxn ang="0">
                  <a:pos x="24" y="1"/>
                </a:cxn>
                <a:cxn ang="0">
                  <a:pos x="22" y="4"/>
                </a:cxn>
                <a:cxn ang="0">
                  <a:pos x="19" y="2"/>
                </a:cxn>
                <a:cxn ang="0">
                  <a:pos x="17" y="0"/>
                </a:cxn>
                <a:cxn ang="0">
                  <a:pos x="11" y="0"/>
                </a:cxn>
                <a:cxn ang="0">
                  <a:pos x="6" y="3"/>
                </a:cxn>
                <a:cxn ang="0">
                  <a:pos x="3" y="8"/>
                </a:cxn>
                <a:cxn ang="0">
                  <a:pos x="1" y="15"/>
                </a:cxn>
                <a:cxn ang="0">
                  <a:pos x="0" y="19"/>
                </a:cxn>
                <a:cxn ang="0">
                  <a:pos x="1" y="23"/>
                </a:cxn>
                <a:cxn ang="0">
                  <a:pos x="3" y="30"/>
                </a:cxn>
                <a:cxn ang="0">
                  <a:pos x="6" y="34"/>
                </a:cxn>
                <a:cxn ang="0">
                  <a:pos x="11" y="37"/>
                </a:cxn>
                <a:cxn ang="0">
                  <a:pos x="14" y="37"/>
                </a:cxn>
                <a:cxn ang="0">
                  <a:pos x="17" y="37"/>
                </a:cxn>
                <a:cxn ang="0">
                  <a:pos x="22" y="34"/>
                </a:cxn>
                <a:cxn ang="0">
                  <a:pos x="24" y="35"/>
                </a:cxn>
                <a:cxn ang="0">
                  <a:pos x="23" y="39"/>
                </a:cxn>
                <a:cxn ang="0">
                  <a:pos x="22" y="42"/>
                </a:cxn>
                <a:cxn ang="0">
                  <a:pos x="19" y="43"/>
                </a:cxn>
                <a:cxn ang="0">
                  <a:pos x="16" y="44"/>
                </a:cxn>
                <a:cxn ang="0">
                  <a:pos x="13" y="43"/>
                </a:cxn>
                <a:cxn ang="0">
                  <a:pos x="11" y="41"/>
                </a:cxn>
                <a:cxn ang="0">
                  <a:pos x="1" y="40"/>
                </a:cxn>
              </a:cxnLst>
              <a:rect l="0" t="0" r="r" b="b"/>
              <a:pathLst>
                <a:path w="33" h="53">
                  <a:moveTo>
                    <a:pt x="1" y="40"/>
                  </a:moveTo>
                  <a:lnTo>
                    <a:pt x="2" y="43"/>
                  </a:lnTo>
                  <a:lnTo>
                    <a:pt x="3" y="45"/>
                  </a:lnTo>
                  <a:lnTo>
                    <a:pt x="3" y="47"/>
                  </a:lnTo>
                  <a:lnTo>
                    <a:pt x="4" y="48"/>
                  </a:lnTo>
                  <a:lnTo>
                    <a:pt x="5" y="48"/>
                  </a:lnTo>
                  <a:lnTo>
                    <a:pt x="7" y="50"/>
                  </a:lnTo>
                  <a:lnTo>
                    <a:pt x="10" y="51"/>
                  </a:lnTo>
                  <a:lnTo>
                    <a:pt x="13" y="52"/>
                  </a:lnTo>
                  <a:lnTo>
                    <a:pt x="15" y="52"/>
                  </a:lnTo>
                  <a:lnTo>
                    <a:pt x="19" y="51"/>
                  </a:lnTo>
                  <a:lnTo>
                    <a:pt x="23" y="51"/>
                  </a:lnTo>
                  <a:lnTo>
                    <a:pt x="25" y="50"/>
                  </a:lnTo>
                  <a:lnTo>
                    <a:pt x="28" y="48"/>
                  </a:lnTo>
                  <a:lnTo>
                    <a:pt x="29" y="46"/>
                  </a:lnTo>
                  <a:lnTo>
                    <a:pt x="30" y="45"/>
                  </a:lnTo>
                  <a:lnTo>
                    <a:pt x="31" y="43"/>
                  </a:lnTo>
                  <a:lnTo>
                    <a:pt x="32" y="39"/>
                  </a:lnTo>
                  <a:lnTo>
                    <a:pt x="32" y="35"/>
                  </a:lnTo>
                  <a:lnTo>
                    <a:pt x="32" y="8"/>
                  </a:lnTo>
                  <a:lnTo>
                    <a:pt x="16" y="8"/>
                  </a:lnTo>
                  <a:lnTo>
                    <a:pt x="18" y="8"/>
                  </a:lnTo>
                  <a:lnTo>
                    <a:pt x="19" y="9"/>
                  </a:lnTo>
                  <a:lnTo>
                    <a:pt x="20" y="10"/>
                  </a:lnTo>
                  <a:lnTo>
                    <a:pt x="21" y="11"/>
                  </a:lnTo>
                  <a:lnTo>
                    <a:pt x="23" y="13"/>
                  </a:lnTo>
                  <a:lnTo>
                    <a:pt x="23" y="14"/>
                  </a:lnTo>
                  <a:lnTo>
                    <a:pt x="24" y="16"/>
                  </a:lnTo>
                  <a:lnTo>
                    <a:pt x="24" y="18"/>
                  </a:lnTo>
                  <a:lnTo>
                    <a:pt x="24" y="21"/>
                  </a:lnTo>
                  <a:lnTo>
                    <a:pt x="23" y="23"/>
                  </a:lnTo>
                  <a:lnTo>
                    <a:pt x="23" y="25"/>
                  </a:lnTo>
                  <a:lnTo>
                    <a:pt x="21" y="27"/>
                  </a:lnTo>
                  <a:lnTo>
                    <a:pt x="20" y="28"/>
                  </a:lnTo>
                  <a:lnTo>
                    <a:pt x="19" y="29"/>
                  </a:lnTo>
                  <a:lnTo>
                    <a:pt x="18" y="29"/>
                  </a:lnTo>
                  <a:lnTo>
                    <a:pt x="16" y="29"/>
                  </a:lnTo>
                  <a:lnTo>
                    <a:pt x="14" y="29"/>
                  </a:lnTo>
                  <a:lnTo>
                    <a:pt x="13" y="29"/>
                  </a:lnTo>
                  <a:lnTo>
                    <a:pt x="12" y="28"/>
                  </a:lnTo>
                  <a:lnTo>
                    <a:pt x="11" y="27"/>
                  </a:lnTo>
                  <a:lnTo>
                    <a:pt x="10" y="25"/>
                  </a:lnTo>
                  <a:lnTo>
                    <a:pt x="10" y="23"/>
                  </a:lnTo>
                  <a:lnTo>
                    <a:pt x="9" y="22"/>
                  </a:lnTo>
                  <a:lnTo>
                    <a:pt x="9" y="19"/>
                  </a:lnTo>
                  <a:lnTo>
                    <a:pt x="9" y="16"/>
                  </a:lnTo>
                  <a:lnTo>
                    <a:pt x="10" y="14"/>
                  </a:lnTo>
                  <a:lnTo>
                    <a:pt x="10" y="13"/>
                  </a:lnTo>
                  <a:lnTo>
                    <a:pt x="11" y="11"/>
                  </a:lnTo>
                  <a:lnTo>
                    <a:pt x="12" y="10"/>
                  </a:lnTo>
                  <a:lnTo>
                    <a:pt x="13" y="9"/>
                  </a:lnTo>
                  <a:lnTo>
                    <a:pt x="14" y="8"/>
                  </a:lnTo>
                  <a:lnTo>
                    <a:pt x="16" y="8"/>
                  </a:lnTo>
                  <a:lnTo>
                    <a:pt x="32" y="8"/>
                  </a:lnTo>
                  <a:lnTo>
                    <a:pt x="32" y="1"/>
                  </a:lnTo>
                  <a:lnTo>
                    <a:pt x="24" y="1"/>
                  </a:lnTo>
                  <a:lnTo>
                    <a:pt x="24" y="5"/>
                  </a:lnTo>
                  <a:lnTo>
                    <a:pt x="22" y="4"/>
                  </a:lnTo>
                  <a:lnTo>
                    <a:pt x="21" y="2"/>
                  </a:lnTo>
                  <a:lnTo>
                    <a:pt x="19" y="2"/>
                  </a:lnTo>
                  <a:lnTo>
                    <a:pt x="19" y="1"/>
                  </a:lnTo>
                  <a:lnTo>
                    <a:pt x="17" y="0"/>
                  </a:lnTo>
                  <a:lnTo>
                    <a:pt x="14" y="0"/>
                  </a:lnTo>
                  <a:lnTo>
                    <a:pt x="11" y="0"/>
                  </a:lnTo>
                  <a:lnTo>
                    <a:pt x="8" y="1"/>
                  </a:lnTo>
                  <a:lnTo>
                    <a:pt x="6" y="3"/>
                  </a:lnTo>
                  <a:lnTo>
                    <a:pt x="4" y="4"/>
                  </a:lnTo>
                  <a:lnTo>
                    <a:pt x="3" y="8"/>
                  </a:lnTo>
                  <a:lnTo>
                    <a:pt x="1" y="12"/>
                  </a:lnTo>
                  <a:lnTo>
                    <a:pt x="1" y="15"/>
                  </a:lnTo>
                  <a:lnTo>
                    <a:pt x="1" y="17"/>
                  </a:lnTo>
                  <a:lnTo>
                    <a:pt x="0" y="19"/>
                  </a:lnTo>
                  <a:lnTo>
                    <a:pt x="1" y="22"/>
                  </a:lnTo>
                  <a:lnTo>
                    <a:pt x="1" y="23"/>
                  </a:lnTo>
                  <a:lnTo>
                    <a:pt x="1" y="27"/>
                  </a:lnTo>
                  <a:lnTo>
                    <a:pt x="3" y="30"/>
                  </a:lnTo>
                  <a:lnTo>
                    <a:pt x="4" y="32"/>
                  </a:lnTo>
                  <a:lnTo>
                    <a:pt x="6" y="34"/>
                  </a:lnTo>
                  <a:lnTo>
                    <a:pt x="8" y="36"/>
                  </a:lnTo>
                  <a:lnTo>
                    <a:pt x="11" y="37"/>
                  </a:lnTo>
                  <a:lnTo>
                    <a:pt x="13" y="37"/>
                  </a:lnTo>
                  <a:lnTo>
                    <a:pt x="14" y="37"/>
                  </a:lnTo>
                  <a:lnTo>
                    <a:pt x="16" y="37"/>
                  </a:lnTo>
                  <a:lnTo>
                    <a:pt x="17" y="37"/>
                  </a:lnTo>
                  <a:lnTo>
                    <a:pt x="19" y="36"/>
                  </a:lnTo>
                  <a:lnTo>
                    <a:pt x="22" y="34"/>
                  </a:lnTo>
                  <a:lnTo>
                    <a:pt x="24" y="32"/>
                  </a:lnTo>
                  <a:lnTo>
                    <a:pt x="24" y="35"/>
                  </a:lnTo>
                  <a:lnTo>
                    <a:pt x="24" y="38"/>
                  </a:lnTo>
                  <a:lnTo>
                    <a:pt x="23" y="39"/>
                  </a:lnTo>
                  <a:lnTo>
                    <a:pt x="23" y="41"/>
                  </a:lnTo>
                  <a:lnTo>
                    <a:pt x="22" y="42"/>
                  </a:lnTo>
                  <a:lnTo>
                    <a:pt x="21" y="43"/>
                  </a:lnTo>
                  <a:lnTo>
                    <a:pt x="19" y="43"/>
                  </a:lnTo>
                  <a:lnTo>
                    <a:pt x="18" y="44"/>
                  </a:lnTo>
                  <a:lnTo>
                    <a:pt x="16" y="44"/>
                  </a:lnTo>
                  <a:lnTo>
                    <a:pt x="13" y="44"/>
                  </a:lnTo>
                  <a:lnTo>
                    <a:pt x="13" y="43"/>
                  </a:lnTo>
                  <a:lnTo>
                    <a:pt x="11" y="42"/>
                  </a:lnTo>
                  <a:lnTo>
                    <a:pt x="11" y="41"/>
                  </a:lnTo>
                  <a:lnTo>
                    <a:pt x="11" y="40"/>
                  </a:lnTo>
                  <a:lnTo>
                    <a:pt x="1" y="4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6" name="Freeform 1546"/>
            <p:cNvSpPr>
              <a:spLocks/>
            </p:cNvSpPr>
            <p:nvPr/>
          </p:nvSpPr>
          <p:spPr bwMode="auto">
            <a:xfrm>
              <a:off x="3164" y="3646"/>
              <a:ext cx="31" cy="37"/>
            </a:xfrm>
            <a:custGeom>
              <a:avLst/>
              <a:gdLst/>
              <a:ahLst/>
              <a:cxnLst>
                <a:cxn ang="0">
                  <a:pos x="20" y="33"/>
                </a:cxn>
                <a:cxn ang="0">
                  <a:pos x="21" y="35"/>
                </a:cxn>
                <a:cxn ang="0">
                  <a:pos x="30" y="34"/>
                </a:cxn>
                <a:cxn ang="0">
                  <a:pos x="29" y="33"/>
                </a:cxn>
                <a:cxn ang="0">
                  <a:pos x="28" y="31"/>
                </a:cxn>
                <a:cxn ang="0">
                  <a:pos x="28" y="19"/>
                </a:cxn>
                <a:cxn ang="0">
                  <a:pos x="20" y="21"/>
                </a:cxn>
                <a:cxn ang="0">
                  <a:pos x="19" y="25"/>
                </a:cxn>
                <a:cxn ang="0">
                  <a:pos x="18" y="27"/>
                </a:cxn>
                <a:cxn ang="0">
                  <a:pos x="16" y="29"/>
                </a:cxn>
                <a:cxn ang="0">
                  <a:pos x="13" y="29"/>
                </a:cxn>
                <a:cxn ang="0">
                  <a:pos x="11" y="29"/>
                </a:cxn>
                <a:cxn ang="0">
                  <a:pos x="8" y="27"/>
                </a:cxn>
                <a:cxn ang="0">
                  <a:pos x="8" y="26"/>
                </a:cxn>
                <a:cxn ang="0">
                  <a:pos x="8" y="24"/>
                </a:cxn>
                <a:cxn ang="0">
                  <a:pos x="10" y="21"/>
                </a:cxn>
                <a:cxn ang="0">
                  <a:pos x="15" y="21"/>
                </a:cxn>
                <a:cxn ang="0">
                  <a:pos x="20" y="19"/>
                </a:cxn>
                <a:cxn ang="0">
                  <a:pos x="28" y="9"/>
                </a:cxn>
                <a:cxn ang="0">
                  <a:pos x="28" y="6"/>
                </a:cxn>
                <a:cxn ang="0">
                  <a:pos x="25" y="3"/>
                </a:cxn>
                <a:cxn ang="0">
                  <a:pos x="20" y="1"/>
                </a:cxn>
                <a:cxn ang="0">
                  <a:pos x="14" y="0"/>
                </a:cxn>
                <a:cxn ang="0">
                  <a:pos x="8" y="1"/>
                </a:cxn>
                <a:cxn ang="0">
                  <a:pos x="4" y="3"/>
                </a:cxn>
                <a:cxn ang="0">
                  <a:pos x="2" y="6"/>
                </a:cxn>
                <a:cxn ang="0">
                  <a:pos x="1" y="11"/>
                </a:cxn>
                <a:cxn ang="0">
                  <a:pos x="9" y="12"/>
                </a:cxn>
                <a:cxn ang="0">
                  <a:pos x="9" y="9"/>
                </a:cxn>
                <a:cxn ang="0">
                  <a:pos x="13" y="8"/>
                </a:cxn>
                <a:cxn ang="0">
                  <a:pos x="17" y="8"/>
                </a:cxn>
                <a:cxn ang="0">
                  <a:pos x="19" y="9"/>
                </a:cxn>
                <a:cxn ang="0">
                  <a:pos x="19" y="11"/>
                </a:cxn>
                <a:cxn ang="0">
                  <a:pos x="19" y="13"/>
                </a:cxn>
                <a:cxn ang="0">
                  <a:pos x="18" y="14"/>
                </a:cxn>
                <a:cxn ang="0">
                  <a:pos x="11" y="15"/>
                </a:cxn>
                <a:cxn ang="0">
                  <a:pos x="6" y="16"/>
                </a:cxn>
                <a:cxn ang="0">
                  <a:pos x="3" y="18"/>
                </a:cxn>
                <a:cxn ang="0">
                  <a:pos x="1" y="21"/>
                </a:cxn>
                <a:cxn ang="0">
                  <a:pos x="0" y="26"/>
                </a:cxn>
                <a:cxn ang="0">
                  <a:pos x="1" y="31"/>
                </a:cxn>
                <a:cxn ang="0">
                  <a:pos x="3" y="34"/>
                </a:cxn>
                <a:cxn ang="0">
                  <a:pos x="6" y="36"/>
                </a:cxn>
                <a:cxn ang="0">
                  <a:pos x="9" y="36"/>
                </a:cxn>
                <a:cxn ang="0">
                  <a:pos x="13" y="36"/>
                </a:cxn>
                <a:cxn ang="0">
                  <a:pos x="16" y="35"/>
                </a:cxn>
                <a:cxn ang="0">
                  <a:pos x="18" y="33"/>
                </a:cxn>
                <a:cxn ang="0">
                  <a:pos x="20" y="31"/>
                </a:cxn>
              </a:cxnLst>
              <a:rect l="0" t="0" r="r" b="b"/>
              <a:pathLst>
                <a:path w="31" h="37">
                  <a:moveTo>
                    <a:pt x="20" y="31"/>
                  </a:moveTo>
                  <a:lnTo>
                    <a:pt x="20" y="33"/>
                  </a:lnTo>
                  <a:lnTo>
                    <a:pt x="20" y="33"/>
                  </a:lnTo>
                  <a:lnTo>
                    <a:pt x="21" y="35"/>
                  </a:lnTo>
                  <a:lnTo>
                    <a:pt x="30" y="35"/>
                  </a:lnTo>
                  <a:lnTo>
                    <a:pt x="30" y="34"/>
                  </a:lnTo>
                  <a:lnTo>
                    <a:pt x="30" y="33"/>
                  </a:lnTo>
                  <a:lnTo>
                    <a:pt x="29" y="33"/>
                  </a:lnTo>
                  <a:lnTo>
                    <a:pt x="28" y="33"/>
                  </a:lnTo>
                  <a:lnTo>
                    <a:pt x="28" y="31"/>
                  </a:lnTo>
                  <a:lnTo>
                    <a:pt x="28" y="29"/>
                  </a:lnTo>
                  <a:lnTo>
                    <a:pt x="28" y="19"/>
                  </a:lnTo>
                  <a:lnTo>
                    <a:pt x="20" y="19"/>
                  </a:lnTo>
                  <a:lnTo>
                    <a:pt x="20" y="21"/>
                  </a:lnTo>
                  <a:lnTo>
                    <a:pt x="20" y="24"/>
                  </a:lnTo>
                  <a:lnTo>
                    <a:pt x="19" y="25"/>
                  </a:lnTo>
                  <a:lnTo>
                    <a:pt x="18" y="27"/>
                  </a:lnTo>
                  <a:lnTo>
                    <a:pt x="18" y="27"/>
                  </a:lnTo>
                  <a:lnTo>
                    <a:pt x="17" y="28"/>
                  </a:lnTo>
                  <a:lnTo>
                    <a:pt x="16" y="29"/>
                  </a:lnTo>
                  <a:lnTo>
                    <a:pt x="14" y="29"/>
                  </a:lnTo>
                  <a:lnTo>
                    <a:pt x="13" y="29"/>
                  </a:lnTo>
                  <a:lnTo>
                    <a:pt x="12" y="29"/>
                  </a:lnTo>
                  <a:lnTo>
                    <a:pt x="11" y="29"/>
                  </a:lnTo>
                  <a:lnTo>
                    <a:pt x="9" y="28"/>
                  </a:lnTo>
                  <a:lnTo>
                    <a:pt x="8" y="27"/>
                  </a:lnTo>
                  <a:lnTo>
                    <a:pt x="8" y="27"/>
                  </a:lnTo>
                  <a:lnTo>
                    <a:pt x="8" y="26"/>
                  </a:lnTo>
                  <a:lnTo>
                    <a:pt x="8" y="25"/>
                  </a:lnTo>
                  <a:lnTo>
                    <a:pt x="8" y="24"/>
                  </a:lnTo>
                  <a:lnTo>
                    <a:pt x="9" y="22"/>
                  </a:lnTo>
                  <a:lnTo>
                    <a:pt x="10" y="21"/>
                  </a:lnTo>
                  <a:lnTo>
                    <a:pt x="13" y="21"/>
                  </a:lnTo>
                  <a:lnTo>
                    <a:pt x="15" y="21"/>
                  </a:lnTo>
                  <a:lnTo>
                    <a:pt x="18" y="20"/>
                  </a:lnTo>
                  <a:lnTo>
                    <a:pt x="20" y="19"/>
                  </a:lnTo>
                  <a:lnTo>
                    <a:pt x="28" y="19"/>
                  </a:lnTo>
                  <a:lnTo>
                    <a:pt x="28" y="9"/>
                  </a:lnTo>
                  <a:lnTo>
                    <a:pt x="28" y="8"/>
                  </a:lnTo>
                  <a:lnTo>
                    <a:pt x="28" y="6"/>
                  </a:lnTo>
                  <a:lnTo>
                    <a:pt x="27" y="4"/>
                  </a:lnTo>
                  <a:lnTo>
                    <a:pt x="25" y="3"/>
                  </a:lnTo>
                  <a:lnTo>
                    <a:pt x="23" y="2"/>
                  </a:lnTo>
                  <a:lnTo>
                    <a:pt x="20" y="1"/>
                  </a:lnTo>
                  <a:lnTo>
                    <a:pt x="18" y="0"/>
                  </a:lnTo>
                  <a:lnTo>
                    <a:pt x="14" y="0"/>
                  </a:lnTo>
                  <a:lnTo>
                    <a:pt x="11" y="0"/>
                  </a:lnTo>
                  <a:lnTo>
                    <a:pt x="8" y="1"/>
                  </a:lnTo>
                  <a:lnTo>
                    <a:pt x="7" y="2"/>
                  </a:lnTo>
                  <a:lnTo>
                    <a:pt x="4" y="3"/>
                  </a:lnTo>
                  <a:lnTo>
                    <a:pt x="3" y="4"/>
                  </a:lnTo>
                  <a:lnTo>
                    <a:pt x="2" y="6"/>
                  </a:lnTo>
                  <a:lnTo>
                    <a:pt x="2" y="9"/>
                  </a:lnTo>
                  <a:lnTo>
                    <a:pt x="1" y="11"/>
                  </a:lnTo>
                  <a:lnTo>
                    <a:pt x="1" y="12"/>
                  </a:lnTo>
                  <a:lnTo>
                    <a:pt x="9" y="12"/>
                  </a:lnTo>
                  <a:lnTo>
                    <a:pt x="9" y="11"/>
                  </a:lnTo>
                  <a:lnTo>
                    <a:pt x="9" y="9"/>
                  </a:lnTo>
                  <a:lnTo>
                    <a:pt x="10" y="9"/>
                  </a:lnTo>
                  <a:lnTo>
                    <a:pt x="13" y="8"/>
                  </a:lnTo>
                  <a:lnTo>
                    <a:pt x="15" y="7"/>
                  </a:lnTo>
                  <a:lnTo>
                    <a:pt x="17" y="8"/>
                  </a:lnTo>
                  <a:lnTo>
                    <a:pt x="18" y="8"/>
                  </a:lnTo>
                  <a:lnTo>
                    <a:pt x="19" y="9"/>
                  </a:lnTo>
                  <a:lnTo>
                    <a:pt x="19" y="10"/>
                  </a:lnTo>
                  <a:lnTo>
                    <a:pt x="19" y="11"/>
                  </a:lnTo>
                  <a:lnTo>
                    <a:pt x="19" y="12"/>
                  </a:lnTo>
                  <a:lnTo>
                    <a:pt x="19" y="13"/>
                  </a:lnTo>
                  <a:lnTo>
                    <a:pt x="18" y="13"/>
                  </a:lnTo>
                  <a:lnTo>
                    <a:pt x="18" y="14"/>
                  </a:lnTo>
                  <a:lnTo>
                    <a:pt x="15" y="15"/>
                  </a:lnTo>
                  <a:lnTo>
                    <a:pt x="11" y="15"/>
                  </a:lnTo>
                  <a:lnTo>
                    <a:pt x="8" y="15"/>
                  </a:lnTo>
                  <a:lnTo>
                    <a:pt x="6" y="16"/>
                  </a:lnTo>
                  <a:lnTo>
                    <a:pt x="4" y="17"/>
                  </a:lnTo>
                  <a:lnTo>
                    <a:pt x="3" y="18"/>
                  </a:lnTo>
                  <a:lnTo>
                    <a:pt x="2" y="20"/>
                  </a:lnTo>
                  <a:lnTo>
                    <a:pt x="1" y="21"/>
                  </a:lnTo>
                  <a:lnTo>
                    <a:pt x="0" y="23"/>
                  </a:lnTo>
                  <a:lnTo>
                    <a:pt x="0" y="26"/>
                  </a:lnTo>
                  <a:lnTo>
                    <a:pt x="0" y="28"/>
                  </a:lnTo>
                  <a:lnTo>
                    <a:pt x="1" y="31"/>
                  </a:lnTo>
                  <a:lnTo>
                    <a:pt x="2" y="33"/>
                  </a:lnTo>
                  <a:lnTo>
                    <a:pt x="3" y="34"/>
                  </a:lnTo>
                  <a:lnTo>
                    <a:pt x="3" y="35"/>
                  </a:lnTo>
                  <a:lnTo>
                    <a:pt x="6" y="36"/>
                  </a:lnTo>
                  <a:lnTo>
                    <a:pt x="8" y="36"/>
                  </a:lnTo>
                  <a:lnTo>
                    <a:pt x="9" y="36"/>
                  </a:lnTo>
                  <a:lnTo>
                    <a:pt x="12" y="36"/>
                  </a:lnTo>
                  <a:lnTo>
                    <a:pt x="13" y="36"/>
                  </a:lnTo>
                  <a:lnTo>
                    <a:pt x="14" y="36"/>
                  </a:lnTo>
                  <a:lnTo>
                    <a:pt x="16" y="35"/>
                  </a:lnTo>
                  <a:lnTo>
                    <a:pt x="18" y="34"/>
                  </a:lnTo>
                  <a:lnTo>
                    <a:pt x="18" y="33"/>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7" name="Freeform 1547"/>
            <p:cNvSpPr>
              <a:spLocks/>
            </p:cNvSpPr>
            <p:nvPr/>
          </p:nvSpPr>
          <p:spPr bwMode="auto">
            <a:xfrm>
              <a:off x="2527" y="3796"/>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8" name="Freeform 1548"/>
            <p:cNvSpPr>
              <a:spLocks/>
            </p:cNvSpPr>
            <p:nvPr/>
          </p:nvSpPr>
          <p:spPr bwMode="auto">
            <a:xfrm>
              <a:off x="2583" y="3765"/>
              <a:ext cx="31" cy="38"/>
            </a:xfrm>
            <a:custGeom>
              <a:avLst/>
              <a:gdLst/>
              <a:ahLst/>
              <a:cxnLst>
                <a:cxn ang="0">
                  <a:pos x="0" y="25"/>
                </a:cxn>
                <a:cxn ang="0">
                  <a:pos x="1" y="28"/>
                </a:cxn>
                <a:cxn ang="0">
                  <a:pos x="3" y="33"/>
                </a:cxn>
                <a:cxn ang="0">
                  <a:pos x="6" y="35"/>
                </a:cxn>
                <a:cxn ang="0">
                  <a:pos x="12" y="37"/>
                </a:cxn>
                <a:cxn ang="0">
                  <a:pos x="18" y="37"/>
                </a:cxn>
                <a:cxn ang="0">
                  <a:pos x="23" y="35"/>
                </a:cxn>
                <a:cxn ang="0">
                  <a:pos x="26" y="34"/>
                </a:cxn>
                <a:cxn ang="0">
                  <a:pos x="28" y="32"/>
                </a:cxn>
                <a:cxn ang="0">
                  <a:pos x="29" y="28"/>
                </a:cxn>
                <a:cxn ang="0">
                  <a:pos x="29" y="23"/>
                </a:cxn>
                <a:cxn ang="0">
                  <a:pos x="28" y="20"/>
                </a:cxn>
                <a:cxn ang="0">
                  <a:pos x="25" y="17"/>
                </a:cxn>
                <a:cxn ang="0">
                  <a:pos x="18" y="15"/>
                </a:cxn>
                <a:cxn ang="0">
                  <a:pos x="12" y="13"/>
                </a:cxn>
                <a:cxn ang="0">
                  <a:pos x="10" y="11"/>
                </a:cxn>
                <a:cxn ang="0">
                  <a:pos x="11" y="8"/>
                </a:cxn>
                <a:cxn ang="0">
                  <a:pos x="15" y="8"/>
                </a:cxn>
                <a:cxn ang="0">
                  <a:pos x="18" y="8"/>
                </a:cxn>
                <a:cxn ang="0">
                  <a:pos x="19" y="9"/>
                </a:cxn>
                <a:cxn ang="0">
                  <a:pos x="20" y="12"/>
                </a:cxn>
                <a:cxn ang="0">
                  <a:pos x="28" y="9"/>
                </a:cxn>
                <a:cxn ang="0">
                  <a:pos x="27" y="5"/>
                </a:cxn>
                <a:cxn ang="0">
                  <a:pos x="23" y="3"/>
                </a:cxn>
                <a:cxn ang="0">
                  <a:pos x="18" y="1"/>
                </a:cxn>
                <a:cxn ang="0">
                  <a:pos x="12" y="1"/>
                </a:cxn>
                <a:cxn ang="0">
                  <a:pos x="7" y="3"/>
                </a:cxn>
                <a:cxn ang="0">
                  <a:pos x="3" y="5"/>
                </a:cxn>
                <a:cxn ang="0">
                  <a:pos x="2" y="9"/>
                </a:cxn>
                <a:cxn ang="0">
                  <a:pos x="1" y="14"/>
                </a:cxn>
                <a:cxn ang="0">
                  <a:pos x="3" y="17"/>
                </a:cxn>
                <a:cxn ang="0">
                  <a:pos x="6" y="20"/>
                </a:cxn>
                <a:cxn ang="0">
                  <a:pos x="13" y="22"/>
                </a:cxn>
                <a:cxn ang="0">
                  <a:pos x="21" y="25"/>
                </a:cxn>
                <a:cxn ang="0">
                  <a:pos x="21" y="27"/>
                </a:cxn>
                <a:cxn ang="0">
                  <a:pos x="19" y="29"/>
                </a:cxn>
                <a:cxn ang="0">
                  <a:pos x="16" y="30"/>
                </a:cxn>
                <a:cxn ang="0">
                  <a:pos x="13" y="30"/>
                </a:cxn>
                <a:cxn ang="0">
                  <a:pos x="10" y="29"/>
                </a:cxn>
                <a:cxn ang="0">
                  <a:pos x="9" y="28"/>
                </a:cxn>
                <a:cxn ang="0">
                  <a:pos x="9" y="25"/>
                </a:cxn>
              </a:cxnLst>
              <a:rect l="0" t="0" r="r" b="b"/>
              <a:pathLst>
                <a:path w="31" h="38">
                  <a:moveTo>
                    <a:pt x="0" y="25"/>
                  </a:moveTo>
                  <a:lnTo>
                    <a:pt x="0" y="25"/>
                  </a:lnTo>
                  <a:lnTo>
                    <a:pt x="0" y="27"/>
                  </a:lnTo>
                  <a:lnTo>
                    <a:pt x="1" y="28"/>
                  </a:lnTo>
                  <a:lnTo>
                    <a:pt x="1" y="30"/>
                  </a:lnTo>
                  <a:lnTo>
                    <a:pt x="3" y="33"/>
                  </a:lnTo>
                  <a:lnTo>
                    <a:pt x="4" y="34"/>
                  </a:lnTo>
                  <a:lnTo>
                    <a:pt x="6" y="35"/>
                  </a:lnTo>
                  <a:lnTo>
                    <a:pt x="8" y="36"/>
                  </a:lnTo>
                  <a:lnTo>
                    <a:pt x="12" y="37"/>
                  </a:lnTo>
                  <a:lnTo>
                    <a:pt x="15" y="37"/>
                  </a:lnTo>
                  <a:lnTo>
                    <a:pt x="18" y="37"/>
                  </a:lnTo>
                  <a:lnTo>
                    <a:pt x="21" y="36"/>
                  </a:lnTo>
                  <a:lnTo>
                    <a:pt x="23" y="35"/>
                  </a:lnTo>
                  <a:lnTo>
                    <a:pt x="25" y="35"/>
                  </a:lnTo>
                  <a:lnTo>
                    <a:pt x="26" y="34"/>
                  </a:lnTo>
                  <a:lnTo>
                    <a:pt x="28" y="33"/>
                  </a:lnTo>
                  <a:lnTo>
                    <a:pt x="28" y="32"/>
                  </a:lnTo>
                  <a:lnTo>
                    <a:pt x="28" y="30"/>
                  </a:lnTo>
                  <a:lnTo>
                    <a:pt x="29" y="28"/>
                  </a:lnTo>
                  <a:lnTo>
                    <a:pt x="30" y="25"/>
                  </a:lnTo>
                  <a:lnTo>
                    <a:pt x="29" y="23"/>
                  </a:lnTo>
                  <a:lnTo>
                    <a:pt x="29" y="22"/>
                  </a:lnTo>
                  <a:lnTo>
                    <a:pt x="28" y="20"/>
                  </a:lnTo>
                  <a:lnTo>
                    <a:pt x="27" y="19"/>
                  </a:lnTo>
                  <a:lnTo>
                    <a:pt x="25" y="17"/>
                  </a:lnTo>
                  <a:lnTo>
                    <a:pt x="23" y="16"/>
                  </a:lnTo>
                  <a:lnTo>
                    <a:pt x="18" y="15"/>
                  </a:lnTo>
                  <a:lnTo>
                    <a:pt x="15" y="14"/>
                  </a:lnTo>
                  <a:lnTo>
                    <a:pt x="12" y="13"/>
                  </a:lnTo>
                  <a:lnTo>
                    <a:pt x="10" y="12"/>
                  </a:lnTo>
                  <a:lnTo>
                    <a:pt x="10" y="11"/>
                  </a:lnTo>
                  <a:lnTo>
                    <a:pt x="10" y="9"/>
                  </a:lnTo>
                  <a:lnTo>
                    <a:pt x="11" y="8"/>
                  </a:lnTo>
                  <a:lnTo>
                    <a:pt x="13" y="8"/>
                  </a:lnTo>
                  <a:lnTo>
                    <a:pt x="15" y="8"/>
                  </a:lnTo>
                  <a:lnTo>
                    <a:pt x="17" y="8"/>
                  </a:lnTo>
                  <a:lnTo>
                    <a:pt x="18" y="8"/>
                  </a:lnTo>
                  <a:lnTo>
                    <a:pt x="18" y="9"/>
                  </a:lnTo>
                  <a:lnTo>
                    <a:pt x="19" y="9"/>
                  </a:lnTo>
                  <a:lnTo>
                    <a:pt x="20" y="10"/>
                  </a:lnTo>
                  <a:lnTo>
                    <a:pt x="20" y="12"/>
                  </a:lnTo>
                  <a:lnTo>
                    <a:pt x="28" y="12"/>
                  </a:lnTo>
                  <a:lnTo>
                    <a:pt x="28" y="9"/>
                  </a:lnTo>
                  <a:lnTo>
                    <a:pt x="28" y="7"/>
                  </a:lnTo>
                  <a:lnTo>
                    <a:pt x="27" y="5"/>
                  </a:lnTo>
                  <a:lnTo>
                    <a:pt x="25" y="3"/>
                  </a:lnTo>
                  <a:lnTo>
                    <a:pt x="23" y="3"/>
                  </a:lnTo>
                  <a:lnTo>
                    <a:pt x="20" y="2"/>
                  </a:lnTo>
                  <a:lnTo>
                    <a:pt x="18" y="1"/>
                  </a:lnTo>
                  <a:lnTo>
                    <a:pt x="14" y="0"/>
                  </a:lnTo>
                  <a:lnTo>
                    <a:pt x="12" y="1"/>
                  </a:lnTo>
                  <a:lnTo>
                    <a:pt x="9" y="2"/>
                  </a:lnTo>
                  <a:lnTo>
                    <a:pt x="7" y="3"/>
                  </a:lnTo>
                  <a:lnTo>
                    <a:pt x="4" y="3"/>
                  </a:lnTo>
                  <a:lnTo>
                    <a:pt x="3" y="5"/>
                  </a:lnTo>
                  <a:lnTo>
                    <a:pt x="3" y="7"/>
                  </a:lnTo>
                  <a:lnTo>
                    <a:pt x="2" y="9"/>
                  </a:lnTo>
                  <a:lnTo>
                    <a:pt x="1" y="12"/>
                  </a:lnTo>
                  <a:lnTo>
                    <a:pt x="1" y="14"/>
                  </a:lnTo>
                  <a:lnTo>
                    <a:pt x="2" y="15"/>
                  </a:lnTo>
                  <a:lnTo>
                    <a:pt x="3" y="17"/>
                  </a:lnTo>
                  <a:lnTo>
                    <a:pt x="4" y="19"/>
                  </a:lnTo>
                  <a:lnTo>
                    <a:pt x="6" y="20"/>
                  </a:lnTo>
                  <a:lnTo>
                    <a:pt x="8" y="21"/>
                  </a:lnTo>
                  <a:lnTo>
                    <a:pt x="13" y="22"/>
                  </a:lnTo>
                  <a:lnTo>
                    <a:pt x="18" y="24"/>
                  </a:lnTo>
                  <a:lnTo>
                    <a:pt x="21" y="25"/>
                  </a:lnTo>
                  <a:lnTo>
                    <a:pt x="21" y="26"/>
                  </a:lnTo>
                  <a:lnTo>
                    <a:pt x="21" y="27"/>
                  </a:lnTo>
                  <a:lnTo>
                    <a:pt x="21" y="28"/>
                  </a:lnTo>
                  <a:lnTo>
                    <a:pt x="19" y="29"/>
                  </a:lnTo>
                  <a:lnTo>
                    <a:pt x="18" y="30"/>
                  </a:lnTo>
                  <a:lnTo>
                    <a:pt x="16" y="30"/>
                  </a:lnTo>
                  <a:lnTo>
                    <a:pt x="14" y="30"/>
                  </a:lnTo>
                  <a:lnTo>
                    <a:pt x="13" y="30"/>
                  </a:lnTo>
                  <a:lnTo>
                    <a:pt x="12" y="29"/>
                  </a:lnTo>
                  <a:lnTo>
                    <a:pt x="10" y="29"/>
                  </a:lnTo>
                  <a:lnTo>
                    <a:pt x="10" y="28"/>
                  </a:lnTo>
                  <a:lnTo>
                    <a:pt x="9" y="28"/>
                  </a:lnTo>
                  <a:lnTo>
                    <a:pt x="9" y="27"/>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29" name="Freeform 1549"/>
            <p:cNvSpPr>
              <a:spLocks/>
            </p:cNvSpPr>
            <p:nvPr/>
          </p:nvSpPr>
          <p:spPr bwMode="auto">
            <a:xfrm>
              <a:off x="2628" y="3767"/>
              <a:ext cx="29" cy="36"/>
            </a:xfrm>
            <a:custGeom>
              <a:avLst/>
              <a:gdLst/>
              <a:ahLst/>
              <a:cxnLst>
                <a:cxn ang="0">
                  <a:pos x="28" y="0"/>
                </a:cxn>
                <a:cxn ang="0">
                  <a:pos x="20" y="0"/>
                </a:cxn>
                <a:cxn ang="0">
                  <a:pos x="20" y="20"/>
                </a:cxn>
                <a:cxn ang="0">
                  <a:pos x="20" y="21"/>
                </a:cxn>
                <a:cxn ang="0">
                  <a:pos x="20" y="23"/>
                </a:cxn>
                <a:cxn ang="0">
                  <a:pos x="19" y="25"/>
                </a:cxn>
                <a:cxn ang="0">
                  <a:pos x="18" y="26"/>
                </a:cxn>
                <a:cxn ang="0">
                  <a:pos x="16" y="26"/>
                </a:cxn>
                <a:cxn ang="0">
                  <a:pos x="13" y="27"/>
                </a:cxn>
                <a:cxn ang="0">
                  <a:pos x="11" y="26"/>
                </a:cxn>
                <a:cxn ang="0">
                  <a:pos x="10" y="26"/>
                </a:cxn>
                <a:cxn ang="0">
                  <a:pos x="9" y="26"/>
                </a:cxn>
                <a:cxn ang="0">
                  <a:pos x="9" y="25"/>
                </a:cxn>
                <a:cxn ang="0">
                  <a:pos x="8" y="23"/>
                </a:cxn>
                <a:cxn ang="0">
                  <a:pos x="8" y="22"/>
                </a:cxn>
                <a:cxn ang="0">
                  <a:pos x="8" y="20"/>
                </a:cxn>
                <a:cxn ang="0">
                  <a:pos x="8" y="0"/>
                </a:cxn>
                <a:cxn ang="0">
                  <a:pos x="0" y="0"/>
                </a:cxn>
                <a:cxn ang="0">
                  <a:pos x="0" y="23"/>
                </a:cxn>
                <a:cxn ang="0">
                  <a:pos x="0" y="26"/>
                </a:cxn>
                <a:cxn ang="0">
                  <a:pos x="1" y="28"/>
                </a:cxn>
                <a:cxn ang="0">
                  <a:pos x="2" y="30"/>
                </a:cxn>
                <a:cxn ang="0">
                  <a:pos x="2" y="32"/>
                </a:cxn>
                <a:cxn ang="0">
                  <a:pos x="4" y="33"/>
                </a:cxn>
                <a:cxn ang="0">
                  <a:pos x="6" y="34"/>
                </a:cxn>
                <a:cxn ang="0">
                  <a:pos x="8" y="35"/>
                </a:cxn>
                <a:cxn ang="0">
                  <a:pos x="11" y="35"/>
                </a:cxn>
                <a:cxn ang="0">
                  <a:pos x="12" y="35"/>
                </a:cxn>
                <a:cxn ang="0">
                  <a:pos x="13" y="35"/>
                </a:cxn>
                <a:cxn ang="0">
                  <a:pos x="16" y="33"/>
                </a:cxn>
                <a:cxn ang="0">
                  <a:pos x="18" y="32"/>
                </a:cxn>
                <a:cxn ang="0">
                  <a:pos x="19" y="32"/>
                </a:cxn>
                <a:cxn ang="0">
                  <a:pos x="20" y="30"/>
                </a:cxn>
                <a:cxn ang="0">
                  <a:pos x="20" y="34"/>
                </a:cxn>
                <a:cxn ang="0">
                  <a:pos x="28" y="34"/>
                </a:cxn>
                <a:cxn ang="0">
                  <a:pos x="28" y="0"/>
                </a:cxn>
              </a:cxnLst>
              <a:rect l="0" t="0" r="r" b="b"/>
              <a:pathLst>
                <a:path w="29" h="36">
                  <a:moveTo>
                    <a:pt x="28" y="0"/>
                  </a:moveTo>
                  <a:lnTo>
                    <a:pt x="20" y="0"/>
                  </a:lnTo>
                  <a:lnTo>
                    <a:pt x="20" y="20"/>
                  </a:lnTo>
                  <a:lnTo>
                    <a:pt x="20" y="21"/>
                  </a:lnTo>
                  <a:lnTo>
                    <a:pt x="20" y="23"/>
                  </a:lnTo>
                  <a:lnTo>
                    <a:pt x="19" y="25"/>
                  </a:lnTo>
                  <a:lnTo>
                    <a:pt x="18" y="26"/>
                  </a:lnTo>
                  <a:lnTo>
                    <a:pt x="16" y="26"/>
                  </a:lnTo>
                  <a:lnTo>
                    <a:pt x="13" y="27"/>
                  </a:lnTo>
                  <a:lnTo>
                    <a:pt x="11" y="26"/>
                  </a:lnTo>
                  <a:lnTo>
                    <a:pt x="10" y="26"/>
                  </a:lnTo>
                  <a:lnTo>
                    <a:pt x="9" y="26"/>
                  </a:lnTo>
                  <a:lnTo>
                    <a:pt x="9" y="25"/>
                  </a:lnTo>
                  <a:lnTo>
                    <a:pt x="8" y="23"/>
                  </a:lnTo>
                  <a:lnTo>
                    <a:pt x="8" y="22"/>
                  </a:lnTo>
                  <a:lnTo>
                    <a:pt x="8" y="20"/>
                  </a:lnTo>
                  <a:lnTo>
                    <a:pt x="8" y="0"/>
                  </a:lnTo>
                  <a:lnTo>
                    <a:pt x="0" y="0"/>
                  </a:lnTo>
                  <a:lnTo>
                    <a:pt x="0" y="23"/>
                  </a:lnTo>
                  <a:lnTo>
                    <a:pt x="0" y="26"/>
                  </a:lnTo>
                  <a:lnTo>
                    <a:pt x="1" y="28"/>
                  </a:lnTo>
                  <a:lnTo>
                    <a:pt x="2" y="30"/>
                  </a:lnTo>
                  <a:lnTo>
                    <a:pt x="2" y="32"/>
                  </a:lnTo>
                  <a:lnTo>
                    <a:pt x="4" y="33"/>
                  </a:lnTo>
                  <a:lnTo>
                    <a:pt x="6" y="34"/>
                  </a:lnTo>
                  <a:lnTo>
                    <a:pt x="8" y="35"/>
                  </a:lnTo>
                  <a:lnTo>
                    <a:pt x="11" y="35"/>
                  </a:lnTo>
                  <a:lnTo>
                    <a:pt x="12" y="35"/>
                  </a:lnTo>
                  <a:lnTo>
                    <a:pt x="13" y="35"/>
                  </a:lnTo>
                  <a:lnTo>
                    <a:pt x="16" y="33"/>
                  </a:lnTo>
                  <a:lnTo>
                    <a:pt x="18" y="32"/>
                  </a:lnTo>
                  <a:lnTo>
                    <a:pt x="19" y="32"/>
                  </a:lnTo>
                  <a:lnTo>
                    <a:pt x="20" y="30"/>
                  </a:lnTo>
                  <a:lnTo>
                    <a:pt x="20" y="34"/>
                  </a:lnTo>
                  <a:lnTo>
                    <a:pt x="28" y="34"/>
                  </a:lnTo>
                  <a:lnTo>
                    <a:pt x="28"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0" name="Freeform 1550"/>
            <p:cNvSpPr>
              <a:spLocks/>
            </p:cNvSpPr>
            <p:nvPr/>
          </p:nvSpPr>
          <p:spPr bwMode="auto">
            <a:xfrm>
              <a:off x="2675" y="3765"/>
              <a:ext cx="32" cy="53"/>
            </a:xfrm>
            <a:custGeom>
              <a:avLst/>
              <a:gdLst/>
              <a:ahLst/>
              <a:cxnLst>
                <a:cxn ang="0">
                  <a:pos x="8" y="52"/>
                </a:cxn>
                <a:cxn ang="0">
                  <a:pos x="9" y="35"/>
                </a:cxn>
                <a:cxn ang="0">
                  <a:pos x="12" y="38"/>
                </a:cxn>
                <a:cxn ang="0">
                  <a:pos x="15" y="39"/>
                </a:cxn>
                <a:cxn ang="0">
                  <a:pos x="18" y="39"/>
                </a:cxn>
                <a:cxn ang="0">
                  <a:pos x="20" y="39"/>
                </a:cxn>
                <a:cxn ang="0">
                  <a:pos x="25" y="36"/>
                </a:cxn>
                <a:cxn ang="0">
                  <a:pos x="28" y="31"/>
                </a:cxn>
                <a:cxn ang="0">
                  <a:pos x="31" y="24"/>
                </a:cxn>
                <a:cxn ang="0">
                  <a:pos x="31" y="15"/>
                </a:cxn>
                <a:cxn ang="0">
                  <a:pos x="28" y="8"/>
                </a:cxn>
                <a:cxn ang="0">
                  <a:pos x="17" y="9"/>
                </a:cxn>
                <a:cxn ang="0">
                  <a:pos x="19" y="10"/>
                </a:cxn>
                <a:cxn ang="0">
                  <a:pos x="21" y="13"/>
                </a:cxn>
                <a:cxn ang="0">
                  <a:pos x="23" y="17"/>
                </a:cxn>
                <a:cxn ang="0">
                  <a:pos x="23" y="22"/>
                </a:cxn>
                <a:cxn ang="0">
                  <a:pos x="21" y="26"/>
                </a:cxn>
                <a:cxn ang="0">
                  <a:pos x="19" y="30"/>
                </a:cxn>
                <a:cxn ang="0">
                  <a:pos x="17" y="30"/>
                </a:cxn>
                <a:cxn ang="0">
                  <a:pos x="13" y="30"/>
                </a:cxn>
                <a:cxn ang="0">
                  <a:pos x="11" y="30"/>
                </a:cxn>
                <a:cxn ang="0">
                  <a:pos x="9" y="26"/>
                </a:cxn>
                <a:cxn ang="0">
                  <a:pos x="8" y="22"/>
                </a:cxn>
                <a:cxn ang="0">
                  <a:pos x="8" y="17"/>
                </a:cxn>
                <a:cxn ang="0">
                  <a:pos x="9" y="13"/>
                </a:cxn>
                <a:cxn ang="0">
                  <a:pos x="11" y="10"/>
                </a:cxn>
                <a:cxn ang="0">
                  <a:pos x="13" y="9"/>
                </a:cxn>
                <a:cxn ang="0">
                  <a:pos x="28" y="8"/>
                </a:cxn>
                <a:cxn ang="0">
                  <a:pos x="25" y="4"/>
                </a:cxn>
                <a:cxn ang="0">
                  <a:pos x="23" y="2"/>
                </a:cxn>
                <a:cxn ang="0">
                  <a:pos x="20" y="1"/>
                </a:cxn>
                <a:cxn ang="0">
                  <a:pos x="16" y="1"/>
                </a:cxn>
                <a:cxn ang="0">
                  <a:pos x="12" y="2"/>
                </a:cxn>
                <a:cxn ang="0">
                  <a:pos x="8" y="6"/>
                </a:cxn>
                <a:cxn ang="0">
                  <a:pos x="0" y="2"/>
                </a:cxn>
              </a:cxnLst>
              <a:rect l="0" t="0" r="r" b="b"/>
              <a:pathLst>
                <a:path w="32" h="53">
                  <a:moveTo>
                    <a:pt x="0" y="52"/>
                  </a:moveTo>
                  <a:lnTo>
                    <a:pt x="8" y="52"/>
                  </a:lnTo>
                  <a:lnTo>
                    <a:pt x="8" y="33"/>
                  </a:lnTo>
                  <a:lnTo>
                    <a:pt x="9" y="35"/>
                  </a:lnTo>
                  <a:lnTo>
                    <a:pt x="10" y="36"/>
                  </a:lnTo>
                  <a:lnTo>
                    <a:pt x="12" y="38"/>
                  </a:lnTo>
                  <a:lnTo>
                    <a:pt x="13" y="38"/>
                  </a:lnTo>
                  <a:lnTo>
                    <a:pt x="15" y="39"/>
                  </a:lnTo>
                  <a:lnTo>
                    <a:pt x="16" y="39"/>
                  </a:lnTo>
                  <a:lnTo>
                    <a:pt x="18" y="39"/>
                  </a:lnTo>
                  <a:lnTo>
                    <a:pt x="19" y="39"/>
                  </a:lnTo>
                  <a:lnTo>
                    <a:pt x="20" y="39"/>
                  </a:lnTo>
                  <a:lnTo>
                    <a:pt x="23" y="38"/>
                  </a:lnTo>
                  <a:lnTo>
                    <a:pt x="25" y="36"/>
                  </a:lnTo>
                  <a:lnTo>
                    <a:pt x="28" y="33"/>
                  </a:lnTo>
                  <a:lnTo>
                    <a:pt x="28" y="31"/>
                  </a:lnTo>
                  <a:lnTo>
                    <a:pt x="30" y="28"/>
                  </a:lnTo>
                  <a:lnTo>
                    <a:pt x="31" y="24"/>
                  </a:lnTo>
                  <a:lnTo>
                    <a:pt x="31" y="20"/>
                  </a:lnTo>
                  <a:lnTo>
                    <a:pt x="31" y="15"/>
                  </a:lnTo>
                  <a:lnTo>
                    <a:pt x="30" y="12"/>
                  </a:lnTo>
                  <a:lnTo>
                    <a:pt x="28" y="8"/>
                  </a:lnTo>
                  <a:lnTo>
                    <a:pt x="15" y="8"/>
                  </a:lnTo>
                  <a:lnTo>
                    <a:pt x="17" y="9"/>
                  </a:lnTo>
                  <a:lnTo>
                    <a:pt x="18" y="10"/>
                  </a:lnTo>
                  <a:lnTo>
                    <a:pt x="19" y="10"/>
                  </a:lnTo>
                  <a:lnTo>
                    <a:pt x="20" y="12"/>
                  </a:lnTo>
                  <a:lnTo>
                    <a:pt x="21" y="13"/>
                  </a:lnTo>
                  <a:lnTo>
                    <a:pt x="22" y="15"/>
                  </a:lnTo>
                  <a:lnTo>
                    <a:pt x="23" y="17"/>
                  </a:lnTo>
                  <a:lnTo>
                    <a:pt x="23" y="20"/>
                  </a:lnTo>
                  <a:lnTo>
                    <a:pt x="23" y="22"/>
                  </a:lnTo>
                  <a:lnTo>
                    <a:pt x="22" y="24"/>
                  </a:lnTo>
                  <a:lnTo>
                    <a:pt x="21" y="26"/>
                  </a:lnTo>
                  <a:lnTo>
                    <a:pt x="20" y="28"/>
                  </a:lnTo>
                  <a:lnTo>
                    <a:pt x="19" y="30"/>
                  </a:lnTo>
                  <a:lnTo>
                    <a:pt x="18" y="30"/>
                  </a:lnTo>
                  <a:lnTo>
                    <a:pt x="17" y="30"/>
                  </a:lnTo>
                  <a:lnTo>
                    <a:pt x="15" y="30"/>
                  </a:lnTo>
                  <a:lnTo>
                    <a:pt x="13" y="30"/>
                  </a:lnTo>
                  <a:lnTo>
                    <a:pt x="13" y="30"/>
                  </a:lnTo>
                  <a:lnTo>
                    <a:pt x="11" y="30"/>
                  </a:lnTo>
                  <a:lnTo>
                    <a:pt x="10" y="28"/>
                  </a:lnTo>
                  <a:lnTo>
                    <a:pt x="9" y="26"/>
                  </a:lnTo>
                  <a:lnTo>
                    <a:pt x="8" y="24"/>
                  </a:lnTo>
                  <a:lnTo>
                    <a:pt x="8" y="22"/>
                  </a:lnTo>
                  <a:lnTo>
                    <a:pt x="8" y="20"/>
                  </a:lnTo>
                  <a:lnTo>
                    <a:pt x="8" y="17"/>
                  </a:lnTo>
                  <a:lnTo>
                    <a:pt x="8" y="15"/>
                  </a:lnTo>
                  <a:lnTo>
                    <a:pt x="9" y="13"/>
                  </a:lnTo>
                  <a:lnTo>
                    <a:pt x="10" y="12"/>
                  </a:lnTo>
                  <a:lnTo>
                    <a:pt x="11" y="10"/>
                  </a:lnTo>
                  <a:lnTo>
                    <a:pt x="12" y="9"/>
                  </a:lnTo>
                  <a:lnTo>
                    <a:pt x="13" y="9"/>
                  </a:lnTo>
                  <a:lnTo>
                    <a:pt x="15" y="8"/>
                  </a:lnTo>
                  <a:lnTo>
                    <a:pt x="28" y="8"/>
                  </a:lnTo>
                  <a:lnTo>
                    <a:pt x="28" y="5"/>
                  </a:lnTo>
                  <a:lnTo>
                    <a:pt x="25" y="4"/>
                  </a:lnTo>
                  <a:lnTo>
                    <a:pt x="24" y="3"/>
                  </a:lnTo>
                  <a:lnTo>
                    <a:pt x="23" y="2"/>
                  </a:lnTo>
                  <a:lnTo>
                    <a:pt x="22" y="2"/>
                  </a:lnTo>
                  <a:lnTo>
                    <a:pt x="20" y="1"/>
                  </a:lnTo>
                  <a:lnTo>
                    <a:pt x="18" y="0"/>
                  </a:lnTo>
                  <a:lnTo>
                    <a:pt x="16" y="1"/>
                  </a:lnTo>
                  <a:lnTo>
                    <a:pt x="14" y="1"/>
                  </a:lnTo>
                  <a:lnTo>
                    <a:pt x="12" y="2"/>
                  </a:lnTo>
                  <a:lnTo>
                    <a:pt x="10" y="4"/>
                  </a:lnTo>
                  <a:lnTo>
                    <a:pt x="8" y="6"/>
                  </a:lnTo>
                  <a:lnTo>
                    <a:pt x="8" y="2"/>
                  </a:lnTo>
                  <a:lnTo>
                    <a:pt x="0" y="2"/>
                  </a:lnTo>
                  <a:lnTo>
                    <a:pt x="0" y="5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1" name="Freeform 1551"/>
            <p:cNvSpPr>
              <a:spLocks/>
            </p:cNvSpPr>
            <p:nvPr/>
          </p:nvSpPr>
          <p:spPr bwMode="auto">
            <a:xfrm>
              <a:off x="2722" y="3753"/>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2" name="Freeform 1552"/>
            <p:cNvSpPr>
              <a:spLocks/>
            </p:cNvSpPr>
            <p:nvPr/>
          </p:nvSpPr>
          <p:spPr bwMode="auto">
            <a:xfrm>
              <a:off x="2742" y="3765"/>
              <a:ext cx="32" cy="38"/>
            </a:xfrm>
            <a:custGeom>
              <a:avLst/>
              <a:gdLst/>
              <a:ahLst/>
              <a:cxnLst>
                <a:cxn ang="0">
                  <a:pos x="21" y="28"/>
                </a:cxn>
                <a:cxn ang="0">
                  <a:pos x="18" y="29"/>
                </a:cxn>
                <a:cxn ang="0">
                  <a:pos x="14" y="29"/>
                </a:cxn>
                <a:cxn ang="0">
                  <a:pos x="12" y="28"/>
                </a:cxn>
                <a:cxn ang="0">
                  <a:pos x="9" y="23"/>
                </a:cxn>
                <a:cxn ang="0">
                  <a:pos x="31" y="22"/>
                </a:cxn>
                <a:cxn ang="0">
                  <a:pos x="31" y="15"/>
                </a:cxn>
                <a:cxn ang="0">
                  <a:pos x="30" y="11"/>
                </a:cxn>
                <a:cxn ang="0">
                  <a:pos x="28" y="8"/>
                </a:cxn>
                <a:cxn ang="0">
                  <a:pos x="18" y="8"/>
                </a:cxn>
                <a:cxn ang="0">
                  <a:pos x="19" y="9"/>
                </a:cxn>
                <a:cxn ang="0">
                  <a:pos x="21" y="11"/>
                </a:cxn>
                <a:cxn ang="0">
                  <a:pos x="22" y="15"/>
                </a:cxn>
                <a:cxn ang="0">
                  <a:pos x="9" y="14"/>
                </a:cxn>
                <a:cxn ang="0">
                  <a:pos x="10" y="11"/>
                </a:cxn>
                <a:cxn ang="0">
                  <a:pos x="13" y="9"/>
                </a:cxn>
                <a:cxn ang="0">
                  <a:pos x="14" y="8"/>
                </a:cxn>
                <a:cxn ang="0">
                  <a:pos x="28" y="8"/>
                </a:cxn>
                <a:cxn ang="0">
                  <a:pos x="25" y="3"/>
                </a:cxn>
                <a:cxn ang="0">
                  <a:pos x="19" y="1"/>
                </a:cxn>
                <a:cxn ang="0">
                  <a:pos x="13" y="1"/>
                </a:cxn>
                <a:cxn ang="0">
                  <a:pos x="9" y="2"/>
                </a:cxn>
                <a:cxn ang="0">
                  <a:pos x="4" y="5"/>
                </a:cxn>
                <a:cxn ang="0">
                  <a:pos x="2" y="9"/>
                </a:cxn>
                <a:cxn ang="0">
                  <a:pos x="1" y="13"/>
                </a:cxn>
                <a:cxn ang="0">
                  <a:pos x="0" y="16"/>
                </a:cxn>
                <a:cxn ang="0">
                  <a:pos x="0" y="21"/>
                </a:cxn>
                <a:cxn ang="0">
                  <a:pos x="1" y="25"/>
                </a:cxn>
                <a:cxn ang="0">
                  <a:pos x="3" y="30"/>
                </a:cxn>
                <a:cxn ang="0">
                  <a:pos x="7" y="34"/>
                </a:cxn>
                <a:cxn ang="0">
                  <a:pos x="13" y="37"/>
                </a:cxn>
                <a:cxn ang="0">
                  <a:pos x="16" y="37"/>
                </a:cxn>
                <a:cxn ang="0">
                  <a:pos x="21" y="36"/>
                </a:cxn>
                <a:cxn ang="0">
                  <a:pos x="25" y="34"/>
                </a:cxn>
                <a:cxn ang="0">
                  <a:pos x="28" y="30"/>
                </a:cxn>
                <a:cxn ang="0">
                  <a:pos x="31" y="26"/>
                </a:cxn>
              </a:cxnLst>
              <a:rect l="0" t="0" r="r" b="b"/>
              <a:pathLst>
                <a:path w="32" h="38">
                  <a:moveTo>
                    <a:pt x="22" y="26"/>
                  </a:moveTo>
                  <a:lnTo>
                    <a:pt x="21" y="28"/>
                  </a:lnTo>
                  <a:lnTo>
                    <a:pt x="19" y="28"/>
                  </a:lnTo>
                  <a:lnTo>
                    <a:pt x="18" y="29"/>
                  </a:lnTo>
                  <a:lnTo>
                    <a:pt x="16" y="29"/>
                  </a:lnTo>
                  <a:lnTo>
                    <a:pt x="14" y="29"/>
                  </a:lnTo>
                  <a:lnTo>
                    <a:pt x="13" y="29"/>
                  </a:lnTo>
                  <a:lnTo>
                    <a:pt x="12" y="28"/>
                  </a:lnTo>
                  <a:lnTo>
                    <a:pt x="10" y="25"/>
                  </a:lnTo>
                  <a:lnTo>
                    <a:pt x="9" y="23"/>
                  </a:lnTo>
                  <a:lnTo>
                    <a:pt x="9" y="22"/>
                  </a:lnTo>
                  <a:lnTo>
                    <a:pt x="31" y="22"/>
                  </a:lnTo>
                  <a:lnTo>
                    <a:pt x="31" y="19"/>
                  </a:lnTo>
                  <a:lnTo>
                    <a:pt x="31" y="15"/>
                  </a:lnTo>
                  <a:lnTo>
                    <a:pt x="31" y="13"/>
                  </a:lnTo>
                  <a:lnTo>
                    <a:pt x="30" y="11"/>
                  </a:lnTo>
                  <a:lnTo>
                    <a:pt x="29" y="9"/>
                  </a:lnTo>
                  <a:lnTo>
                    <a:pt x="28" y="8"/>
                  </a:lnTo>
                  <a:lnTo>
                    <a:pt x="16" y="8"/>
                  </a:lnTo>
                  <a:lnTo>
                    <a:pt x="18" y="8"/>
                  </a:lnTo>
                  <a:lnTo>
                    <a:pt x="18" y="9"/>
                  </a:lnTo>
                  <a:lnTo>
                    <a:pt x="19" y="9"/>
                  </a:lnTo>
                  <a:lnTo>
                    <a:pt x="20" y="9"/>
                  </a:lnTo>
                  <a:lnTo>
                    <a:pt x="21" y="11"/>
                  </a:lnTo>
                  <a:lnTo>
                    <a:pt x="22" y="12"/>
                  </a:lnTo>
                  <a:lnTo>
                    <a:pt x="22" y="15"/>
                  </a:lnTo>
                  <a:lnTo>
                    <a:pt x="9" y="15"/>
                  </a:lnTo>
                  <a:lnTo>
                    <a:pt x="9" y="14"/>
                  </a:lnTo>
                  <a:lnTo>
                    <a:pt x="10" y="12"/>
                  </a:lnTo>
                  <a:lnTo>
                    <a:pt x="10" y="11"/>
                  </a:lnTo>
                  <a:lnTo>
                    <a:pt x="12" y="9"/>
                  </a:lnTo>
                  <a:lnTo>
                    <a:pt x="13" y="9"/>
                  </a:lnTo>
                  <a:lnTo>
                    <a:pt x="13" y="9"/>
                  </a:lnTo>
                  <a:lnTo>
                    <a:pt x="14" y="8"/>
                  </a:lnTo>
                  <a:lnTo>
                    <a:pt x="16" y="8"/>
                  </a:lnTo>
                  <a:lnTo>
                    <a:pt x="28" y="8"/>
                  </a:lnTo>
                  <a:lnTo>
                    <a:pt x="27" y="5"/>
                  </a:lnTo>
                  <a:lnTo>
                    <a:pt x="25" y="3"/>
                  </a:lnTo>
                  <a:lnTo>
                    <a:pt x="22" y="2"/>
                  </a:lnTo>
                  <a:lnTo>
                    <a:pt x="19" y="1"/>
                  </a:lnTo>
                  <a:lnTo>
                    <a:pt x="16" y="0"/>
                  </a:lnTo>
                  <a:lnTo>
                    <a:pt x="13" y="1"/>
                  </a:lnTo>
                  <a:lnTo>
                    <a:pt x="13" y="1"/>
                  </a:lnTo>
                  <a:lnTo>
                    <a:pt x="9" y="2"/>
                  </a:lnTo>
                  <a:lnTo>
                    <a:pt x="7" y="3"/>
                  </a:lnTo>
                  <a:lnTo>
                    <a:pt x="4" y="5"/>
                  </a:lnTo>
                  <a:lnTo>
                    <a:pt x="3" y="8"/>
                  </a:lnTo>
                  <a:lnTo>
                    <a:pt x="2" y="9"/>
                  </a:lnTo>
                  <a:lnTo>
                    <a:pt x="2" y="11"/>
                  </a:lnTo>
                  <a:lnTo>
                    <a:pt x="1" y="13"/>
                  </a:lnTo>
                  <a:lnTo>
                    <a:pt x="1" y="15"/>
                  </a:lnTo>
                  <a:lnTo>
                    <a:pt x="0" y="16"/>
                  </a:lnTo>
                  <a:lnTo>
                    <a:pt x="0" y="19"/>
                  </a:lnTo>
                  <a:lnTo>
                    <a:pt x="0" y="21"/>
                  </a:lnTo>
                  <a:lnTo>
                    <a:pt x="1" y="23"/>
                  </a:lnTo>
                  <a:lnTo>
                    <a:pt x="1" y="25"/>
                  </a:lnTo>
                  <a:lnTo>
                    <a:pt x="2" y="27"/>
                  </a:lnTo>
                  <a:lnTo>
                    <a:pt x="3" y="30"/>
                  </a:lnTo>
                  <a:lnTo>
                    <a:pt x="4" y="32"/>
                  </a:lnTo>
                  <a:lnTo>
                    <a:pt x="7" y="34"/>
                  </a:lnTo>
                  <a:lnTo>
                    <a:pt x="9" y="36"/>
                  </a:lnTo>
                  <a:lnTo>
                    <a:pt x="13" y="37"/>
                  </a:lnTo>
                  <a:lnTo>
                    <a:pt x="13" y="37"/>
                  </a:lnTo>
                  <a:lnTo>
                    <a:pt x="16" y="37"/>
                  </a:lnTo>
                  <a:lnTo>
                    <a:pt x="18" y="37"/>
                  </a:lnTo>
                  <a:lnTo>
                    <a:pt x="21" y="36"/>
                  </a:lnTo>
                  <a:lnTo>
                    <a:pt x="23" y="35"/>
                  </a:lnTo>
                  <a:lnTo>
                    <a:pt x="25" y="34"/>
                  </a:lnTo>
                  <a:lnTo>
                    <a:pt x="27" y="33"/>
                  </a:lnTo>
                  <a:lnTo>
                    <a:pt x="28" y="30"/>
                  </a:lnTo>
                  <a:lnTo>
                    <a:pt x="30" y="28"/>
                  </a:lnTo>
                  <a:lnTo>
                    <a:pt x="31"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3" name="Freeform 1553"/>
            <p:cNvSpPr>
              <a:spLocks/>
            </p:cNvSpPr>
            <p:nvPr/>
          </p:nvSpPr>
          <p:spPr bwMode="auto">
            <a:xfrm>
              <a:off x="2789" y="3766"/>
              <a:ext cx="49" cy="36"/>
            </a:xfrm>
            <a:custGeom>
              <a:avLst/>
              <a:gdLst/>
              <a:ahLst/>
              <a:cxnLst>
                <a:cxn ang="0">
                  <a:pos x="0" y="35"/>
                </a:cxn>
                <a:cxn ang="0">
                  <a:pos x="9" y="35"/>
                </a:cxn>
                <a:cxn ang="0">
                  <a:pos x="9" y="15"/>
                </a:cxn>
                <a:cxn ang="0">
                  <a:pos x="9" y="11"/>
                </a:cxn>
                <a:cxn ang="0">
                  <a:pos x="10" y="10"/>
                </a:cxn>
                <a:cxn ang="0">
                  <a:pos x="11" y="9"/>
                </a:cxn>
                <a:cxn ang="0">
                  <a:pos x="12" y="9"/>
                </a:cxn>
                <a:cxn ang="0">
                  <a:pos x="13" y="8"/>
                </a:cxn>
                <a:cxn ang="0">
                  <a:pos x="14" y="8"/>
                </a:cxn>
                <a:cxn ang="0">
                  <a:pos x="17" y="8"/>
                </a:cxn>
                <a:cxn ang="0">
                  <a:pos x="19" y="9"/>
                </a:cxn>
                <a:cxn ang="0">
                  <a:pos x="19" y="10"/>
                </a:cxn>
                <a:cxn ang="0">
                  <a:pos x="20" y="10"/>
                </a:cxn>
                <a:cxn ang="0">
                  <a:pos x="20" y="13"/>
                </a:cxn>
                <a:cxn ang="0">
                  <a:pos x="20" y="35"/>
                </a:cxn>
                <a:cxn ang="0">
                  <a:pos x="28" y="35"/>
                </a:cxn>
                <a:cxn ang="0">
                  <a:pos x="28" y="14"/>
                </a:cxn>
                <a:cxn ang="0">
                  <a:pos x="28" y="11"/>
                </a:cxn>
                <a:cxn ang="0">
                  <a:pos x="29" y="10"/>
                </a:cxn>
                <a:cxn ang="0">
                  <a:pos x="30" y="9"/>
                </a:cxn>
                <a:cxn ang="0">
                  <a:pos x="32" y="9"/>
                </a:cxn>
                <a:cxn ang="0">
                  <a:pos x="33" y="8"/>
                </a:cxn>
                <a:cxn ang="0">
                  <a:pos x="35" y="8"/>
                </a:cxn>
                <a:cxn ang="0">
                  <a:pos x="36" y="8"/>
                </a:cxn>
                <a:cxn ang="0">
                  <a:pos x="38" y="9"/>
                </a:cxn>
                <a:cxn ang="0">
                  <a:pos x="39" y="10"/>
                </a:cxn>
                <a:cxn ang="0">
                  <a:pos x="40" y="13"/>
                </a:cxn>
                <a:cxn ang="0">
                  <a:pos x="40" y="35"/>
                </a:cxn>
                <a:cxn ang="0">
                  <a:pos x="48" y="35"/>
                </a:cxn>
                <a:cxn ang="0">
                  <a:pos x="48" y="11"/>
                </a:cxn>
                <a:cxn ang="0">
                  <a:pos x="48" y="9"/>
                </a:cxn>
                <a:cxn ang="0">
                  <a:pos x="48" y="6"/>
                </a:cxn>
                <a:cxn ang="0">
                  <a:pos x="47" y="4"/>
                </a:cxn>
                <a:cxn ang="0">
                  <a:pos x="45" y="3"/>
                </a:cxn>
                <a:cxn ang="0">
                  <a:pos x="44" y="2"/>
                </a:cxn>
                <a:cxn ang="0">
                  <a:pos x="42" y="1"/>
                </a:cxn>
                <a:cxn ang="0">
                  <a:pos x="40" y="0"/>
                </a:cxn>
                <a:cxn ang="0">
                  <a:pos x="37" y="0"/>
                </a:cxn>
                <a:cxn ang="0">
                  <a:pos x="35" y="0"/>
                </a:cxn>
                <a:cxn ang="0">
                  <a:pos x="32" y="1"/>
                </a:cxn>
                <a:cxn ang="0">
                  <a:pos x="29" y="3"/>
                </a:cxn>
                <a:cxn ang="0">
                  <a:pos x="28" y="5"/>
                </a:cxn>
                <a:cxn ang="0">
                  <a:pos x="26" y="3"/>
                </a:cxn>
                <a:cxn ang="0">
                  <a:pos x="23" y="1"/>
                </a:cxn>
                <a:cxn ang="0">
                  <a:pos x="21" y="0"/>
                </a:cxn>
                <a:cxn ang="0">
                  <a:pos x="18" y="0"/>
                </a:cxn>
                <a:cxn ang="0">
                  <a:pos x="15" y="0"/>
                </a:cxn>
                <a:cxn ang="0">
                  <a:pos x="12" y="1"/>
                </a:cxn>
                <a:cxn ang="0">
                  <a:pos x="11" y="3"/>
                </a:cxn>
                <a:cxn ang="0">
                  <a:pos x="8" y="4"/>
                </a:cxn>
                <a:cxn ang="0">
                  <a:pos x="8" y="1"/>
                </a:cxn>
                <a:cxn ang="0">
                  <a:pos x="0" y="1"/>
                </a:cxn>
                <a:cxn ang="0">
                  <a:pos x="0" y="35"/>
                </a:cxn>
              </a:cxnLst>
              <a:rect l="0" t="0" r="r" b="b"/>
              <a:pathLst>
                <a:path w="49" h="36">
                  <a:moveTo>
                    <a:pt x="0" y="35"/>
                  </a:moveTo>
                  <a:lnTo>
                    <a:pt x="9" y="35"/>
                  </a:lnTo>
                  <a:lnTo>
                    <a:pt x="9" y="15"/>
                  </a:lnTo>
                  <a:lnTo>
                    <a:pt x="9" y="11"/>
                  </a:lnTo>
                  <a:lnTo>
                    <a:pt x="10" y="10"/>
                  </a:lnTo>
                  <a:lnTo>
                    <a:pt x="11" y="9"/>
                  </a:lnTo>
                  <a:lnTo>
                    <a:pt x="12" y="9"/>
                  </a:lnTo>
                  <a:lnTo>
                    <a:pt x="13" y="8"/>
                  </a:lnTo>
                  <a:lnTo>
                    <a:pt x="14" y="8"/>
                  </a:lnTo>
                  <a:lnTo>
                    <a:pt x="17" y="8"/>
                  </a:lnTo>
                  <a:lnTo>
                    <a:pt x="19" y="9"/>
                  </a:lnTo>
                  <a:lnTo>
                    <a:pt x="19" y="10"/>
                  </a:lnTo>
                  <a:lnTo>
                    <a:pt x="20" y="10"/>
                  </a:lnTo>
                  <a:lnTo>
                    <a:pt x="20" y="13"/>
                  </a:lnTo>
                  <a:lnTo>
                    <a:pt x="20" y="35"/>
                  </a:lnTo>
                  <a:lnTo>
                    <a:pt x="28" y="35"/>
                  </a:lnTo>
                  <a:lnTo>
                    <a:pt x="28" y="14"/>
                  </a:lnTo>
                  <a:lnTo>
                    <a:pt x="28" y="11"/>
                  </a:lnTo>
                  <a:lnTo>
                    <a:pt x="29" y="10"/>
                  </a:lnTo>
                  <a:lnTo>
                    <a:pt x="30" y="9"/>
                  </a:lnTo>
                  <a:lnTo>
                    <a:pt x="32" y="9"/>
                  </a:lnTo>
                  <a:lnTo>
                    <a:pt x="33" y="8"/>
                  </a:lnTo>
                  <a:lnTo>
                    <a:pt x="35" y="8"/>
                  </a:lnTo>
                  <a:lnTo>
                    <a:pt x="36" y="8"/>
                  </a:lnTo>
                  <a:lnTo>
                    <a:pt x="38" y="9"/>
                  </a:lnTo>
                  <a:lnTo>
                    <a:pt x="39" y="10"/>
                  </a:lnTo>
                  <a:lnTo>
                    <a:pt x="40" y="13"/>
                  </a:lnTo>
                  <a:lnTo>
                    <a:pt x="40" y="35"/>
                  </a:lnTo>
                  <a:lnTo>
                    <a:pt x="48" y="35"/>
                  </a:lnTo>
                  <a:lnTo>
                    <a:pt x="48" y="11"/>
                  </a:lnTo>
                  <a:lnTo>
                    <a:pt x="48" y="9"/>
                  </a:lnTo>
                  <a:lnTo>
                    <a:pt x="48" y="6"/>
                  </a:lnTo>
                  <a:lnTo>
                    <a:pt x="47" y="4"/>
                  </a:lnTo>
                  <a:lnTo>
                    <a:pt x="45" y="3"/>
                  </a:lnTo>
                  <a:lnTo>
                    <a:pt x="44" y="2"/>
                  </a:lnTo>
                  <a:lnTo>
                    <a:pt x="42" y="1"/>
                  </a:lnTo>
                  <a:lnTo>
                    <a:pt x="40" y="0"/>
                  </a:lnTo>
                  <a:lnTo>
                    <a:pt x="37" y="0"/>
                  </a:lnTo>
                  <a:lnTo>
                    <a:pt x="35" y="0"/>
                  </a:lnTo>
                  <a:lnTo>
                    <a:pt x="32" y="1"/>
                  </a:lnTo>
                  <a:lnTo>
                    <a:pt x="29" y="3"/>
                  </a:lnTo>
                  <a:lnTo>
                    <a:pt x="28" y="5"/>
                  </a:lnTo>
                  <a:lnTo>
                    <a:pt x="26" y="3"/>
                  </a:lnTo>
                  <a:lnTo>
                    <a:pt x="23" y="1"/>
                  </a:lnTo>
                  <a:lnTo>
                    <a:pt x="21" y="0"/>
                  </a:lnTo>
                  <a:lnTo>
                    <a:pt x="18" y="0"/>
                  </a:lnTo>
                  <a:lnTo>
                    <a:pt x="15" y="0"/>
                  </a:lnTo>
                  <a:lnTo>
                    <a:pt x="12" y="1"/>
                  </a:lnTo>
                  <a:lnTo>
                    <a:pt x="11" y="3"/>
                  </a:lnTo>
                  <a:lnTo>
                    <a:pt x="8" y="4"/>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4" name="Freeform 1554"/>
            <p:cNvSpPr>
              <a:spLocks/>
            </p:cNvSpPr>
            <p:nvPr/>
          </p:nvSpPr>
          <p:spPr bwMode="auto">
            <a:xfrm>
              <a:off x="2853" y="3765"/>
              <a:ext cx="32" cy="38"/>
            </a:xfrm>
            <a:custGeom>
              <a:avLst/>
              <a:gdLst/>
              <a:ahLst/>
              <a:cxnLst>
                <a:cxn ang="0">
                  <a:pos x="21" y="28"/>
                </a:cxn>
                <a:cxn ang="0">
                  <a:pos x="18" y="29"/>
                </a:cxn>
                <a:cxn ang="0">
                  <a:pos x="14" y="29"/>
                </a:cxn>
                <a:cxn ang="0">
                  <a:pos x="11" y="28"/>
                </a:cxn>
                <a:cxn ang="0">
                  <a:pos x="9" y="23"/>
                </a:cxn>
                <a:cxn ang="0">
                  <a:pos x="31" y="22"/>
                </a:cxn>
                <a:cxn ang="0">
                  <a:pos x="31" y="15"/>
                </a:cxn>
                <a:cxn ang="0">
                  <a:pos x="30" y="11"/>
                </a:cxn>
                <a:cxn ang="0">
                  <a:pos x="28" y="8"/>
                </a:cxn>
                <a:cxn ang="0">
                  <a:pos x="17" y="8"/>
                </a:cxn>
                <a:cxn ang="0">
                  <a:pos x="19" y="9"/>
                </a:cxn>
                <a:cxn ang="0">
                  <a:pos x="21" y="11"/>
                </a:cxn>
                <a:cxn ang="0">
                  <a:pos x="22" y="15"/>
                </a:cxn>
                <a:cxn ang="0">
                  <a:pos x="9" y="14"/>
                </a:cxn>
                <a:cxn ang="0">
                  <a:pos x="10" y="11"/>
                </a:cxn>
                <a:cxn ang="0">
                  <a:pos x="12" y="9"/>
                </a:cxn>
                <a:cxn ang="0">
                  <a:pos x="14" y="8"/>
                </a:cxn>
                <a:cxn ang="0">
                  <a:pos x="28" y="8"/>
                </a:cxn>
                <a:cxn ang="0">
                  <a:pos x="24" y="3"/>
                </a:cxn>
                <a:cxn ang="0">
                  <a:pos x="18" y="1"/>
                </a:cxn>
                <a:cxn ang="0">
                  <a:pos x="13" y="1"/>
                </a:cxn>
                <a:cxn ang="0">
                  <a:pos x="9" y="2"/>
                </a:cxn>
                <a:cxn ang="0">
                  <a:pos x="4" y="5"/>
                </a:cxn>
                <a:cxn ang="0">
                  <a:pos x="2" y="9"/>
                </a:cxn>
                <a:cxn ang="0">
                  <a:pos x="1" y="13"/>
                </a:cxn>
                <a:cxn ang="0">
                  <a:pos x="0" y="16"/>
                </a:cxn>
                <a:cxn ang="0">
                  <a:pos x="0" y="21"/>
                </a:cxn>
                <a:cxn ang="0">
                  <a:pos x="1" y="25"/>
                </a:cxn>
                <a:cxn ang="0">
                  <a:pos x="3" y="30"/>
                </a:cxn>
                <a:cxn ang="0">
                  <a:pos x="7" y="34"/>
                </a:cxn>
                <a:cxn ang="0">
                  <a:pos x="12" y="37"/>
                </a:cxn>
                <a:cxn ang="0">
                  <a:pos x="15" y="37"/>
                </a:cxn>
                <a:cxn ang="0">
                  <a:pos x="21" y="36"/>
                </a:cxn>
                <a:cxn ang="0">
                  <a:pos x="25" y="34"/>
                </a:cxn>
                <a:cxn ang="0">
                  <a:pos x="28" y="30"/>
                </a:cxn>
                <a:cxn ang="0">
                  <a:pos x="30" y="26"/>
                </a:cxn>
              </a:cxnLst>
              <a:rect l="0" t="0" r="r" b="b"/>
              <a:pathLst>
                <a:path w="32" h="38">
                  <a:moveTo>
                    <a:pt x="22" y="26"/>
                  </a:moveTo>
                  <a:lnTo>
                    <a:pt x="21" y="28"/>
                  </a:lnTo>
                  <a:lnTo>
                    <a:pt x="19" y="28"/>
                  </a:lnTo>
                  <a:lnTo>
                    <a:pt x="18" y="29"/>
                  </a:lnTo>
                  <a:lnTo>
                    <a:pt x="16" y="29"/>
                  </a:lnTo>
                  <a:lnTo>
                    <a:pt x="14" y="29"/>
                  </a:lnTo>
                  <a:lnTo>
                    <a:pt x="13" y="29"/>
                  </a:lnTo>
                  <a:lnTo>
                    <a:pt x="11" y="28"/>
                  </a:lnTo>
                  <a:lnTo>
                    <a:pt x="10" y="25"/>
                  </a:lnTo>
                  <a:lnTo>
                    <a:pt x="9" y="23"/>
                  </a:lnTo>
                  <a:lnTo>
                    <a:pt x="9" y="22"/>
                  </a:lnTo>
                  <a:lnTo>
                    <a:pt x="31" y="22"/>
                  </a:lnTo>
                  <a:lnTo>
                    <a:pt x="31" y="19"/>
                  </a:lnTo>
                  <a:lnTo>
                    <a:pt x="31" y="15"/>
                  </a:lnTo>
                  <a:lnTo>
                    <a:pt x="30" y="13"/>
                  </a:lnTo>
                  <a:lnTo>
                    <a:pt x="30" y="11"/>
                  </a:lnTo>
                  <a:lnTo>
                    <a:pt x="29" y="9"/>
                  </a:lnTo>
                  <a:lnTo>
                    <a:pt x="28" y="8"/>
                  </a:lnTo>
                  <a:lnTo>
                    <a:pt x="16" y="8"/>
                  </a:lnTo>
                  <a:lnTo>
                    <a:pt x="17" y="8"/>
                  </a:lnTo>
                  <a:lnTo>
                    <a:pt x="18" y="9"/>
                  </a:lnTo>
                  <a:lnTo>
                    <a:pt x="19" y="9"/>
                  </a:lnTo>
                  <a:lnTo>
                    <a:pt x="20" y="9"/>
                  </a:lnTo>
                  <a:lnTo>
                    <a:pt x="21" y="11"/>
                  </a:lnTo>
                  <a:lnTo>
                    <a:pt x="22" y="12"/>
                  </a:lnTo>
                  <a:lnTo>
                    <a:pt x="22" y="15"/>
                  </a:lnTo>
                  <a:lnTo>
                    <a:pt x="9" y="15"/>
                  </a:lnTo>
                  <a:lnTo>
                    <a:pt x="9" y="14"/>
                  </a:lnTo>
                  <a:lnTo>
                    <a:pt x="10" y="12"/>
                  </a:lnTo>
                  <a:lnTo>
                    <a:pt x="10" y="11"/>
                  </a:lnTo>
                  <a:lnTo>
                    <a:pt x="11" y="9"/>
                  </a:lnTo>
                  <a:lnTo>
                    <a:pt x="12" y="9"/>
                  </a:lnTo>
                  <a:lnTo>
                    <a:pt x="13" y="9"/>
                  </a:lnTo>
                  <a:lnTo>
                    <a:pt x="14" y="8"/>
                  </a:lnTo>
                  <a:lnTo>
                    <a:pt x="16" y="8"/>
                  </a:lnTo>
                  <a:lnTo>
                    <a:pt x="28" y="8"/>
                  </a:lnTo>
                  <a:lnTo>
                    <a:pt x="27" y="5"/>
                  </a:lnTo>
                  <a:lnTo>
                    <a:pt x="24" y="3"/>
                  </a:lnTo>
                  <a:lnTo>
                    <a:pt x="22" y="2"/>
                  </a:lnTo>
                  <a:lnTo>
                    <a:pt x="18" y="1"/>
                  </a:lnTo>
                  <a:lnTo>
                    <a:pt x="15" y="0"/>
                  </a:lnTo>
                  <a:lnTo>
                    <a:pt x="13" y="1"/>
                  </a:lnTo>
                  <a:lnTo>
                    <a:pt x="12" y="1"/>
                  </a:lnTo>
                  <a:lnTo>
                    <a:pt x="9" y="2"/>
                  </a:lnTo>
                  <a:lnTo>
                    <a:pt x="7" y="3"/>
                  </a:lnTo>
                  <a:lnTo>
                    <a:pt x="4" y="5"/>
                  </a:lnTo>
                  <a:lnTo>
                    <a:pt x="3" y="8"/>
                  </a:lnTo>
                  <a:lnTo>
                    <a:pt x="2" y="9"/>
                  </a:lnTo>
                  <a:lnTo>
                    <a:pt x="1" y="11"/>
                  </a:lnTo>
                  <a:lnTo>
                    <a:pt x="1" y="13"/>
                  </a:lnTo>
                  <a:lnTo>
                    <a:pt x="0" y="15"/>
                  </a:lnTo>
                  <a:lnTo>
                    <a:pt x="0" y="16"/>
                  </a:lnTo>
                  <a:lnTo>
                    <a:pt x="0" y="19"/>
                  </a:lnTo>
                  <a:lnTo>
                    <a:pt x="0" y="21"/>
                  </a:lnTo>
                  <a:lnTo>
                    <a:pt x="0" y="23"/>
                  </a:lnTo>
                  <a:lnTo>
                    <a:pt x="1" y="25"/>
                  </a:lnTo>
                  <a:lnTo>
                    <a:pt x="1" y="27"/>
                  </a:lnTo>
                  <a:lnTo>
                    <a:pt x="3" y="30"/>
                  </a:lnTo>
                  <a:lnTo>
                    <a:pt x="4" y="32"/>
                  </a:lnTo>
                  <a:lnTo>
                    <a:pt x="7" y="34"/>
                  </a:lnTo>
                  <a:lnTo>
                    <a:pt x="9" y="36"/>
                  </a:lnTo>
                  <a:lnTo>
                    <a:pt x="12" y="37"/>
                  </a:lnTo>
                  <a:lnTo>
                    <a:pt x="13" y="37"/>
                  </a:lnTo>
                  <a:lnTo>
                    <a:pt x="15" y="37"/>
                  </a:lnTo>
                  <a:lnTo>
                    <a:pt x="18" y="37"/>
                  </a:lnTo>
                  <a:lnTo>
                    <a:pt x="21" y="36"/>
                  </a:lnTo>
                  <a:lnTo>
                    <a:pt x="23" y="35"/>
                  </a:lnTo>
                  <a:lnTo>
                    <a:pt x="25" y="34"/>
                  </a:lnTo>
                  <a:lnTo>
                    <a:pt x="27" y="33"/>
                  </a:lnTo>
                  <a:lnTo>
                    <a:pt x="28" y="30"/>
                  </a:lnTo>
                  <a:lnTo>
                    <a:pt x="30" y="28"/>
                  </a:lnTo>
                  <a:lnTo>
                    <a:pt x="30"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5" name="Freeform 1555"/>
            <p:cNvSpPr>
              <a:spLocks/>
            </p:cNvSpPr>
            <p:nvPr/>
          </p:nvSpPr>
          <p:spPr bwMode="auto">
            <a:xfrm>
              <a:off x="2899" y="3766"/>
              <a:ext cx="30" cy="36"/>
            </a:xfrm>
            <a:custGeom>
              <a:avLst/>
              <a:gdLst/>
              <a:ahLst/>
              <a:cxnLst>
                <a:cxn ang="0">
                  <a:pos x="0" y="35"/>
                </a:cxn>
                <a:cxn ang="0">
                  <a:pos x="9" y="35"/>
                </a:cxn>
                <a:cxn ang="0">
                  <a:pos x="9" y="15"/>
                </a:cxn>
                <a:cxn ang="0">
                  <a:pos x="9" y="14"/>
                </a:cxn>
                <a:cxn ang="0">
                  <a:pos x="9" y="12"/>
                </a:cxn>
                <a:cxn ang="0">
                  <a:pos x="10" y="10"/>
                </a:cxn>
                <a:cxn ang="0">
                  <a:pos x="11" y="9"/>
                </a:cxn>
                <a:cxn ang="0">
                  <a:pos x="12" y="8"/>
                </a:cxn>
                <a:cxn ang="0">
                  <a:pos x="14" y="8"/>
                </a:cxn>
                <a:cxn ang="0">
                  <a:pos x="15" y="8"/>
                </a:cxn>
                <a:cxn ang="0">
                  <a:pos x="17" y="8"/>
                </a:cxn>
                <a:cxn ang="0">
                  <a:pos x="17" y="8"/>
                </a:cxn>
                <a:cxn ang="0">
                  <a:pos x="19" y="9"/>
                </a:cxn>
                <a:cxn ang="0">
                  <a:pos x="20" y="9"/>
                </a:cxn>
                <a:cxn ang="0">
                  <a:pos x="20" y="10"/>
                </a:cxn>
                <a:cxn ang="0">
                  <a:pos x="20" y="11"/>
                </a:cxn>
                <a:cxn ang="0">
                  <a:pos x="21" y="15"/>
                </a:cxn>
                <a:cxn ang="0">
                  <a:pos x="21" y="35"/>
                </a:cxn>
                <a:cxn ang="0">
                  <a:pos x="29" y="35"/>
                </a:cxn>
                <a:cxn ang="0">
                  <a:pos x="29" y="12"/>
                </a:cxn>
                <a:cxn ang="0">
                  <a:pos x="29" y="9"/>
                </a:cxn>
                <a:cxn ang="0">
                  <a:pos x="28" y="7"/>
                </a:cxn>
                <a:cxn ang="0">
                  <a:pos x="28" y="4"/>
                </a:cxn>
                <a:cxn ang="0">
                  <a:pos x="27" y="3"/>
                </a:cxn>
                <a:cxn ang="0">
                  <a:pos x="27" y="3"/>
                </a:cxn>
                <a:cxn ang="0">
                  <a:pos x="25" y="2"/>
                </a:cxn>
                <a:cxn ang="0">
                  <a:pos x="23" y="1"/>
                </a:cxn>
                <a:cxn ang="0">
                  <a:pos x="21" y="0"/>
                </a:cxn>
                <a:cxn ang="0">
                  <a:pos x="18" y="0"/>
                </a:cxn>
                <a:cxn ang="0">
                  <a:pos x="15" y="0"/>
                </a:cxn>
                <a:cxn ang="0">
                  <a:pos x="14" y="1"/>
                </a:cxn>
                <a:cxn ang="0">
                  <a:pos x="13" y="1"/>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0"/>
                  </a:lnTo>
                  <a:lnTo>
                    <a:pt x="11" y="9"/>
                  </a:lnTo>
                  <a:lnTo>
                    <a:pt x="12" y="8"/>
                  </a:lnTo>
                  <a:lnTo>
                    <a:pt x="14" y="8"/>
                  </a:lnTo>
                  <a:lnTo>
                    <a:pt x="15" y="8"/>
                  </a:lnTo>
                  <a:lnTo>
                    <a:pt x="17" y="8"/>
                  </a:lnTo>
                  <a:lnTo>
                    <a:pt x="17" y="8"/>
                  </a:lnTo>
                  <a:lnTo>
                    <a:pt x="19" y="9"/>
                  </a:lnTo>
                  <a:lnTo>
                    <a:pt x="20" y="9"/>
                  </a:lnTo>
                  <a:lnTo>
                    <a:pt x="20" y="10"/>
                  </a:lnTo>
                  <a:lnTo>
                    <a:pt x="20" y="11"/>
                  </a:lnTo>
                  <a:lnTo>
                    <a:pt x="21" y="15"/>
                  </a:lnTo>
                  <a:lnTo>
                    <a:pt x="21" y="35"/>
                  </a:lnTo>
                  <a:lnTo>
                    <a:pt x="29" y="35"/>
                  </a:lnTo>
                  <a:lnTo>
                    <a:pt x="29" y="12"/>
                  </a:lnTo>
                  <a:lnTo>
                    <a:pt x="29" y="9"/>
                  </a:lnTo>
                  <a:lnTo>
                    <a:pt x="28" y="7"/>
                  </a:lnTo>
                  <a:lnTo>
                    <a:pt x="28" y="4"/>
                  </a:lnTo>
                  <a:lnTo>
                    <a:pt x="27" y="3"/>
                  </a:lnTo>
                  <a:lnTo>
                    <a:pt x="27" y="3"/>
                  </a:lnTo>
                  <a:lnTo>
                    <a:pt x="25" y="2"/>
                  </a:lnTo>
                  <a:lnTo>
                    <a:pt x="23" y="1"/>
                  </a:lnTo>
                  <a:lnTo>
                    <a:pt x="21" y="0"/>
                  </a:lnTo>
                  <a:lnTo>
                    <a:pt x="18" y="0"/>
                  </a:lnTo>
                  <a:lnTo>
                    <a:pt x="15" y="0"/>
                  </a:lnTo>
                  <a:lnTo>
                    <a:pt x="14" y="1"/>
                  </a:lnTo>
                  <a:lnTo>
                    <a:pt x="13" y="1"/>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6" name="Freeform 1556"/>
            <p:cNvSpPr>
              <a:spLocks/>
            </p:cNvSpPr>
            <p:nvPr/>
          </p:nvSpPr>
          <p:spPr bwMode="auto">
            <a:xfrm>
              <a:off x="2941" y="3756"/>
              <a:ext cx="17" cy="46"/>
            </a:xfrm>
            <a:custGeom>
              <a:avLst/>
              <a:gdLst/>
              <a:ahLst/>
              <a:cxnLst>
                <a:cxn ang="0">
                  <a:pos x="16" y="45"/>
                </a:cxn>
                <a:cxn ang="0">
                  <a:pos x="16" y="38"/>
                </a:cxn>
                <a:cxn ang="0">
                  <a:pos x="14" y="38"/>
                </a:cxn>
                <a:cxn ang="0">
                  <a:pos x="13" y="38"/>
                </a:cxn>
                <a:cxn ang="0">
                  <a:pos x="12" y="38"/>
                </a:cxn>
                <a:cxn ang="0">
                  <a:pos x="12" y="37"/>
                </a:cxn>
                <a:cxn ang="0">
                  <a:pos x="12" y="36"/>
                </a:cxn>
                <a:cxn ang="0">
                  <a:pos x="12" y="16"/>
                </a:cxn>
                <a:cxn ang="0">
                  <a:pos x="16" y="16"/>
                </a:cxn>
                <a:cxn ang="0">
                  <a:pos x="16" y="10"/>
                </a:cxn>
                <a:cxn ang="0">
                  <a:pos x="12" y="10"/>
                </a:cxn>
                <a:cxn ang="0">
                  <a:pos x="12" y="0"/>
                </a:cxn>
                <a:cxn ang="0">
                  <a:pos x="4" y="0"/>
                </a:cxn>
                <a:cxn ang="0">
                  <a:pos x="4" y="10"/>
                </a:cxn>
                <a:cxn ang="0">
                  <a:pos x="0" y="10"/>
                </a:cxn>
                <a:cxn ang="0">
                  <a:pos x="0" y="16"/>
                </a:cxn>
                <a:cxn ang="0">
                  <a:pos x="4" y="16"/>
                </a:cxn>
                <a:cxn ang="0">
                  <a:pos x="4" y="35"/>
                </a:cxn>
                <a:cxn ang="0">
                  <a:pos x="4" y="38"/>
                </a:cxn>
                <a:cxn ang="0">
                  <a:pos x="4" y="39"/>
                </a:cxn>
                <a:cxn ang="0">
                  <a:pos x="4" y="41"/>
                </a:cxn>
                <a:cxn ang="0">
                  <a:pos x="5" y="42"/>
                </a:cxn>
                <a:cxn ang="0">
                  <a:pos x="6" y="43"/>
                </a:cxn>
                <a:cxn ang="0">
                  <a:pos x="7" y="44"/>
                </a:cxn>
                <a:cxn ang="0">
                  <a:pos x="8" y="45"/>
                </a:cxn>
                <a:cxn ang="0">
                  <a:pos x="9" y="45"/>
                </a:cxn>
                <a:cxn ang="0">
                  <a:pos x="12" y="45"/>
                </a:cxn>
                <a:cxn ang="0">
                  <a:pos x="16" y="45"/>
                </a:cxn>
              </a:cxnLst>
              <a:rect l="0" t="0" r="r" b="b"/>
              <a:pathLst>
                <a:path w="17" h="46">
                  <a:moveTo>
                    <a:pt x="16" y="45"/>
                  </a:moveTo>
                  <a:lnTo>
                    <a:pt x="16" y="38"/>
                  </a:lnTo>
                  <a:lnTo>
                    <a:pt x="14" y="38"/>
                  </a:lnTo>
                  <a:lnTo>
                    <a:pt x="13" y="38"/>
                  </a:lnTo>
                  <a:lnTo>
                    <a:pt x="12" y="38"/>
                  </a:lnTo>
                  <a:lnTo>
                    <a:pt x="12" y="37"/>
                  </a:lnTo>
                  <a:lnTo>
                    <a:pt x="12" y="36"/>
                  </a:lnTo>
                  <a:lnTo>
                    <a:pt x="12" y="16"/>
                  </a:lnTo>
                  <a:lnTo>
                    <a:pt x="16" y="16"/>
                  </a:lnTo>
                  <a:lnTo>
                    <a:pt x="16" y="10"/>
                  </a:lnTo>
                  <a:lnTo>
                    <a:pt x="12" y="10"/>
                  </a:lnTo>
                  <a:lnTo>
                    <a:pt x="12" y="0"/>
                  </a:lnTo>
                  <a:lnTo>
                    <a:pt x="4" y="0"/>
                  </a:lnTo>
                  <a:lnTo>
                    <a:pt x="4" y="10"/>
                  </a:lnTo>
                  <a:lnTo>
                    <a:pt x="0" y="10"/>
                  </a:lnTo>
                  <a:lnTo>
                    <a:pt x="0" y="16"/>
                  </a:lnTo>
                  <a:lnTo>
                    <a:pt x="4" y="16"/>
                  </a:lnTo>
                  <a:lnTo>
                    <a:pt x="4" y="35"/>
                  </a:lnTo>
                  <a:lnTo>
                    <a:pt x="4" y="38"/>
                  </a:lnTo>
                  <a:lnTo>
                    <a:pt x="4" y="39"/>
                  </a:lnTo>
                  <a:lnTo>
                    <a:pt x="4" y="41"/>
                  </a:lnTo>
                  <a:lnTo>
                    <a:pt x="5" y="42"/>
                  </a:lnTo>
                  <a:lnTo>
                    <a:pt x="6" y="43"/>
                  </a:lnTo>
                  <a:lnTo>
                    <a:pt x="7" y="44"/>
                  </a:lnTo>
                  <a:lnTo>
                    <a:pt x="8" y="45"/>
                  </a:lnTo>
                  <a:lnTo>
                    <a:pt x="9" y="45"/>
                  </a:lnTo>
                  <a:lnTo>
                    <a:pt x="12" y="45"/>
                  </a:lnTo>
                  <a:lnTo>
                    <a:pt x="16"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7" name="Freeform 1557"/>
            <p:cNvSpPr>
              <a:spLocks/>
            </p:cNvSpPr>
            <p:nvPr/>
          </p:nvSpPr>
          <p:spPr bwMode="auto">
            <a:xfrm>
              <a:off x="2970" y="3765"/>
              <a:ext cx="34" cy="38"/>
            </a:xfrm>
            <a:custGeom>
              <a:avLst/>
              <a:gdLst/>
              <a:ahLst/>
              <a:cxnLst>
                <a:cxn ang="0">
                  <a:pos x="0" y="21"/>
                </a:cxn>
                <a:cxn ang="0">
                  <a:pos x="1" y="27"/>
                </a:cxn>
                <a:cxn ang="0">
                  <a:pos x="3" y="31"/>
                </a:cxn>
                <a:cxn ang="0">
                  <a:pos x="7" y="34"/>
                </a:cxn>
                <a:cxn ang="0">
                  <a:pos x="13" y="37"/>
                </a:cxn>
                <a:cxn ang="0">
                  <a:pos x="16" y="37"/>
                </a:cxn>
                <a:cxn ang="0">
                  <a:pos x="19" y="37"/>
                </a:cxn>
                <a:cxn ang="0">
                  <a:pos x="26" y="34"/>
                </a:cxn>
                <a:cxn ang="0">
                  <a:pos x="29" y="33"/>
                </a:cxn>
                <a:cxn ang="0">
                  <a:pos x="32" y="27"/>
                </a:cxn>
                <a:cxn ang="0">
                  <a:pos x="33" y="21"/>
                </a:cxn>
                <a:cxn ang="0">
                  <a:pos x="33" y="15"/>
                </a:cxn>
                <a:cxn ang="0">
                  <a:pos x="30" y="8"/>
                </a:cxn>
                <a:cxn ang="0">
                  <a:pos x="18" y="8"/>
                </a:cxn>
                <a:cxn ang="0">
                  <a:pos x="21" y="9"/>
                </a:cxn>
                <a:cxn ang="0">
                  <a:pos x="23" y="13"/>
                </a:cxn>
                <a:cxn ang="0">
                  <a:pos x="24" y="16"/>
                </a:cxn>
                <a:cxn ang="0">
                  <a:pos x="24" y="22"/>
                </a:cxn>
                <a:cxn ang="0">
                  <a:pos x="23" y="25"/>
                </a:cxn>
                <a:cxn ang="0">
                  <a:pos x="21" y="28"/>
                </a:cxn>
                <a:cxn ang="0">
                  <a:pos x="18" y="29"/>
                </a:cxn>
                <a:cxn ang="0">
                  <a:pos x="14" y="29"/>
                </a:cxn>
                <a:cxn ang="0">
                  <a:pos x="12" y="28"/>
                </a:cxn>
                <a:cxn ang="0">
                  <a:pos x="10" y="25"/>
                </a:cxn>
                <a:cxn ang="0">
                  <a:pos x="8" y="22"/>
                </a:cxn>
                <a:cxn ang="0">
                  <a:pos x="8" y="16"/>
                </a:cxn>
                <a:cxn ang="0">
                  <a:pos x="10" y="13"/>
                </a:cxn>
                <a:cxn ang="0">
                  <a:pos x="12" y="9"/>
                </a:cxn>
                <a:cxn ang="0">
                  <a:pos x="14" y="8"/>
                </a:cxn>
                <a:cxn ang="0">
                  <a:pos x="30" y="8"/>
                </a:cxn>
                <a:cxn ang="0">
                  <a:pos x="27" y="4"/>
                </a:cxn>
                <a:cxn ang="0">
                  <a:pos x="23" y="2"/>
                </a:cxn>
                <a:cxn ang="0">
                  <a:pos x="16" y="0"/>
                </a:cxn>
                <a:cxn ang="0">
                  <a:pos x="13" y="1"/>
                </a:cxn>
                <a:cxn ang="0">
                  <a:pos x="7" y="3"/>
                </a:cxn>
                <a:cxn ang="0">
                  <a:pos x="4" y="5"/>
                </a:cxn>
                <a:cxn ang="0">
                  <a:pos x="2" y="8"/>
                </a:cxn>
                <a:cxn ang="0">
                  <a:pos x="0" y="15"/>
                </a:cxn>
                <a:cxn ang="0">
                  <a:pos x="0" y="19"/>
                </a:cxn>
              </a:cxnLst>
              <a:rect l="0" t="0" r="r" b="b"/>
              <a:pathLst>
                <a:path w="34" h="38">
                  <a:moveTo>
                    <a:pt x="0" y="19"/>
                  </a:moveTo>
                  <a:lnTo>
                    <a:pt x="0" y="21"/>
                  </a:lnTo>
                  <a:lnTo>
                    <a:pt x="0" y="23"/>
                  </a:lnTo>
                  <a:lnTo>
                    <a:pt x="1" y="27"/>
                  </a:lnTo>
                  <a:lnTo>
                    <a:pt x="2" y="30"/>
                  </a:lnTo>
                  <a:lnTo>
                    <a:pt x="3" y="31"/>
                  </a:lnTo>
                  <a:lnTo>
                    <a:pt x="4" y="33"/>
                  </a:lnTo>
                  <a:lnTo>
                    <a:pt x="7" y="34"/>
                  </a:lnTo>
                  <a:lnTo>
                    <a:pt x="9" y="36"/>
                  </a:lnTo>
                  <a:lnTo>
                    <a:pt x="13" y="37"/>
                  </a:lnTo>
                  <a:lnTo>
                    <a:pt x="14" y="37"/>
                  </a:lnTo>
                  <a:lnTo>
                    <a:pt x="16" y="37"/>
                  </a:lnTo>
                  <a:lnTo>
                    <a:pt x="18" y="37"/>
                  </a:lnTo>
                  <a:lnTo>
                    <a:pt x="19" y="37"/>
                  </a:lnTo>
                  <a:lnTo>
                    <a:pt x="23" y="36"/>
                  </a:lnTo>
                  <a:lnTo>
                    <a:pt x="26" y="34"/>
                  </a:lnTo>
                  <a:lnTo>
                    <a:pt x="27" y="34"/>
                  </a:lnTo>
                  <a:lnTo>
                    <a:pt x="29" y="33"/>
                  </a:lnTo>
                  <a:lnTo>
                    <a:pt x="30" y="30"/>
                  </a:lnTo>
                  <a:lnTo>
                    <a:pt x="32" y="27"/>
                  </a:lnTo>
                  <a:lnTo>
                    <a:pt x="33" y="23"/>
                  </a:lnTo>
                  <a:lnTo>
                    <a:pt x="33" y="21"/>
                  </a:lnTo>
                  <a:lnTo>
                    <a:pt x="33" y="19"/>
                  </a:lnTo>
                  <a:lnTo>
                    <a:pt x="33" y="15"/>
                  </a:lnTo>
                  <a:lnTo>
                    <a:pt x="32" y="11"/>
                  </a:lnTo>
                  <a:lnTo>
                    <a:pt x="30" y="8"/>
                  </a:lnTo>
                  <a:lnTo>
                    <a:pt x="16" y="8"/>
                  </a:lnTo>
                  <a:lnTo>
                    <a:pt x="18" y="8"/>
                  </a:lnTo>
                  <a:lnTo>
                    <a:pt x="19" y="9"/>
                  </a:lnTo>
                  <a:lnTo>
                    <a:pt x="21" y="9"/>
                  </a:lnTo>
                  <a:lnTo>
                    <a:pt x="22" y="11"/>
                  </a:lnTo>
                  <a:lnTo>
                    <a:pt x="23" y="13"/>
                  </a:lnTo>
                  <a:lnTo>
                    <a:pt x="24" y="15"/>
                  </a:lnTo>
                  <a:lnTo>
                    <a:pt x="24" y="16"/>
                  </a:lnTo>
                  <a:lnTo>
                    <a:pt x="24" y="19"/>
                  </a:lnTo>
                  <a:lnTo>
                    <a:pt x="24" y="22"/>
                  </a:lnTo>
                  <a:lnTo>
                    <a:pt x="24" y="23"/>
                  </a:lnTo>
                  <a:lnTo>
                    <a:pt x="23" y="25"/>
                  </a:lnTo>
                  <a:lnTo>
                    <a:pt x="22" y="27"/>
                  </a:lnTo>
                  <a:lnTo>
                    <a:pt x="21" y="28"/>
                  </a:lnTo>
                  <a:lnTo>
                    <a:pt x="19" y="29"/>
                  </a:lnTo>
                  <a:lnTo>
                    <a:pt x="18" y="29"/>
                  </a:lnTo>
                  <a:lnTo>
                    <a:pt x="16" y="30"/>
                  </a:lnTo>
                  <a:lnTo>
                    <a:pt x="14" y="29"/>
                  </a:lnTo>
                  <a:lnTo>
                    <a:pt x="13" y="29"/>
                  </a:lnTo>
                  <a:lnTo>
                    <a:pt x="12" y="28"/>
                  </a:lnTo>
                  <a:lnTo>
                    <a:pt x="10" y="27"/>
                  </a:lnTo>
                  <a:lnTo>
                    <a:pt x="10" y="25"/>
                  </a:lnTo>
                  <a:lnTo>
                    <a:pt x="8" y="23"/>
                  </a:lnTo>
                  <a:lnTo>
                    <a:pt x="8" y="22"/>
                  </a:lnTo>
                  <a:lnTo>
                    <a:pt x="8" y="19"/>
                  </a:lnTo>
                  <a:lnTo>
                    <a:pt x="8" y="16"/>
                  </a:lnTo>
                  <a:lnTo>
                    <a:pt x="8" y="15"/>
                  </a:lnTo>
                  <a:lnTo>
                    <a:pt x="10" y="13"/>
                  </a:lnTo>
                  <a:lnTo>
                    <a:pt x="10" y="11"/>
                  </a:lnTo>
                  <a:lnTo>
                    <a:pt x="12" y="9"/>
                  </a:lnTo>
                  <a:lnTo>
                    <a:pt x="13" y="9"/>
                  </a:lnTo>
                  <a:lnTo>
                    <a:pt x="14" y="8"/>
                  </a:lnTo>
                  <a:lnTo>
                    <a:pt x="16" y="8"/>
                  </a:lnTo>
                  <a:lnTo>
                    <a:pt x="30" y="8"/>
                  </a:lnTo>
                  <a:lnTo>
                    <a:pt x="29" y="5"/>
                  </a:lnTo>
                  <a:lnTo>
                    <a:pt x="27" y="4"/>
                  </a:lnTo>
                  <a:lnTo>
                    <a:pt x="26" y="3"/>
                  </a:lnTo>
                  <a:lnTo>
                    <a:pt x="23" y="2"/>
                  </a:lnTo>
                  <a:lnTo>
                    <a:pt x="19" y="1"/>
                  </a:lnTo>
                  <a:lnTo>
                    <a:pt x="16" y="0"/>
                  </a:lnTo>
                  <a:lnTo>
                    <a:pt x="14" y="1"/>
                  </a:lnTo>
                  <a:lnTo>
                    <a:pt x="13" y="1"/>
                  </a:lnTo>
                  <a:lnTo>
                    <a:pt x="9" y="2"/>
                  </a:lnTo>
                  <a:lnTo>
                    <a:pt x="7" y="3"/>
                  </a:lnTo>
                  <a:lnTo>
                    <a:pt x="5" y="4"/>
                  </a:lnTo>
                  <a:lnTo>
                    <a:pt x="4" y="5"/>
                  </a:lnTo>
                  <a:lnTo>
                    <a:pt x="3" y="6"/>
                  </a:lnTo>
                  <a:lnTo>
                    <a:pt x="2" y="8"/>
                  </a:lnTo>
                  <a:lnTo>
                    <a:pt x="1" y="11"/>
                  </a:lnTo>
                  <a:lnTo>
                    <a:pt x="0" y="15"/>
                  </a:lnTo>
                  <a:lnTo>
                    <a:pt x="0" y="16"/>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8" name="Freeform 1558"/>
            <p:cNvSpPr>
              <a:spLocks/>
            </p:cNvSpPr>
            <p:nvPr/>
          </p:nvSpPr>
          <p:spPr bwMode="auto">
            <a:xfrm>
              <a:off x="3016" y="3765"/>
              <a:ext cx="31" cy="38"/>
            </a:xfrm>
            <a:custGeom>
              <a:avLst/>
              <a:gdLst/>
              <a:ahLst/>
              <a:cxnLst>
                <a:cxn ang="0">
                  <a:pos x="0" y="25"/>
                </a:cxn>
                <a:cxn ang="0">
                  <a:pos x="0" y="28"/>
                </a:cxn>
                <a:cxn ang="0">
                  <a:pos x="3" y="33"/>
                </a:cxn>
                <a:cxn ang="0">
                  <a:pos x="6" y="35"/>
                </a:cxn>
                <a:cxn ang="0">
                  <a:pos x="12" y="37"/>
                </a:cxn>
                <a:cxn ang="0">
                  <a:pos x="18" y="37"/>
                </a:cxn>
                <a:cxn ang="0">
                  <a:pos x="23" y="35"/>
                </a:cxn>
                <a:cxn ang="0">
                  <a:pos x="26" y="34"/>
                </a:cxn>
                <a:cxn ang="0">
                  <a:pos x="28" y="32"/>
                </a:cxn>
                <a:cxn ang="0">
                  <a:pos x="29" y="28"/>
                </a:cxn>
                <a:cxn ang="0">
                  <a:pos x="29" y="23"/>
                </a:cxn>
                <a:cxn ang="0">
                  <a:pos x="28" y="20"/>
                </a:cxn>
                <a:cxn ang="0">
                  <a:pos x="25" y="17"/>
                </a:cxn>
                <a:cxn ang="0">
                  <a:pos x="18" y="15"/>
                </a:cxn>
                <a:cxn ang="0">
                  <a:pos x="12" y="13"/>
                </a:cxn>
                <a:cxn ang="0">
                  <a:pos x="10" y="11"/>
                </a:cxn>
                <a:cxn ang="0">
                  <a:pos x="10" y="9"/>
                </a:cxn>
                <a:cxn ang="0">
                  <a:pos x="13" y="8"/>
                </a:cxn>
                <a:cxn ang="0">
                  <a:pos x="17" y="8"/>
                </a:cxn>
                <a:cxn ang="0">
                  <a:pos x="18" y="9"/>
                </a:cxn>
                <a:cxn ang="0">
                  <a:pos x="19" y="10"/>
                </a:cxn>
                <a:cxn ang="0">
                  <a:pos x="28" y="12"/>
                </a:cxn>
                <a:cxn ang="0">
                  <a:pos x="28" y="7"/>
                </a:cxn>
                <a:cxn ang="0">
                  <a:pos x="24" y="3"/>
                </a:cxn>
                <a:cxn ang="0">
                  <a:pos x="20" y="2"/>
                </a:cxn>
                <a:cxn ang="0">
                  <a:pos x="14" y="0"/>
                </a:cxn>
                <a:cxn ang="0">
                  <a:pos x="9" y="2"/>
                </a:cxn>
                <a:cxn ang="0">
                  <a:pos x="5" y="3"/>
                </a:cxn>
                <a:cxn ang="0">
                  <a:pos x="3" y="7"/>
                </a:cxn>
                <a:cxn ang="0">
                  <a:pos x="1" y="12"/>
                </a:cxn>
                <a:cxn ang="0">
                  <a:pos x="2" y="15"/>
                </a:cxn>
                <a:cxn ang="0">
                  <a:pos x="3" y="19"/>
                </a:cxn>
                <a:cxn ang="0">
                  <a:pos x="8" y="21"/>
                </a:cxn>
                <a:cxn ang="0">
                  <a:pos x="18" y="24"/>
                </a:cxn>
                <a:cxn ang="0">
                  <a:pos x="21" y="26"/>
                </a:cxn>
                <a:cxn ang="0">
                  <a:pos x="21" y="28"/>
                </a:cxn>
                <a:cxn ang="0">
                  <a:pos x="18" y="30"/>
                </a:cxn>
                <a:cxn ang="0">
                  <a:pos x="14" y="30"/>
                </a:cxn>
                <a:cxn ang="0">
                  <a:pos x="12" y="29"/>
                </a:cxn>
                <a:cxn ang="0">
                  <a:pos x="10" y="28"/>
                </a:cxn>
                <a:cxn ang="0">
                  <a:pos x="9" y="27"/>
                </a:cxn>
                <a:cxn ang="0">
                  <a:pos x="0" y="25"/>
                </a:cxn>
              </a:cxnLst>
              <a:rect l="0" t="0" r="r" b="b"/>
              <a:pathLst>
                <a:path w="31" h="38">
                  <a:moveTo>
                    <a:pt x="0" y="25"/>
                  </a:moveTo>
                  <a:lnTo>
                    <a:pt x="0" y="25"/>
                  </a:lnTo>
                  <a:lnTo>
                    <a:pt x="0" y="27"/>
                  </a:lnTo>
                  <a:lnTo>
                    <a:pt x="0" y="28"/>
                  </a:lnTo>
                  <a:lnTo>
                    <a:pt x="1" y="30"/>
                  </a:lnTo>
                  <a:lnTo>
                    <a:pt x="3" y="33"/>
                  </a:lnTo>
                  <a:lnTo>
                    <a:pt x="3" y="34"/>
                  </a:lnTo>
                  <a:lnTo>
                    <a:pt x="6" y="35"/>
                  </a:lnTo>
                  <a:lnTo>
                    <a:pt x="8" y="36"/>
                  </a:lnTo>
                  <a:lnTo>
                    <a:pt x="12" y="37"/>
                  </a:lnTo>
                  <a:lnTo>
                    <a:pt x="14" y="37"/>
                  </a:lnTo>
                  <a:lnTo>
                    <a:pt x="18" y="37"/>
                  </a:lnTo>
                  <a:lnTo>
                    <a:pt x="21" y="36"/>
                  </a:lnTo>
                  <a:lnTo>
                    <a:pt x="23" y="35"/>
                  </a:lnTo>
                  <a:lnTo>
                    <a:pt x="25" y="35"/>
                  </a:lnTo>
                  <a:lnTo>
                    <a:pt x="26" y="34"/>
                  </a:lnTo>
                  <a:lnTo>
                    <a:pt x="28" y="33"/>
                  </a:lnTo>
                  <a:lnTo>
                    <a:pt x="28" y="32"/>
                  </a:lnTo>
                  <a:lnTo>
                    <a:pt x="28" y="30"/>
                  </a:lnTo>
                  <a:lnTo>
                    <a:pt x="29" y="28"/>
                  </a:lnTo>
                  <a:lnTo>
                    <a:pt x="30" y="25"/>
                  </a:lnTo>
                  <a:lnTo>
                    <a:pt x="29" y="23"/>
                  </a:lnTo>
                  <a:lnTo>
                    <a:pt x="29" y="22"/>
                  </a:lnTo>
                  <a:lnTo>
                    <a:pt x="28" y="20"/>
                  </a:lnTo>
                  <a:lnTo>
                    <a:pt x="27" y="19"/>
                  </a:lnTo>
                  <a:lnTo>
                    <a:pt x="25" y="17"/>
                  </a:lnTo>
                  <a:lnTo>
                    <a:pt x="23" y="16"/>
                  </a:lnTo>
                  <a:lnTo>
                    <a:pt x="18" y="15"/>
                  </a:lnTo>
                  <a:lnTo>
                    <a:pt x="14" y="14"/>
                  </a:lnTo>
                  <a:lnTo>
                    <a:pt x="12" y="13"/>
                  </a:lnTo>
                  <a:lnTo>
                    <a:pt x="10" y="12"/>
                  </a:lnTo>
                  <a:lnTo>
                    <a:pt x="10" y="11"/>
                  </a:lnTo>
                  <a:lnTo>
                    <a:pt x="9" y="11"/>
                  </a:lnTo>
                  <a:lnTo>
                    <a:pt x="10" y="9"/>
                  </a:lnTo>
                  <a:lnTo>
                    <a:pt x="11" y="8"/>
                  </a:lnTo>
                  <a:lnTo>
                    <a:pt x="13" y="8"/>
                  </a:lnTo>
                  <a:lnTo>
                    <a:pt x="14" y="8"/>
                  </a:lnTo>
                  <a:lnTo>
                    <a:pt x="17" y="8"/>
                  </a:lnTo>
                  <a:lnTo>
                    <a:pt x="18" y="8"/>
                  </a:lnTo>
                  <a:lnTo>
                    <a:pt x="18" y="9"/>
                  </a:lnTo>
                  <a:lnTo>
                    <a:pt x="19" y="9"/>
                  </a:lnTo>
                  <a:lnTo>
                    <a:pt x="19" y="10"/>
                  </a:lnTo>
                  <a:lnTo>
                    <a:pt x="20" y="12"/>
                  </a:lnTo>
                  <a:lnTo>
                    <a:pt x="28" y="12"/>
                  </a:lnTo>
                  <a:lnTo>
                    <a:pt x="28" y="9"/>
                  </a:lnTo>
                  <a:lnTo>
                    <a:pt x="28" y="7"/>
                  </a:lnTo>
                  <a:lnTo>
                    <a:pt x="26" y="5"/>
                  </a:lnTo>
                  <a:lnTo>
                    <a:pt x="24" y="3"/>
                  </a:lnTo>
                  <a:lnTo>
                    <a:pt x="23" y="3"/>
                  </a:lnTo>
                  <a:lnTo>
                    <a:pt x="20" y="2"/>
                  </a:lnTo>
                  <a:lnTo>
                    <a:pt x="18" y="1"/>
                  </a:lnTo>
                  <a:lnTo>
                    <a:pt x="14" y="0"/>
                  </a:lnTo>
                  <a:lnTo>
                    <a:pt x="12" y="1"/>
                  </a:lnTo>
                  <a:lnTo>
                    <a:pt x="9" y="2"/>
                  </a:lnTo>
                  <a:lnTo>
                    <a:pt x="7" y="3"/>
                  </a:lnTo>
                  <a:lnTo>
                    <a:pt x="5" y="3"/>
                  </a:lnTo>
                  <a:lnTo>
                    <a:pt x="3" y="5"/>
                  </a:lnTo>
                  <a:lnTo>
                    <a:pt x="3" y="7"/>
                  </a:lnTo>
                  <a:lnTo>
                    <a:pt x="1" y="9"/>
                  </a:lnTo>
                  <a:lnTo>
                    <a:pt x="1" y="12"/>
                  </a:lnTo>
                  <a:lnTo>
                    <a:pt x="1" y="14"/>
                  </a:lnTo>
                  <a:lnTo>
                    <a:pt x="2" y="15"/>
                  </a:lnTo>
                  <a:lnTo>
                    <a:pt x="3" y="17"/>
                  </a:lnTo>
                  <a:lnTo>
                    <a:pt x="3" y="19"/>
                  </a:lnTo>
                  <a:lnTo>
                    <a:pt x="6" y="20"/>
                  </a:lnTo>
                  <a:lnTo>
                    <a:pt x="8" y="21"/>
                  </a:lnTo>
                  <a:lnTo>
                    <a:pt x="13" y="22"/>
                  </a:lnTo>
                  <a:lnTo>
                    <a:pt x="18" y="24"/>
                  </a:lnTo>
                  <a:lnTo>
                    <a:pt x="20" y="25"/>
                  </a:lnTo>
                  <a:lnTo>
                    <a:pt x="21" y="26"/>
                  </a:lnTo>
                  <a:lnTo>
                    <a:pt x="21" y="27"/>
                  </a:lnTo>
                  <a:lnTo>
                    <a:pt x="21" y="28"/>
                  </a:lnTo>
                  <a:lnTo>
                    <a:pt x="19" y="29"/>
                  </a:lnTo>
                  <a:lnTo>
                    <a:pt x="18" y="30"/>
                  </a:lnTo>
                  <a:lnTo>
                    <a:pt x="16" y="30"/>
                  </a:lnTo>
                  <a:lnTo>
                    <a:pt x="14" y="30"/>
                  </a:lnTo>
                  <a:lnTo>
                    <a:pt x="13" y="30"/>
                  </a:lnTo>
                  <a:lnTo>
                    <a:pt x="12" y="29"/>
                  </a:lnTo>
                  <a:lnTo>
                    <a:pt x="11" y="29"/>
                  </a:lnTo>
                  <a:lnTo>
                    <a:pt x="10" y="28"/>
                  </a:lnTo>
                  <a:lnTo>
                    <a:pt x="9" y="28"/>
                  </a:lnTo>
                  <a:lnTo>
                    <a:pt x="9" y="27"/>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39" name="Freeform 1559"/>
            <p:cNvSpPr>
              <a:spLocks/>
            </p:cNvSpPr>
            <p:nvPr/>
          </p:nvSpPr>
          <p:spPr bwMode="auto">
            <a:xfrm>
              <a:off x="3094" y="3765"/>
              <a:ext cx="32" cy="38"/>
            </a:xfrm>
            <a:custGeom>
              <a:avLst/>
              <a:gdLst/>
              <a:ahLst/>
              <a:cxnLst>
                <a:cxn ang="0">
                  <a:pos x="21" y="28"/>
                </a:cxn>
                <a:cxn ang="0">
                  <a:pos x="18" y="29"/>
                </a:cxn>
                <a:cxn ang="0">
                  <a:pos x="14" y="29"/>
                </a:cxn>
                <a:cxn ang="0">
                  <a:pos x="11" y="28"/>
                </a:cxn>
                <a:cxn ang="0">
                  <a:pos x="9" y="23"/>
                </a:cxn>
                <a:cxn ang="0">
                  <a:pos x="31" y="22"/>
                </a:cxn>
                <a:cxn ang="0">
                  <a:pos x="30" y="15"/>
                </a:cxn>
                <a:cxn ang="0">
                  <a:pos x="30" y="11"/>
                </a:cxn>
                <a:cxn ang="0">
                  <a:pos x="28" y="8"/>
                </a:cxn>
                <a:cxn ang="0">
                  <a:pos x="17" y="8"/>
                </a:cxn>
                <a:cxn ang="0">
                  <a:pos x="19" y="9"/>
                </a:cxn>
                <a:cxn ang="0">
                  <a:pos x="21" y="11"/>
                </a:cxn>
                <a:cxn ang="0">
                  <a:pos x="22" y="15"/>
                </a:cxn>
                <a:cxn ang="0">
                  <a:pos x="9" y="14"/>
                </a:cxn>
                <a:cxn ang="0">
                  <a:pos x="10" y="11"/>
                </a:cxn>
                <a:cxn ang="0">
                  <a:pos x="12" y="9"/>
                </a:cxn>
                <a:cxn ang="0">
                  <a:pos x="14" y="8"/>
                </a:cxn>
                <a:cxn ang="0">
                  <a:pos x="28" y="8"/>
                </a:cxn>
                <a:cxn ang="0">
                  <a:pos x="24" y="3"/>
                </a:cxn>
                <a:cxn ang="0">
                  <a:pos x="18" y="1"/>
                </a:cxn>
                <a:cxn ang="0">
                  <a:pos x="13" y="1"/>
                </a:cxn>
                <a:cxn ang="0">
                  <a:pos x="8" y="2"/>
                </a:cxn>
                <a:cxn ang="0">
                  <a:pos x="4" y="5"/>
                </a:cxn>
                <a:cxn ang="0">
                  <a:pos x="2" y="9"/>
                </a:cxn>
                <a:cxn ang="0">
                  <a:pos x="0" y="13"/>
                </a:cxn>
                <a:cxn ang="0">
                  <a:pos x="0" y="16"/>
                </a:cxn>
                <a:cxn ang="0">
                  <a:pos x="0" y="21"/>
                </a:cxn>
                <a:cxn ang="0">
                  <a:pos x="0" y="25"/>
                </a:cxn>
                <a:cxn ang="0">
                  <a:pos x="3" y="30"/>
                </a:cxn>
                <a:cxn ang="0">
                  <a:pos x="6" y="34"/>
                </a:cxn>
                <a:cxn ang="0">
                  <a:pos x="12" y="37"/>
                </a:cxn>
                <a:cxn ang="0">
                  <a:pos x="15" y="37"/>
                </a:cxn>
                <a:cxn ang="0">
                  <a:pos x="20" y="36"/>
                </a:cxn>
                <a:cxn ang="0">
                  <a:pos x="25" y="34"/>
                </a:cxn>
                <a:cxn ang="0">
                  <a:pos x="28" y="30"/>
                </a:cxn>
                <a:cxn ang="0">
                  <a:pos x="30" y="26"/>
                </a:cxn>
              </a:cxnLst>
              <a:rect l="0" t="0" r="r" b="b"/>
              <a:pathLst>
                <a:path w="32" h="38">
                  <a:moveTo>
                    <a:pt x="22" y="26"/>
                  </a:moveTo>
                  <a:lnTo>
                    <a:pt x="21" y="28"/>
                  </a:lnTo>
                  <a:lnTo>
                    <a:pt x="19" y="28"/>
                  </a:lnTo>
                  <a:lnTo>
                    <a:pt x="18" y="29"/>
                  </a:lnTo>
                  <a:lnTo>
                    <a:pt x="16" y="29"/>
                  </a:lnTo>
                  <a:lnTo>
                    <a:pt x="14" y="29"/>
                  </a:lnTo>
                  <a:lnTo>
                    <a:pt x="13" y="29"/>
                  </a:lnTo>
                  <a:lnTo>
                    <a:pt x="11" y="28"/>
                  </a:lnTo>
                  <a:lnTo>
                    <a:pt x="9" y="25"/>
                  </a:lnTo>
                  <a:lnTo>
                    <a:pt x="9" y="23"/>
                  </a:lnTo>
                  <a:lnTo>
                    <a:pt x="9" y="22"/>
                  </a:lnTo>
                  <a:lnTo>
                    <a:pt x="31" y="22"/>
                  </a:lnTo>
                  <a:lnTo>
                    <a:pt x="31" y="19"/>
                  </a:lnTo>
                  <a:lnTo>
                    <a:pt x="30" y="15"/>
                  </a:lnTo>
                  <a:lnTo>
                    <a:pt x="30" y="13"/>
                  </a:lnTo>
                  <a:lnTo>
                    <a:pt x="30" y="11"/>
                  </a:lnTo>
                  <a:lnTo>
                    <a:pt x="29" y="9"/>
                  </a:lnTo>
                  <a:lnTo>
                    <a:pt x="28" y="8"/>
                  </a:lnTo>
                  <a:lnTo>
                    <a:pt x="15" y="8"/>
                  </a:lnTo>
                  <a:lnTo>
                    <a:pt x="17" y="8"/>
                  </a:lnTo>
                  <a:lnTo>
                    <a:pt x="18" y="9"/>
                  </a:lnTo>
                  <a:lnTo>
                    <a:pt x="19" y="9"/>
                  </a:lnTo>
                  <a:lnTo>
                    <a:pt x="20" y="9"/>
                  </a:lnTo>
                  <a:lnTo>
                    <a:pt x="21" y="11"/>
                  </a:lnTo>
                  <a:lnTo>
                    <a:pt x="21" y="12"/>
                  </a:lnTo>
                  <a:lnTo>
                    <a:pt x="22" y="15"/>
                  </a:lnTo>
                  <a:lnTo>
                    <a:pt x="9" y="15"/>
                  </a:lnTo>
                  <a:lnTo>
                    <a:pt x="9" y="14"/>
                  </a:lnTo>
                  <a:lnTo>
                    <a:pt x="9" y="12"/>
                  </a:lnTo>
                  <a:lnTo>
                    <a:pt x="10" y="11"/>
                  </a:lnTo>
                  <a:lnTo>
                    <a:pt x="11" y="9"/>
                  </a:lnTo>
                  <a:lnTo>
                    <a:pt x="12" y="9"/>
                  </a:lnTo>
                  <a:lnTo>
                    <a:pt x="13" y="9"/>
                  </a:lnTo>
                  <a:lnTo>
                    <a:pt x="14" y="8"/>
                  </a:lnTo>
                  <a:lnTo>
                    <a:pt x="15" y="8"/>
                  </a:lnTo>
                  <a:lnTo>
                    <a:pt x="28" y="8"/>
                  </a:lnTo>
                  <a:lnTo>
                    <a:pt x="27" y="5"/>
                  </a:lnTo>
                  <a:lnTo>
                    <a:pt x="24" y="3"/>
                  </a:lnTo>
                  <a:lnTo>
                    <a:pt x="22" y="2"/>
                  </a:lnTo>
                  <a:lnTo>
                    <a:pt x="18" y="1"/>
                  </a:lnTo>
                  <a:lnTo>
                    <a:pt x="15" y="0"/>
                  </a:lnTo>
                  <a:lnTo>
                    <a:pt x="13" y="1"/>
                  </a:lnTo>
                  <a:lnTo>
                    <a:pt x="12" y="1"/>
                  </a:lnTo>
                  <a:lnTo>
                    <a:pt x="8" y="2"/>
                  </a:lnTo>
                  <a:lnTo>
                    <a:pt x="6" y="3"/>
                  </a:lnTo>
                  <a:lnTo>
                    <a:pt x="4" y="5"/>
                  </a:lnTo>
                  <a:lnTo>
                    <a:pt x="3" y="8"/>
                  </a:lnTo>
                  <a:lnTo>
                    <a:pt x="2" y="9"/>
                  </a:lnTo>
                  <a:lnTo>
                    <a:pt x="1" y="11"/>
                  </a:lnTo>
                  <a:lnTo>
                    <a:pt x="0" y="13"/>
                  </a:lnTo>
                  <a:lnTo>
                    <a:pt x="0" y="15"/>
                  </a:lnTo>
                  <a:lnTo>
                    <a:pt x="0" y="16"/>
                  </a:lnTo>
                  <a:lnTo>
                    <a:pt x="0" y="19"/>
                  </a:lnTo>
                  <a:lnTo>
                    <a:pt x="0" y="21"/>
                  </a:lnTo>
                  <a:lnTo>
                    <a:pt x="0" y="23"/>
                  </a:lnTo>
                  <a:lnTo>
                    <a:pt x="0" y="25"/>
                  </a:lnTo>
                  <a:lnTo>
                    <a:pt x="1" y="27"/>
                  </a:lnTo>
                  <a:lnTo>
                    <a:pt x="3" y="30"/>
                  </a:lnTo>
                  <a:lnTo>
                    <a:pt x="4" y="32"/>
                  </a:lnTo>
                  <a:lnTo>
                    <a:pt x="6" y="34"/>
                  </a:lnTo>
                  <a:lnTo>
                    <a:pt x="9" y="36"/>
                  </a:lnTo>
                  <a:lnTo>
                    <a:pt x="12" y="37"/>
                  </a:lnTo>
                  <a:lnTo>
                    <a:pt x="13" y="37"/>
                  </a:lnTo>
                  <a:lnTo>
                    <a:pt x="15" y="37"/>
                  </a:lnTo>
                  <a:lnTo>
                    <a:pt x="18" y="37"/>
                  </a:lnTo>
                  <a:lnTo>
                    <a:pt x="20" y="36"/>
                  </a:lnTo>
                  <a:lnTo>
                    <a:pt x="23" y="35"/>
                  </a:lnTo>
                  <a:lnTo>
                    <a:pt x="25" y="34"/>
                  </a:lnTo>
                  <a:lnTo>
                    <a:pt x="27" y="33"/>
                  </a:lnTo>
                  <a:lnTo>
                    <a:pt x="28" y="30"/>
                  </a:lnTo>
                  <a:lnTo>
                    <a:pt x="29" y="28"/>
                  </a:lnTo>
                  <a:lnTo>
                    <a:pt x="30" y="26"/>
                  </a:lnTo>
                  <a:lnTo>
                    <a:pt x="22"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0" name="Freeform 1560"/>
            <p:cNvSpPr>
              <a:spLocks/>
            </p:cNvSpPr>
            <p:nvPr/>
          </p:nvSpPr>
          <p:spPr bwMode="auto">
            <a:xfrm>
              <a:off x="3140" y="3766"/>
              <a:ext cx="30" cy="36"/>
            </a:xfrm>
            <a:custGeom>
              <a:avLst/>
              <a:gdLst/>
              <a:ahLst/>
              <a:cxnLst>
                <a:cxn ang="0">
                  <a:pos x="0" y="35"/>
                </a:cxn>
                <a:cxn ang="0">
                  <a:pos x="8" y="35"/>
                </a:cxn>
                <a:cxn ang="0">
                  <a:pos x="8" y="15"/>
                </a:cxn>
                <a:cxn ang="0">
                  <a:pos x="8" y="14"/>
                </a:cxn>
                <a:cxn ang="0">
                  <a:pos x="9" y="12"/>
                </a:cxn>
                <a:cxn ang="0">
                  <a:pos x="10" y="10"/>
                </a:cxn>
                <a:cxn ang="0">
                  <a:pos x="11" y="9"/>
                </a:cxn>
                <a:cxn ang="0">
                  <a:pos x="12" y="8"/>
                </a:cxn>
                <a:cxn ang="0">
                  <a:pos x="14" y="8"/>
                </a:cxn>
                <a:cxn ang="0">
                  <a:pos x="16" y="8"/>
                </a:cxn>
                <a:cxn ang="0">
                  <a:pos x="17" y="8"/>
                </a:cxn>
                <a:cxn ang="0">
                  <a:pos x="17" y="8"/>
                </a:cxn>
                <a:cxn ang="0">
                  <a:pos x="18" y="9"/>
                </a:cxn>
                <a:cxn ang="0">
                  <a:pos x="19" y="9"/>
                </a:cxn>
                <a:cxn ang="0">
                  <a:pos x="20" y="10"/>
                </a:cxn>
                <a:cxn ang="0">
                  <a:pos x="20" y="11"/>
                </a:cxn>
                <a:cxn ang="0">
                  <a:pos x="20" y="15"/>
                </a:cxn>
                <a:cxn ang="0">
                  <a:pos x="20" y="35"/>
                </a:cxn>
                <a:cxn ang="0">
                  <a:pos x="29" y="35"/>
                </a:cxn>
                <a:cxn ang="0">
                  <a:pos x="29" y="12"/>
                </a:cxn>
                <a:cxn ang="0">
                  <a:pos x="29" y="9"/>
                </a:cxn>
                <a:cxn ang="0">
                  <a:pos x="28" y="7"/>
                </a:cxn>
                <a:cxn ang="0">
                  <a:pos x="27" y="4"/>
                </a:cxn>
                <a:cxn ang="0">
                  <a:pos x="27" y="3"/>
                </a:cxn>
                <a:cxn ang="0">
                  <a:pos x="27" y="3"/>
                </a:cxn>
                <a:cxn ang="0">
                  <a:pos x="25" y="2"/>
                </a:cxn>
                <a:cxn ang="0">
                  <a:pos x="23" y="1"/>
                </a:cxn>
                <a:cxn ang="0">
                  <a:pos x="21" y="0"/>
                </a:cxn>
                <a:cxn ang="0">
                  <a:pos x="18" y="0"/>
                </a:cxn>
                <a:cxn ang="0">
                  <a:pos x="16" y="0"/>
                </a:cxn>
                <a:cxn ang="0">
                  <a:pos x="14" y="1"/>
                </a:cxn>
                <a:cxn ang="0">
                  <a:pos x="12" y="1"/>
                </a:cxn>
                <a:cxn ang="0">
                  <a:pos x="10" y="3"/>
                </a:cxn>
                <a:cxn ang="0">
                  <a:pos x="8" y="5"/>
                </a:cxn>
                <a:cxn ang="0">
                  <a:pos x="8" y="1"/>
                </a:cxn>
                <a:cxn ang="0">
                  <a:pos x="0" y="1"/>
                </a:cxn>
                <a:cxn ang="0">
                  <a:pos x="0" y="35"/>
                </a:cxn>
              </a:cxnLst>
              <a:rect l="0" t="0" r="r" b="b"/>
              <a:pathLst>
                <a:path w="30" h="36">
                  <a:moveTo>
                    <a:pt x="0" y="35"/>
                  </a:moveTo>
                  <a:lnTo>
                    <a:pt x="8" y="35"/>
                  </a:lnTo>
                  <a:lnTo>
                    <a:pt x="8" y="15"/>
                  </a:lnTo>
                  <a:lnTo>
                    <a:pt x="8" y="14"/>
                  </a:lnTo>
                  <a:lnTo>
                    <a:pt x="9" y="12"/>
                  </a:lnTo>
                  <a:lnTo>
                    <a:pt x="10" y="10"/>
                  </a:lnTo>
                  <a:lnTo>
                    <a:pt x="11" y="9"/>
                  </a:lnTo>
                  <a:lnTo>
                    <a:pt x="12" y="8"/>
                  </a:lnTo>
                  <a:lnTo>
                    <a:pt x="14" y="8"/>
                  </a:lnTo>
                  <a:lnTo>
                    <a:pt x="16" y="8"/>
                  </a:lnTo>
                  <a:lnTo>
                    <a:pt x="17" y="8"/>
                  </a:lnTo>
                  <a:lnTo>
                    <a:pt x="17" y="8"/>
                  </a:lnTo>
                  <a:lnTo>
                    <a:pt x="18" y="9"/>
                  </a:lnTo>
                  <a:lnTo>
                    <a:pt x="19" y="9"/>
                  </a:lnTo>
                  <a:lnTo>
                    <a:pt x="20" y="10"/>
                  </a:lnTo>
                  <a:lnTo>
                    <a:pt x="20" y="11"/>
                  </a:lnTo>
                  <a:lnTo>
                    <a:pt x="20" y="15"/>
                  </a:lnTo>
                  <a:lnTo>
                    <a:pt x="20" y="35"/>
                  </a:lnTo>
                  <a:lnTo>
                    <a:pt x="29" y="35"/>
                  </a:lnTo>
                  <a:lnTo>
                    <a:pt x="29" y="12"/>
                  </a:lnTo>
                  <a:lnTo>
                    <a:pt x="29" y="9"/>
                  </a:lnTo>
                  <a:lnTo>
                    <a:pt x="28" y="7"/>
                  </a:lnTo>
                  <a:lnTo>
                    <a:pt x="27" y="4"/>
                  </a:lnTo>
                  <a:lnTo>
                    <a:pt x="27" y="3"/>
                  </a:lnTo>
                  <a:lnTo>
                    <a:pt x="27" y="3"/>
                  </a:lnTo>
                  <a:lnTo>
                    <a:pt x="25" y="2"/>
                  </a:lnTo>
                  <a:lnTo>
                    <a:pt x="23" y="1"/>
                  </a:lnTo>
                  <a:lnTo>
                    <a:pt x="21" y="0"/>
                  </a:lnTo>
                  <a:lnTo>
                    <a:pt x="18" y="0"/>
                  </a:lnTo>
                  <a:lnTo>
                    <a:pt x="16" y="0"/>
                  </a:lnTo>
                  <a:lnTo>
                    <a:pt x="14" y="1"/>
                  </a:lnTo>
                  <a:lnTo>
                    <a:pt x="12" y="1"/>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1" name="Freeform 1561"/>
            <p:cNvSpPr>
              <a:spLocks/>
            </p:cNvSpPr>
            <p:nvPr/>
          </p:nvSpPr>
          <p:spPr bwMode="auto">
            <a:xfrm>
              <a:off x="3219" y="3765"/>
              <a:ext cx="31" cy="38"/>
            </a:xfrm>
            <a:custGeom>
              <a:avLst/>
              <a:gdLst/>
              <a:ahLst/>
              <a:cxnLst>
                <a:cxn ang="0">
                  <a:pos x="0" y="25"/>
                </a:cxn>
                <a:cxn ang="0">
                  <a:pos x="0" y="28"/>
                </a:cxn>
                <a:cxn ang="0">
                  <a:pos x="3" y="33"/>
                </a:cxn>
                <a:cxn ang="0">
                  <a:pos x="6" y="35"/>
                </a:cxn>
                <a:cxn ang="0">
                  <a:pos x="12" y="37"/>
                </a:cxn>
                <a:cxn ang="0">
                  <a:pos x="18" y="37"/>
                </a:cxn>
                <a:cxn ang="0">
                  <a:pos x="23" y="35"/>
                </a:cxn>
                <a:cxn ang="0">
                  <a:pos x="26" y="34"/>
                </a:cxn>
                <a:cxn ang="0">
                  <a:pos x="28" y="32"/>
                </a:cxn>
                <a:cxn ang="0">
                  <a:pos x="29" y="28"/>
                </a:cxn>
                <a:cxn ang="0">
                  <a:pos x="29" y="23"/>
                </a:cxn>
                <a:cxn ang="0">
                  <a:pos x="28" y="20"/>
                </a:cxn>
                <a:cxn ang="0">
                  <a:pos x="25" y="17"/>
                </a:cxn>
                <a:cxn ang="0">
                  <a:pos x="18" y="15"/>
                </a:cxn>
                <a:cxn ang="0">
                  <a:pos x="12" y="13"/>
                </a:cxn>
                <a:cxn ang="0">
                  <a:pos x="10" y="11"/>
                </a:cxn>
                <a:cxn ang="0">
                  <a:pos x="10" y="9"/>
                </a:cxn>
                <a:cxn ang="0">
                  <a:pos x="13" y="8"/>
                </a:cxn>
                <a:cxn ang="0">
                  <a:pos x="17" y="8"/>
                </a:cxn>
                <a:cxn ang="0">
                  <a:pos x="18" y="9"/>
                </a:cxn>
                <a:cxn ang="0">
                  <a:pos x="20" y="10"/>
                </a:cxn>
                <a:cxn ang="0">
                  <a:pos x="28" y="12"/>
                </a:cxn>
                <a:cxn ang="0">
                  <a:pos x="28" y="7"/>
                </a:cxn>
                <a:cxn ang="0">
                  <a:pos x="24" y="3"/>
                </a:cxn>
                <a:cxn ang="0">
                  <a:pos x="20" y="2"/>
                </a:cxn>
                <a:cxn ang="0">
                  <a:pos x="14" y="0"/>
                </a:cxn>
                <a:cxn ang="0">
                  <a:pos x="9" y="2"/>
                </a:cxn>
                <a:cxn ang="0">
                  <a:pos x="4" y="3"/>
                </a:cxn>
                <a:cxn ang="0">
                  <a:pos x="2" y="7"/>
                </a:cxn>
                <a:cxn ang="0">
                  <a:pos x="1" y="12"/>
                </a:cxn>
                <a:cxn ang="0">
                  <a:pos x="2" y="15"/>
                </a:cxn>
                <a:cxn ang="0">
                  <a:pos x="4" y="19"/>
                </a:cxn>
                <a:cxn ang="0">
                  <a:pos x="8" y="21"/>
                </a:cxn>
                <a:cxn ang="0">
                  <a:pos x="18" y="24"/>
                </a:cxn>
                <a:cxn ang="0">
                  <a:pos x="21" y="26"/>
                </a:cxn>
                <a:cxn ang="0">
                  <a:pos x="21" y="28"/>
                </a:cxn>
                <a:cxn ang="0">
                  <a:pos x="18" y="30"/>
                </a:cxn>
                <a:cxn ang="0">
                  <a:pos x="14" y="30"/>
                </a:cxn>
                <a:cxn ang="0">
                  <a:pos x="12" y="29"/>
                </a:cxn>
                <a:cxn ang="0">
                  <a:pos x="10" y="28"/>
                </a:cxn>
                <a:cxn ang="0">
                  <a:pos x="9" y="27"/>
                </a:cxn>
                <a:cxn ang="0">
                  <a:pos x="0" y="25"/>
                </a:cxn>
              </a:cxnLst>
              <a:rect l="0" t="0" r="r" b="b"/>
              <a:pathLst>
                <a:path w="31" h="38">
                  <a:moveTo>
                    <a:pt x="0" y="25"/>
                  </a:moveTo>
                  <a:lnTo>
                    <a:pt x="0" y="25"/>
                  </a:lnTo>
                  <a:lnTo>
                    <a:pt x="0" y="27"/>
                  </a:lnTo>
                  <a:lnTo>
                    <a:pt x="0" y="28"/>
                  </a:lnTo>
                  <a:lnTo>
                    <a:pt x="1" y="30"/>
                  </a:lnTo>
                  <a:lnTo>
                    <a:pt x="3" y="33"/>
                  </a:lnTo>
                  <a:lnTo>
                    <a:pt x="4" y="34"/>
                  </a:lnTo>
                  <a:lnTo>
                    <a:pt x="6" y="35"/>
                  </a:lnTo>
                  <a:lnTo>
                    <a:pt x="8" y="36"/>
                  </a:lnTo>
                  <a:lnTo>
                    <a:pt x="12" y="37"/>
                  </a:lnTo>
                  <a:lnTo>
                    <a:pt x="14" y="37"/>
                  </a:lnTo>
                  <a:lnTo>
                    <a:pt x="18" y="37"/>
                  </a:lnTo>
                  <a:lnTo>
                    <a:pt x="21" y="36"/>
                  </a:lnTo>
                  <a:lnTo>
                    <a:pt x="23" y="35"/>
                  </a:lnTo>
                  <a:lnTo>
                    <a:pt x="25" y="35"/>
                  </a:lnTo>
                  <a:lnTo>
                    <a:pt x="26" y="34"/>
                  </a:lnTo>
                  <a:lnTo>
                    <a:pt x="28" y="33"/>
                  </a:lnTo>
                  <a:lnTo>
                    <a:pt x="28" y="32"/>
                  </a:lnTo>
                  <a:lnTo>
                    <a:pt x="28" y="30"/>
                  </a:lnTo>
                  <a:lnTo>
                    <a:pt x="29" y="28"/>
                  </a:lnTo>
                  <a:lnTo>
                    <a:pt x="30" y="25"/>
                  </a:lnTo>
                  <a:lnTo>
                    <a:pt x="29" y="23"/>
                  </a:lnTo>
                  <a:lnTo>
                    <a:pt x="29" y="22"/>
                  </a:lnTo>
                  <a:lnTo>
                    <a:pt x="28" y="20"/>
                  </a:lnTo>
                  <a:lnTo>
                    <a:pt x="27" y="19"/>
                  </a:lnTo>
                  <a:lnTo>
                    <a:pt x="25" y="17"/>
                  </a:lnTo>
                  <a:lnTo>
                    <a:pt x="23" y="16"/>
                  </a:lnTo>
                  <a:lnTo>
                    <a:pt x="18" y="15"/>
                  </a:lnTo>
                  <a:lnTo>
                    <a:pt x="14" y="14"/>
                  </a:lnTo>
                  <a:lnTo>
                    <a:pt x="12" y="13"/>
                  </a:lnTo>
                  <a:lnTo>
                    <a:pt x="10" y="12"/>
                  </a:lnTo>
                  <a:lnTo>
                    <a:pt x="10" y="11"/>
                  </a:lnTo>
                  <a:lnTo>
                    <a:pt x="9" y="11"/>
                  </a:lnTo>
                  <a:lnTo>
                    <a:pt x="10" y="9"/>
                  </a:lnTo>
                  <a:lnTo>
                    <a:pt x="11" y="8"/>
                  </a:lnTo>
                  <a:lnTo>
                    <a:pt x="13" y="8"/>
                  </a:lnTo>
                  <a:lnTo>
                    <a:pt x="14" y="8"/>
                  </a:lnTo>
                  <a:lnTo>
                    <a:pt x="17" y="8"/>
                  </a:lnTo>
                  <a:lnTo>
                    <a:pt x="18" y="8"/>
                  </a:lnTo>
                  <a:lnTo>
                    <a:pt x="18" y="9"/>
                  </a:lnTo>
                  <a:lnTo>
                    <a:pt x="19" y="9"/>
                  </a:lnTo>
                  <a:lnTo>
                    <a:pt x="20" y="10"/>
                  </a:lnTo>
                  <a:lnTo>
                    <a:pt x="20" y="12"/>
                  </a:lnTo>
                  <a:lnTo>
                    <a:pt x="28" y="12"/>
                  </a:lnTo>
                  <a:lnTo>
                    <a:pt x="28" y="9"/>
                  </a:lnTo>
                  <a:lnTo>
                    <a:pt x="28" y="7"/>
                  </a:lnTo>
                  <a:lnTo>
                    <a:pt x="27" y="5"/>
                  </a:lnTo>
                  <a:lnTo>
                    <a:pt x="24" y="3"/>
                  </a:lnTo>
                  <a:lnTo>
                    <a:pt x="23" y="3"/>
                  </a:lnTo>
                  <a:lnTo>
                    <a:pt x="20" y="2"/>
                  </a:lnTo>
                  <a:lnTo>
                    <a:pt x="18" y="1"/>
                  </a:lnTo>
                  <a:lnTo>
                    <a:pt x="14" y="0"/>
                  </a:lnTo>
                  <a:lnTo>
                    <a:pt x="12" y="1"/>
                  </a:lnTo>
                  <a:lnTo>
                    <a:pt x="9" y="2"/>
                  </a:lnTo>
                  <a:lnTo>
                    <a:pt x="7" y="3"/>
                  </a:lnTo>
                  <a:lnTo>
                    <a:pt x="4" y="3"/>
                  </a:lnTo>
                  <a:lnTo>
                    <a:pt x="3" y="5"/>
                  </a:lnTo>
                  <a:lnTo>
                    <a:pt x="2" y="7"/>
                  </a:lnTo>
                  <a:lnTo>
                    <a:pt x="1" y="9"/>
                  </a:lnTo>
                  <a:lnTo>
                    <a:pt x="1" y="12"/>
                  </a:lnTo>
                  <a:lnTo>
                    <a:pt x="1" y="14"/>
                  </a:lnTo>
                  <a:lnTo>
                    <a:pt x="2" y="15"/>
                  </a:lnTo>
                  <a:lnTo>
                    <a:pt x="3" y="17"/>
                  </a:lnTo>
                  <a:lnTo>
                    <a:pt x="4" y="19"/>
                  </a:lnTo>
                  <a:lnTo>
                    <a:pt x="6" y="20"/>
                  </a:lnTo>
                  <a:lnTo>
                    <a:pt x="8" y="21"/>
                  </a:lnTo>
                  <a:lnTo>
                    <a:pt x="13" y="22"/>
                  </a:lnTo>
                  <a:lnTo>
                    <a:pt x="18" y="24"/>
                  </a:lnTo>
                  <a:lnTo>
                    <a:pt x="20" y="25"/>
                  </a:lnTo>
                  <a:lnTo>
                    <a:pt x="21" y="26"/>
                  </a:lnTo>
                  <a:lnTo>
                    <a:pt x="21" y="27"/>
                  </a:lnTo>
                  <a:lnTo>
                    <a:pt x="21" y="28"/>
                  </a:lnTo>
                  <a:lnTo>
                    <a:pt x="19" y="29"/>
                  </a:lnTo>
                  <a:lnTo>
                    <a:pt x="18" y="30"/>
                  </a:lnTo>
                  <a:lnTo>
                    <a:pt x="16" y="30"/>
                  </a:lnTo>
                  <a:lnTo>
                    <a:pt x="14" y="30"/>
                  </a:lnTo>
                  <a:lnTo>
                    <a:pt x="13" y="30"/>
                  </a:lnTo>
                  <a:lnTo>
                    <a:pt x="12" y="29"/>
                  </a:lnTo>
                  <a:lnTo>
                    <a:pt x="10" y="29"/>
                  </a:lnTo>
                  <a:lnTo>
                    <a:pt x="10" y="28"/>
                  </a:lnTo>
                  <a:lnTo>
                    <a:pt x="9" y="28"/>
                  </a:lnTo>
                  <a:lnTo>
                    <a:pt x="9" y="27"/>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2" name="Freeform 1562"/>
            <p:cNvSpPr>
              <a:spLocks/>
            </p:cNvSpPr>
            <p:nvPr/>
          </p:nvSpPr>
          <p:spPr bwMode="auto">
            <a:xfrm>
              <a:off x="3260" y="3756"/>
              <a:ext cx="16" cy="46"/>
            </a:xfrm>
            <a:custGeom>
              <a:avLst/>
              <a:gdLst/>
              <a:ahLst/>
              <a:cxnLst>
                <a:cxn ang="0">
                  <a:pos x="15" y="45"/>
                </a:cxn>
                <a:cxn ang="0">
                  <a:pos x="15" y="38"/>
                </a:cxn>
                <a:cxn ang="0">
                  <a:pos x="14" y="38"/>
                </a:cxn>
                <a:cxn ang="0">
                  <a:pos x="12" y="38"/>
                </a:cxn>
                <a:cxn ang="0">
                  <a:pos x="11" y="38"/>
                </a:cxn>
                <a:cxn ang="0">
                  <a:pos x="11" y="37"/>
                </a:cxn>
                <a:cxn ang="0">
                  <a:pos x="11" y="36"/>
                </a:cxn>
                <a:cxn ang="0">
                  <a:pos x="11" y="16"/>
                </a:cxn>
                <a:cxn ang="0">
                  <a:pos x="15" y="16"/>
                </a:cxn>
                <a:cxn ang="0">
                  <a:pos x="15" y="10"/>
                </a:cxn>
                <a:cxn ang="0">
                  <a:pos x="11" y="10"/>
                </a:cxn>
                <a:cxn ang="0">
                  <a:pos x="11" y="0"/>
                </a:cxn>
                <a:cxn ang="0">
                  <a:pos x="4" y="0"/>
                </a:cxn>
                <a:cxn ang="0">
                  <a:pos x="4" y="10"/>
                </a:cxn>
                <a:cxn ang="0">
                  <a:pos x="0" y="10"/>
                </a:cxn>
                <a:cxn ang="0">
                  <a:pos x="0" y="16"/>
                </a:cxn>
                <a:cxn ang="0">
                  <a:pos x="4" y="16"/>
                </a:cxn>
                <a:cxn ang="0">
                  <a:pos x="4" y="35"/>
                </a:cxn>
                <a:cxn ang="0">
                  <a:pos x="4" y="38"/>
                </a:cxn>
                <a:cxn ang="0">
                  <a:pos x="4" y="39"/>
                </a:cxn>
                <a:cxn ang="0">
                  <a:pos x="4" y="41"/>
                </a:cxn>
                <a:cxn ang="0">
                  <a:pos x="4" y="42"/>
                </a:cxn>
                <a:cxn ang="0">
                  <a:pos x="5" y="43"/>
                </a:cxn>
                <a:cxn ang="0">
                  <a:pos x="6" y="44"/>
                </a:cxn>
                <a:cxn ang="0">
                  <a:pos x="7" y="45"/>
                </a:cxn>
                <a:cxn ang="0">
                  <a:pos x="9" y="45"/>
                </a:cxn>
                <a:cxn ang="0">
                  <a:pos x="11" y="45"/>
                </a:cxn>
                <a:cxn ang="0">
                  <a:pos x="15" y="45"/>
                </a:cxn>
              </a:cxnLst>
              <a:rect l="0" t="0" r="r" b="b"/>
              <a:pathLst>
                <a:path w="16" h="46">
                  <a:moveTo>
                    <a:pt x="15" y="45"/>
                  </a:moveTo>
                  <a:lnTo>
                    <a:pt x="15" y="38"/>
                  </a:lnTo>
                  <a:lnTo>
                    <a:pt x="14" y="38"/>
                  </a:lnTo>
                  <a:lnTo>
                    <a:pt x="12" y="38"/>
                  </a:lnTo>
                  <a:lnTo>
                    <a:pt x="11" y="38"/>
                  </a:lnTo>
                  <a:lnTo>
                    <a:pt x="11" y="37"/>
                  </a:lnTo>
                  <a:lnTo>
                    <a:pt x="11" y="36"/>
                  </a:lnTo>
                  <a:lnTo>
                    <a:pt x="11" y="16"/>
                  </a:lnTo>
                  <a:lnTo>
                    <a:pt x="15" y="16"/>
                  </a:lnTo>
                  <a:lnTo>
                    <a:pt x="15" y="10"/>
                  </a:lnTo>
                  <a:lnTo>
                    <a:pt x="11" y="10"/>
                  </a:lnTo>
                  <a:lnTo>
                    <a:pt x="11" y="0"/>
                  </a:lnTo>
                  <a:lnTo>
                    <a:pt x="4" y="0"/>
                  </a:lnTo>
                  <a:lnTo>
                    <a:pt x="4" y="10"/>
                  </a:lnTo>
                  <a:lnTo>
                    <a:pt x="0" y="10"/>
                  </a:lnTo>
                  <a:lnTo>
                    <a:pt x="0" y="16"/>
                  </a:lnTo>
                  <a:lnTo>
                    <a:pt x="4" y="16"/>
                  </a:lnTo>
                  <a:lnTo>
                    <a:pt x="4" y="35"/>
                  </a:lnTo>
                  <a:lnTo>
                    <a:pt x="4" y="38"/>
                  </a:lnTo>
                  <a:lnTo>
                    <a:pt x="4" y="39"/>
                  </a:lnTo>
                  <a:lnTo>
                    <a:pt x="4" y="41"/>
                  </a:lnTo>
                  <a:lnTo>
                    <a:pt x="4" y="42"/>
                  </a:lnTo>
                  <a:lnTo>
                    <a:pt x="5" y="43"/>
                  </a:lnTo>
                  <a:lnTo>
                    <a:pt x="6" y="44"/>
                  </a:lnTo>
                  <a:lnTo>
                    <a:pt x="7" y="45"/>
                  </a:lnTo>
                  <a:lnTo>
                    <a:pt x="9" y="45"/>
                  </a:lnTo>
                  <a:lnTo>
                    <a:pt x="11" y="45"/>
                  </a:lnTo>
                  <a:lnTo>
                    <a:pt x="15"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3" name="Freeform 1563"/>
            <p:cNvSpPr>
              <a:spLocks/>
            </p:cNvSpPr>
            <p:nvPr/>
          </p:nvSpPr>
          <p:spPr bwMode="auto">
            <a:xfrm>
              <a:off x="3288" y="3765"/>
              <a:ext cx="34" cy="38"/>
            </a:xfrm>
            <a:custGeom>
              <a:avLst/>
              <a:gdLst/>
              <a:ahLst/>
              <a:cxnLst>
                <a:cxn ang="0">
                  <a:pos x="0" y="21"/>
                </a:cxn>
                <a:cxn ang="0">
                  <a:pos x="1" y="27"/>
                </a:cxn>
                <a:cxn ang="0">
                  <a:pos x="3" y="31"/>
                </a:cxn>
                <a:cxn ang="0">
                  <a:pos x="7" y="34"/>
                </a:cxn>
                <a:cxn ang="0">
                  <a:pos x="13" y="37"/>
                </a:cxn>
                <a:cxn ang="0">
                  <a:pos x="16" y="37"/>
                </a:cxn>
                <a:cxn ang="0">
                  <a:pos x="20" y="37"/>
                </a:cxn>
                <a:cxn ang="0">
                  <a:pos x="26" y="34"/>
                </a:cxn>
                <a:cxn ang="0">
                  <a:pos x="29" y="33"/>
                </a:cxn>
                <a:cxn ang="0">
                  <a:pos x="32" y="27"/>
                </a:cxn>
                <a:cxn ang="0">
                  <a:pos x="33" y="21"/>
                </a:cxn>
                <a:cxn ang="0">
                  <a:pos x="33" y="15"/>
                </a:cxn>
                <a:cxn ang="0">
                  <a:pos x="30" y="8"/>
                </a:cxn>
                <a:cxn ang="0">
                  <a:pos x="18" y="8"/>
                </a:cxn>
                <a:cxn ang="0">
                  <a:pos x="21" y="9"/>
                </a:cxn>
                <a:cxn ang="0">
                  <a:pos x="23" y="13"/>
                </a:cxn>
                <a:cxn ang="0">
                  <a:pos x="24" y="16"/>
                </a:cxn>
                <a:cxn ang="0">
                  <a:pos x="24" y="22"/>
                </a:cxn>
                <a:cxn ang="0">
                  <a:pos x="23" y="25"/>
                </a:cxn>
                <a:cxn ang="0">
                  <a:pos x="21" y="28"/>
                </a:cxn>
                <a:cxn ang="0">
                  <a:pos x="18" y="29"/>
                </a:cxn>
                <a:cxn ang="0">
                  <a:pos x="14" y="29"/>
                </a:cxn>
                <a:cxn ang="0">
                  <a:pos x="12" y="28"/>
                </a:cxn>
                <a:cxn ang="0">
                  <a:pos x="10" y="25"/>
                </a:cxn>
                <a:cxn ang="0">
                  <a:pos x="8" y="22"/>
                </a:cxn>
                <a:cxn ang="0">
                  <a:pos x="8" y="16"/>
                </a:cxn>
                <a:cxn ang="0">
                  <a:pos x="10" y="13"/>
                </a:cxn>
                <a:cxn ang="0">
                  <a:pos x="12" y="9"/>
                </a:cxn>
                <a:cxn ang="0">
                  <a:pos x="14" y="8"/>
                </a:cxn>
                <a:cxn ang="0">
                  <a:pos x="30" y="8"/>
                </a:cxn>
                <a:cxn ang="0">
                  <a:pos x="27" y="4"/>
                </a:cxn>
                <a:cxn ang="0">
                  <a:pos x="23" y="2"/>
                </a:cxn>
                <a:cxn ang="0">
                  <a:pos x="16" y="0"/>
                </a:cxn>
                <a:cxn ang="0">
                  <a:pos x="13" y="1"/>
                </a:cxn>
                <a:cxn ang="0">
                  <a:pos x="7" y="3"/>
                </a:cxn>
                <a:cxn ang="0">
                  <a:pos x="4" y="5"/>
                </a:cxn>
                <a:cxn ang="0">
                  <a:pos x="3" y="8"/>
                </a:cxn>
                <a:cxn ang="0">
                  <a:pos x="0" y="15"/>
                </a:cxn>
                <a:cxn ang="0">
                  <a:pos x="0" y="19"/>
                </a:cxn>
              </a:cxnLst>
              <a:rect l="0" t="0" r="r" b="b"/>
              <a:pathLst>
                <a:path w="34" h="38">
                  <a:moveTo>
                    <a:pt x="0" y="19"/>
                  </a:moveTo>
                  <a:lnTo>
                    <a:pt x="0" y="21"/>
                  </a:lnTo>
                  <a:lnTo>
                    <a:pt x="0" y="23"/>
                  </a:lnTo>
                  <a:lnTo>
                    <a:pt x="1" y="27"/>
                  </a:lnTo>
                  <a:lnTo>
                    <a:pt x="3" y="30"/>
                  </a:lnTo>
                  <a:lnTo>
                    <a:pt x="3" y="31"/>
                  </a:lnTo>
                  <a:lnTo>
                    <a:pt x="4" y="33"/>
                  </a:lnTo>
                  <a:lnTo>
                    <a:pt x="7" y="34"/>
                  </a:lnTo>
                  <a:lnTo>
                    <a:pt x="9" y="36"/>
                  </a:lnTo>
                  <a:lnTo>
                    <a:pt x="13" y="37"/>
                  </a:lnTo>
                  <a:lnTo>
                    <a:pt x="14" y="37"/>
                  </a:lnTo>
                  <a:lnTo>
                    <a:pt x="16" y="37"/>
                  </a:lnTo>
                  <a:lnTo>
                    <a:pt x="18" y="37"/>
                  </a:lnTo>
                  <a:lnTo>
                    <a:pt x="20" y="37"/>
                  </a:lnTo>
                  <a:lnTo>
                    <a:pt x="23" y="36"/>
                  </a:lnTo>
                  <a:lnTo>
                    <a:pt x="26" y="34"/>
                  </a:lnTo>
                  <a:lnTo>
                    <a:pt x="27" y="34"/>
                  </a:lnTo>
                  <a:lnTo>
                    <a:pt x="29" y="33"/>
                  </a:lnTo>
                  <a:lnTo>
                    <a:pt x="30" y="30"/>
                  </a:lnTo>
                  <a:lnTo>
                    <a:pt x="32" y="27"/>
                  </a:lnTo>
                  <a:lnTo>
                    <a:pt x="33" y="23"/>
                  </a:lnTo>
                  <a:lnTo>
                    <a:pt x="33" y="21"/>
                  </a:lnTo>
                  <a:lnTo>
                    <a:pt x="33" y="19"/>
                  </a:lnTo>
                  <a:lnTo>
                    <a:pt x="33" y="15"/>
                  </a:lnTo>
                  <a:lnTo>
                    <a:pt x="32" y="11"/>
                  </a:lnTo>
                  <a:lnTo>
                    <a:pt x="30" y="8"/>
                  </a:lnTo>
                  <a:lnTo>
                    <a:pt x="16" y="8"/>
                  </a:lnTo>
                  <a:lnTo>
                    <a:pt x="18" y="8"/>
                  </a:lnTo>
                  <a:lnTo>
                    <a:pt x="19" y="9"/>
                  </a:lnTo>
                  <a:lnTo>
                    <a:pt x="21" y="9"/>
                  </a:lnTo>
                  <a:lnTo>
                    <a:pt x="22" y="11"/>
                  </a:lnTo>
                  <a:lnTo>
                    <a:pt x="23" y="13"/>
                  </a:lnTo>
                  <a:lnTo>
                    <a:pt x="24" y="15"/>
                  </a:lnTo>
                  <a:lnTo>
                    <a:pt x="24" y="16"/>
                  </a:lnTo>
                  <a:lnTo>
                    <a:pt x="24" y="19"/>
                  </a:lnTo>
                  <a:lnTo>
                    <a:pt x="24" y="22"/>
                  </a:lnTo>
                  <a:lnTo>
                    <a:pt x="24" y="23"/>
                  </a:lnTo>
                  <a:lnTo>
                    <a:pt x="23" y="25"/>
                  </a:lnTo>
                  <a:lnTo>
                    <a:pt x="22" y="27"/>
                  </a:lnTo>
                  <a:lnTo>
                    <a:pt x="21" y="28"/>
                  </a:lnTo>
                  <a:lnTo>
                    <a:pt x="19" y="29"/>
                  </a:lnTo>
                  <a:lnTo>
                    <a:pt x="18" y="29"/>
                  </a:lnTo>
                  <a:lnTo>
                    <a:pt x="16" y="30"/>
                  </a:lnTo>
                  <a:lnTo>
                    <a:pt x="14" y="29"/>
                  </a:lnTo>
                  <a:lnTo>
                    <a:pt x="14" y="29"/>
                  </a:lnTo>
                  <a:lnTo>
                    <a:pt x="12" y="28"/>
                  </a:lnTo>
                  <a:lnTo>
                    <a:pt x="10" y="27"/>
                  </a:lnTo>
                  <a:lnTo>
                    <a:pt x="10" y="25"/>
                  </a:lnTo>
                  <a:lnTo>
                    <a:pt x="8" y="23"/>
                  </a:lnTo>
                  <a:lnTo>
                    <a:pt x="8" y="22"/>
                  </a:lnTo>
                  <a:lnTo>
                    <a:pt x="8" y="19"/>
                  </a:lnTo>
                  <a:lnTo>
                    <a:pt x="8" y="16"/>
                  </a:lnTo>
                  <a:lnTo>
                    <a:pt x="8" y="15"/>
                  </a:lnTo>
                  <a:lnTo>
                    <a:pt x="10" y="13"/>
                  </a:lnTo>
                  <a:lnTo>
                    <a:pt x="10" y="11"/>
                  </a:lnTo>
                  <a:lnTo>
                    <a:pt x="12" y="9"/>
                  </a:lnTo>
                  <a:lnTo>
                    <a:pt x="14" y="9"/>
                  </a:lnTo>
                  <a:lnTo>
                    <a:pt x="14" y="8"/>
                  </a:lnTo>
                  <a:lnTo>
                    <a:pt x="16" y="8"/>
                  </a:lnTo>
                  <a:lnTo>
                    <a:pt x="30" y="8"/>
                  </a:lnTo>
                  <a:lnTo>
                    <a:pt x="29" y="5"/>
                  </a:lnTo>
                  <a:lnTo>
                    <a:pt x="27" y="4"/>
                  </a:lnTo>
                  <a:lnTo>
                    <a:pt x="26" y="3"/>
                  </a:lnTo>
                  <a:lnTo>
                    <a:pt x="23" y="2"/>
                  </a:lnTo>
                  <a:lnTo>
                    <a:pt x="20" y="1"/>
                  </a:lnTo>
                  <a:lnTo>
                    <a:pt x="16" y="0"/>
                  </a:lnTo>
                  <a:lnTo>
                    <a:pt x="14" y="1"/>
                  </a:lnTo>
                  <a:lnTo>
                    <a:pt x="13" y="1"/>
                  </a:lnTo>
                  <a:lnTo>
                    <a:pt x="9" y="2"/>
                  </a:lnTo>
                  <a:lnTo>
                    <a:pt x="7" y="3"/>
                  </a:lnTo>
                  <a:lnTo>
                    <a:pt x="5" y="4"/>
                  </a:lnTo>
                  <a:lnTo>
                    <a:pt x="4" y="5"/>
                  </a:lnTo>
                  <a:lnTo>
                    <a:pt x="3" y="6"/>
                  </a:lnTo>
                  <a:lnTo>
                    <a:pt x="3" y="8"/>
                  </a:lnTo>
                  <a:lnTo>
                    <a:pt x="1" y="11"/>
                  </a:lnTo>
                  <a:lnTo>
                    <a:pt x="0" y="15"/>
                  </a:lnTo>
                  <a:lnTo>
                    <a:pt x="0" y="16"/>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4" name="Freeform 1564"/>
            <p:cNvSpPr>
              <a:spLocks/>
            </p:cNvSpPr>
            <p:nvPr/>
          </p:nvSpPr>
          <p:spPr bwMode="auto">
            <a:xfrm>
              <a:off x="3335" y="3765"/>
              <a:ext cx="30" cy="38"/>
            </a:xfrm>
            <a:custGeom>
              <a:avLst/>
              <a:gdLst/>
              <a:ahLst/>
              <a:cxnLst>
                <a:cxn ang="0">
                  <a:pos x="20" y="26"/>
                </a:cxn>
                <a:cxn ang="0">
                  <a:pos x="19" y="28"/>
                </a:cxn>
                <a:cxn ang="0">
                  <a:pos x="15" y="29"/>
                </a:cxn>
                <a:cxn ang="0">
                  <a:pos x="12" y="28"/>
                </a:cxn>
                <a:cxn ang="0">
                  <a:pos x="11" y="27"/>
                </a:cxn>
                <a:cxn ang="0">
                  <a:pos x="9" y="23"/>
                </a:cxn>
                <a:cxn ang="0">
                  <a:pos x="9" y="19"/>
                </a:cxn>
                <a:cxn ang="0">
                  <a:pos x="9" y="15"/>
                </a:cxn>
                <a:cxn ang="0">
                  <a:pos x="11" y="11"/>
                </a:cxn>
                <a:cxn ang="0">
                  <a:pos x="12" y="9"/>
                </a:cxn>
                <a:cxn ang="0">
                  <a:pos x="15" y="8"/>
                </a:cxn>
                <a:cxn ang="0">
                  <a:pos x="19" y="9"/>
                </a:cxn>
                <a:cxn ang="0">
                  <a:pos x="21" y="14"/>
                </a:cxn>
                <a:cxn ang="0">
                  <a:pos x="29" y="11"/>
                </a:cxn>
                <a:cxn ang="0">
                  <a:pos x="27" y="6"/>
                </a:cxn>
                <a:cxn ang="0">
                  <a:pos x="23" y="3"/>
                </a:cxn>
                <a:cxn ang="0">
                  <a:pos x="18" y="1"/>
                </a:cxn>
                <a:cxn ang="0">
                  <a:pos x="12" y="1"/>
                </a:cxn>
                <a:cxn ang="0">
                  <a:pos x="6" y="3"/>
                </a:cxn>
                <a:cxn ang="0">
                  <a:pos x="2" y="8"/>
                </a:cxn>
                <a:cxn ang="0">
                  <a:pos x="1" y="11"/>
                </a:cxn>
                <a:cxn ang="0">
                  <a:pos x="0" y="15"/>
                </a:cxn>
                <a:cxn ang="0">
                  <a:pos x="0" y="19"/>
                </a:cxn>
                <a:cxn ang="0">
                  <a:pos x="0" y="23"/>
                </a:cxn>
                <a:cxn ang="0">
                  <a:pos x="2" y="30"/>
                </a:cxn>
                <a:cxn ang="0">
                  <a:pos x="6" y="34"/>
                </a:cxn>
                <a:cxn ang="0">
                  <a:pos x="10" y="37"/>
                </a:cxn>
                <a:cxn ang="0">
                  <a:pos x="13" y="37"/>
                </a:cxn>
                <a:cxn ang="0">
                  <a:pos x="17" y="37"/>
                </a:cxn>
                <a:cxn ang="0">
                  <a:pos x="23" y="35"/>
                </a:cxn>
                <a:cxn ang="0">
                  <a:pos x="27" y="32"/>
                </a:cxn>
                <a:cxn ang="0">
                  <a:pos x="29" y="27"/>
                </a:cxn>
                <a:cxn ang="0">
                  <a:pos x="21" y="23"/>
                </a:cxn>
              </a:cxnLst>
              <a:rect l="0" t="0" r="r" b="b"/>
              <a:pathLst>
                <a:path w="30" h="38">
                  <a:moveTo>
                    <a:pt x="21" y="23"/>
                  </a:moveTo>
                  <a:lnTo>
                    <a:pt x="20" y="26"/>
                  </a:lnTo>
                  <a:lnTo>
                    <a:pt x="20" y="27"/>
                  </a:lnTo>
                  <a:lnTo>
                    <a:pt x="19" y="28"/>
                  </a:lnTo>
                  <a:lnTo>
                    <a:pt x="17" y="29"/>
                  </a:lnTo>
                  <a:lnTo>
                    <a:pt x="15" y="29"/>
                  </a:lnTo>
                  <a:lnTo>
                    <a:pt x="14" y="29"/>
                  </a:lnTo>
                  <a:lnTo>
                    <a:pt x="12" y="28"/>
                  </a:lnTo>
                  <a:lnTo>
                    <a:pt x="12" y="28"/>
                  </a:lnTo>
                  <a:lnTo>
                    <a:pt x="11" y="27"/>
                  </a:lnTo>
                  <a:lnTo>
                    <a:pt x="9" y="25"/>
                  </a:lnTo>
                  <a:lnTo>
                    <a:pt x="9" y="23"/>
                  </a:lnTo>
                  <a:lnTo>
                    <a:pt x="9" y="22"/>
                  </a:lnTo>
                  <a:lnTo>
                    <a:pt x="9" y="19"/>
                  </a:lnTo>
                  <a:lnTo>
                    <a:pt x="9" y="16"/>
                  </a:lnTo>
                  <a:lnTo>
                    <a:pt x="9" y="15"/>
                  </a:lnTo>
                  <a:lnTo>
                    <a:pt x="9" y="12"/>
                  </a:lnTo>
                  <a:lnTo>
                    <a:pt x="11" y="11"/>
                  </a:lnTo>
                  <a:lnTo>
                    <a:pt x="11" y="9"/>
                  </a:lnTo>
                  <a:lnTo>
                    <a:pt x="12" y="9"/>
                  </a:lnTo>
                  <a:lnTo>
                    <a:pt x="13" y="8"/>
                  </a:lnTo>
                  <a:lnTo>
                    <a:pt x="15" y="8"/>
                  </a:lnTo>
                  <a:lnTo>
                    <a:pt x="17" y="9"/>
                  </a:lnTo>
                  <a:lnTo>
                    <a:pt x="19" y="9"/>
                  </a:lnTo>
                  <a:lnTo>
                    <a:pt x="20" y="11"/>
                  </a:lnTo>
                  <a:lnTo>
                    <a:pt x="21" y="14"/>
                  </a:lnTo>
                  <a:lnTo>
                    <a:pt x="29" y="14"/>
                  </a:lnTo>
                  <a:lnTo>
                    <a:pt x="29" y="11"/>
                  </a:lnTo>
                  <a:lnTo>
                    <a:pt x="28" y="8"/>
                  </a:lnTo>
                  <a:lnTo>
                    <a:pt x="27" y="6"/>
                  </a:lnTo>
                  <a:lnTo>
                    <a:pt x="25" y="4"/>
                  </a:lnTo>
                  <a:lnTo>
                    <a:pt x="23" y="3"/>
                  </a:lnTo>
                  <a:lnTo>
                    <a:pt x="21" y="2"/>
                  </a:lnTo>
                  <a:lnTo>
                    <a:pt x="18" y="1"/>
                  </a:lnTo>
                  <a:lnTo>
                    <a:pt x="15" y="0"/>
                  </a:lnTo>
                  <a:lnTo>
                    <a:pt x="12" y="1"/>
                  </a:lnTo>
                  <a:lnTo>
                    <a:pt x="8" y="2"/>
                  </a:lnTo>
                  <a:lnTo>
                    <a:pt x="6" y="3"/>
                  </a:lnTo>
                  <a:lnTo>
                    <a:pt x="4" y="5"/>
                  </a:lnTo>
                  <a:lnTo>
                    <a:pt x="2" y="8"/>
                  </a:lnTo>
                  <a:lnTo>
                    <a:pt x="2" y="9"/>
                  </a:lnTo>
                  <a:lnTo>
                    <a:pt x="1" y="11"/>
                  </a:lnTo>
                  <a:lnTo>
                    <a:pt x="0" y="13"/>
                  </a:lnTo>
                  <a:lnTo>
                    <a:pt x="0" y="15"/>
                  </a:lnTo>
                  <a:lnTo>
                    <a:pt x="0" y="16"/>
                  </a:lnTo>
                  <a:lnTo>
                    <a:pt x="0" y="19"/>
                  </a:lnTo>
                  <a:lnTo>
                    <a:pt x="0" y="22"/>
                  </a:lnTo>
                  <a:lnTo>
                    <a:pt x="0" y="23"/>
                  </a:lnTo>
                  <a:lnTo>
                    <a:pt x="1" y="27"/>
                  </a:lnTo>
                  <a:lnTo>
                    <a:pt x="2" y="30"/>
                  </a:lnTo>
                  <a:lnTo>
                    <a:pt x="4" y="33"/>
                  </a:lnTo>
                  <a:lnTo>
                    <a:pt x="6" y="34"/>
                  </a:lnTo>
                  <a:lnTo>
                    <a:pt x="8" y="36"/>
                  </a:lnTo>
                  <a:lnTo>
                    <a:pt x="10" y="37"/>
                  </a:lnTo>
                  <a:lnTo>
                    <a:pt x="12" y="37"/>
                  </a:lnTo>
                  <a:lnTo>
                    <a:pt x="13" y="37"/>
                  </a:lnTo>
                  <a:lnTo>
                    <a:pt x="15" y="37"/>
                  </a:lnTo>
                  <a:lnTo>
                    <a:pt x="17" y="37"/>
                  </a:lnTo>
                  <a:lnTo>
                    <a:pt x="20" y="36"/>
                  </a:lnTo>
                  <a:lnTo>
                    <a:pt x="23" y="35"/>
                  </a:lnTo>
                  <a:lnTo>
                    <a:pt x="25" y="34"/>
                  </a:lnTo>
                  <a:lnTo>
                    <a:pt x="27" y="32"/>
                  </a:lnTo>
                  <a:lnTo>
                    <a:pt x="27" y="29"/>
                  </a:lnTo>
                  <a:lnTo>
                    <a:pt x="29" y="27"/>
                  </a:lnTo>
                  <a:lnTo>
                    <a:pt x="29" y="23"/>
                  </a:lnTo>
                  <a:lnTo>
                    <a:pt x="21"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5" name="Freeform 1565"/>
            <p:cNvSpPr>
              <a:spLocks/>
            </p:cNvSpPr>
            <p:nvPr/>
          </p:nvSpPr>
          <p:spPr bwMode="auto">
            <a:xfrm>
              <a:off x="3380" y="3753"/>
              <a:ext cx="30" cy="49"/>
            </a:xfrm>
            <a:custGeom>
              <a:avLst/>
              <a:gdLst/>
              <a:ahLst/>
              <a:cxnLst>
                <a:cxn ang="0">
                  <a:pos x="0" y="48"/>
                </a:cxn>
                <a:cxn ang="0">
                  <a:pos x="8" y="48"/>
                </a:cxn>
                <a:cxn ang="0">
                  <a:pos x="8" y="36"/>
                </a:cxn>
                <a:cxn ang="0">
                  <a:pos x="11" y="33"/>
                </a:cxn>
                <a:cxn ang="0">
                  <a:pos x="19" y="48"/>
                </a:cxn>
                <a:cxn ang="0">
                  <a:pos x="29" y="48"/>
                </a:cxn>
                <a:cxn ang="0">
                  <a:pos x="17" y="26"/>
                </a:cxn>
                <a:cxn ang="0">
                  <a:pos x="29" y="12"/>
                </a:cxn>
                <a:cxn ang="0">
                  <a:pos x="18" y="12"/>
                </a:cxn>
                <a:cxn ang="0">
                  <a:pos x="8" y="26"/>
                </a:cxn>
                <a:cxn ang="0">
                  <a:pos x="8" y="0"/>
                </a:cxn>
                <a:cxn ang="0">
                  <a:pos x="0" y="0"/>
                </a:cxn>
                <a:cxn ang="0">
                  <a:pos x="0" y="48"/>
                </a:cxn>
              </a:cxnLst>
              <a:rect l="0" t="0" r="r" b="b"/>
              <a:pathLst>
                <a:path w="30" h="49">
                  <a:moveTo>
                    <a:pt x="0" y="48"/>
                  </a:moveTo>
                  <a:lnTo>
                    <a:pt x="8" y="48"/>
                  </a:lnTo>
                  <a:lnTo>
                    <a:pt x="8" y="36"/>
                  </a:lnTo>
                  <a:lnTo>
                    <a:pt x="11" y="33"/>
                  </a:lnTo>
                  <a:lnTo>
                    <a:pt x="19" y="48"/>
                  </a:lnTo>
                  <a:lnTo>
                    <a:pt x="29" y="48"/>
                  </a:lnTo>
                  <a:lnTo>
                    <a:pt x="17" y="26"/>
                  </a:lnTo>
                  <a:lnTo>
                    <a:pt x="29" y="12"/>
                  </a:lnTo>
                  <a:lnTo>
                    <a:pt x="18" y="12"/>
                  </a:lnTo>
                  <a:lnTo>
                    <a:pt x="8" y="26"/>
                  </a:lnTo>
                  <a:lnTo>
                    <a:pt x="8"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6" name="Freeform 1566"/>
            <p:cNvSpPr>
              <a:spLocks/>
            </p:cNvSpPr>
            <p:nvPr/>
          </p:nvSpPr>
          <p:spPr bwMode="auto">
            <a:xfrm>
              <a:off x="2527" y="3916"/>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7" name="Freeform 1567"/>
            <p:cNvSpPr>
              <a:spLocks/>
            </p:cNvSpPr>
            <p:nvPr/>
          </p:nvSpPr>
          <p:spPr bwMode="auto">
            <a:xfrm>
              <a:off x="2585" y="3873"/>
              <a:ext cx="32" cy="50"/>
            </a:xfrm>
            <a:custGeom>
              <a:avLst/>
              <a:gdLst/>
              <a:ahLst/>
              <a:cxnLst>
                <a:cxn ang="0">
                  <a:pos x="0" y="48"/>
                </a:cxn>
                <a:cxn ang="0">
                  <a:pos x="8" y="44"/>
                </a:cxn>
                <a:cxn ang="0">
                  <a:pos x="10" y="45"/>
                </a:cxn>
                <a:cxn ang="0">
                  <a:pos x="12" y="48"/>
                </a:cxn>
                <a:cxn ang="0">
                  <a:pos x="14" y="49"/>
                </a:cxn>
                <a:cxn ang="0">
                  <a:pos x="18" y="49"/>
                </a:cxn>
                <a:cxn ang="0">
                  <a:pos x="20" y="49"/>
                </a:cxn>
                <a:cxn ang="0">
                  <a:pos x="25" y="46"/>
                </a:cxn>
                <a:cxn ang="0">
                  <a:pos x="29" y="42"/>
                </a:cxn>
                <a:cxn ang="0">
                  <a:pos x="31" y="35"/>
                </a:cxn>
                <a:cxn ang="0">
                  <a:pos x="31" y="26"/>
                </a:cxn>
                <a:cxn ang="0">
                  <a:pos x="29" y="19"/>
                </a:cxn>
                <a:cxn ang="0">
                  <a:pos x="17" y="19"/>
                </a:cxn>
                <a:cxn ang="0">
                  <a:pos x="19" y="20"/>
                </a:cxn>
                <a:cxn ang="0">
                  <a:pos x="21" y="24"/>
                </a:cxn>
                <a:cxn ang="0">
                  <a:pos x="23" y="28"/>
                </a:cxn>
                <a:cxn ang="0">
                  <a:pos x="23" y="32"/>
                </a:cxn>
                <a:cxn ang="0">
                  <a:pos x="21" y="37"/>
                </a:cxn>
                <a:cxn ang="0">
                  <a:pos x="19" y="39"/>
                </a:cxn>
                <a:cxn ang="0">
                  <a:pos x="17" y="41"/>
                </a:cxn>
                <a:cxn ang="0">
                  <a:pos x="13" y="41"/>
                </a:cxn>
                <a:cxn ang="0">
                  <a:pos x="11" y="39"/>
                </a:cxn>
                <a:cxn ang="0">
                  <a:pos x="9" y="37"/>
                </a:cxn>
                <a:cxn ang="0">
                  <a:pos x="8" y="33"/>
                </a:cxn>
                <a:cxn ang="0">
                  <a:pos x="8" y="28"/>
                </a:cxn>
                <a:cxn ang="0">
                  <a:pos x="9" y="23"/>
                </a:cxn>
                <a:cxn ang="0">
                  <a:pos x="11" y="20"/>
                </a:cxn>
                <a:cxn ang="0">
                  <a:pos x="13" y="19"/>
                </a:cxn>
                <a:cxn ang="0">
                  <a:pos x="29" y="19"/>
                </a:cxn>
                <a:cxn ang="0">
                  <a:pos x="25" y="14"/>
                </a:cxn>
                <a:cxn ang="0">
                  <a:pos x="22" y="12"/>
                </a:cxn>
                <a:cxn ang="0">
                  <a:pos x="18" y="11"/>
                </a:cxn>
                <a:cxn ang="0">
                  <a:pos x="12" y="12"/>
                </a:cxn>
                <a:cxn ang="0">
                  <a:pos x="8" y="17"/>
                </a:cxn>
                <a:cxn ang="0">
                  <a:pos x="0" y="0"/>
                </a:cxn>
              </a:cxnLst>
              <a:rect l="0" t="0" r="r" b="b"/>
              <a:pathLst>
                <a:path w="32" h="50">
                  <a:moveTo>
                    <a:pt x="0" y="0"/>
                  </a:moveTo>
                  <a:lnTo>
                    <a:pt x="0" y="48"/>
                  </a:lnTo>
                  <a:lnTo>
                    <a:pt x="8" y="48"/>
                  </a:lnTo>
                  <a:lnTo>
                    <a:pt x="8" y="44"/>
                  </a:lnTo>
                  <a:lnTo>
                    <a:pt x="8" y="45"/>
                  </a:lnTo>
                  <a:lnTo>
                    <a:pt x="10" y="45"/>
                  </a:lnTo>
                  <a:lnTo>
                    <a:pt x="11" y="47"/>
                  </a:lnTo>
                  <a:lnTo>
                    <a:pt x="12" y="48"/>
                  </a:lnTo>
                  <a:lnTo>
                    <a:pt x="13" y="48"/>
                  </a:lnTo>
                  <a:lnTo>
                    <a:pt x="14" y="49"/>
                  </a:lnTo>
                  <a:lnTo>
                    <a:pt x="16" y="49"/>
                  </a:lnTo>
                  <a:lnTo>
                    <a:pt x="18" y="49"/>
                  </a:lnTo>
                  <a:lnTo>
                    <a:pt x="19" y="49"/>
                  </a:lnTo>
                  <a:lnTo>
                    <a:pt x="20" y="49"/>
                  </a:lnTo>
                  <a:lnTo>
                    <a:pt x="23" y="48"/>
                  </a:lnTo>
                  <a:lnTo>
                    <a:pt x="25" y="46"/>
                  </a:lnTo>
                  <a:lnTo>
                    <a:pt x="27" y="44"/>
                  </a:lnTo>
                  <a:lnTo>
                    <a:pt x="29" y="42"/>
                  </a:lnTo>
                  <a:lnTo>
                    <a:pt x="30" y="38"/>
                  </a:lnTo>
                  <a:lnTo>
                    <a:pt x="31" y="35"/>
                  </a:lnTo>
                  <a:lnTo>
                    <a:pt x="31" y="30"/>
                  </a:lnTo>
                  <a:lnTo>
                    <a:pt x="31" y="26"/>
                  </a:lnTo>
                  <a:lnTo>
                    <a:pt x="30" y="22"/>
                  </a:lnTo>
                  <a:lnTo>
                    <a:pt x="29" y="19"/>
                  </a:lnTo>
                  <a:lnTo>
                    <a:pt x="16" y="19"/>
                  </a:lnTo>
                  <a:lnTo>
                    <a:pt x="17" y="19"/>
                  </a:lnTo>
                  <a:lnTo>
                    <a:pt x="18" y="20"/>
                  </a:lnTo>
                  <a:lnTo>
                    <a:pt x="19" y="20"/>
                  </a:lnTo>
                  <a:lnTo>
                    <a:pt x="20" y="22"/>
                  </a:lnTo>
                  <a:lnTo>
                    <a:pt x="21" y="24"/>
                  </a:lnTo>
                  <a:lnTo>
                    <a:pt x="22" y="26"/>
                  </a:lnTo>
                  <a:lnTo>
                    <a:pt x="23" y="28"/>
                  </a:lnTo>
                  <a:lnTo>
                    <a:pt x="23" y="29"/>
                  </a:lnTo>
                  <a:lnTo>
                    <a:pt x="23" y="32"/>
                  </a:lnTo>
                  <a:lnTo>
                    <a:pt x="22" y="35"/>
                  </a:lnTo>
                  <a:lnTo>
                    <a:pt x="21" y="37"/>
                  </a:lnTo>
                  <a:lnTo>
                    <a:pt x="20" y="38"/>
                  </a:lnTo>
                  <a:lnTo>
                    <a:pt x="19" y="39"/>
                  </a:lnTo>
                  <a:lnTo>
                    <a:pt x="18" y="40"/>
                  </a:lnTo>
                  <a:lnTo>
                    <a:pt x="17" y="41"/>
                  </a:lnTo>
                  <a:lnTo>
                    <a:pt x="15" y="41"/>
                  </a:lnTo>
                  <a:lnTo>
                    <a:pt x="13" y="41"/>
                  </a:lnTo>
                  <a:lnTo>
                    <a:pt x="12" y="40"/>
                  </a:lnTo>
                  <a:lnTo>
                    <a:pt x="11" y="39"/>
                  </a:lnTo>
                  <a:lnTo>
                    <a:pt x="10" y="38"/>
                  </a:lnTo>
                  <a:lnTo>
                    <a:pt x="9" y="37"/>
                  </a:lnTo>
                  <a:lnTo>
                    <a:pt x="8" y="35"/>
                  </a:lnTo>
                  <a:lnTo>
                    <a:pt x="8" y="33"/>
                  </a:lnTo>
                  <a:lnTo>
                    <a:pt x="8" y="29"/>
                  </a:lnTo>
                  <a:lnTo>
                    <a:pt x="8" y="28"/>
                  </a:lnTo>
                  <a:lnTo>
                    <a:pt x="8" y="26"/>
                  </a:lnTo>
                  <a:lnTo>
                    <a:pt x="9" y="23"/>
                  </a:lnTo>
                  <a:lnTo>
                    <a:pt x="10" y="22"/>
                  </a:lnTo>
                  <a:lnTo>
                    <a:pt x="11" y="20"/>
                  </a:lnTo>
                  <a:lnTo>
                    <a:pt x="12" y="20"/>
                  </a:lnTo>
                  <a:lnTo>
                    <a:pt x="13" y="19"/>
                  </a:lnTo>
                  <a:lnTo>
                    <a:pt x="16" y="19"/>
                  </a:lnTo>
                  <a:lnTo>
                    <a:pt x="29" y="19"/>
                  </a:lnTo>
                  <a:lnTo>
                    <a:pt x="27" y="16"/>
                  </a:lnTo>
                  <a:lnTo>
                    <a:pt x="25" y="14"/>
                  </a:lnTo>
                  <a:lnTo>
                    <a:pt x="23" y="12"/>
                  </a:lnTo>
                  <a:lnTo>
                    <a:pt x="22" y="12"/>
                  </a:lnTo>
                  <a:lnTo>
                    <a:pt x="20" y="12"/>
                  </a:lnTo>
                  <a:lnTo>
                    <a:pt x="18" y="11"/>
                  </a:lnTo>
                  <a:lnTo>
                    <a:pt x="14" y="12"/>
                  </a:lnTo>
                  <a:lnTo>
                    <a:pt x="12" y="12"/>
                  </a:lnTo>
                  <a:lnTo>
                    <a:pt x="10" y="14"/>
                  </a:lnTo>
                  <a:lnTo>
                    <a:pt x="8" y="17"/>
                  </a:lnTo>
                  <a:lnTo>
                    <a:pt x="8" y="0"/>
                  </a:lnTo>
                  <a:lnTo>
                    <a:pt x="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8" name="Freeform 1568"/>
            <p:cNvSpPr>
              <a:spLocks/>
            </p:cNvSpPr>
            <p:nvPr/>
          </p:nvSpPr>
          <p:spPr bwMode="auto">
            <a:xfrm>
              <a:off x="2630" y="3885"/>
              <a:ext cx="30" cy="38"/>
            </a:xfrm>
            <a:custGeom>
              <a:avLst/>
              <a:gdLst/>
              <a:ahLst/>
              <a:cxnLst>
                <a:cxn ang="0">
                  <a:pos x="20" y="33"/>
                </a:cxn>
                <a:cxn ang="0">
                  <a:pos x="20" y="36"/>
                </a:cxn>
                <a:cxn ang="0">
                  <a:pos x="29" y="34"/>
                </a:cxn>
                <a:cxn ang="0">
                  <a:pos x="28" y="33"/>
                </a:cxn>
                <a:cxn ang="0">
                  <a:pos x="27" y="30"/>
                </a:cxn>
                <a:cxn ang="0">
                  <a:pos x="19" y="19"/>
                </a:cxn>
                <a:cxn ang="0">
                  <a:pos x="19" y="24"/>
                </a:cxn>
                <a:cxn ang="0">
                  <a:pos x="18" y="27"/>
                </a:cxn>
                <a:cxn ang="0">
                  <a:pos x="17" y="29"/>
                </a:cxn>
                <a:cxn ang="0">
                  <a:pos x="13" y="30"/>
                </a:cxn>
                <a:cxn ang="0">
                  <a:pos x="11" y="30"/>
                </a:cxn>
                <a:cxn ang="0">
                  <a:pos x="9" y="29"/>
                </a:cxn>
                <a:cxn ang="0">
                  <a:pos x="7" y="27"/>
                </a:cxn>
                <a:cxn ang="0">
                  <a:pos x="7" y="25"/>
                </a:cxn>
                <a:cxn ang="0">
                  <a:pos x="8" y="23"/>
                </a:cxn>
                <a:cxn ang="0">
                  <a:pos x="12" y="22"/>
                </a:cxn>
                <a:cxn ang="0">
                  <a:pos x="17" y="20"/>
                </a:cxn>
                <a:cxn ang="0">
                  <a:pos x="27" y="19"/>
                </a:cxn>
                <a:cxn ang="0">
                  <a:pos x="27" y="8"/>
                </a:cxn>
                <a:cxn ang="0">
                  <a:pos x="26" y="4"/>
                </a:cxn>
                <a:cxn ang="0">
                  <a:pos x="22" y="2"/>
                </a:cxn>
                <a:cxn ang="0">
                  <a:pos x="17" y="0"/>
                </a:cxn>
                <a:cxn ang="0">
                  <a:pos x="11" y="1"/>
                </a:cxn>
                <a:cxn ang="0">
                  <a:pos x="6" y="2"/>
                </a:cxn>
                <a:cxn ang="0">
                  <a:pos x="2" y="5"/>
                </a:cxn>
                <a:cxn ang="0">
                  <a:pos x="1" y="9"/>
                </a:cxn>
                <a:cxn ang="0">
                  <a:pos x="1" y="12"/>
                </a:cxn>
                <a:cxn ang="0">
                  <a:pos x="9" y="9"/>
                </a:cxn>
                <a:cxn ang="0">
                  <a:pos x="12" y="8"/>
                </a:cxn>
                <a:cxn ang="0">
                  <a:pos x="17" y="8"/>
                </a:cxn>
                <a:cxn ang="0">
                  <a:pos x="19" y="9"/>
                </a:cxn>
                <a:cxn ang="0">
                  <a:pos x="19" y="11"/>
                </a:cxn>
                <a:cxn ang="0">
                  <a:pos x="18" y="14"/>
                </a:cxn>
                <a:cxn ang="0">
                  <a:pos x="14" y="15"/>
                </a:cxn>
                <a:cxn ang="0">
                  <a:pos x="7" y="15"/>
                </a:cxn>
                <a:cxn ang="0">
                  <a:pos x="3" y="18"/>
                </a:cxn>
                <a:cxn ang="0">
                  <a:pos x="1" y="20"/>
                </a:cxn>
                <a:cxn ang="0">
                  <a:pos x="0" y="24"/>
                </a:cxn>
                <a:cxn ang="0">
                  <a:pos x="0" y="29"/>
                </a:cxn>
                <a:cxn ang="0">
                  <a:pos x="1" y="33"/>
                </a:cxn>
                <a:cxn ang="0">
                  <a:pos x="3" y="35"/>
                </a:cxn>
                <a:cxn ang="0">
                  <a:pos x="7" y="37"/>
                </a:cxn>
                <a:cxn ang="0">
                  <a:pos x="11" y="37"/>
                </a:cxn>
                <a:cxn ang="0">
                  <a:pos x="14" y="36"/>
                </a:cxn>
                <a:cxn ang="0">
                  <a:pos x="17" y="35"/>
                </a:cxn>
                <a:cxn ang="0">
                  <a:pos x="19" y="33"/>
                </a:cxn>
              </a:cxnLst>
              <a:rect l="0" t="0" r="r" b="b"/>
              <a:pathLst>
                <a:path w="30" h="38">
                  <a:moveTo>
                    <a:pt x="20" y="32"/>
                  </a:moveTo>
                  <a:lnTo>
                    <a:pt x="20" y="33"/>
                  </a:lnTo>
                  <a:lnTo>
                    <a:pt x="20" y="34"/>
                  </a:lnTo>
                  <a:lnTo>
                    <a:pt x="20" y="36"/>
                  </a:lnTo>
                  <a:lnTo>
                    <a:pt x="29" y="36"/>
                  </a:lnTo>
                  <a:lnTo>
                    <a:pt x="29" y="34"/>
                  </a:lnTo>
                  <a:lnTo>
                    <a:pt x="28" y="34"/>
                  </a:lnTo>
                  <a:lnTo>
                    <a:pt x="28" y="33"/>
                  </a:lnTo>
                  <a:lnTo>
                    <a:pt x="28" y="32"/>
                  </a:lnTo>
                  <a:lnTo>
                    <a:pt x="27" y="30"/>
                  </a:lnTo>
                  <a:lnTo>
                    <a:pt x="27" y="19"/>
                  </a:lnTo>
                  <a:lnTo>
                    <a:pt x="19" y="19"/>
                  </a:lnTo>
                  <a:lnTo>
                    <a:pt x="19" y="22"/>
                  </a:lnTo>
                  <a:lnTo>
                    <a:pt x="19" y="24"/>
                  </a:lnTo>
                  <a:lnTo>
                    <a:pt x="19" y="26"/>
                  </a:lnTo>
                  <a:lnTo>
                    <a:pt x="18" y="27"/>
                  </a:lnTo>
                  <a:lnTo>
                    <a:pt x="17" y="28"/>
                  </a:lnTo>
                  <a:lnTo>
                    <a:pt x="17" y="29"/>
                  </a:lnTo>
                  <a:lnTo>
                    <a:pt x="15" y="30"/>
                  </a:lnTo>
                  <a:lnTo>
                    <a:pt x="13" y="30"/>
                  </a:lnTo>
                  <a:lnTo>
                    <a:pt x="12" y="30"/>
                  </a:lnTo>
                  <a:lnTo>
                    <a:pt x="11" y="30"/>
                  </a:lnTo>
                  <a:lnTo>
                    <a:pt x="10" y="30"/>
                  </a:lnTo>
                  <a:lnTo>
                    <a:pt x="9" y="29"/>
                  </a:lnTo>
                  <a:lnTo>
                    <a:pt x="7" y="28"/>
                  </a:lnTo>
                  <a:lnTo>
                    <a:pt x="7" y="27"/>
                  </a:lnTo>
                  <a:lnTo>
                    <a:pt x="7" y="26"/>
                  </a:lnTo>
                  <a:lnTo>
                    <a:pt x="7" y="25"/>
                  </a:lnTo>
                  <a:lnTo>
                    <a:pt x="7" y="24"/>
                  </a:lnTo>
                  <a:lnTo>
                    <a:pt x="8" y="23"/>
                  </a:lnTo>
                  <a:lnTo>
                    <a:pt x="10" y="22"/>
                  </a:lnTo>
                  <a:lnTo>
                    <a:pt x="12" y="22"/>
                  </a:lnTo>
                  <a:lnTo>
                    <a:pt x="15" y="21"/>
                  </a:lnTo>
                  <a:lnTo>
                    <a:pt x="17" y="20"/>
                  </a:lnTo>
                  <a:lnTo>
                    <a:pt x="19" y="19"/>
                  </a:lnTo>
                  <a:lnTo>
                    <a:pt x="27" y="19"/>
                  </a:lnTo>
                  <a:lnTo>
                    <a:pt x="27" y="9"/>
                  </a:lnTo>
                  <a:lnTo>
                    <a:pt x="27" y="8"/>
                  </a:lnTo>
                  <a:lnTo>
                    <a:pt x="27" y="6"/>
                  </a:lnTo>
                  <a:lnTo>
                    <a:pt x="26" y="4"/>
                  </a:lnTo>
                  <a:lnTo>
                    <a:pt x="24" y="3"/>
                  </a:lnTo>
                  <a:lnTo>
                    <a:pt x="22" y="2"/>
                  </a:lnTo>
                  <a:lnTo>
                    <a:pt x="20" y="1"/>
                  </a:lnTo>
                  <a:lnTo>
                    <a:pt x="17" y="0"/>
                  </a:lnTo>
                  <a:lnTo>
                    <a:pt x="13" y="0"/>
                  </a:lnTo>
                  <a:lnTo>
                    <a:pt x="11" y="1"/>
                  </a:lnTo>
                  <a:lnTo>
                    <a:pt x="8" y="1"/>
                  </a:lnTo>
                  <a:lnTo>
                    <a:pt x="6" y="2"/>
                  </a:lnTo>
                  <a:lnTo>
                    <a:pt x="4" y="3"/>
                  </a:lnTo>
                  <a:lnTo>
                    <a:pt x="2" y="5"/>
                  </a:lnTo>
                  <a:lnTo>
                    <a:pt x="2" y="7"/>
                  </a:lnTo>
                  <a:lnTo>
                    <a:pt x="1" y="9"/>
                  </a:lnTo>
                  <a:lnTo>
                    <a:pt x="1" y="11"/>
                  </a:lnTo>
                  <a:lnTo>
                    <a:pt x="1" y="12"/>
                  </a:lnTo>
                  <a:lnTo>
                    <a:pt x="9" y="12"/>
                  </a:lnTo>
                  <a:lnTo>
                    <a:pt x="9" y="9"/>
                  </a:lnTo>
                  <a:lnTo>
                    <a:pt x="10" y="9"/>
                  </a:lnTo>
                  <a:lnTo>
                    <a:pt x="12" y="8"/>
                  </a:lnTo>
                  <a:lnTo>
                    <a:pt x="14" y="8"/>
                  </a:lnTo>
                  <a:lnTo>
                    <a:pt x="17" y="8"/>
                  </a:lnTo>
                  <a:lnTo>
                    <a:pt x="18" y="9"/>
                  </a:lnTo>
                  <a:lnTo>
                    <a:pt x="19" y="9"/>
                  </a:lnTo>
                  <a:lnTo>
                    <a:pt x="19" y="10"/>
                  </a:lnTo>
                  <a:lnTo>
                    <a:pt x="19" y="11"/>
                  </a:lnTo>
                  <a:lnTo>
                    <a:pt x="19" y="13"/>
                  </a:lnTo>
                  <a:lnTo>
                    <a:pt x="18" y="14"/>
                  </a:lnTo>
                  <a:lnTo>
                    <a:pt x="17" y="15"/>
                  </a:lnTo>
                  <a:lnTo>
                    <a:pt x="14" y="15"/>
                  </a:lnTo>
                  <a:lnTo>
                    <a:pt x="10" y="15"/>
                  </a:lnTo>
                  <a:lnTo>
                    <a:pt x="7" y="15"/>
                  </a:lnTo>
                  <a:lnTo>
                    <a:pt x="5" y="16"/>
                  </a:lnTo>
                  <a:lnTo>
                    <a:pt x="3" y="18"/>
                  </a:lnTo>
                  <a:lnTo>
                    <a:pt x="2" y="19"/>
                  </a:lnTo>
                  <a:lnTo>
                    <a:pt x="1" y="20"/>
                  </a:lnTo>
                  <a:lnTo>
                    <a:pt x="0" y="22"/>
                  </a:lnTo>
                  <a:lnTo>
                    <a:pt x="0" y="24"/>
                  </a:lnTo>
                  <a:lnTo>
                    <a:pt x="0" y="27"/>
                  </a:lnTo>
                  <a:lnTo>
                    <a:pt x="0" y="29"/>
                  </a:lnTo>
                  <a:lnTo>
                    <a:pt x="0" y="31"/>
                  </a:lnTo>
                  <a:lnTo>
                    <a:pt x="1" y="33"/>
                  </a:lnTo>
                  <a:lnTo>
                    <a:pt x="2" y="34"/>
                  </a:lnTo>
                  <a:lnTo>
                    <a:pt x="3" y="35"/>
                  </a:lnTo>
                  <a:lnTo>
                    <a:pt x="5" y="37"/>
                  </a:lnTo>
                  <a:lnTo>
                    <a:pt x="7" y="37"/>
                  </a:lnTo>
                  <a:lnTo>
                    <a:pt x="9" y="37"/>
                  </a:lnTo>
                  <a:lnTo>
                    <a:pt x="11" y="37"/>
                  </a:lnTo>
                  <a:lnTo>
                    <a:pt x="12" y="37"/>
                  </a:lnTo>
                  <a:lnTo>
                    <a:pt x="14" y="36"/>
                  </a:lnTo>
                  <a:lnTo>
                    <a:pt x="16" y="36"/>
                  </a:lnTo>
                  <a:lnTo>
                    <a:pt x="17" y="35"/>
                  </a:lnTo>
                  <a:lnTo>
                    <a:pt x="17"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49" name="Freeform 1569"/>
            <p:cNvSpPr>
              <a:spLocks/>
            </p:cNvSpPr>
            <p:nvPr/>
          </p:nvSpPr>
          <p:spPr bwMode="auto">
            <a:xfrm>
              <a:off x="2675" y="3873"/>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0" name="Freeform 1570"/>
            <p:cNvSpPr>
              <a:spLocks/>
            </p:cNvSpPr>
            <p:nvPr/>
          </p:nvSpPr>
          <p:spPr bwMode="auto">
            <a:xfrm>
              <a:off x="2695" y="3885"/>
              <a:ext cx="31" cy="38"/>
            </a:xfrm>
            <a:custGeom>
              <a:avLst/>
              <a:gdLst/>
              <a:ahLst/>
              <a:cxnLst>
                <a:cxn ang="0">
                  <a:pos x="20" y="33"/>
                </a:cxn>
                <a:cxn ang="0">
                  <a:pos x="21" y="36"/>
                </a:cxn>
                <a:cxn ang="0">
                  <a:pos x="30" y="34"/>
                </a:cxn>
                <a:cxn ang="0">
                  <a:pos x="28" y="33"/>
                </a:cxn>
                <a:cxn ang="0">
                  <a:pos x="28" y="30"/>
                </a:cxn>
                <a:cxn ang="0">
                  <a:pos x="20" y="19"/>
                </a:cxn>
                <a:cxn ang="0">
                  <a:pos x="20" y="24"/>
                </a:cxn>
                <a:cxn ang="0">
                  <a:pos x="18" y="27"/>
                </a:cxn>
                <a:cxn ang="0">
                  <a:pos x="17" y="29"/>
                </a:cxn>
                <a:cxn ang="0">
                  <a:pos x="14" y="30"/>
                </a:cxn>
                <a:cxn ang="0">
                  <a:pos x="12" y="30"/>
                </a:cxn>
                <a:cxn ang="0">
                  <a:pos x="9" y="29"/>
                </a:cxn>
                <a:cxn ang="0">
                  <a:pos x="8" y="27"/>
                </a:cxn>
                <a:cxn ang="0">
                  <a:pos x="8" y="25"/>
                </a:cxn>
                <a:cxn ang="0">
                  <a:pos x="9" y="23"/>
                </a:cxn>
                <a:cxn ang="0">
                  <a:pos x="13" y="22"/>
                </a:cxn>
                <a:cxn ang="0">
                  <a:pos x="18" y="20"/>
                </a:cxn>
                <a:cxn ang="0">
                  <a:pos x="28" y="19"/>
                </a:cxn>
                <a:cxn ang="0">
                  <a:pos x="28" y="8"/>
                </a:cxn>
                <a:cxn ang="0">
                  <a:pos x="27" y="4"/>
                </a:cxn>
                <a:cxn ang="0">
                  <a:pos x="23" y="2"/>
                </a:cxn>
                <a:cxn ang="0">
                  <a:pos x="18" y="0"/>
                </a:cxn>
                <a:cxn ang="0">
                  <a:pos x="12" y="1"/>
                </a:cxn>
                <a:cxn ang="0">
                  <a:pos x="7" y="2"/>
                </a:cxn>
                <a:cxn ang="0">
                  <a:pos x="3" y="5"/>
                </a:cxn>
                <a:cxn ang="0">
                  <a:pos x="2" y="9"/>
                </a:cxn>
                <a:cxn ang="0">
                  <a:pos x="1" y="12"/>
                </a:cxn>
                <a:cxn ang="0">
                  <a:pos x="9" y="9"/>
                </a:cxn>
                <a:cxn ang="0">
                  <a:pos x="13" y="8"/>
                </a:cxn>
                <a:cxn ang="0">
                  <a:pos x="17" y="8"/>
                </a:cxn>
                <a:cxn ang="0">
                  <a:pos x="19" y="9"/>
                </a:cxn>
                <a:cxn ang="0">
                  <a:pos x="20" y="11"/>
                </a:cxn>
                <a:cxn ang="0">
                  <a:pos x="19" y="13"/>
                </a:cxn>
                <a:cxn ang="0">
                  <a:pos x="18" y="15"/>
                </a:cxn>
                <a:cxn ang="0">
                  <a:pos x="11" y="15"/>
                </a:cxn>
                <a:cxn ang="0">
                  <a:pos x="6" y="16"/>
                </a:cxn>
                <a:cxn ang="0">
                  <a:pos x="3" y="19"/>
                </a:cxn>
                <a:cxn ang="0">
                  <a:pos x="1" y="22"/>
                </a:cxn>
                <a:cxn ang="0">
                  <a:pos x="0" y="27"/>
                </a:cxn>
                <a:cxn ang="0">
                  <a:pos x="1" y="31"/>
                </a:cxn>
                <a:cxn ang="0">
                  <a:pos x="3" y="34"/>
                </a:cxn>
                <a:cxn ang="0">
                  <a:pos x="6" y="37"/>
                </a:cxn>
                <a:cxn ang="0">
                  <a:pos x="10" y="37"/>
                </a:cxn>
                <a:cxn ang="0">
                  <a:pos x="13" y="37"/>
                </a:cxn>
                <a:cxn ang="0">
                  <a:pos x="16" y="36"/>
                </a:cxn>
                <a:cxn ang="0">
                  <a:pos x="18" y="34"/>
                </a:cxn>
                <a:cxn ang="0">
                  <a:pos x="20" y="32"/>
                </a:cxn>
              </a:cxnLst>
              <a:rect l="0" t="0" r="r" b="b"/>
              <a:pathLst>
                <a:path w="31" h="38">
                  <a:moveTo>
                    <a:pt x="20" y="32"/>
                  </a:moveTo>
                  <a:lnTo>
                    <a:pt x="20" y="33"/>
                  </a:lnTo>
                  <a:lnTo>
                    <a:pt x="20" y="34"/>
                  </a:lnTo>
                  <a:lnTo>
                    <a:pt x="21" y="36"/>
                  </a:lnTo>
                  <a:lnTo>
                    <a:pt x="30" y="36"/>
                  </a:lnTo>
                  <a:lnTo>
                    <a:pt x="30" y="34"/>
                  </a:lnTo>
                  <a:lnTo>
                    <a:pt x="29" y="34"/>
                  </a:lnTo>
                  <a:lnTo>
                    <a:pt x="28" y="33"/>
                  </a:lnTo>
                  <a:lnTo>
                    <a:pt x="28" y="32"/>
                  </a:lnTo>
                  <a:lnTo>
                    <a:pt x="28" y="30"/>
                  </a:lnTo>
                  <a:lnTo>
                    <a:pt x="28" y="19"/>
                  </a:lnTo>
                  <a:lnTo>
                    <a:pt x="20" y="19"/>
                  </a:lnTo>
                  <a:lnTo>
                    <a:pt x="20" y="22"/>
                  </a:lnTo>
                  <a:lnTo>
                    <a:pt x="20" y="24"/>
                  </a:lnTo>
                  <a:lnTo>
                    <a:pt x="19" y="26"/>
                  </a:lnTo>
                  <a:lnTo>
                    <a:pt x="18" y="27"/>
                  </a:lnTo>
                  <a:lnTo>
                    <a:pt x="18" y="28"/>
                  </a:lnTo>
                  <a:lnTo>
                    <a:pt x="17" y="29"/>
                  </a:lnTo>
                  <a:lnTo>
                    <a:pt x="16" y="30"/>
                  </a:lnTo>
                  <a:lnTo>
                    <a:pt x="14" y="30"/>
                  </a:lnTo>
                  <a:lnTo>
                    <a:pt x="13" y="30"/>
                  </a:lnTo>
                  <a:lnTo>
                    <a:pt x="12" y="30"/>
                  </a:lnTo>
                  <a:lnTo>
                    <a:pt x="11" y="30"/>
                  </a:lnTo>
                  <a:lnTo>
                    <a:pt x="9" y="29"/>
                  </a:lnTo>
                  <a:lnTo>
                    <a:pt x="8" y="28"/>
                  </a:lnTo>
                  <a:lnTo>
                    <a:pt x="8" y="27"/>
                  </a:lnTo>
                  <a:lnTo>
                    <a:pt x="8" y="26"/>
                  </a:lnTo>
                  <a:lnTo>
                    <a:pt x="8" y="25"/>
                  </a:lnTo>
                  <a:lnTo>
                    <a:pt x="8" y="24"/>
                  </a:lnTo>
                  <a:lnTo>
                    <a:pt x="9" y="23"/>
                  </a:lnTo>
                  <a:lnTo>
                    <a:pt x="11" y="22"/>
                  </a:lnTo>
                  <a:lnTo>
                    <a:pt x="13" y="22"/>
                  </a:lnTo>
                  <a:lnTo>
                    <a:pt x="15" y="21"/>
                  </a:lnTo>
                  <a:lnTo>
                    <a:pt x="18" y="20"/>
                  </a:lnTo>
                  <a:lnTo>
                    <a:pt x="20" y="19"/>
                  </a:lnTo>
                  <a:lnTo>
                    <a:pt x="28" y="19"/>
                  </a:lnTo>
                  <a:lnTo>
                    <a:pt x="28" y="9"/>
                  </a:lnTo>
                  <a:lnTo>
                    <a:pt x="28" y="8"/>
                  </a:lnTo>
                  <a:lnTo>
                    <a:pt x="28" y="6"/>
                  </a:lnTo>
                  <a:lnTo>
                    <a:pt x="27" y="4"/>
                  </a:lnTo>
                  <a:lnTo>
                    <a:pt x="25" y="3"/>
                  </a:lnTo>
                  <a:lnTo>
                    <a:pt x="23" y="2"/>
                  </a:lnTo>
                  <a:lnTo>
                    <a:pt x="20" y="1"/>
                  </a:lnTo>
                  <a:lnTo>
                    <a:pt x="18" y="0"/>
                  </a:lnTo>
                  <a:lnTo>
                    <a:pt x="14" y="0"/>
                  </a:lnTo>
                  <a:lnTo>
                    <a:pt x="12" y="1"/>
                  </a:lnTo>
                  <a:lnTo>
                    <a:pt x="8" y="1"/>
                  </a:lnTo>
                  <a:lnTo>
                    <a:pt x="7" y="2"/>
                  </a:lnTo>
                  <a:lnTo>
                    <a:pt x="4" y="3"/>
                  </a:lnTo>
                  <a:lnTo>
                    <a:pt x="3" y="5"/>
                  </a:lnTo>
                  <a:lnTo>
                    <a:pt x="2" y="7"/>
                  </a:lnTo>
                  <a:lnTo>
                    <a:pt x="2" y="9"/>
                  </a:lnTo>
                  <a:lnTo>
                    <a:pt x="1" y="11"/>
                  </a:lnTo>
                  <a:lnTo>
                    <a:pt x="1" y="12"/>
                  </a:lnTo>
                  <a:lnTo>
                    <a:pt x="9" y="12"/>
                  </a:lnTo>
                  <a:lnTo>
                    <a:pt x="9" y="9"/>
                  </a:lnTo>
                  <a:lnTo>
                    <a:pt x="11" y="9"/>
                  </a:lnTo>
                  <a:lnTo>
                    <a:pt x="13" y="8"/>
                  </a:lnTo>
                  <a:lnTo>
                    <a:pt x="14" y="8"/>
                  </a:lnTo>
                  <a:lnTo>
                    <a:pt x="17" y="8"/>
                  </a:lnTo>
                  <a:lnTo>
                    <a:pt x="18" y="9"/>
                  </a:lnTo>
                  <a:lnTo>
                    <a:pt x="19" y="9"/>
                  </a:lnTo>
                  <a:lnTo>
                    <a:pt x="20" y="10"/>
                  </a:lnTo>
                  <a:lnTo>
                    <a:pt x="20" y="11"/>
                  </a:lnTo>
                  <a:lnTo>
                    <a:pt x="20" y="13"/>
                  </a:lnTo>
                  <a:lnTo>
                    <a:pt x="19" y="13"/>
                  </a:lnTo>
                  <a:lnTo>
                    <a:pt x="18" y="14"/>
                  </a:lnTo>
                  <a:lnTo>
                    <a:pt x="18" y="15"/>
                  </a:lnTo>
                  <a:lnTo>
                    <a:pt x="15" y="15"/>
                  </a:lnTo>
                  <a:lnTo>
                    <a:pt x="11" y="15"/>
                  </a:lnTo>
                  <a:lnTo>
                    <a:pt x="8" y="15"/>
                  </a:lnTo>
                  <a:lnTo>
                    <a:pt x="6" y="16"/>
                  </a:lnTo>
                  <a:lnTo>
                    <a:pt x="4" y="18"/>
                  </a:lnTo>
                  <a:lnTo>
                    <a:pt x="3" y="19"/>
                  </a:lnTo>
                  <a:lnTo>
                    <a:pt x="2" y="20"/>
                  </a:lnTo>
                  <a:lnTo>
                    <a:pt x="1" y="22"/>
                  </a:lnTo>
                  <a:lnTo>
                    <a:pt x="0" y="24"/>
                  </a:lnTo>
                  <a:lnTo>
                    <a:pt x="0" y="27"/>
                  </a:lnTo>
                  <a:lnTo>
                    <a:pt x="0" y="29"/>
                  </a:lnTo>
                  <a:lnTo>
                    <a:pt x="1" y="31"/>
                  </a:lnTo>
                  <a:lnTo>
                    <a:pt x="2" y="33"/>
                  </a:lnTo>
                  <a:lnTo>
                    <a:pt x="3" y="34"/>
                  </a:lnTo>
                  <a:lnTo>
                    <a:pt x="3" y="35"/>
                  </a:lnTo>
                  <a:lnTo>
                    <a:pt x="6" y="37"/>
                  </a:lnTo>
                  <a:lnTo>
                    <a:pt x="8" y="37"/>
                  </a:lnTo>
                  <a:lnTo>
                    <a:pt x="10" y="37"/>
                  </a:lnTo>
                  <a:lnTo>
                    <a:pt x="12" y="37"/>
                  </a:lnTo>
                  <a:lnTo>
                    <a:pt x="13" y="37"/>
                  </a:lnTo>
                  <a:lnTo>
                    <a:pt x="14" y="36"/>
                  </a:lnTo>
                  <a:lnTo>
                    <a:pt x="16" y="36"/>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1" name="Freeform 1571"/>
            <p:cNvSpPr>
              <a:spLocks/>
            </p:cNvSpPr>
            <p:nvPr/>
          </p:nvSpPr>
          <p:spPr bwMode="auto">
            <a:xfrm>
              <a:off x="2740" y="3886"/>
              <a:ext cx="30" cy="36"/>
            </a:xfrm>
            <a:custGeom>
              <a:avLst/>
              <a:gdLst/>
              <a:ahLst/>
              <a:cxnLst>
                <a:cxn ang="0">
                  <a:pos x="0" y="35"/>
                </a:cxn>
                <a:cxn ang="0">
                  <a:pos x="9" y="35"/>
                </a:cxn>
                <a:cxn ang="0">
                  <a:pos x="9" y="15"/>
                </a:cxn>
                <a:cxn ang="0">
                  <a:pos x="9" y="14"/>
                </a:cxn>
                <a:cxn ang="0">
                  <a:pos x="9" y="12"/>
                </a:cxn>
                <a:cxn ang="0">
                  <a:pos x="10" y="10"/>
                </a:cxn>
                <a:cxn ang="0">
                  <a:pos x="11" y="9"/>
                </a:cxn>
                <a:cxn ang="0">
                  <a:pos x="12" y="8"/>
                </a:cxn>
                <a:cxn ang="0">
                  <a:pos x="14" y="8"/>
                </a:cxn>
                <a:cxn ang="0">
                  <a:pos x="15" y="7"/>
                </a:cxn>
                <a:cxn ang="0">
                  <a:pos x="17" y="8"/>
                </a:cxn>
                <a:cxn ang="0">
                  <a:pos x="17" y="8"/>
                </a:cxn>
                <a:cxn ang="0">
                  <a:pos x="19" y="9"/>
                </a:cxn>
                <a:cxn ang="0">
                  <a:pos x="20" y="10"/>
                </a:cxn>
                <a:cxn ang="0">
                  <a:pos x="20" y="11"/>
                </a:cxn>
                <a:cxn ang="0">
                  <a:pos x="21" y="15"/>
                </a:cxn>
                <a:cxn ang="0">
                  <a:pos x="21" y="35"/>
                </a:cxn>
                <a:cxn ang="0">
                  <a:pos x="29" y="35"/>
                </a:cxn>
                <a:cxn ang="0">
                  <a:pos x="29" y="12"/>
                </a:cxn>
                <a:cxn ang="0">
                  <a:pos x="29" y="9"/>
                </a:cxn>
                <a:cxn ang="0">
                  <a:pos x="28" y="7"/>
                </a:cxn>
                <a:cxn ang="0">
                  <a:pos x="27" y="4"/>
                </a:cxn>
                <a:cxn ang="0">
                  <a:pos x="27" y="3"/>
                </a:cxn>
                <a:cxn ang="0">
                  <a:pos x="27" y="3"/>
                </a:cxn>
                <a:cxn ang="0">
                  <a:pos x="25" y="2"/>
                </a:cxn>
                <a:cxn ang="0">
                  <a:pos x="23" y="0"/>
                </a:cxn>
                <a:cxn ang="0">
                  <a:pos x="21" y="0"/>
                </a:cxn>
                <a:cxn ang="0">
                  <a:pos x="18" y="0"/>
                </a:cxn>
                <a:cxn ang="0">
                  <a:pos x="15" y="0"/>
                </a:cxn>
                <a:cxn ang="0">
                  <a:pos x="14" y="0"/>
                </a:cxn>
                <a:cxn ang="0">
                  <a:pos x="13" y="1"/>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0"/>
                  </a:lnTo>
                  <a:lnTo>
                    <a:pt x="11" y="9"/>
                  </a:lnTo>
                  <a:lnTo>
                    <a:pt x="12" y="8"/>
                  </a:lnTo>
                  <a:lnTo>
                    <a:pt x="14" y="8"/>
                  </a:lnTo>
                  <a:lnTo>
                    <a:pt x="15" y="7"/>
                  </a:lnTo>
                  <a:lnTo>
                    <a:pt x="17" y="8"/>
                  </a:lnTo>
                  <a:lnTo>
                    <a:pt x="17" y="8"/>
                  </a:lnTo>
                  <a:lnTo>
                    <a:pt x="19" y="9"/>
                  </a:lnTo>
                  <a:lnTo>
                    <a:pt x="20" y="10"/>
                  </a:lnTo>
                  <a:lnTo>
                    <a:pt x="20" y="11"/>
                  </a:lnTo>
                  <a:lnTo>
                    <a:pt x="21" y="15"/>
                  </a:lnTo>
                  <a:lnTo>
                    <a:pt x="21" y="35"/>
                  </a:lnTo>
                  <a:lnTo>
                    <a:pt x="29" y="35"/>
                  </a:lnTo>
                  <a:lnTo>
                    <a:pt x="29" y="12"/>
                  </a:lnTo>
                  <a:lnTo>
                    <a:pt x="29" y="9"/>
                  </a:lnTo>
                  <a:lnTo>
                    <a:pt x="28" y="7"/>
                  </a:lnTo>
                  <a:lnTo>
                    <a:pt x="27" y="4"/>
                  </a:lnTo>
                  <a:lnTo>
                    <a:pt x="27" y="3"/>
                  </a:lnTo>
                  <a:lnTo>
                    <a:pt x="27" y="3"/>
                  </a:lnTo>
                  <a:lnTo>
                    <a:pt x="25" y="2"/>
                  </a:lnTo>
                  <a:lnTo>
                    <a:pt x="23" y="0"/>
                  </a:lnTo>
                  <a:lnTo>
                    <a:pt x="21" y="0"/>
                  </a:lnTo>
                  <a:lnTo>
                    <a:pt x="18" y="0"/>
                  </a:lnTo>
                  <a:lnTo>
                    <a:pt x="15" y="0"/>
                  </a:lnTo>
                  <a:lnTo>
                    <a:pt x="14" y="0"/>
                  </a:lnTo>
                  <a:lnTo>
                    <a:pt x="13" y="1"/>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2" name="Freeform 1572"/>
            <p:cNvSpPr>
              <a:spLocks/>
            </p:cNvSpPr>
            <p:nvPr/>
          </p:nvSpPr>
          <p:spPr bwMode="auto">
            <a:xfrm>
              <a:off x="2784" y="3885"/>
              <a:ext cx="31" cy="38"/>
            </a:xfrm>
            <a:custGeom>
              <a:avLst/>
              <a:gdLst/>
              <a:ahLst/>
              <a:cxnLst>
                <a:cxn ang="0">
                  <a:pos x="21" y="26"/>
                </a:cxn>
                <a:cxn ang="0">
                  <a:pos x="19" y="28"/>
                </a:cxn>
                <a:cxn ang="0">
                  <a:pos x="16" y="29"/>
                </a:cxn>
                <a:cxn ang="0">
                  <a:pos x="13" y="28"/>
                </a:cxn>
                <a:cxn ang="0">
                  <a:pos x="11" y="27"/>
                </a:cxn>
                <a:cxn ang="0">
                  <a:pos x="9" y="23"/>
                </a:cxn>
                <a:cxn ang="0">
                  <a:pos x="9" y="19"/>
                </a:cxn>
                <a:cxn ang="0">
                  <a:pos x="9" y="15"/>
                </a:cxn>
                <a:cxn ang="0">
                  <a:pos x="11" y="11"/>
                </a:cxn>
                <a:cxn ang="0">
                  <a:pos x="13" y="9"/>
                </a:cxn>
                <a:cxn ang="0">
                  <a:pos x="16" y="8"/>
                </a:cxn>
                <a:cxn ang="0">
                  <a:pos x="19" y="9"/>
                </a:cxn>
                <a:cxn ang="0">
                  <a:pos x="22" y="14"/>
                </a:cxn>
                <a:cxn ang="0">
                  <a:pos x="29" y="11"/>
                </a:cxn>
                <a:cxn ang="0">
                  <a:pos x="27" y="6"/>
                </a:cxn>
                <a:cxn ang="0">
                  <a:pos x="23" y="3"/>
                </a:cxn>
                <a:cxn ang="0">
                  <a:pos x="18" y="1"/>
                </a:cxn>
                <a:cxn ang="0">
                  <a:pos x="12" y="1"/>
                </a:cxn>
                <a:cxn ang="0">
                  <a:pos x="6" y="3"/>
                </a:cxn>
                <a:cxn ang="0">
                  <a:pos x="3" y="8"/>
                </a:cxn>
                <a:cxn ang="0">
                  <a:pos x="2" y="11"/>
                </a:cxn>
                <a:cxn ang="0">
                  <a:pos x="0" y="15"/>
                </a:cxn>
                <a:cxn ang="0">
                  <a:pos x="0" y="19"/>
                </a:cxn>
                <a:cxn ang="0">
                  <a:pos x="0" y="23"/>
                </a:cxn>
                <a:cxn ang="0">
                  <a:pos x="3" y="30"/>
                </a:cxn>
                <a:cxn ang="0">
                  <a:pos x="6" y="34"/>
                </a:cxn>
                <a:cxn ang="0">
                  <a:pos x="10" y="37"/>
                </a:cxn>
                <a:cxn ang="0">
                  <a:pos x="13" y="37"/>
                </a:cxn>
                <a:cxn ang="0">
                  <a:pos x="18" y="37"/>
                </a:cxn>
                <a:cxn ang="0">
                  <a:pos x="23" y="35"/>
                </a:cxn>
                <a:cxn ang="0">
                  <a:pos x="27" y="32"/>
                </a:cxn>
                <a:cxn ang="0">
                  <a:pos x="29" y="26"/>
                </a:cxn>
                <a:cxn ang="0">
                  <a:pos x="22" y="23"/>
                </a:cxn>
              </a:cxnLst>
              <a:rect l="0" t="0" r="r" b="b"/>
              <a:pathLst>
                <a:path w="31" h="38">
                  <a:moveTo>
                    <a:pt x="22" y="23"/>
                  </a:moveTo>
                  <a:lnTo>
                    <a:pt x="21" y="26"/>
                  </a:lnTo>
                  <a:lnTo>
                    <a:pt x="20" y="27"/>
                  </a:lnTo>
                  <a:lnTo>
                    <a:pt x="19" y="28"/>
                  </a:lnTo>
                  <a:lnTo>
                    <a:pt x="18" y="29"/>
                  </a:lnTo>
                  <a:lnTo>
                    <a:pt x="16" y="29"/>
                  </a:lnTo>
                  <a:lnTo>
                    <a:pt x="14" y="29"/>
                  </a:lnTo>
                  <a:lnTo>
                    <a:pt x="13" y="28"/>
                  </a:lnTo>
                  <a:lnTo>
                    <a:pt x="12" y="28"/>
                  </a:lnTo>
                  <a:lnTo>
                    <a:pt x="11" y="27"/>
                  </a:lnTo>
                  <a:lnTo>
                    <a:pt x="10" y="25"/>
                  </a:lnTo>
                  <a:lnTo>
                    <a:pt x="9" y="23"/>
                  </a:lnTo>
                  <a:lnTo>
                    <a:pt x="9" y="22"/>
                  </a:lnTo>
                  <a:lnTo>
                    <a:pt x="9" y="19"/>
                  </a:lnTo>
                  <a:lnTo>
                    <a:pt x="9" y="16"/>
                  </a:lnTo>
                  <a:lnTo>
                    <a:pt x="9" y="15"/>
                  </a:lnTo>
                  <a:lnTo>
                    <a:pt x="10" y="12"/>
                  </a:lnTo>
                  <a:lnTo>
                    <a:pt x="11" y="11"/>
                  </a:lnTo>
                  <a:lnTo>
                    <a:pt x="12" y="9"/>
                  </a:lnTo>
                  <a:lnTo>
                    <a:pt x="13" y="9"/>
                  </a:lnTo>
                  <a:lnTo>
                    <a:pt x="14" y="8"/>
                  </a:lnTo>
                  <a:lnTo>
                    <a:pt x="16" y="8"/>
                  </a:lnTo>
                  <a:lnTo>
                    <a:pt x="18" y="9"/>
                  </a:lnTo>
                  <a:lnTo>
                    <a:pt x="19" y="9"/>
                  </a:lnTo>
                  <a:lnTo>
                    <a:pt x="21" y="11"/>
                  </a:lnTo>
                  <a:lnTo>
                    <a:pt x="22" y="14"/>
                  </a:lnTo>
                  <a:lnTo>
                    <a:pt x="30" y="14"/>
                  </a:lnTo>
                  <a:lnTo>
                    <a:pt x="29" y="11"/>
                  </a:lnTo>
                  <a:lnTo>
                    <a:pt x="28" y="8"/>
                  </a:lnTo>
                  <a:lnTo>
                    <a:pt x="27" y="6"/>
                  </a:lnTo>
                  <a:lnTo>
                    <a:pt x="26" y="4"/>
                  </a:lnTo>
                  <a:lnTo>
                    <a:pt x="23" y="3"/>
                  </a:lnTo>
                  <a:lnTo>
                    <a:pt x="21" y="1"/>
                  </a:lnTo>
                  <a:lnTo>
                    <a:pt x="18" y="1"/>
                  </a:lnTo>
                  <a:lnTo>
                    <a:pt x="15" y="0"/>
                  </a:lnTo>
                  <a:lnTo>
                    <a:pt x="12" y="1"/>
                  </a:lnTo>
                  <a:lnTo>
                    <a:pt x="9" y="2"/>
                  </a:lnTo>
                  <a:lnTo>
                    <a:pt x="6" y="3"/>
                  </a:lnTo>
                  <a:lnTo>
                    <a:pt x="4" y="5"/>
                  </a:lnTo>
                  <a:lnTo>
                    <a:pt x="3" y="8"/>
                  </a:lnTo>
                  <a:lnTo>
                    <a:pt x="2" y="9"/>
                  </a:lnTo>
                  <a:lnTo>
                    <a:pt x="2" y="11"/>
                  </a:lnTo>
                  <a:lnTo>
                    <a:pt x="1" y="13"/>
                  </a:lnTo>
                  <a:lnTo>
                    <a:pt x="0" y="15"/>
                  </a:lnTo>
                  <a:lnTo>
                    <a:pt x="0" y="16"/>
                  </a:lnTo>
                  <a:lnTo>
                    <a:pt x="0" y="19"/>
                  </a:lnTo>
                  <a:lnTo>
                    <a:pt x="0" y="21"/>
                  </a:lnTo>
                  <a:lnTo>
                    <a:pt x="0" y="23"/>
                  </a:lnTo>
                  <a:lnTo>
                    <a:pt x="2" y="27"/>
                  </a:lnTo>
                  <a:lnTo>
                    <a:pt x="3" y="30"/>
                  </a:lnTo>
                  <a:lnTo>
                    <a:pt x="4" y="32"/>
                  </a:lnTo>
                  <a:lnTo>
                    <a:pt x="6" y="34"/>
                  </a:lnTo>
                  <a:lnTo>
                    <a:pt x="9" y="36"/>
                  </a:lnTo>
                  <a:lnTo>
                    <a:pt x="10" y="37"/>
                  </a:lnTo>
                  <a:lnTo>
                    <a:pt x="12" y="37"/>
                  </a:lnTo>
                  <a:lnTo>
                    <a:pt x="13" y="37"/>
                  </a:lnTo>
                  <a:lnTo>
                    <a:pt x="15" y="37"/>
                  </a:lnTo>
                  <a:lnTo>
                    <a:pt x="18" y="37"/>
                  </a:lnTo>
                  <a:lnTo>
                    <a:pt x="21" y="36"/>
                  </a:lnTo>
                  <a:lnTo>
                    <a:pt x="23" y="35"/>
                  </a:lnTo>
                  <a:lnTo>
                    <a:pt x="26" y="34"/>
                  </a:lnTo>
                  <a:lnTo>
                    <a:pt x="27" y="32"/>
                  </a:lnTo>
                  <a:lnTo>
                    <a:pt x="28" y="29"/>
                  </a:lnTo>
                  <a:lnTo>
                    <a:pt x="29" y="26"/>
                  </a:lnTo>
                  <a:lnTo>
                    <a:pt x="30" y="23"/>
                  </a:lnTo>
                  <a:lnTo>
                    <a:pt x="22"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3" name="Freeform 1573"/>
            <p:cNvSpPr>
              <a:spLocks/>
            </p:cNvSpPr>
            <p:nvPr/>
          </p:nvSpPr>
          <p:spPr bwMode="auto">
            <a:xfrm>
              <a:off x="2827" y="3885"/>
              <a:ext cx="31" cy="38"/>
            </a:xfrm>
            <a:custGeom>
              <a:avLst/>
              <a:gdLst/>
              <a:ahLst/>
              <a:cxnLst>
                <a:cxn ang="0">
                  <a:pos x="20" y="28"/>
                </a:cxn>
                <a:cxn ang="0">
                  <a:pos x="18" y="29"/>
                </a:cxn>
                <a:cxn ang="0">
                  <a:pos x="13" y="29"/>
                </a:cxn>
                <a:cxn ang="0">
                  <a:pos x="10" y="28"/>
                </a:cxn>
                <a:cxn ang="0">
                  <a:pos x="9" y="23"/>
                </a:cxn>
                <a:cxn ang="0">
                  <a:pos x="30" y="22"/>
                </a:cxn>
                <a:cxn ang="0">
                  <a:pos x="30" y="15"/>
                </a:cxn>
                <a:cxn ang="0">
                  <a:pos x="29" y="11"/>
                </a:cxn>
                <a:cxn ang="0">
                  <a:pos x="28" y="8"/>
                </a:cxn>
                <a:cxn ang="0">
                  <a:pos x="16" y="8"/>
                </a:cxn>
                <a:cxn ang="0">
                  <a:pos x="18" y="9"/>
                </a:cxn>
                <a:cxn ang="0">
                  <a:pos x="20" y="11"/>
                </a:cxn>
                <a:cxn ang="0">
                  <a:pos x="22" y="15"/>
                </a:cxn>
                <a:cxn ang="0">
                  <a:pos x="9" y="14"/>
                </a:cxn>
                <a:cxn ang="0">
                  <a:pos x="10" y="11"/>
                </a:cxn>
                <a:cxn ang="0">
                  <a:pos x="12" y="9"/>
                </a:cxn>
                <a:cxn ang="0">
                  <a:pos x="13" y="8"/>
                </a:cxn>
                <a:cxn ang="0">
                  <a:pos x="28" y="8"/>
                </a:cxn>
                <a:cxn ang="0">
                  <a:pos x="26" y="5"/>
                </a:cxn>
                <a:cxn ang="0">
                  <a:pos x="22" y="2"/>
                </a:cxn>
                <a:cxn ang="0">
                  <a:pos x="15" y="0"/>
                </a:cxn>
                <a:cxn ang="0">
                  <a:pos x="12" y="1"/>
                </a:cxn>
                <a:cxn ang="0">
                  <a:pos x="6" y="3"/>
                </a:cxn>
                <a:cxn ang="0">
                  <a:pos x="2" y="8"/>
                </a:cxn>
                <a:cxn ang="0">
                  <a:pos x="1" y="11"/>
                </a:cxn>
                <a:cxn ang="0">
                  <a:pos x="0" y="15"/>
                </a:cxn>
                <a:cxn ang="0">
                  <a:pos x="0" y="19"/>
                </a:cxn>
                <a:cxn ang="0">
                  <a:pos x="0" y="23"/>
                </a:cxn>
                <a:cxn ang="0">
                  <a:pos x="1" y="27"/>
                </a:cxn>
                <a:cxn ang="0">
                  <a:pos x="3" y="32"/>
                </a:cxn>
                <a:cxn ang="0">
                  <a:pos x="8" y="36"/>
                </a:cxn>
                <a:cxn ang="0">
                  <a:pos x="13" y="37"/>
                </a:cxn>
                <a:cxn ang="0">
                  <a:pos x="18" y="37"/>
                </a:cxn>
                <a:cxn ang="0">
                  <a:pos x="23" y="35"/>
                </a:cxn>
                <a:cxn ang="0">
                  <a:pos x="26" y="33"/>
                </a:cxn>
                <a:cxn ang="0">
                  <a:pos x="29" y="28"/>
                </a:cxn>
                <a:cxn ang="0">
                  <a:pos x="21" y="26"/>
                </a:cxn>
              </a:cxnLst>
              <a:rect l="0" t="0" r="r" b="b"/>
              <a:pathLst>
                <a:path w="31" h="38">
                  <a:moveTo>
                    <a:pt x="21" y="26"/>
                  </a:moveTo>
                  <a:lnTo>
                    <a:pt x="20" y="28"/>
                  </a:lnTo>
                  <a:lnTo>
                    <a:pt x="19" y="28"/>
                  </a:lnTo>
                  <a:lnTo>
                    <a:pt x="18" y="29"/>
                  </a:lnTo>
                  <a:lnTo>
                    <a:pt x="15" y="29"/>
                  </a:lnTo>
                  <a:lnTo>
                    <a:pt x="13" y="29"/>
                  </a:lnTo>
                  <a:lnTo>
                    <a:pt x="13" y="29"/>
                  </a:lnTo>
                  <a:lnTo>
                    <a:pt x="10" y="28"/>
                  </a:lnTo>
                  <a:lnTo>
                    <a:pt x="9" y="25"/>
                  </a:lnTo>
                  <a:lnTo>
                    <a:pt x="9" y="23"/>
                  </a:lnTo>
                  <a:lnTo>
                    <a:pt x="8" y="22"/>
                  </a:lnTo>
                  <a:lnTo>
                    <a:pt x="30" y="22"/>
                  </a:lnTo>
                  <a:lnTo>
                    <a:pt x="30" y="19"/>
                  </a:lnTo>
                  <a:lnTo>
                    <a:pt x="30" y="15"/>
                  </a:lnTo>
                  <a:lnTo>
                    <a:pt x="30" y="13"/>
                  </a:lnTo>
                  <a:lnTo>
                    <a:pt x="29" y="11"/>
                  </a:lnTo>
                  <a:lnTo>
                    <a:pt x="28" y="9"/>
                  </a:lnTo>
                  <a:lnTo>
                    <a:pt x="28" y="8"/>
                  </a:lnTo>
                  <a:lnTo>
                    <a:pt x="15" y="8"/>
                  </a:lnTo>
                  <a:lnTo>
                    <a:pt x="16" y="8"/>
                  </a:lnTo>
                  <a:lnTo>
                    <a:pt x="18" y="9"/>
                  </a:lnTo>
                  <a:lnTo>
                    <a:pt x="18" y="9"/>
                  </a:lnTo>
                  <a:lnTo>
                    <a:pt x="19" y="9"/>
                  </a:lnTo>
                  <a:lnTo>
                    <a:pt x="20" y="11"/>
                  </a:lnTo>
                  <a:lnTo>
                    <a:pt x="21" y="12"/>
                  </a:lnTo>
                  <a:lnTo>
                    <a:pt x="22" y="15"/>
                  </a:lnTo>
                  <a:lnTo>
                    <a:pt x="8" y="15"/>
                  </a:lnTo>
                  <a:lnTo>
                    <a:pt x="9" y="14"/>
                  </a:lnTo>
                  <a:lnTo>
                    <a:pt x="9" y="12"/>
                  </a:lnTo>
                  <a:lnTo>
                    <a:pt x="10" y="11"/>
                  </a:lnTo>
                  <a:lnTo>
                    <a:pt x="10" y="9"/>
                  </a:lnTo>
                  <a:lnTo>
                    <a:pt x="12" y="9"/>
                  </a:lnTo>
                  <a:lnTo>
                    <a:pt x="13" y="9"/>
                  </a:lnTo>
                  <a:lnTo>
                    <a:pt x="13" y="8"/>
                  </a:lnTo>
                  <a:lnTo>
                    <a:pt x="15" y="8"/>
                  </a:lnTo>
                  <a:lnTo>
                    <a:pt x="28" y="8"/>
                  </a:lnTo>
                  <a:lnTo>
                    <a:pt x="28" y="8"/>
                  </a:lnTo>
                  <a:lnTo>
                    <a:pt x="26" y="5"/>
                  </a:lnTo>
                  <a:lnTo>
                    <a:pt x="24" y="3"/>
                  </a:lnTo>
                  <a:lnTo>
                    <a:pt x="22" y="2"/>
                  </a:lnTo>
                  <a:lnTo>
                    <a:pt x="18" y="1"/>
                  </a:lnTo>
                  <a:lnTo>
                    <a:pt x="15" y="0"/>
                  </a:lnTo>
                  <a:lnTo>
                    <a:pt x="13" y="0"/>
                  </a:lnTo>
                  <a:lnTo>
                    <a:pt x="12" y="1"/>
                  </a:lnTo>
                  <a:lnTo>
                    <a:pt x="8" y="2"/>
                  </a:lnTo>
                  <a:lnTo>
                    <a:pt x="6" y="3"/>
                  </a:lnTo>
                  <a:lnTo>
                    <a:pt x="3" y="5"/>
                  </a:lnTo>
                  <a:lnTo>
                    <a:pt x="2" y="8"/>
                  </a:lnTo>
                  <a:lnTo>
                    <a:pt x="1" y="9"/>
                  </a:lnTo>
                  <a:lnTo>
                    <a:pt x="1" y="11"/>
                  </a:lnTo>
                  <a:lnTo>
                    <a:pt x="0" y="13"/>
                  </a:lnTo>
                  <a:lnTo>
                    <a:pt x="0" y="15"/>
                  </a:lnTo>
                  <a:lnTo>
                    <a:pt x="0" y="16"/>
                  </a:lnTo>
                  <a:lnTo>
                    <a:pt x="0" y="19"/>
                  </a:lnTo>
                  <a:lnTo>
                    <a:pt x="0" y="21"/>
                  </a:lnTo>
                  <a:lnTo>
                    <a:pt x="0" y="23"/>
                  </a:lnTo>
                  <a:lnTo>
                    <a:pt x="0" y="25"/>
                  </a:lnTo>
                  <a:lnTo>
                    <a:pt x="1" y="27"/>
                  </a:lnTo>
                  <a:lnTo>
                    <a:pt x="3" y="30"/>
                  </a:lnTo>
                  <a:lnTo>
                    <a:pt x="3" y="32"/>
                  </a:lnTo>
                  <a:lnTo>
                    <a:pt x="6" y="34"/>
                  </a:lnTo>
                  <a:lnTo>
                    <a:pt x="8" y="36"/>
                  </a:lnTo>
                  <a:lnTo>
                    <a:pt x="12" y="37"/>
                  </a:lnTo>
                  <a:lnTo>
                    <a:pt x="13" y="37"/>
                  </a:lnTo>
                  <a:lnTo>
                    <a:pt x="15" y="37"/>
                  </a:lnTo>
                  <a:lnTo>
                    <a:pt x="18" y="37"/>
                  </a:lnTo>
                  <a:lnTo>
                    <a:pt x="20" y="36"/>
                  </a:lnTo>
                  <a:lnTo>
                    <a:pt x="23" y="35"/>
                  </a:lnTo>
                  <a:lnTo>
                    <a:pt x="24" y="34"/>
                  </a:lnTo>
                  <a:lnTo>
                    <a:pt x="26" y="33"/>
                  </a:lnTo>
                  <a:lnTo>
                    <a:pt x="28" y="30"/>
                  </a:lnTo>
                  <a:lnTo>
                    <a:pt x="29" y="28"/>
                  </a:lnTo>
                  <a:lnTo>
                    <a:pt x="30" y="26"/>
                  </a:lnTo>
                  <a:lnTo>
                    <a:pt x="21"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4" name="Freeform 1574"/>
            <p:cNvSpPr>
              <a:spLocks/>
            </p:cNvSpPr>
            <p:nvPr/>
          </p:nvSpPr>
          <p:spPr bwMode="auto">
            <a:xfrm>
              <a:off x="2907" y="3886"/>
              <a:ext cx="29" cy="36"/>
            </a:xfrm>
            <a:custGeom>
              <a:avLst/>
              <a:gdLst/>
              <a:ahLst/>
              <a:cxnLst>
                <a:cxn ang="0">
                  <a:pos x="0" y="35"/>
                </a:cxn>
                <a:cxn ang="0">
                  <a:pos x="8" y="35"/>
                </a:cxn>
                <a:cxn ang="0">
                  <a:pos x="8" y="15"/>
                </a:cxn>
                <a:cxn ang="0">
                  <a:pos x="8" y="14"/>
                </a:cxn>
                <a:cxn ang="0">
                  <a:pos x="8" y="12"/>
                </a:cxn>
                <a:cxn ang="0">
                  <a:pos x="9" y="10"/>
                </a:cxn>
                <a:cxn ang="0">
                  <a:pos x="10" y="9"/>
                </a:cxn>
                <a:cxn ang="0">
                  <a:pos x="12" y="8"/>
                </a:cxn>
                <a:cxn ang="0">
                  <a:pos x="13" y="8"/>
                </a:cxn>
                <a:cxn ang="0">
                  <a:pos x="15" y="7"/>
                </a:cxn>
                <a:cxn ang="0">
                  <a:pos x="16" y="8"/>
                </a:cxn>
                <a:cxn ang="0">
                  <a:pos x="17" y="8"/>
                </a:cxn>
                <a:cxn ang="0">
                  <a:pos x="18" y="9"/>
                </a:cxn>
                <a:cxn ang="0">
                  <a:pos x="19" y="9"/>
                </a:cxn>
                <a:cxn ang="0">
                  <a:pos x="19" y="10"/>
                </a:cxn>
                <a:cxn ang="0">
                  <a:pos x="20" y="11"/>
                </a:cxn>
                <a:cxn ang="0">
                  <a:pos x="20" y="15"/>
                </a:cxn>
                <a:cxn ang="0">
                  <a:pos x="20" y="35"/>
                </a:cxn>
                <a:cxn ang="0">
                  <a:pos x="28" y="35"/>
                </a:cxn>
                <a:cxn ang="0">
                  <a:pos x="28" y="12"/>
                </a:cxn>
                <a:cxn ang="0">
                  <a:pos x="28" y="9"/>
                </a:cxn>
                <a:cxn ang="0">
                  <a:pos x="28" y="7"/>
                </a:cxn>
                <a:cxn ang="0">
                  <a:pos x="26" y="4"/>
                </a:cxn>
                <a:cxn ang="0">
                  <a:pos x="26" y="3"/>
                </a:cxn>
                <a:cxn ang="0">
                  <a:pos x="26" y="3"/>
                </a:cxn>
                <a:cxn ang="0">
                  <a:pos x="25" y="2"/>
                </a:cxn>
                <a:cxn ang="0">
                  <a:pos x="22" y="0"/>
                </a:cxn>
                <a:cxn ang="0">
                  <a:pos x="21" y="0"/>
                </a:cxn>
                <a:cxn ang="0">
                  <a:pos x="17" y="0"/>
                </a:cxn>
                <a:cxn ang="0">
                  <a:pos x="15" y="0"/>
                </a:cxn>
                <a:cxn ang="0">
                  <a:pos x="13" y="0"/>
                </a:cxn>
                <a:cxn ang="0">
                  <a:pos x="12" y="1"/>
                </a:cxn>
                <a:cxn ang="0">
                  <a:pos x="10" y="3"/>
                </a:cxn>
                <a:cxn ang="0">
                  <a:pos x="8" y="5"/>
                </a:cxn>
                <a:cxn ang="0">
                  <a:pos x="8" y="1"/>
                </a:cxn>
                <a:cxn ang="0">
                  <a:pos x="0" y="1"/>
                </a:cxn>
                <a:cxn ang="0">
                  <a:pos x="0" y="35"/>
                </a:cxn>
              </a:cxnLst>
              <a:rect l="0" t="0" r="r" b="b"/>
              <a:pathLst>
                <a:path w="29" h="36">
                  <a:moveTo>
                    <a:pt x="0" y="35"/>
                  </a:moveTo>
                  <a:lnTo>
                    <a:pt x="8" y="35"/>
                  </a:lnTo>
                  <a:lnTo>
                    <a:pt x="8" y="15"/>
                  </a:lnTo>
                  <a:lnTo>
                    <a:pt x="8" y="14"/>
                  </a:lnTo>
                  <a:lnTo>
                    <a:pt x="8" y="12"/>
                  </a:lnTo>
                  <a:lnTo>
                    <a:pt x="9" y="10"/>
                  </a:lnTo>
                  <a:lnTo>
                    <a:pt x="10" y="9"/>
                  </a:lnTo>
                  <a:lnTo>
                    <a:pt x="12" y="8"/>
                  </a:lnTo>
                  <a:lnTo>
                    <a:pt x="13" y="8"/>
                  </a:lnTo>
                  <a:lnTo>
                    <a:pt x="15" y="7"/>
                  </a:lnTo>
                  <a:lnTo>
                    <a:pt x="16" y="8"/>
                  </a:lnTo>
                  <a:lnTo>
                    <a:pt x="17" y="8"/>
                  </a:lnTo>
                  <a:lnTo>
                    <a:pt x="18" y="9"/>
                  </a:lnTo>
                  <a:lnTo>
                    <a:pt x="19" y="9"/>
                  </a:lnTo>
                  <a:lnTo>
                    <a:pt x="19" y="10"/>
                  </a:lnTo>
                  <a:lnTo>
                    <a:pt x="20" y="11"/>
                  </a:lnTo>
                  <a:lnTo>
                    <a:pt x="20" y="15"/>
                  </a:lnTo>
                  <a:lnTo>
                    <a:pt x="20" y="35"/>
                  </a:lnTo>
                  <a:lnTo>
                    <a:pt x="28" y="35"/>
                  </a:lnTo>
                  <a:lnTo>
                    <a:pt x="28" y="12"/>
                  </a:lnTo>
                  <a:lnTo>
                    <a:pt x="28" y="9"/>
                  </a:lnTo>
                  <a:lnTo>
                    <a:pt x="28" y="7"/>
                  </a:lnTo>
                  <a:lnTo>
                    <a:pt x="26" y="4"/>
                  </a:lnTo>
                  <a:lnTo>
                    <a:pt x="26" y="3"/>
                  </a:lnTo>
                  <a:lnTo>
                    <a:pt x="26" y="3"/>
                  </a:lnTo>
                  <a:lnTo>
                    <a:pt x="25" y="2"/>
                  </a:lnTo>
                  <a:lnTo>
                    <a:pt x="22" y="0"/>
                  </a:lnTo>
                  <a:lnTo>
                    <a:pt x="21" y="0"/>
                  </a:lnTo>
                  <a:lnTo>
                    <a:pt x="17" y="0"/>
                  </a:lnTo>
                  <a:lnTo>
                    <a:pt x="15" y="0"/>
                  </a:lnTo>
                  <a:lnTo>
                    <a:pt x="13" y="0"/>
                  </a:lnTo>
                  <a:lnTo>
                    <a:pt x="12" y="1"/>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5" name="Freeform 1575"/>
            <p:cNvSpPr>
              <a:spLocks/>
            </p:cNvSpPr>
            <p:nvPr/>
          </p:nvSpPr>
          <p:spPr bwMode="auto">
            <a:xfrm>
              <a:off x="2952" y="3887"/>
              <a:ext cx="30" cy="36"/>
            </a:xfrm>
            <a:custGeom>
              <a:avLst/>
              <a:gdLst/>
              <a:ahLst/>
              <a:cxnLst>
                <a:cxn ang="0">
                  <a:pos x="29" y="0"/>
                </a:cxn>
                <a:cxn ang="0">
                  <a:pos x="21" y="0"/>
                </a:cxn>
                <a:cxn ang="0">
                  <a:pos x="21" y="20"/>
                </a:cxn>
                <a:cxn ang="0">
                  <a:pos x="20" y="21"/>
                </a:cxn>
                <a:cxn ang="0">
                  <a:pos x="20" y="23"/>
                </a:cxn>
                <a:cxn ang="0">
                  <a:pos x="20" y="25"/>
                </a:cxn>
                <a:cxn ang="0">
                  <a:pos x="19" y="26"/>
                </a:cxn>
                <a:cxn ang="0">
                  <a:pos x="17" y="26"/>
                </a:cxn>
                <a:cxn ang="0">
                  <a:pos x="14" y="27"/>
                </a:cxn>
                <a:cxn ang="0">
                  <a:pos x="12" y="26"/>
                </a:cxn>
                <a:cxn ang="0">
                  <a:pos x="11" y="26"/>
                </a:cxn>
                <a:cxn ang="0">
                  <a:pos x="10" y="26"/>
                </a:cxn>
                <a:cxn ang="0">
                  <a:pos x="9" y="25"/>
                </a:cxn>
                <a:cxn ang="0">
                  <a:pos x="9" y="23"/>
                </a:cxn>
                <a:cxn ang="0">
                  <a:pos x="9" y="22"/>
                </a:cxn>
                <a:cxn ang="0">
                  <a:pos x="9" y="20"/>
                </a:cxn>
                <a:cxn ang="0">
                  <a:pos x="9" y="0"/>
                </a:cxn>
                <a:cxn ang="0">
                  <a:pos x="0" y="0"/>
                </a:cxn>
                <a:cxn ang="0">
                  <a:pos x="0" y="23"/>
                </a:cxn>
                <a:cxn ang="0">
                  <a:pos x="1" y="26"/>
                </a:cxn>
                <a:cxn ang="0">
                  <a:pos x="1" y="28"/>
                </a:cxn>
                <a:cxn ang="0">
                  <a:pos x="2" y="30"/>
                </a:cxn>
                <a:cxn ang="0">
                  <a:pos x="3" y="32"/>
                </a:cxn>
                <a:cxn ang="0">
                  <a:pos x="4" y="33"/>
                </a:cxn>
                <a:cxn ang="0">
                  <a:pos x="7" y="34"/>
                </a:cxn>
                <a:cxn ang="0">
                  <a:pos x="8" y="35"/>
                </a:cxn>
                <a:cxn ang="0">
                  <a:pos x="11" y="35"/>
                </a:cxn>
                <a:cxn ang="0">
                  <a:pos x="12" y="35"/>
                </a:cxn>
                <a:cxn ang="0">
                  <a:pos x="14" y="35"/>
                </a:cxn>
                <a:cxn ang="0">
                  <a:pos x="17" y="33"/>
                </a:cxn>
                <a:cxn ang="0">
                  <a:pos x="19" y="32"/>
                </a:cxn>
                <a:cxn ang="0">
                  <a:pos x="20" y="32"/>
                </a:cxn>
                <a:cxn ang="0">
                  <a:pos x="21" y="30"/>
                </a:cxn>
                <a:cxn ang="0">
                  <a:pos x="21" y="34"/>
                </a:cxn>
                <a:cxn ang="0">
                  <a:pos x="29" y="34"/>
                </a:cxn>
                <a:cxn ang="0">
                  <a:pos x="29" y="0"/>
                </a:cxn>
              </a:cxnLst>
              <a:rect l="0" t="0" r="r" b="b"/>
              <a:pathLst>
                <a:path w="30" h="36">
                  <a:moveTo>
                    <a:pt x="29" y="0"/>
                  </a:moveTo>
                  <a:lnTo>
                    <a:pt x="21" y="0"/>
                  </a:lnTo>
                  <a:lnTo>
                    <a:pt x="21" y="20"/>
                  </a:lnTo>
                  <a:lnTo>
                    <a:pt x="20" y="21"/>
                  </a:lnTo>
                  <a:lnTo>
                    <a:pt x="20" y="23"/>
                  </a:lnTo>
                  <a:lnTo>
                    <a:pt x="20" y="25"/>
                  </a:lnTo>
                  <a:lnTo>
                    <a:pt x="19" y="26"/>
                  </a:lnTo>
                  <a:lnTo>
                    <a:pt x="17" y="26"/>
                  </a:lnTo>
                  <a:lnTo>
                    <a:pt x="14" y="27"/>
                  </a:lnTo>
                  <a:lnTo>
                    <a:pt x="12" y="26"/>
                  </a:lnTo>
                  <a:lnTo>
                    <a:pt x="11" y="26"/>
                  </a:lnTo>
                  <a:lnTo>
                    <a:pt x="10" y="26"/>
                  </a:lnTo>
                  <a:lnTo>
                    <a:pt x="9" y="25"/>
                  </a:lnTo>
                  <a:lnTo>
                    <a:pt x="9" y="23"/>
                  </a:lnTo>
                  <a:lnTo>
                    <a:pt x="9" y="22"/>
                  </a:lnTo>
                  <a:lnTo>
                    <a:pt x="9" y="20"/>
                  </a:lnTo>
                  <a:lnTo>
                    <a:pt x="9" y="0"/>
                  </a:lnTo>
                  <a:lnTo>
                    <a:pt x="0" y="0"/>
                  </a:lnTo>
                  <a:lnTo>
                    <a:pt x="0" y="23"/>
                  </a:lnTo>
                  <a:lnTo>
                    <a:pt x="1" y="26"/>
                  </a:lnTo>
                  <a:lnTo>
                    <a:pt x="1" y="28"/>
                  </a:lnTo>
                  <a:lnTo>
                    <a:pt x="2" y="30"/>
                  </a:lnTo>
                  <a:lnTo>
                    <a:pt x="3" y="32"/>
                  </a:lnTo>
                  <a:lnTo>
                    <a:pt x="4" y="33"/>
                  </a:lnTo>
                  <a:lnTo>
                    <a:pt x="7" y="34"/>
                  </a:lnTo>
                  <a:lnTo>
                    <a:pt x="8" y="35"/>
                  </a:lnTo>
                  <a:lnTo>
                    <a:pt x="11" y="35"/>
                  </a:lnTo>
                  <a:lnTo>
                    <a:pt x="12" y="35"/>
                  </a:lnTo>
                  <a:lnTo>
                    <a:pt x="14" y="35"/>
                  </a:lnTo>
                  <a:lnTo>
                    <a:pt x="17" y="33"/>
                  </a:lnTo>
                  <a:lnTo>
                    <a:pt x="19" y="32"/>
                  </a:lnTo>
                  <a:lnTo>
                    <a:pt x="20" y="32"/>
                  </a:lnTo>
                  <a:lnTo>
                    <a:pt x="21" y="30"/>
                  </a:lnTo>
                  <a:lnTo>
                    <a:pt x="21" y="34"/>
                  </a:lnTo>
                  <a:lnTo>
                    <a:pt x="29" y="34"/>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6" name="Freeform 1576"/>
            <p:cNvSpPr>
              <a:spLocks/>
            </p:cNvSpPr>
            <p:nvPr/>
          </p:nvSpPr>
          <p:spPr bwMode="auto">
            <a:xfrm>
              <a:off x="2994" y="3876"/>
              <a:ext cx="17" cy="46"/>
            </a:xfrm>
            <a:custGeom>
              <a:avLst/>
              <a:gdLst/>
              <a:ahLst/>
              <a:cxnLst>
                <a:cxn ang="0">
                  <a:pos x="16" y="45"/>
                </a:cxn>
                <a:cxn ang="0">
                  <a:pos x="16" y="38"/>
                </a:cxn>
                <a:cxn ang="0">
                  <a:pos x="14" y="38"/>
                </a:cxn>
                <a:cxn ang="0">
                  <a:pos x="12" y="38"/>
                </a:cxn>
                <a:cxn ang="0">
                  <a:pos x="12" y="37"/>
                </a:cxn>
                <a:cxn ang="0">
                  <a:pos x="12" y="36"/>
                </a:cxn>
                <a:cxn ang="0">
                  <a:pos x="12" y="16"/>
                </a:cxn>
                <a:cxn ang="0">
                  <a:pos x="16" y="16"/>
                </a:cxn>
                <a:cxn ang="0">
                  <a:pos x="16" y="10"/>
                </a:cxn>
                <a:cxn ang="0">
                  <a:pos x="12" y="10"/>
                </a:cxn>
                <a:cxn ang="0">
                  <a:pos x="12" y="0"/>
                </a:cxn>
                <a:cxn ang="0">
                  <a:pos x="4" y="0"/>
                </a:cxn>
                <a:cxn ang="0">
                  <a:pos x="4" y="10"/>
                </a:cxn>
                <a:cxn ang="0">
                  <a:pos x="0" y="10"/>
                </a:cxn>
                <a:cxn ang="0">
                  <a:pos x="0" y="16"/>
                </a:cxn>
                <a:cxn ang="0">
                  <a:pos x="4" y="16"/>
                </a:cxn>
                <a:cxn ang="0">
                  <a:pos x="4" y="35"/>
                </a:cxn>
                <a:cxn ang="0">
                  <a:pos x="4" y="38"/>
                </a:cxn>
                <a:cxn ang="0">
                  <a:pos x="4" y="39"/>
                </a:cxn>
                <a:cxn ang="0">
                  <a:pos x="4" y="41"/>
                </a:cxn>
                <a:cxn ang="0">
                  <a:pos x="4" y="41"/>
                </a:cxn>
                <a:cxn ang="0">
                  <a:pos x="5" y="43"/>
                </a:cxn>
                <a:cxn ang="0">
                  <a:pos x="7" y="44"/>
                </a:cxn>
                <a:cxn ang="0">
                  <a:pos x="8" y="45"/>
                </a:cxn>
                <a:cxn ang="0">
                  <a:pos x="9" y="45"/>
                </a:cxn>
                <a:cxn ang="0">
                  <a:pos x="12" y="45"/>
                </a:cxn>
                <a:cxn ang="0">
                  <a:pos x="16" y="45"/>
                </a:cxn>
              </a:cxnLst>
              <a:rect l="0" t="0" r="r" b="b"/>
              <a:pathLst>
                <a:path w="17" h="46">
                  <a:moveTo>
                    <a:pt x="16" y="45"/>
                  </a:moveTo>
                  <a:lnTo>
                    <a:pt x="16" y="38"/>
                  </a:lnTo>
                  <a:lnTo>
                    <a:pt x="14" y="38"/>
                  </a:lnTo>
                  <a:lnTo>
                    <a:pt x="12" y="38"/>
                  </a:lnTo>
                  <a:lnTo>
                    <a:pt x="12" y="37"/>
                  </a:lnTo>
                  <a:lnTo>
                    <a:pt x="12" y="36"/>
                  </a:lnTo>
                  <a:lnTo>
                    <a:pt x="12" y="16"/>
                  </a:lnTo>
                  <a:lnTo>
                    <a:pt x="16" y="16"/>
                  </a:lnTo>
                  <a:lnTo>
                    <a:pt x="16" y="10"/>
                  </a:lnTo>
                  <a:lnTo>
                    <a:pt x="12" y="10"/>
                  </a:lnTo>
                  <a:lnTo>
                    <a:pt x="12" y="0"/>
                  </a:lnTo>
                  <a:lnTo>
                    <a:pt x="4" y="0"/>
                  </a:lnTo>
                  <a:lnTo>
                    <a:pt x="4" y="10"/>
                  </a:lnTo>
                  <a:lnTo>
                    <a:pt x="0" y="10"/>
                  </a:lnTo>
                  <a:lnTo>
                    <a:pt x="0" y="16"/>
                  </a:lnTo>
                  <a:lnTo>
                    <a:pt x="4" y="16"/>
                  </a:lnTo>
                  <a:lnTo>
                    <a:pt x="4" y="35"/>
                  </a:lnTo>
                  <a:lnTo>
                    <a:pt x="4" y="38"/>
                  </a:lnTo>
                  <a:lnTo>
                    <a:pt x="4" y="39"/>
                  </a:lnTo>
                  <a:lnTo>
                    <a:pt x="4" y="41"/>
                  </a:lnTo>
                  <a:lnTo>
                    <a:pt x="4" y="41"/>
                  </a:lnTo>
                  <a:lnTo>
                    <a:pt x="5" y="43"/>
                  </a:lnTo>
                  <a:lnTo>
                    <a:pt x="7" y="44"/>
                  </a:lnTo>
                  <a:lnTo>
                    <a:pt x="8" y="45"/>
                  </a:lnTo>
                  <a:lnTo>
                    <a:pt x="9" y="45"/>
                  </a:lnTo>
                  <a:lnTo>
                    <a:pt x="12" y="45"/>
                  </a:lnTo>
                  <a:lnTo>
                    <a:pt x="16" y="4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7" name="Freeform 1577"/>
            <p:cNvSpPr>
              <a:spLocks/>
            </p:cNvSpPr>
            <p:nvPr/>
          </p:nvSpPr>
          <p:spPr bwMode="auto">
            <a:xfrm>
              <a:off x="3024" y="3885"/>
              <a:ext cx="17" cy="37"/>
            </a:xfrm>
            <a:custGeom>
              <a:avLst/>
              <a:gdLst/>
              <a:ahLst/>
              <a:cxnLst>
                <a:cxn ang="0">
                  <a:pos x="0" y="36"/>
                </a:cxn>
                <a:cxn ang="0">
                  <a:pos x="7" y="36"/>
                </a:cxn>
                <a:cxn ang="0">
                  <a:pos x="7" y="18"/>
                </a:cxn>
                <a:cxn ang="0">
                  <a:pos x="7" y="16"/>
                </a:cxn>
                <a:cxn ang="0">
                  <a:pos x="8" y="15"/>
                </a:cxn>
                <a:cxn ang="0">
                  <a:pos x="8" y="13"/>
                </a:cxn>
                <a:cxn ang="0">
                  <a:pos x="9" y="12"/>
                </a:cxn>
                <a:cxn ang="0">
                  <a:pos x="9" y="11"/>
                </a:cxn>
                <a:cxn ang="0">
                  <a:pos x="11" y="10"/>
                </a:cxn>
                <a:cxn ang="0">
                  <a:pos x="12" y="9"/>
                </a:cxn>
                <a:cxn ang="0">
                  <a:pos x="14" y="9"/>
                </a:cxn>
                <a:cxn ang="0">
                  <a:pos x="16" y="9"/>
                </a:cxn>
                <a:cxn ang="0">
                  <a:pos x="16" y="1"/>
                </a:cxn>
                <a:cxn ang="0">
                  <a:pos x="15" y="0"/>
                </a:cxn>
                <a:cxn ang="0">
                  <a:pos x="14" y="1"/>
                </a:cxn>
                <a:cxn ang="0">
                  <a:pos x="12" y="1"/>
                </a:cxn>
                <a:cxn ang="0">
                  <a:pos x="10" y="3"/>
                </a:cxn>
                <a:cxn ang="0">
                  <a:pos x="9" y="3"/>
                </a:cxn>
                <a:cxn ang="0">
                  <a:pos x="8" y="4"/>
                </a:cxn>
                <a:cxn ang="0">
                  <a:pos x="7" y="8"/>
                </a:cxn>
                <a:cxn ang="0">
                  <a:pos x="7" y="2"/>
                </a:cxn>
                <a:cxn ang="0">
                  <a:pos x="0" y="2"/>
                </a:cxn>
                <a:cxn ang="0">
                  <a:pos x="0" y="36"/>
                </a:cxn>
              </a:cxnLst>
              <a:rect l="0" t="0" r="r" b="b"/>
              <a:pathLst>
                <a:path w="17" h="37">
                  <a:moveTo>
                    <a:pt x="0" y="36"/>
                  </a:moveTo>
                  <a:lnTo>
                    <a:pt x="7" y="36"/>
                  </a:lnTo>
                  <a:lnTo>
                    <a:pt x="7" y="18"/>
                  </a:lnTo>
                  <a:lnTo>
                    <a:pt x="7" y="16"/>
                  </a:lnTo>
                  <a:lnTo>
                    <a:pt x="8" y="15"/>
                  </a:lnTo>
                  <a:lnTo>
                    <a:pt x="8" y="13"/>
                  </a:lnTo>
                  <a:lnTo>
                    <a:pt x="9" y="12"/>
                  </a:lnTo>
                  <a:lnTo>
                    <a:pt x="9" y="11"/>
                  </a:lnTo>
                  <a:lnTo>
                    <a:pt x="11" y="10"/>
                  </a:lnTo>
                  <a:lnTo>
                    <a:pt x="12" y="9"/>
                  </a:lnTo>
                  <a:lnTo>
                    <a:pt x="14" y="9"/>
                  </a:lnTo>
                  <a:lnTo>
                    <a:pt x="16" y="9"/>
                  </a:lnTo>
                  <a:lnTo>
                    <a:pt x="16" y="1"/>
                  </a:lnTo>
                  <a:lnTo>
                    <a:pt x="15" y="0"/>
                  </a:lnTo>
                  <a:lnTo>
                    <a:pt x="14" y="1"/>
                  </a:lnTo>
                  <a:lnTo>
                    <a:pt x="12" y="1"/>
                  </a:lnTo>
                  <a:lnTo>
                    <a:pt x="10" y="3"/>
                  </a:lnTo>
                  <a:lnTo>
                    <a:pt x="9" y="3"/>
                  </a:lnTo>
                  <a:lnTo>
                    <a:pt x="8" y="4"/>
                  </a:lnTo>
                  <a:lnTo>
                    <a:pt x="7" y="8"/>
                  </a:lnTo>
                  <a:lnTo>
                    <a:pt x="7" y="2"/>
                  </a:lnTo>
                  <a:lnTo>
                    <a:pt x="0" y="2"/>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8" name="Freeform 1578"/>
            <p:cNvSpPr>
              <a:spLocks/>
            </p:cNvSpPr>
            <p:nvPr/>
          </p:nvSpPr>
          <p:spPr bwMode="auto">
            <a:xfrm>
              <a:off x="3054" y="3887"/>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59" name="Freeform 1579"/>
            <p:cNvSpPr>
              <a:spLocks/>
            </p:cNvSpPr>
            <p:nvPr/>
          </p:nvSpPr>
          <p:spPr bwMode="auto">
            <a:xfrm>
              <a:off x="3054" y="3873"/>
              <a:ext cx="5" cy="4"/>
            </a:xfrm>
            <a:custGeom>
              <a:avLst/>
              <a:gdLst/>
              <a:ahLst/>
              <a:cxnLst>
                <a:cxn ang="0">
                  <a:pos x="0" y="3"/>
                </a:cxn>
                <a:cxn ang="0">
                  <a:pos x="4" y="3"/>
                </a:cxn>
                <a:cxn ang="0">
                  <a:pos x="4" y="0"/>
                </a:cxn>
                <a:cxn ang="0">
                  <a:pos x="0" y="0"/>
                </a:cxn>
                <a:cxn ang="0">
                  <a:pos x="0" y="3"/>
                </a:cxn>
              </a:cxnLst>
              <a:rect l="0" t="0" r="r" b="b"/>
              <a:pathLst>
                <a:path w="5" h="4">
                  <a:moveTo>
                    <a:pt x="0" y="3"/>
                  </a:moveTo>
                  <a:lnTo>
                    <a:pt x="4" y="3"/>
                  </a:lnTo>
                  <a:lnTo>
                    <a:pt x="4"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0" name="Freeform 1580"/>
            <p:cNvSpPr>
              <a:spLocks/>
            </p:cNvSpPr>
            <p:nvPr/>
          </p:nvSpPr>
          <p:spPr bwMode="auto">
            <a:xfrm>
              <a:off x="3074" y="3885"/>
              <a:ext cx="31" cy="38"/>
            </a:xfrm>
            <a:custGeom>
              <a:avLst/>
              <a:gdLst/>
              <a:ahLst/>
              <a:cxnLst>
                <a:cxn ang="0">
                  <a:pos x="20" y="26"/>
                </a:cxn>
                <a:cxn ang="0">
                  <a:pos x="19" y="28"/>
                </a:cxn>
                <a:cxn ang="0">
                  <a:pos x="16" y="29"/>
                </a:cxn>
                <a:cxn ang="0">
                  <a:pos x="13" y="28"/>
                </a:cxn>
                <a:cxn ang="0">
                  <a:pos x="11" y="27"/>
                </a:cxn>
                <a:cxn ang="0">
                  <a:pos x="10" y="23"/>
                </a:cxn>
                <a:cxn ang="0">
                  <a:pos x="9" y="19"/>
                </a:cxn>
                <a:cxn ang="0">
                  <a:pos x="9" y="15"/>
                </a:cxn>
                <a:cxn ang="0">
                  <a:pos x="11" y="11"/>
                </a:cxn>
                <a:cxn ang="0">
                  <a:pos x="13" y="9"/>
                </a:cxn>
                <a:cxn ang="0">
                  <a:pos x="16" y="8"/>
                </a:cxn>
                <a:cxn ang="0">
                  <a:pos x="19" y="9"/>
                </a:cxn>
                <a:cxn ang="0">
                  <a:pos x="22" y="14"/>
                </a:cxn>
                <a:cxn ang="0">
                  <a:pos x="29" y="11"/>
                </a:cxn>
                <a:cxn ang="0">
                  <a:pos x="28" y="6"/>
                </a:cxn>
                <a:cxn ang="0">
                  <a:pos x="23" y="3"/>
                </a:cxn>
                <a:cxn ang="0">
                  <a:pos x="18" y="1"/>
                </a:cxn>
                <a:cxn ang="0">
                  <a:pos x="12" y="1"/>
                </a:cxn>
                <a:cxn ang="0">
                  <a:pos x="7" y="3"/>
                </a:cxn>
                <a:cxn ang="0">
                  <a:pos x="3" y="8"/>
                </a:cxn>
                <a:cxn ang="0">
                  <a:pos x="1" y="11"/>
                </a:cxn>
                <a:cxn ang="0">
                  <a:pos x="0" y="15"/>
                </a:cxn>
                <a:cxn ang="0">
                  <a:pos x="0" y="19"/>
                </a:cxn>
                <a:cxn ang="0">
                  <a:pos x="0" y="23"/>
                </a:cxn>
                <a:cxn ang="0">
                  <a:pos x="3" y="30"/>
                </a:cxn>
                <a:cxn ang="0">
                  <a:pos x="7" y="34"/>
                </a:cxn>
                <a:cxn ang="0">
                  <a:pos x="10" y="37"/>
                </a:cxn>
                <a:cxn ang="0">
                  <a:pos x="13" y="37"/>
                </a:cxn>
                <a:cxn ang="0">
                  <a:pos x="18" y="37"/>
                </a:cxn>
                <a:cxn ang="0">
                  <a:pos x="23" y="35"/>
                </a:cxn>
                <a:cxn ang="0">
                  <a:pos x="28" y="32"/>
                </a:cxn>
                <a:cxn ang="0">
                  <a:pos x="29" y="26"/>
                </a:cxn>
                <a:cxn ang="0">
                  <a:pos x="22" y="23"/>
                </a:cxn>
              </a:cxnLst>
              <a:rect l="0" t="0" r="r" b="b"/>
              <a:pathLst>
                <a:path w="31" h="38">
                  <a:moveTo>
                    <a:pt x="22" y="23"/>
                  </a:moveTo>
                  <a:lnTo>
                    <a:pt x="20" y="26"/>
                  </a:lnTo>
                  <a:lnTo>
                    <a:pt x="20" y="27"/>
                  </a:lnTo>
                  <a:lnTo>
                    <a:pt x="19" y="28"/>
                  </a:lnTo>
                  <a:lnTo>
                    <a:pt x="18" y="29"/>
                  </a:lnTo>
                  <a:lnTo>
                    <a:pt x="16" y="29"/>
                  </a:lnTo>
                  <a:lnTo>
                    <a:pt x="14" y="29"/>
                  </a:lnTo>
                  <a:lnTo>
                    <a:pt x="13" y="28"/>
                  </a:lnTo>
                  <a:lnTo>
                    <a:pt x="12" y="28"/>
                  </a:lnTo>
                  <a:lnTo>
                    <a:pt x="11" y="27"/>
                  </a:lnTo>
                  <a:lnTo>
                    <a:pt x="10" y="25"/>
                  </a:lnTo>
                  <a:lnTo>
                    <a:pt x="10" y="23"/>
                  </a:lnTo>
                  <a:lnTo>
                    <a:pt x="9" y="22"/>
                  </a:lnTo>
                  <a:lnTo>
                    <a:pt x="9" y="19"/>
                  </a:lnTo>
                  <a:lnTo>
                    <a:pt x="9" y="16"/>
                  </a:lnTo>
                  <a:lnTo>
                    <a:pt x="9" y="15"/>
                  </a:lnTo>
                  <a:lnTo>
                    <a:pt x="10" y="12"/>
                  </a:lnTo>
                  <a:lnTo>
                    <a:pt x="11" y="11"/>
                  </a:lnTo>
                  <a:lnTo>
                    <a:pt x="12" y="9"/>
                  </a:lnTo>
                  <a:lnTo>
                    <a:pt x="13" y="9"/>
                  </a:lnTo>
                  <a:lnTo>
                    <a:pt x="14" y="8"/>
                  </a:lnTo>
                  <a:lnTo>
                    <a:pt x="16" y="8"/>
                  </a:lnTo>
                  <a:lnTo>
                    <a:pt x="18" y="9"/>
                  </a:lnTo>
                  <a:lnTo>
                    <a:pt x="19" y="9"/>
                  </a:lnTo>
                  <a:lnTo>
                    <a:pt x="20" y="11"/>
                  </a:lnTo>
                  <a:lnTo>
                    <a:pt x="22" y="14"/>
                  </a:lnTo>
                  <a:lnTo>
                    <a:pt x="30" y="14"/>
                  </a:lnTo>
                  <a:lnTo>
                    <a:pt x="29" y="11"/>
                  </a:lnTo>
                  <a:lnTo>
                    <a:pt x="28" y="8"/>
                  </a:lnTo>
                  <a:lnTo>
                    <a:pt x="28" y="6"/>
                  </a:lnTo>
                  <a:lnTo>
                    <a:pt x="26" y="4"/>
                  </a:lnTo>
                  <a:lnTo>
                    <a:pt x="23" y="3"/>
                  </a:lnTo>
                  <a:lnTo>
                    <a:pt x="21" y="1"/>
                  </a:lnTo>
                  <a:lnTo>
                    <a:pt x="18" y="1"/>
                  </a:lnTo>
                  <a:lnTo>
                    <a:pt x="16" y="0"/>
                  </a:lnTo>
                  <a:lnTo>
                    <a:pt x="12" y="1"/>
                  </a:lnTo>
                  <a:lnTo>
                    <a:pt x="9" y="2"/>
                  </a:lnTo>
                  <a:lnTo>
                    <a:pt x="7" y="3"/>
                  </a:lnTo>
                  <a:lnTo>
                    <a:pt x="4" y="5"/>
                  </a:lnTo>
                  <a:lnTo>
                    <a:pt x="3" y="8"/>
                  </a:lnTo>
                  <a:lnTo>
                    <a:pt x="2" y="9"/>
                  </a:lnTo>
                  <a:lnTo>
                    <a:pt x="1" y="11"/>
                  </a:lnTo>
                  <a:lnTo>
                    <a:pt x="1" y="13"/>
                  </a:lnTo>
                  <a:lnTo>
                    <a:pt x="0" y="15"/>
                  </a:lnTo>
                  <a:lnTo>
                    <a:pt x="0" y="16"/>
                  </a:lnTo>
                  <a:lnTo>
                    <a:pt x="0" y="19"/>
                  </a:lnTo>
                  <a:lnTo>
                    <a:pt x="0" y="21"/>
                  </a:lnTo>
                  <a:lnTo>
                    <a:pt x="0" y="23"/>
                  </a:lnTo>
                  <a:lnTo>
                    <a:pt x="1" y="27"/>
                  </a:lnTo>
                  <a:lnTo>
                    <a:pt x="3" y="30"/>
                  </a:lnTo>
                  <a:lnTo>
                    <a:pt x="4" y="32"/>
                  </a:lnTo>
                  <a:lnTo>
                    <a:pt x="7" y="34"/>
                  </a:lnTo>
                  <a:lnTo>
                    <a:pt x="9" y="36"/>
                  </a:lnTo>
                  <a:lnTo>
                    <a:pt x="10" y="37"/>
                  </a:lnTo>
                  <a:lnTo>
                    <a:pt x="12" y="37"/>
                  </a:lnTo>
                  <a:lnTo>
                    <a:pt x="13" y="37"/>
                  </a:lnTo>
                  <a:lnTo>
                    <a:pt x="15" y="37"/>
                  </a:lnTo>
                  <a:lnTo>
                    <a:pt x="18" y="37"/>
                  </a:lnTo>
                  <a:lnTo>
                    <a:pt x="21" y="36"/>
                  </a:lnTo>
                  <a:lnTo>
                    <a:pt x="23" y="35"/>
                  </a:lnTo>
                  <a:lnTo>
                    <a:pt x="25" y="34"/>
                  </a:lnTo>
                  <a:lnTo>
                    <a:pt x="28" y="32"/>
                  </a:lnTo>
                  <a:lnTo>
                    <a:pt x="28" y="29"/>
                  </a:lnTo>
                  <a:lnTo>
                    <a:pt x="29" y="26"/>
                  </a:lnTo>
                  <a:lnTo>
                    <a:pt x="30" y="23"/>
                  </a:lnTo>
                  <a:lnTo>
                    <a:pt x="22"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1" name="Freeform 1581"/>
            <p:cNvSpPr>
              <a:spLocks/>
            </p:cNvSpPr>
            <p:nvPr/>
          </p:nvSpPr>
          <p:spPr bwMode="auto">
            <a:xfrm>
              <a:off x="3119" y="3887"/>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2" name="Freeform 1582"/>
            <p:cNvSpPr>
              <a:spLocks/>
            </p:cNvSpPr>
            <p:nvPr/>
          </p:nvSpPr>
          <p:spPr bwMode="auto">
            <a:xfrm>
              <a:off x="3119" y="3873"/>
              <a:ext cx="5" cy="4"/>
            </a:xfrm>
            <a:custGeom>
              <a:avLst/>
              <a:gdLst/>
              <a:ahLst/>
              <a:cxnLst>
                <a:cxn ang="0">
                  <a:pos x="0" y="3"/>
                </a:cxn>
                <a:cxn ang="0">
                  <a:pos x="4" y="3"/>
                </a:cxn>
                <a:cxn ang="0">
                  <a:pos x="4" y="0"/>
                </a:cxn>
                <a:cxn ang="0">
                  <a:pos x="0" y="0"/>
                </a:cxn>
                <a:cxn ang="0">
                  <a:pos x="0" y="3"/>
                </a:cxn>
              </a:cxnLst>
              <a:rect l="0" t="0" r="r" b="b"/>
              <a:pathLst>
                <a:path w="5" h="4">
                  <a:moveTo>
                    <a:pt x="0" y="3"/>
                  </a:moveTo>
                  <a:lnTo>
                    <a:pt x="4" y="3"/>
                  </a:lnTo>
                  <a:lnTo>
                    <a:pt x="4"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3" name="Freeform 1583"/>
            <p:cNvSpPr>
              <a:spLocks/>
            </p:cNvSpPr>
            <p:nvPr/>
          </p:nvSpPr>
          <p:spPr bwMode="auto">
            <a:xfrm>
              <a:off x="3138" y="3885"/>
              <a:ext cx="35" cy="38"/>
            </a:xfrm>
            <a:custGeom>
              <a:avLst/>
              <a:gdLst/>
              <a:ahLst/>
              <a:cxnLst>
                <a:cxn ang="0">
                  <a:pos x="1" y="21"/>
                </a:cxn>
                <a:cxn ang="0">
                  <a:pos x="2" y="27"/>
                </a:cxn>
                <a:cxn ang="0">
                  <a:pos x="3" y="31"/>
                </a:cxn>
                <a:cxn ang="0">
                  <a:pos x="8" y="34"/>
                </a:cxn>
                <a:cxn ang="0">
                  <a:pos x="14" y="37"/>
                </a:cxn>
                <a:cxn ang="0">
                  <a:pos x="17" y="37"/>
                </a:cxn>
                <a:cxn ang="0">
                  <a:pos x="21" y="37"/>
                </a:cxn>
                <a:cxn ang="0">
                  <a:pos x="27" y="34"/>
                </a:cxn>
                <a:cxn ang="0">
                  <a:pos x="30" y="32"/>
                </a:cxn>
                <a:cxn ang="0">
                  <a:pos x="32" y="27"/>
                </a:cxn>
                <a:cxn ang="0">
                  <a:pos x="34" y="21"/>
                </a:cxn>
                <a:cxn ang="0">
                  <a:pos x="34" y="15"/>
                </a:cxn>
                <a:cxn ang="0">
                  <a:pos x="31" y="8"/>
                </a:cxn>
                <a:cxn ang="0">
                  <a:pos x="19" y="8"/>
                </a:cxn>
                <a:cxn ang="0">
                  <a:pos x="22" y="9"/>
                </a:cxn>
                <a:cxn ang="0">
                  <a:pos x="24" y="13"/>
                </a:cxn>
                <a:cxn ang="0">
                  <a:pos x="25" y="16"/>
                </a:cxn>
                <a:cxn ang="0">
                  <a:pos x="25" y="22"/>
                </a:cxn>
                <a:cxn ang="0">
                  <a:pos x="24" y="25"/>
                </a:cxn>
                <a:cxn ang="0">
                  <a:pos x="22" y="28"/>
                </a:cxn>
                <a:cxn ang="0">
                  <a:pos x="19" y="29"/>
                </a:cxn>
                <a:cxn ang="0">
                  <a:pos x="15" y="29"/>
                </a:cxn>
                <a:cxn ang="0">
                  <a:pos x="13" y="28"/>
                </a:cxn>
                <a:cxn ang="0">
                  <a:pos x="10" y="25"/>
                </a:cxn>
                <a:cxn ang="0">
                  <a:pos x="9" y="22"/>
                </a:cxn>
                <a:cxn ang="0">
                  <a:pos x="9" y="16"/>
                </a:cxn>
                <a:cxn ang="0">
                  <a:pos x="10" y="13"/>
                </a:cxn>
                <a:cxn ang="0">
                  <a:pos x="13" y="9"/>
                </a:cxn>
                <a:cxn ang="0">
                  <a:pos x="15" y="8"/>
                </a:cxn>
                <a:cxn ang="0">
                  <a:pos x="31" y="8"/>
                </a:cxn>
                <a:cxn ang="0">
                  <a:pos x="28" y="4"/>
                </a:cxn>
                <a:cxn ang="0">
                  <a:pos x="25" y="2"/>
                </a:cxn>
                <a:cxn ang="0">
                  <a:pos x="17" y="0"/>
                </a:cxn>
                <a:cxn ang="0">
                  <a:pos x="14" y="1"/>
                </a:cxn>
                <a:cxn ang="0">
                  <a:pos x="8" y="3"/>
                </a:cxn>
                <a:cxn ang="0">
                  <a:pos x="5" y="5"/>
                </a:cxn>
                <a:cxn ang="0">
                  <a:pos x="3" y="8"/>
                </a:cxn>
                <a:cxn ang="0">
                  <a:pos x="1" y="15"/>
                </a:cxn>
                <a:cxn ang="0">
                  <a:pos x="0" y="19"/>
                </a:cxn>
              </a:cxnLst>
              <a:rect l="0" t="0" r="r" b="b"/>
              <a:pathLst>
                <a:path w="35" h="38">
                  <a:moveTo>
                    <a:pt x="0" y="19"/>
                  </a:moveTo>
                  <a:lnTo>
                    <a:pt x="1" y="21"/>
                  </a:lnTo>
                  <a:lnTo>
                    <a:pt x="1" y="23"/>
                  </a:lnTo>
                  <a:lnTo>
                    <a:pt x="2" y="27"/>
                  </a:lnTo>
                  <a:lnTo>
                    <a:pt x="3" y="30"/>
                  </a:lnTo>
                  <a:lnTo>
                    <a:pt x="3" y="31"/>
                  </a:lnTo>
                  <a:lnTo>
                    <a:pt x="5" y="32"/>
                  </a:lnTo>
                  <a:lnTo>
                    <a:pt x="8" y="34"/>
                  </a:lnTo>
                  <a:lnTo>
                    <a:pt x="10" y="36"/>
                  </a:lnTo>
                  <a:lnTo>
                    <a:pt x="14" y="37"/>
                  </a:lnTo>
                  <a:lnTo>
                    <a:pt x="15" y="37"/>
                  </a:lnTo>
                  <a:lnTo>
                    <a:pt x="17" y="37"/>
                  </a:lnTo>
                  <a:lnTo>
                    <a:pt x="19" y="37"/>
                  </a:lnTo>
                  <a:lnTo>
                    <a:pt x="21" y="37"/>
                  </a:lnTo>
                  <a:lnTo>
                    <a:pt x="25" y="36"/>
                  </a:lnTo>
                  <a:lnTo>
                    <a:pt x="27" y="34"/>
                  </a:lnTo>
                  <a:lnTo>
                    <a:pt x="28" y="34"/>
                  </a:lnTo>
                  <a:lnTo>
                    <a:pt x="30" y="32"/>
                  </a:lnTo>
                  <a:lnTo>
                    <a:pt x="31" y="30"/>
                  </a:lnTo>
                  <a:lnTo>
                    <a:pt x="32" y="27"/>
                  </a:lnTo>
                  <a:lnTo>
                    <a:pt x="34" y="23"/>
                  </a:lnTo>
                  <a:lnTo>
                    <a:pt x="34" y="21"/>
                  </a:lnTo>
                  <a:lnTo>
                    <a:pt x="34" y="19"/>
                  </a:lnTo>
                  <a:lnTo>
                    <a:pt x="34" y="15"/>
                  </a:lnTo>
                  <a:lnTo>
                    <a:pt x="32" y="11"/>
                  </a:lnTo>
                  <a:lnTo>
                    <a:pt x="31" y="8"/>
                  </a:lnTo>
                  <a:lnTo>
                    <a:pt x="17" y="8"/>
                  </a:lnTo>
                  <a:lnTo>
                    <a:pt x="19" y="8"/>
                  </a:lnTo>
                  <a:lnTo>
                    <a:pt x="20" y="9"/>
                  </a:lnTo>
                  <a:lnTo>
                    <a:pt x="22" y="9"/>
                  </a:lnTo>
                  <a:lnTo>
                    <a:pt x="23" y="11"/>
                  </a:lnTo>
                  <a:lnTo>
                    <a:pt x="24" y="13"/>
                  </a:lnTo>
                  <a:lnTo>
                    <a:pt x="25" y="15"/>
                  </a:lnTo>
                  <a:lnTo>
                    <a:pt x="25" y="16"/>
                  </a:lnTo>
                  <a:lnTo>
                    <a:pt x="25" y="19"/>
                  </a:lnTo>
                  <a:lnTo>
                    <a:pt x="25" y="22"/>
                  </a:lnTo>
                  <a:lnTo>
                    <a:pt x="25" y="23"/>
                  </a:lnTo>
                  <a:lnTo>
                    <a:pt x="24" y="25"/>
                  </a:lnTo>
                  <a:lnTo>
                    <a:pt x="23" y="27"/>
                  </a:lnTo>
                  <a:lnTo>
                    <a:pt x="22" y="28"/>
                  </a:lnTo>
                  <a:lnTo>
                    <a:pt x="20" y="29"/>
                  </a:lnTo>
                  <a:lnTo>
                    <a:pt x="19" y="29"/>
                  </a:lnTo>
                  <a:lnTo>
                    <a:pt x="17" y="29"/>
                  </a:lnTo>
                  <a:lnTo>
                    <a:pt x="15" y="29"/>
                  </a:lnTo>
                  <a:lnTo>
                    <a:pt x="14" y="29"/>
                  </a:lnTo>
                  <a:lnTo>
                    <a:pt x="13" y="28"/>
                  </a:lnTo>
                  <a:lnTo>
                    <a:pt x="12" y="27"/>
                  </a:lnTo>
                  <a:lnTo>
                    <a:pt x="10" y="25"/>
                  </a:lnTo>
                  <a:lnTo>
                    <a:pt x="10" y="23"/>
                  </a:lnTo>
                  <a:lnTo>
                    <a:pt x="9" y="22"/>
                  </a:lnTo>
                  <a:lnTo>
                    <a:pt x="9" y="19"/>
                  </a:lnTo>
                  <a:lnTo>
                    <a:pt x="9" y="16"/>
                  </a:lnTo>
                  <a:lnTo>
                    <a:pt x="10" y="15"/>
                  </a:lnTo>
                  <a:lnTo>
                    <a:pt x="10" y="13"/>
                  </a:lnTo>
                  <a:lnTo>
                    <a:pt x="12" y="11"/>
                  </a:lnTo>
                  <a:lnTo>
                    <a:pt x="13" y="9"/>
                  </a:lnTo>
                  <a:lnTo>
                    <a:pt x="14" y="9"/>
                  </a:lnTo>
                  <a:lnTo>
                    <a:pt x="15" y="8"/>
                  </a:lnTo>
                  <a:lnTo>
                    <a:pt x="17" y="8"/>
                  </a:lnTo>
                  <a:lnTo>
                    <a:pt x="31" y="8"/>
                  </a:lnTo>
                  <a:lnTo>
                    <a:pt x="30" y="5"/>
                  </a:lnTo>
                  <a:lnTo>
                    <a:pt x="28" y="4"/>
                  </a:lnTo>
                  <a:lnTo>
                    <a:pt x="27" y="3"/>
                  </a:lnTo>
                  <a:lnTo>
                    <a:pt x="25" y="2"/>
                  </a:lnTo>
                  <a:lnTo>
                    <a:pt x="21" y="1"/>
                  </a:lnTo>
                  <a:lnTo>
                    <a:pt x="17" y="0"/>
                  </a:lnTo>
                  <a:lnTo>
                    <a:pt x="15" y="0"/>
                  </a:lnTo>
                  <a:lnTo>
                    <a:pt x="14" y="1"/>
                  </a:lnTo>
                  <a:lnTo>
                    <a:pt x="10" y="2"/>
                  </a:lnTo>
                  <a:lnTo>
                    <a:pt x="8" y="3"/>
                  </a:lnTo>
                  <a:lnTo>
                    <a:pt x="6" y="4"/>
                  </a:lnTo>
                  <a:lnTo>
                    <a:pt x="5" y="5"/>
                  </a:lnTo>
                  <a:lnTo>
                    <a:pt x="3" y="6"/>
                  </a:lnTo>
                  <a:lnTo>
                    <a:pt x="3" y="8"/>
                  </a:lnTo>
                  <a:lnTo>
                    <a:pt x="2" y="11"/>
                  </a:lnTo>
                  <a:lnTo>
                    <a:pt x="1" y="15"/>
                  </a:lnTo>
                  <a:lnTo>
                    <a:pt x="1" y="16"/>
                  </a:lnTo>
                  <a:lnTo>
                    <a:pt x="0" y="1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4" name="Freeform 1584"/>
            <p:cNvSpPr>
              <a:spLocks/>
            </p:cNvSpPr>
            <p:nvPr/>
          </p:nvSpPr>
          <p:spPr bwMode="auto">
            <a:xfrm>
              <a:off x="3187" y="3886"/>
              <a:ext cx="30" cy="36"/>
            </a:xfrm>
            <a:custGeom>
              <a:avLst/>
              <a:gdLst/>
              <a:ahLst/>
              <a:cxnLst>
                <a:cxn ang="0">
                  <a:pos x="0" y="35"/>
                </a:cxn>
                <a:cxn ang="0">
                  <a:pos x="8" y="35"/>
                </a:cxn>
                <a:cxn ang="0">
                  <a:pos x="8" y="15"/>
                </a:cxn>
                <a:cxn ang="0">
                  <a:pos x="8" y="14"/>
                </a:cxn>
                <a:cxn ang="0">
                  <a:pos x="9" y="12"/>
                </a:cxn>
                <a:cxn ang="0">
                  <a:pos x="10" y="10"/>
                </a:cxn>
                <a:cxn ang="0">
                  <a:pos x="11" y="9"/>
                </a:cxn>
                <a:cxn ang="0">
                  <a:pos x="12" y="8"/>
                </a:cxn>
                <a:cxn ang="0">
                  <a:pos x="14" y="8"/>
                </a:cxn>
                <a:cxn ang="0">
                  <a:pos x="15" y="7"/>
                </a:cxn>
                <a:cxn ang="0">
                  <a:pos x="17" y="8"/>
                </a:cxn>
                <a:cxn ang="0">
                  <a:pos x="17" y="8"/>
                </a:cxn>
                <a:cxn ang="0">
                  <a:pos x="18" y="9"/>
                </a:cxn>
                <a:cxn ang="0">
                  <a:pos x="19" y="9"/>
                </a:cxn>
                <a:cxn ang="0">
                  <a:pos x="20" y="10"/>
                </a:cxn>
                <a:cxn ang="0">
                  <a:pos x="20" y="11"/>
                </a:cxn>
                <a:cxn ang="0">
                  <a:pos x="20" y="15"/>
                </a:cxn>
                <a:cxn ang="0">
                  <a:pos x="20" y="35"/>
                </a:cxn>
                <a:cxn ang="0">
                  <a:pos x="29" y="35"/>
                </a:cxn>
                <a:cxn ang="0">
                  <a:pos x="29" y="12"/>
                </a:cxn>
                <a:cxn ang="0">
                  <a:pos x="29" y="9"/>
                </a:cxn>
                <a:cxn ang="0">
                  <a:pos x="28" y="7"/>
                </a:cxn>
                <a:cxn ang="0">
                  <a:pos x="27" y="4"/>
                </a:cxn>
                <a:cxn ang="0">
                  <a:pos x="27" y="3"/>
                </a:cxn>
                <a:cxn ang="0">
                  <a:pos x="27" y="3"/>
                </a:cxn>
                <a:cxn ang="0">
                  <a:pos x="25" y="2"/>
                </a:cxn>
                <a:cxn ang="0">
                  <a:pos x="23" y="0"/>
                </a:cxn>
                <a:cxn ang="0">
                  <a:pos x="21" y="0"/>
                </a:cxn>
                <a:cxn ang="0">
                  <a:pos x="18" y="0"/>
                </a:cxn>
                <a:cxn ang="0">
                  <a:pos x="15" y="0"/>
                </a:cxn>
                <a:cxn ang="0">
                  <a:pos x="14" y="0"/>
                </a:cxn>
                <a:cxn ang="0">
                  <a:pos x="12" y="1"/>
                </a:cxn>
                <a:cxn ang="0">
                  <a:pos x="11" y="3"/>
                </a:cxn>
                <a:cxn ang="0">
                  <a:pos x="8" y="5"/>
                </a:cxn>
                <a:cxn ang="0">
                  <a:pos x="8" y="1"/>
                </a:cxn>
                <a:cxn ang="0">
                  <a:pos x="0" y="1"/>
                </a:cxn>
                <a:cxn ang="0">
                  <a:pos x="0" y="35"/>
                </a:cxn>
              </a:cxnLst>
              <a:rect l="0" t="0" r="r" b="b"/>
              <a:pathLst>
                <a:path w="30" h="36">
                  <a:moveTo>
                    <a:pt x="0" y="35"/>
                  </a:moveTo>
                  <a:lnTo>
                    <a:pt x="8" y="35"/>
                  </a:lnTo>
                  <a:lnTo>
                    <a:pt x="8" y="15"/>
                  </a:lnTo>
                  <a:lnTo>
                    <a:pt x="8" y="14"/>
                  </a:lnTo>
                  <a:lnTo>
                    <a:pt x="9" y="12"/>
                  </a:lnTo>
                  <a:lnTo>
                    <a:pt x="10" y="10"/>
                  </a:lnTo>
                  <a:lnTo>
                    <a:pt x="11" y="9"/>
                  </a:lnTo>
                  <a:lnTo>
                    <a:pt x="12" y="8"/>
                  </a:lnTo>
                  <a:lnTo>
                    <a:pt x="14" y="8"/>
                  </a:lnTo>
                  <a:lnTo>
                    <a:pt x="15" y="7"/>
                  </a:lnTo>
                  <a:lnTo>
                    <a:pt x="17" y="8"/>
                  </a:lnTo>
                  <a:lnTo>
                    <a:pt x="17" y="8"/>
                  </a:lnTo>
                  <a:lnTo>
                    <a:pt x="18" y="9"/>
                  </a:lnTo>
                  <a:lnTo>
                    <a:pt x="19" y="9"/>
                  </a:lnTo>
                  <a:lnTo>
                    <a:pt x="20" y="10"/>
                  </a:lnTo>
                  <a:lnTo>
                    <a:pt x="20" y="11"/>
                  </a:lnTo>
                  <a:lnTo>
                    <a:pt x="20" y="15"/>
                  </a:lnTo>
                  <a:lnTo>
                    <a:pt x="20" y="35"/>
                  </a:lnTo>
                  <a:lnTo>
                    <a:pt x="29" y="35"/>
                  </a:lnTo>
                  <a:lnTo>
                    <a:pt x="29" y="12"/>
                  </a:lnTo>
                  <a:lnTo>
                    <a:pt x="29" y="9"/>
                  </a:lnTo>
                  <a:lnTo>
                    <a:pt x="28" y="7"/>
                  </a:lnTo>
                  <a:lnTo>
                    <a:pt x="27" y="4"/>
                  </a:lnTo>
                  <a:lnTo>
                    <a:pt x="27" y="3"/>
                  </a:lnTo>
                  <a:lnTo>
                    <a:pt x="27" y="3"/>
                  </a:lnTo>
                  <a:lnTo>
                    <a:pt x="25" y="2"/>
                  </a:lnTo>
                  <a:lnTo>
                    <a:pt x="23" y="0"/>
                  </a:lnTo>
                  <a:lnTo>
                    <a:pt x="21" y="0"/>
                  </a:lnTo>
                  <a:lnTo>
                    <a:pt x="18" y="0"/>
                  </a:lnTo>
                  <a:lnTo>
                    <a:pt x="15" y="0"/>
                  </a:lnTo>
                  <a:lnTo>
                    <a:pt x="14" y="0"/>
                  </a:lnTo>
                  <a:lnTo>
                    <a:pt x="12" y="1"/>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5" name="Freeform 1585"/>
            <p:cNvSpPr>
              <a:spLocks/>
            </p:cNvSpPr>
            <p:nvPr/>
          </p:nvSpPr>
          <p:spPr bwMode="auto">
            <a:xfrm>
              <a:off x="3231" y="3885"/>
              <a:ext cx="31" cy="38"/>
            </a:xfrm>
            <a:custGeom>
              <a:avLst/>
              <a:gdLst/>
              <a:ahLst/>
              <a:cxnLst>
                <a:cxn ang="0">
                  <a:pos x="20" y="33"/>
                </a:cxn>
                <a:cxn ang="0">
                  <a:pos x="21" y="36"/>
                </a:cxn>
                <a:cxn ang="0">
                  <a:pos x="30" y="34"/>
                </a:cxn>
                <a:cxn ang="0">
                  <a:pos x="28" y="33"/>
                </a:cxn>
                <a:cxn ang="0">
                  <a:pos x="28" y="30"/>
                </a:cxn>
                <a:cxn ang="0">
                  <a:pos x="20" y="19"/>
                </a:cxn>
                <a:cxn ang="0">
                  <a:pos x="20" y="24"/>
                </a:cxn>
                <a:cxn ang="0">
                  <a:pos x="19" y="27"/>
                </a:cxn>
                <a:cxn ang="0">
                  <a:pos x="17" y="29"/>
                </a:cxn>
                <a:cxn ang="0">
                  <a:pos x="14" y="30"/>
                </a:cxn>
                <a:cxn ang="0">
                  <a:pos x="12" y="30"/>
                </a:cxn>
                <a:cxn ang="0">
                  <a:pos x="9" y="29"/>
                </a:cxn>
                <a:cxn ang="0">
                  <a:pos x="8" y="27"/>
                </a:cxn>
                <a:cxn ang="0">
                  <a:pos x="8" y="25"/>
                </a:cxn>
                <a:cxn ang="0">
                  <a:pos x="9" y="23"/>
                </a:cxn>
                <a:cxn ang="0">
                  <a:pos x="13" y="22"/>
                </a:cxn>
                <a:cxn ang="0">
                  <a:pos x="18" y="20"/>
                </a:cxn>
                <a:cxn ang="0">
                  <a:pos x="28" y="19"/>
                </a:cxn>
                <a:cxn ang="0">
                  <a:pos x="28" y="8"/>
                </a:cxn>
                <a:cxn ang="0">
                  <a:pos x="27" y="4"/>
                </a:cxn>
                <a:cxn ang="0">
                  <a:pos x="23" y="2"/>
                </a:cxn>
                <a:cxn ang="0">
                  <a:pos x="18" y="0"/>
                </a:cxn>
                <a:cxn ang="0">
                  <a:pos x="12" y="1"/>
                </a:cxn>
                <a:cxn ang="0">
                  <a:pos x="7" y="2"/>
                </a:cxn>
                <a:cxn ang="0">
                  <a:pos x="3" y="5"/>
                </a:cxn>
                <a:cxn ang="0">
                  <a:pos x="2" y="9"/>
                </a:cxn>
                <a:cxn ang="0">
                  <a:pos x="1" y="12"/>
                </a:cxn>
                <a:cxn ang="0">
                  <a:pos x="9" y="9"/>
                </a:cxn>
                <a:cxn ang="0">
                  <a:pos x="13" y="8"/>
                </a:cxn>
                <a:cxn ang="0">
                  <a:pos x="17" y="8"/>
                </a:cxn>
                <a:cxn ang="0">
                  <a:pos x="20" y="9"/>
                </a:cxn>
                <a:cxn ang="0">
                  <a:pos x="20" y="11"/>
                </a:cxn>
                <a:cxn ang="0">
                  <a:pos x="19" y="13"/>
                </a:cxn>
                <a:cxn ang="0">
                  <a:pos x="18" y="15"/>
                </a:cxn>
                <a:cxn ang="0">
                  <a:pos x="11" y="15"/>
                </a:cxn>
                <a:cxn ang="0">
                  <a:pos x="6" y="16"/>
                </a:cxn>
                <a:cxn ang="0">
                  <a:pos x="3" y="19"/>
                </a:cxn>
                <a:cxn ang="0">
                  <a:pos x="1" y="22"/>
                </a:cxn>
                <a:cxn ang="0">
                  <a:pos x="0" y="27"/>
                </a:cxn>
                <a:cxn ang="0">
                  <a:pos x="1" y="31"/>
                </a:cxn>
                <a:cxn ang="0">
                  <a:pos x="3" y="34"/>
                </a:cxn>
                <a:cxn ang="0">
                  <a:pos x="6" y="37"/>
                </a:cxn>
                <a:cxn ang="0">
                  <a:pos x="10" y="37"/>
                </a:cxn>
                <a:cxn ang="0">
                  <a:pos x="13" y="37"/>
                </a:cxn>
                <a:cxn ang="0">
                  <a:pos x="16" y="36"/>
                </a:cxn>
                <a:cxn ang="0">
                  <a:pos x="18" y="34"/>
                </a:cxn>
                <a:cxn ang="0">
                  <a:pos x="20" y="32"/>
                </a:cxn>
              </a:cxnLst>
              <a:rect l="0" t="0" r="r" b="b"/>
              <a:pathLst>
                <a:path w="31" h="38">
                  <a:moveTo>
                    <a:pt x="20" y="32"/>
                  </a:moveTo>
                  <a:lnTo>
                    <a:pt x="20" y="33"/>
                  </a:lnTo>
                  <a:lnTo>
                    <a:pt x="20" y="34"/>
                  </a:lnTo>
                  <a:lnTo>
                    <a:pt x="21" y="36"/>
                  </a:lnTo>
                  <a:lnTo>
                    <a:pt x="30" y="36"/>
                  </a:lnTo>
                  <a:lnTo>
                    <a:pt x="30" y="34"/>
                  </a:lnTo>
                  <a:lnTo>
                    <a:pt x="29" y="34"/>
                  </a:lnTo>
                  <a:lnTo>
                    <a:pt x="28" y="33"/>
                  </a:lnTo>
                  <a:lnTo>
                    <a:pt x="28" y="32"/>
                  </a:lnTo>
                  <a:lnTo>
                    <a:pt x="28" y="30"/>
                  </a:lnTo>
                  <a:lnTo>
                    <a:pt x="28" y="19"/>
                  </a:lnTo>
                  <a:lnTo>
                    <a:pt x="20" y="19"/>
                  </a:lnTo>
                  <a:lnTo>
                    <a:pt x="20" y="22"/>
                  </a:lnTo>
                  <a:lnTo>
                    <a:pt x="20" y="24"/>
                  </a:lnTo>
                  <a:lnTo>
                    <a:pt x="20" y="26"/>
                  </a:lnTo>
                  <a:lnTo>
                    <a:pt x="19" y="27"/>
                  </a:lnTo>
                  <a:lnTo>
                    <a:pt x="18" y="28"/>
                  </a:lnTo>
                  <a:lnTo>
                    <a:pt x="17" y="29"/>
                  </a:lnTo>
                  <a:lnTo>
                    <a:pt x="16" y="30"/>
                  </a:lnTo>
                  <a:lnTo>
                    <a:pt x="14" y="30"/>
                  </a:lnTo>
                  <a:lnTo>
                    <a:pt x="13" y="30"/>
                  </a:lnTo>
                  <a:lnTo>
                    <a:pt x="12" y="30"/>
                  </a:lnTo>
                  <a:lnTo>
                    <a:pt x="11" y="30"/>
                  </a:lnTo>
                  <a:lnTo>
                    <a:pt x="9" y="29"/>
                  </a:lnTo>
                  <a:lnTo>
                    <a:pt x="8" y="28"/>
                  </a:lnTo>
                  <a:lnTo>
                    <a:pt x="8" y="27"/>
                  </a:lnTo>
                  <a:lnTo>
                    <a:pt x="8" y="26"/>
                  </a:lnTo>
                  <a:lnTo>
                    <a:pt x="8" y="25"/>
                  </a:lnTo>
                  <a:lnTo>
                    <a:pt x="8" y="24"/>
                  </a:lnTo>
                  <a:lnTo>
                    <a:pt x="9" y="23"/>
                  </a:lnTo>
                  <a:lnTo>
                    <a:pt x="11" y="22"/>
                  </a:lnTo>
                  <a:lnTo>
                    <a:pt x="13" y="22"/>
                  </a:lnTo>
                  <a:lnTo>
                    <a:pt x="15" y="21"/>
                  </a:lnTo>
                  <a:lnTo>
                    <a:pt x="18" y="20"/>
                  </a:lnTo>
                  <a:lnTo>
                    <a:pt x="20" y="19"/>
                  </a:lnTo>
                  <a:lnTo>
                    <a:pt x="28" y="19"/>
                  </a:lnTo>
                  <a:lnTo>
                    <a:pt x="28" y="9"/>
                  </a:lnTo>
                  <a:lnTo>
                    <a:pt x="28" y="8"/>
                  </a:lnTo>
                  <a:lnTo>
                    <a:pt x="28" y="6"/>
                  </a:lnTo>
                  <a:lnTo>
                    <a:pt x="27" y="4"/>
                  </a:lnTo>
                  <a:lnTo>
                    <a:pt x="25" y="3"/>
                  </a:lnTo>
                  <a:lnTo>
                    <a:pt x="23" y="2"/>
                  </a:lnTo>
                  <a:lnTo>
                    <a:pt x="20" y="1"/>
                  </a:lnTo>
                  <a:lnTo>
                    <a:pt x="18" y="0"/>
                  </a:lnTo>
                  <a:lnTo>
                    <a:pt x="14" y="0"/>
                  </a:lnTo>
                  <a:lnTo>
                    <a:pt x="12" y="1"/>
                  </a:lnTo>
                  <a:lnTo>
                    <a:pt x="8" y="1"/>
                  </a:lnTo>
                  <a:lnTo>
                    <a:pt x="7" y="2"/>
                  </a:lnTo>
                  <a:lnTo>
                    <a:pt x="4" y="3"/>
                  </a:lnTo>
                  <a:lnTo>
                    <a:pt x="3" y="5"/>
                  </a:lnTo>
                  <a:lnTo>
                    <a:pt x="2" y="7"/>
                  </a:lnTo>
                  <a:lnTo>
                    <a:pt x="2" y="9"/>
                  </a:lnTo>
                  <a:lnTo>
                    <a:pt x="1" y="11"/>
                  </a:lnTo>
                  <a:lnTo>
                    <a:pt x="1" y="12"/>
                  </a:lnTo>
                  <a:lnTo>
                    <a:pt x="9" y="12"/>
                  </a:lnTo>
                  <a:lnTo>
                    <a:pt x="9" y="9"/>
                  </a:lnTo>
                  <a:lnTo>
                    <a:pt x="11" y="9"/>
                  </a:lnTo>
                  <a:lnTo>
                    <a:pt x="13" y="8"/>
                  </a:lnTo>
                  <a:lnTo>
                    <a:pt x="15" y="8"/>
                  </a:lnTo>
                  <a:lnTo>
                    <a:pt x="17" y="8"/>
                  </a:lnTo>
                  <a:lnTo>
                    <a:pt x="18" y="9"/>
                  </a:lnTo>
                  <a:lnTo>
                    <a:pt x="20" y="9"/>
                  </a:lnTo>
                  <a:lnTo>
                    <a:pt x="20" y="10"/>
                  </a:lnTo>
                  <a:lnTo>
                    <a:pt x="20" y="11"/>
                  </a:lnTo>
                  <a:lnTo>
                    <a:pt x="20" y="13"/>
                  </a:lnTo>
                  <a:lnTo>
                    <a:pt x="19" y="13"/>
                  </a:lnTo>
                  <a:lnTo>
                    <a:pt x="18" y="14"/>
                  </a:lnTo>
                  <a:lnTo>
                    <a:pt x="18" y="15"/>
                  </a:lnTo>
                  <a:lnTo>
                    <a:pt x="15" y="15"/>
                  </a:lnTo>
                  <a:lnTo>
                    <a:pt x="11" y="15"/>
                  </a:lnTo>
                  <a:lnTo>
                    <a:pt x="8" y="15"/>
                  </a:lnTo>
                  <a:lnTo>
                    <a:pt x="6" y="16"/>
                  </a:lnTo>
                  <a:lnTo>
                    <a:pt x="4" y="18"/>
                  </a:lnTo>
                  <a:lnTo>
                    <a:pt x="3" y="19"/>
                  </a:lnTo>
                  <a:lnTo>
                    <a:pt x="2" y="20"/>
                  </a:lnTo>
                  <a:lnTo>
                    <a:pt x="1" y="22"/>
                  </a:lnTo>
                  <a:lnTo>
                    <a:pt x="0" y="24"/>
                  </a:lnTo>
                  <a:lnTo>
                    <a:pt x="0" y="27"/>
                  </a:lnTo>
                  <a:lnTo>
                    <a:pt x="0" y="29"/>
                  </a:lnTo>
                  <a:lnTo>
                    <a:pt x="1" y="31"/>
                  </a:lnTo>
                  <a:lnTo>
                    <a:pt x="2" y="33"/>
                  </a:lnTo>
                  <a:lnTo>
                    <a:pt x="3" y="34"/>
                  </a:lnTo>
                  <a:lnTo>
                    <a:pt x="3" y="35"/>
                  </a:lnTo>
                  <a:lnTo>
                    <a:pt x="6" y="37"/>
                  </a:lnTo>
                  <a:lnTo>
                    <a:pt x="8" y="37"/>
                  </a:lnTo>
                  <a:lnTo>
                    <a:pt x="10" y="37"/>
                  </a:lnTo>
                  <a:lnTo>
                    <a:pt x="12" y="37"/>
                  </a:lnTo>
                  <a:lnTo>
                    <a:pt x="13" y="37"/>
                  </a:lnTo>
                  <a:lnTo>
                    <a:pt x="14" y="36"/>
                  </a:lnTo>
                  <a:lnTo>
                    <a:pt x="16" y="36"/>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6" name="Freeform 1586"/>
            <p:cNvSpPr>
              <a:spLocks/>
            </p:cNvSpPr>
            <p:nvPr/>
          </p:nvSpPr>
          <p:spPr bwMode="auto">
            <a:xfrm>
              <a:off x="3277" y="3873"/>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7" name="Freeform 1587"/>
            <p:cNvSpPr>
              <a:spLocks/>
            </p:cNvSpPr>
            <p:nvPr/>
          </p:nvSpPr>
          <p:spPr bwMode="auto">
            <a:xfrm>
              <a:off x="2527" y="4020"/>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8" name="Freeform 1588"/>
            <p:cNvSpPr>
              <a:spLocks/>
            </p:cNvSpPr>
            <p:nvPr/>
          </p:nvSpPr>
          <p:spPr bwMode="auto">
            <a:xfrm>
              <a:off x="2584" y="3989"/>
              <a:ext cx="50" cy="36"/>
            </a:xfrm>
            <a:custGeom>
              <a:avLst/>
              <a:gdLst/>
              <a:ahLst/>
              <a:cxnLst>
                <a:cxn ang="0">
                  <a:pos x="0" y="35"/>
                </a:cxn>
                <a:cxn ang="0">
                  <a:pos x="10" y="35"/>
                </a:cxn>
                <a:cxn ang="0">
                  <a:pos x="10" y="15"/>
                </a:cxn>
                <a:cxn ang="0">
                  <a:pos x="10" y="12"/>
                </a:cxn>
                <a:cxn ang="0">
                  <a:pos x="10" y="11"/>
                </a:cxn>
                <a:cxn ang="0">
                  <a:pos x="11" y="9"/>
                </a:cxn>
                <a:cxn ang="0">
                  <a:pos x="12" y="9"/>
                </a:cxn>
                <a:cxn ang="0">
                  <a:pos x="13" y="8"/>
                </a:cxn>
                <a:cxn ang="0">
                  <a:pos x="15" y="8"/>
                </a:cxn>
                <a:cxn ang="0">
                  <a:pos x="18" y="9"/>
                </a:cxn>
                <a:cxn ang="0">
                  <a:pos x="19" y="9"/>
                </a:cxn>
                <a:cxn ang="0">
                  <a:pos x="20" y="10"/>
                </a:cxn>
                <a:cxn ang="0">
                  <a:pos x="20" y="11"/>
                </a:cxn>
                <a:cxn ang="0">
                  <a:pos x="20" y="13"/>
                </a:cxn>
                <a:cxn ang="0">
                  <a:pos x="20" y="35"/>
                </a:cxn>
                <a:cxn ang="0">
                  <a:pos x="29" y="35"/>
                </a:cxn>
                <a:cxn ang="0">
                  <a:pos x="29" y="15"/>
                </a:cxn>
                <a:cxn ang="0">
                  <a:pos x="29" y="12"/>
                </a:cxn>
                <a:cxn ang="0">
                  <a:pos x="30" y="11"/>
                </a:cxn>
                <a:cxn ang="0">
                  <a:pos x="31" y="9"/>
                </a:cxn>
                <a:cxn ang="0">
                  <a:pos x="33" y="9"/>
                </a:cxn>
                <a:cxn ang="0">
                  <a:pos x="34" y="8"/>
                </a:cxn>
                <a:cxn ang="0">
                  <a:pos x="36" y="8"/>
                </a:cxn>
                <a:cxn ang="0">
                  <a:pos x="37" y="9"/>
                </a:cxn>
                <a:cxn ang="0">
                  <a:pos x="39" y="9"/>
                </a:cxn>
                <a:cxn ang="0">
                  <a:pos x="40" y="10"/>
                </a:cxn>
                <a:cxn ang="0">
                  <a:pos x="40" y="11"/>
                </a:cxn>
                <a:cxn ang="0">
                  <a:pos x="41" y="13"/>
                </a:cxn>
                <a:cxn ang="0">
                  <a:pos x="41" y="35"/>
                </a:cxn>
                <a:cxn ang="0">
                  <a:pos x="49" y="35"/>
                </a:cxn>
                <a:cxn ang="0">
                  <a:pos x="49" y="11"/>
                </a:cxn>
                <a:cxn ang="0">
                  <a:pos x="49" y="9"/>
                </a:cxn>
                <a:cxn ang="0">
                  <a:pos x="49" y="7"/>
                </a:cxn>
                <a:cxn ang="0">
                  <a:pos x="48" y="4"/>
                </a:cxn>
                <a:cxn ang="0">
                  <a:pos x="46" y="3"/>
                </a:cxn>
                <a:cxn ang="0">
                  <a:pos x="45" y="2"/>
                </a:cxn>
                <a:cxn ang="0">
                  <a:pos x="43" y="1"/>
                </a:cxn>
                <a:cxn ang="0">
                  <a:pos x="41" y="0"/>
                </a:cxn>
                <a:cxn ang="0">
                  <a:pos x="38" y="0"/>
                </a:cxn>
                <a:cxn ang="0">
                  <a:pos x="36" y="0"/>
                </a:cxn>
                <a:cxn ang="0">
                  <a:pos x="33" y="2"/>
                </a:cxn>
                <a:cxn ang="0">
                  <a:pos x="30" y="3"/>
                </a:cxn>
                <a:cxn ang="0">
                  <a:pos x="29" y="5"/>
                </a:cxn>
                <a:cxn ang="0">
                  <a:pos x="27" y="3"/>
                </a:cxn>
                <a:cxn ang="0">
                  <a:pos x="24" y="1"/>
                </a:cxn>
                <a:cxn ang="0">
                  <a:pos x="21" y="0"/>
                </a:cxn>
                <a:cxn ang="0">
                  <a:pos x="19" y="0"/>
                </a:cxn>
                <a:cxn ang="0">
                  <a:pos x="16" y="0"/>
                </a:cxn>
                <a:cxn ang="0">
                  <a:pos x="13" y="1"/>
                </a:cxn>
                <a:cxn ang="0">
                  <a:pos x="12" y="3"/>
                </a:cxn>
                <a:cxn ang="0">
                  <a:pos x="9" y="4"/>
                </a:cxn>
                <a:cxn ang="0">
                  <a:pos x="9" y="1"/>
                </a:cxn>
                <a:cxn ang="0">
                  <a:pos x="0" y="1"/>
                </a:cxn>
                <a:cxn ang="0">
                  <a:pos x="0" y="35"/>
                </a:cxn>
              </a:cxnLst>
              <a:rect l="0" t="0" r="r" b="b"/>
              <a:pathLst>
                <a:path w="50" h="36">
                  <a:moveTo>
                    <a:pt x="0" y="35"/>
                  </a:moveTo>
                  <a:lnTo>
                    <a:pt x="10" y="35"/>
                  </a:lnTo>
                  <a:lnTo>
                    <a:pt x="10" y="15"/>
                  </a:lnTo>
                  <a:lnTo>
                    <a:pt x="10" y="12"/>
                  </a:lnTo>
                  <a:lnTo>
                    <a:pt x="10" y="11"/>
                  </a:lnTo>
                  <a:lnTo>
                    <a:pt x="11" y="9"/>
                  </a:lnTo>
                  <a:lnTo>
                    <a:pt x="12" y="9"/>
                  </a:lnTo>
                  <a:lnTo>
                    <a:pt x="13" y="8"/>
                  </a:lnTo>
                  <a:lnTo>
                    <a:pt x="15" y="8"/>
                  </a:lnTo>
                  <a:lnTo>
                    <a:pt x="18" y="9"/>
                  </a:lnTo>
                  <a:lnTo>
                    <a:pt x="19" y="9"/>
                  </a:lnTo>
                  <a:lnTo>
                    <a:pt x="20" y="10"/>
                  </a:lnTo>
                  <a:lnTo>
                    <a:pt x="20" y="11"/>
                  </a:lnTo>
                  <a:lnTo>
                    <a:pt x="20" y="13"/>
                  </a:lnTo>
                  <a:lnTo>
                    <a:pt x="20" y="35"/>
                  </a:lnTo>
                  <a:lnTo>
                    <a:pt x="29" y="35"/>
                  </a:lnTo>
                  <a:lnTo>
                    <a:pt x="29" y="15"/>
                  </a:lnTo>
                  <a:lnTo>
                    <a:pt x="29" y="12"/>
                  </a:lnTo>
                  <a:lnTo>
                    <a:pt x="30" y="11"/>
                  </a:lnTo>
                  <a:lnTo>
                    <a:pt x="31" y="9"/>
                  </a:lnTo>
                  <a:lnTo>
                    <a:pt x="33" y="9"/>
                  </a:lnTo>
                  <a:lnTo>
                    <a:pt x="34" y="8"/>
                  </a:lnTo>
                  <a:lnTo>
                    <a:pt x="36" y="8"/>
                  </a:lnTo>
                  <a:lnTo>
                    <a:pt x="37" y="9"/>
                  </a:lnTo>
                  <a:lnTo>
                    <a:pt x="39" y="9"/>
                  </a:lnTo>
                  <a:lnTo>
                    <a:pt x="40" y="10"/>
                  </a:lnTo>
                  <a:lnTo>
                    <a:pt x="40" y="11"/>
                  </a:lnTo>
                  <a:lnTo>
                    <a:pt x="41" y="13"/>
                  </a:lnTo>
                  <a:lnTo>
                    <a:pt x="41" y="35"/>
                  </a:lnTo>
                  <a:lnTo>
                    <a:pt x="49" y="35"/>
                  </a:lnTo>
                  <a:lnTo>
                    <a:pt x="49" y="11"/>
                  </a:lnTo>
                  <a:lnTo>
                    <a:pt x="49" y="9"/>
                  </a:lnTo>
                  <a:lnTo>
                    <a:pt x="49" y="7"/>
                  </a:lnTo>
                  <a:lnTo>
                    <a:pt x="48" y="4"/>
                  </a:lnTo>
                  <a:lnTo>
                    <a:pt x="46" y="3"/>
                  </a:lnTo>
                  <a:lnTo>
                    <a:pt x="45" y="2"/>
                  </a:lnTo>
                  <a:lnTo>
                    <a:pt x="43" y="1"/>
                  </a:lnTo>
                  <a:lnTo>
                    <a:pt x="41" y="0"/>
                  </a:lnTo>
                  <a:lnTo>
                    <a:pt x="38" y="0"/>
                  </a:lnTo>
                  <a:lnTo>
                    <a:pt x="36" y="0"/>
                  </a:lnTo>
                  <a:lnTo>
                    <a:pt x="33" y="2"/>
                  </a:lnTo>
                  <a:lnTo>
                    <a:pt x="30" y="3"/>
                  </a:lnTo>
                  <a:lnTo>
                    <a:pt x="29" y="5"/>
                  </a:lnTo>
                  <a:lnTo>
                    <a:pt x="27" y="3"/>
                  </a:lnTo>
                  <a:lnTo>
                    <a:pt x="24" y="1"/>
                  </a:lnTo>
                  <a:lnTo>
                    <a:pt x="21" y="0"/>
                  </a:lnTo>
                  <a:lnTo>
                    <a:pt x="19" y="0"/>
                  </a:lnTo>
                  <a:lnTo>
                    <a:pt x="16" y="0"/>
                  </a:lnTo>
                  <a:lnTo>
                    <a:pt x="13" y="1"/>
                  </a:lnTo>
                  <a:lnTo>
                    <a:pt x="12" y="3"/>
                  </a:lnTo>
                  <a:lnTo>
                    <a:pt x="9" y="4"/>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69" name="Freeform 1589"/>
            <p:cNvSpPr>
              <a:spLocks/>
            </p:cNvSpPr>
            <p:nvPr/>
          </p:nvSpPr>
          <p:spPr bwMode="auto">
            <a:xfrm>
              <a:off x="2649" y="3989"/>
              <a:ext cx="31" cy="38"/>
            </a:xfrm>
            <a:custGeom>
              <a:avLst/>
              <a:gdLst/>
              <a:ahLst/>
              <a:cxnLst>
                <a:cxn ang="0">
                  <a:pos x="20" y="33"/>
                </a:cxn>
                <a:cxn ang="0">
                  <a:pos x="21" y="35"/>
                </a:cxn>
                <a:cxn ang="0">
                  <a:pos x="30" y="34"/>
                </a:cxn>
                <a:cxn ang="0">
                  <a:pos x="28" y="33"/>
                </a:cxn>
                <a:cxn ang="0">
                  <a:pos x="28" y="31"/>
                </a:cxn>
                <a:cxn ang="0">
                  <a:pos x="28" y="19"/>
                </a:cxn>
                <a:cxn ang="0">
                  <a:pos x="20" y="22"/>
                </a:cxn>
                <a:cxn ang="0">
                  <a:pos x="19" y="25"/>
                </a:cxn>
                <a:cxn ang="0">
                  <a:pos x="18" y="28"/>
                </a:cxn>
                <a:cxn ang="0">
                  <a:pos x="16" y="29"/>
                </a:cxn>
                <a:cxn ang="0">
                  <a:pos x="13" y="30"/>
                </a:cxn>
                <a:cxn ang="0">
                  <a:pos x="11" y="29"/>
                </a:cxn>
                <a:cxn ang="0">
                  <a:pos x="8" y="28"/>
                </a:cxn>
                <a:cxn ang="0">
                  <a:pos x="8" y="26"/>
                </a:cxn>
                <a:cxn ang="0">
                  <a:pos x="8" y="24"/>
                </a:cxn>
                <a:cxn ang="0">
                  <a:pos x="10" y="22"/>
                </a:cxn>
                <a:cxn ang="0">
                  <a:pos x="15" y="21"/>
                </a:cxn>
                <a:cxn ang="0">
                  <a:pos x="20" y="19"/>
                </a:cxn>
                <a:cxn ang="0">
                  <a:pos x="28" y="9"/>
                </a:cxn>
                <a:cxn ang="0">
                  <a:pos x="28" y="5"/>
                </a:cxn>
                <a:cxn ang="0">
                  <a:pos x="25" y="3"/>
                </a:cxn>
                <a:cxn ang="0">
                  <a:pos x="20" y="1"/>
                </a:cxn>
                <a:cxn ang="0">
                  <a:pos x="14" y="0"/>
                </a:cxn>
                <a:cxn ang="0">
                  <a:pos x="8" y="1"/>
                </a:cxn>
                <a:cxn ang="0">
                  <a:pos x="4" y="3"/>
                </a:cxn>
                <a:cxn ang="0">
                  <a:pos x="2" y="6"/>
                </a:cxn>
                <a:cxn ang="0">
                  <a:pos x="1" y="11"/>
                </a:cxn>
                <a:cxn ang="0">
                  <a:pos x="9" y="12"/>
                </a:cxn>
                <a:cxn ang="0">
                  <a:pos x="9" y="9"/>
                </a:cxn>
                <a:cxn ang="0">
                  <a:pos x="13" y="8"/>
                </a:cxn>
                <a:cxn ang="0">
                  <a:pos x="17" y="8"/>
                </a:cxn>
                <a:cxn ang="0">
                  <a:pos x="19" y="9"/>
                </a:cxn>
                <a:cxn ang="0">
                  <a:pos x="19" y="12"/>
                </a:cxn>
                <a:cxn ang="0">
                  <a:pos x="18" y="13"/>
                </a:cxn>
                <a:cxn ang="0">
                  <a:pos x="15" y="15"/>
                </a:cxn>
                <a:cxn ang="0">
                  <a:pos x="8" y="15"/>
                </a:cxn>
                <a:cxn ang="0">
                  <a:pos x="4" y="17"/>
                </a:cxn>
                <a:cxn ang="0">
                  <a:pos x="1" y="20"/>
                </a:cxn>
                <a:cxn ang="0">
                  <a:pos x="0" y="23"/>
                </a:cxn>
                <a:cxn ang="0">
                  <a:pos x="0" y="28"/>
                </a:cxn>
                <a:cxn ang="0">
                  <a:pos x="1" y="33"/>
                </a:cxn>
                <a:cxn ang="0">
                  <a:pos x="3" y="35"/>
                </a:cxn>
                <a:cxn ang="0">
                  <a:pos x="8" y="37"/>
                </a:cxn>
                <a:cxn ang="0">
                  <a:pos x="11" y="37"/>
                </a:cxn>
                <a:cxn ang="0">
                  <a:pos x="14" y="36"/>
                </a:cxn>
                <a:cxn ang="0">
                  <a:pos x="17" y="34"/>
                </a:cxn>
                <a:cxn ang="0">
                  <a:pos x="19" y="33"/>
                </a:cxn>
              </a:cxnLst>
              <a:rect l="0" t="0" r="r" b="b"/>
              <a:pathLst>
                <a:path w="31" h="38">
                  <a:moveTo>
                    <a:pt x="20" y="31"/>
                  </a:moveTo>
                  <a:lnTo>
                    <a:pt x="20" y="33"/>
                  </a:lnTo>
                  <a:lnTo>
                    <a:pt x="20" y="34"/>
                  </a:lnTo>
                  <a:lnTo>
                    <a:pt x="21" y="35"/>
                  </a:lnTo>
                  <a:lnTo>
                    <a:pt x="30" y="35"/>
                  </a:lnTo>
                  <a:lnTo>
                    <a:pt x="30" y="34"/>
                  </a:lnTo>
                  <a:lnTo>
                    <a:pt x="29" y="34"/>
                  </a:lnTo>
                  <a:lnTo>
                    <a:pt x="28" y="33"/>
                  </a:lnTo>
                  <a:lnTo>
                    <a:pt x="28" y="32"/>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29"/>
                  </a:lnTo>
                  <a:lnTo>
                    <a:pt x="9" y="28"/>
                  </a:lnTo>
                  <a:lnTo>
                    <a:pt x="8" y="28"/>
                  </a:lnTo>
                  <a:lnTo>
                    <a:pt x="8" y="27"/>
                  </a:lnTo>
                  <a:lnTo>
                    <a:pt x="8" y="26"/>
                  </a:lnTo>
                  <a:lnTo>
                    <a:pt x="8" y="25"/>
                  </a:lnTo>
                  <a:lnTo>
                    <a:pt x="8" y="24"/>
                  </a:lnTo>
                  <a:lnTo>
                    <a:pt x="9" y="22"/>
                  </a:lnTo>
                  <a:lnTo>
                    <a:pt x="10" y="22"/>
                  </a:lnTo>
                  <a:lnTo>
                    <a:pt x="13" y="22"/>
                  </a:lnTo>
                  <a:lnTo>
                    <a:pt x="15" y="21"/>
                  </a:lnTo>
                  <a:lnTo>
                    <a:pt x="18" y="20"/>
                  </a:lnTo>
                  <a:lnTo>
                    <a:pt x="20" y="19"/>
                  </a:lnTo>
                  <a:lnTo>
                    <a:pt x="28" y="19"/>
                  </a:lnTo>
                  <a:lnTo>
                    <a:pt x="28" y="9"/>
                  </a:lnTo>
                  <a:lnTo>
                    <a:pt x="28" y="8"/>
                  </a:lnTo>
                  <a:lnTo>
                    <a:pt x="28" y="5"/>
                  </a:lnTo>
                  <a:lnTo>
                    <a:pt x="26" y="3"/>
                  </a:lnTo>
                  <a:lnTo>
                    <a:pt x="25" y="3"/>
                  </a:lnTo>
                  <a:lnTo>
                    <a:pt x="23" y="1"/>
                  </a:lnTo>
                  <a:lnTo>
                    <a:pt x="20" y="1"/>
                  </a:lnTo>
                  <a:lnTo>
                    <a:pt x="18" y="0"/>
                  </a:lnTo>
                  <a:lnTo>
                    <a:pt x="14" y="0"/>
                  </a:lnTo>
                  <a:lnTo>
                    <a:pt x="11" y="0"/>
                  </a:lnTo>
                  <a:lnTo>
                    <a:pt x="8" y="1"/>
                  </a:lnTo>
                  <a:lnTo>
                    <a:pt x="7" y="2"/>
                  </a:lnTo>
                  <a:lnTo>
                    <a:pt x="4" y="3"/>
                  </a:lnTo>
                  <a:lnTo>
                    <a:pt x="3" y="4"/>
                  </a:lnTo>
                  <a:lnTo>
                    <a:pt x="2" y="6"/>
                  </a:lnTo>
                  <a:lnTo>
                    <a:pt x="1" y="9"/>
                  </a:lnTo>
                  <a:lnTo>
                    <a:pt x="1" y="11"/>
                  </a:lnTo>
                  <a:lnTo>
                    <a:pt x="1" y="12"/>
                  </a:lnTo>
                  <a:lnTo>
                    <a:pt x="9" y="12"/>
                  </a:lnTo>
                  <a:lnTo>
                    <a:pt x="9" y="11"/>
                  </a:lnTo>
                  <a:lnTo>
                    <a:pt x="9" y="9"/>
                  </a:lnTo>
                  <a:lnTo>
                    <a:pt x="10" y="8"/>
                  </a:lnTo>
                  <a:lnTo>
                    <a:pt x="13" y="8"/>
                  </a:lnTo>
                  <a:lnTo>
                    <a:pt x="15" y="7"/>
                  </a:lnTo>
                  <a:lnTo>
                    <a:pt x="17" y="8"/>
                  </a:lnTo>
                  <a:lnTo>
                    <a:pt x="18" y="8"/>
                  </a:lnTo>
                  <a:lnTo>
                    <a:pt x="19" y="9"/>
                  </a:lnTo>
                  <a:lnTo>
                    <a:pt x="20" y="11"/>
                  </a:lnTo>
                  <a:lnTo>
                    <a:pt x="19" y="12"/>
                  </a:lnTo>
                  <a:lnTo>
                    <a:pt x="19" y="13"/>
                  </a:lnTo>
                  <a:lnTo>
                    <a:pt x="18" y="13"/>
                  </a:lnTo>
                  <a:lnTo>
                    <a:pt x="18" y="14"/>
                  </a:lnTo>
                  <a:lnTo>
                    <a:pt x="15" y="15"/>
                  </a:lnTo>
                  <a:lnTo>
                    <a:pt x="11" y="15"/>
                  </a:lnTo>
                  <a:lnTo>
                    <a:pt x="8" y="15"/>
                  </a:lnTo>
                  <a:lnTo>
                    <a:pt x="6" y="16"/>
                  </a:lnTo>
                  <a:lnTo>
                    <a:pt x="4" y="17"/>
                  </a:lnTo>
                  <a:lnTo>
                    <a:pt x="3" y="18"/>
                  </a:lnTo>
                  <a:lnTo>
                    <a:pt x="1" y="20"/>
                  </a:lnTo>
                  <a:lnTo>
                    <a:pt x="1" y="22"/>
                  </a:lnTo>
                  <a:lnTo>
                    <a:pt x="0" y="23"/>
                  </a:lnTo>
                  <a:lnTo>
                    <a:pt x="0" y="26"/>
                  </a:lnTo>
                  <a:lnTo>
                    <a:pt x="0" y="28"/>
                  </a:lnTo>
                  <a:lnTo>
                    <a:pt x="1" y="30"/>
                  </a:lnTo>
                  <a:lnTo>
                    <a:pt x="1" y="33"/>
                  </a:lnTo>
                  <a:lnTo>
                    <a:pt x="3" y="34"/>
                  </a:lnTo>
                  <a:lnTo>
                    <a:pt x="3" y="35"/>
                  </a:lnTo>
                  <a:lnTo>
                    <a:pt x="6" y="36"/>
                  </a:lnTo>
                  <a:lnTo>
                    <a:pt x="8" y="37"/>
                  </a:lnTo>
                  <a:lnTo>
                    <a:pt x="9" y="37"/>
                  </a:lnTo>
                  <a:lnTo>
                    <a:pt x="11" y="37"/>
                  </a:lnTo>
                  <a:lnTo>
                    <a:pt x="13" y="37"/>
                  </a:lnTo>
                  <a:lnTo>
                    <a:pt x="14" y="36"/>
                  </a:lnTo>
                  <a:lnTo>
                    <a:pt x="16" y="35"/>
                  </a:lnTo>
                  <a:lnTo>
                    <a:pt x="17"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0" name="Freeform 1590"/>
            <p:cNvSpPr>
              <a:spLocks/>
            </p:cNvSpPr>
            <p:nvPr/>
          </p:nvSpPr>
          <p:spPr bwMode="auto">
            <a:xfrm>
              <a:off x="2694" y="3989"/>
              <a:ext cx="30" cy="36"/>
            </a:xfrm>
            <a:custGeom>
              <a:avLst/>
              <a:gdLst/>
              <a:ahLst/>
              <a:cxnLst>
                <a:cxn ang="0">
                  <a:pos x="0" y="35"/>
                </a:cxn>
                <a:cxn ang="0">
                  <a:pos x="9" y="35"/>
                </a:cxn>
                <a:cxn ang="0">
                  <a:pos x="9" y="15"/>
                </a:cxn>
                <a:cxn ang="0">
                  <a:pos x="9" y="14"/>
                </a:cxn>
                <a:cxn ang="0">
                  <a:pos x="9" y="12"/>
                </a:cxn>
                <a:cxn ang="0">
                  <a:pos x="10" y="11"/>
                </a:cxn>
                <a:cxn ang="0">
                  <a:pos x="11" y="9"/>
                </a:cxn>
                <a:cxn ang="0">
                  <a:pos x="12" y="9"/>
                </a:cxn>
                <a:cxn ang="0">
                  <a:pos x="14" y="8"/>
                </a:cxn>
                <a:cxn ang="0">
                  <a:pos x="15" y="8"/>
                </a:cxn>
                <a:cxn ang="0">
                  <a:pos x="17" y="8"/>
                </a:cxn>
                <a:cxn ang="0">
                  <a:pos x="17" y="8"/>
                </a:cxn>
                <a:cxn ang="0">
                  <a:pos x="18" y="9"/>
                </a:cxn>
                <a:cxn ang="0">
                  <a:pos x="19" y="9"/>
                </a:cxn>
                <a:cxn ang="0">
                  <a:pos x="20" y="10"/>
                </a:cxn>
                <a:cxn ang="0">
                  <a:pos x="20" y="12"/>
                </a:cxn>
                <a:cxn ang="0">
                  <a:pos x="21" y="15"/>
                </a:cxn>
                <a:cxn ang="0">
                  <a:pos x="21" y="35"/>
                </a:cxn>
                <a:cxn ang="0">
                  <a:pos x="29" y="35"/>
                </a:cxn>
                <a:cxn ang="0">
                  <a:pos x="29" y="12"/>
                </a:cxn>
                <a:cxn ang="0">
                  <a:pos x="29" y="9"/>
                </a:cxn>
                <a:cxn ang="0">
                  <a:pos x="28" y="7"/>
                </a:cxn>
                <a:cxn ang="0">
                  <a:pos x="27" y="4"/>
                </a:cxn>
                <a:cxn ang="0">
                  <a:pos x="27" y="3"/>
                </a:cxn>
                <a:cxn ang="0">
                  <a:pos x="25" y="2"/>
                </a:cxn>
                <a:cxn ang="0">
                  <a:pos x="23" y="1"/>
                </a:cxn>
                <a:cxn ang="0">
                  <a:pos x="21" y="0"/>
                </a:cxn>
                <a:cxn ang="0">
                  <a:pos x="18" y="0"/>
                </a:cxn>
                <a:cxn ang="0">
                  <a:pos x="15" y="1"/>
                </a:cxn>
                <a:cxn ang="0">
                  <a:pos x="14" y="1"/>
                </a:cxn>
                <a:cxn ang="0">
                  <a:pos x="12" y="2"/>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1"/>
                  </a:lnTo>
                  <a:lnTo>
                    <a:pt x="11" y="9"/>
                  </a:lnTo>
                  <a:lnTo>
                    <a:pt x="12" y="9"/>
                  </a:lnTo>
                  <a:lnTo>
                    <a:pt x="14" y="8"/>
                  </a:lnTo>
                  <a:lnTo>
                    <a:pt x="15" y="8"/>
                  </a:lnTo>
                  <a:lnTo>
                    <a:pt x="17" y="8"/>
                  </a:lnTo>
                  <a:lnTo>
                    <a:pt x="17" y="8"/>
                  </a:lnTo>
                  <a:lnTo>
                    <a:pt x="18" y="9"/>
                  </a:lnTo>
                  <a:lnTo>
                    <a:pt x="19" y="9"/>
                  </a:lnTo>
                  <a:lnTo>
                    <a:pt x="20" y="10"/>
                  </a:lnTo>
                  <a:lnTo>
                    <a:pt x="20" y="12"/>
                  </a:lnTo>
                  <a:lnTo>
                    <a:pt x="21" y="15"/>
                  </a:lnTo>
                  <a:lnTo>
                    <a:pt x="21" y="35"/>
                  </a:lnTo>
                  <a:lnTo>
                    <a:pt x="29" y="35"/>
                  </a:lnTo>
                  <a:lnTo>
                    <a:pt x="29" y="12"/>
                  </a:lnTo>
                  <a:lnTo>
                    <a:pt x="29" y="9"/>
                  </a:lnTo>
                  <a:lnTo>
                    <a:pt x="28" y="7"/>
                  </a:lnTo>
                  <a:lnTo>
                    <a:pt x="27" y="4"/>
                  </a:lnTo>
                  <a:lnTo>
                    <a:pt x="27" y="3"/>
                  </a:lnTo>
                  <a:lnTo>
                    <a:pt x="25" y="2"/>
                  </a:lnTo>
                  <a:lnTo>
                    <a:pt x="23" y="1"/>
                  </a:lnTo>
                  <a:lnTo>
                    <a:pt x="21" y="0"/>
                  </a:lnTo>
                  <a:lnTo>
                    <a:pt x="18" y="0"/>
                  </a:lnTo>
                  <a:lnTo>
                    <a:pt x="15" y="1"/>
                  </a:lnTo>
                  <a:lnTo>
                    <a:pt x="14" y="1"/>
                  </a:lnTo>
                  <a:lnTo>
                    <a:pt x="12" y="2"/>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1" name="Freeform 1591"/>
            <p:cNvSpPr>
              <a:spLocks/>
            </p:cNvSpPr>
            <p:nvPr/>
          </p:nvSpPr>
          <p:spPr bwMode="auto">
            <a:xfrm>
              <a:off x="2738" y="3989"/>
              <a:ext cx="32" cy="38"/>
            </a:xfrm>
            <a:custGeom>
              <a:avLst/>
              <a:gdLst/>
              <a:ahLst/>
              <a:cxnLst>
                <a:cxn ang="0">
                  <a:pos x="21" y="27"/>
                </a:cxn>
                <a:cxn ang="0">
                  <a:pos x="18" y="28"/>
                </a:cxn>
                <a:cxn ang="0">
                  <a:pos x="14" y="28"/>
                </a:cxn>
                <a:cxn ang="0">
                  <a:pos x="11" y="27"/>
                </a:cxn>
                <a:cxn ang="0">
                  <a:pos x="9" y="22"/>
                </a:cxn>
                <a:cxn ang="0">
                  <a:pos x="31" y="21"/>
                </a:cxn>
                <a:cxn ang="0">
                  <a:pos x="31" y="15"/>
                </a:cxn>
                <a:cxn ang="0">
                  <a:pos x="30" y="10"/>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5" y="3"/>
                </a:cxn>
                <a:cxn ang="0">
                  <a:pos x="19" y="0"/>
                </a:cxn>
                <a:cxn ang="0">
                  <a:pos x="13" y="0"/>
                </a:cxn>
                <a:cxn ang="0">
                  <a:pos x="9" y="1"/>
                </a:cxn>
                <a:cxn ang="0">
                  <a:pos x="4" y="4"/>
                </a:cxn>
                <a:cxn ang="0">
                  <a:pos x="2" y="9"/>
                </a:cxn>
                <a:cxn ang="0">
                  <a:pos x="1" y="12"/>
                </a:cxn>
                <a:cxn ang="0">
                  <a:pos x="0" y="16"/>
                </a:cxn>
                <a:cxn ang="0">
                  <a:pos x="0" y="21"/>
                </a:cxn>
                <a:cxn ang="0">
                  <a:pos x="1" y="24"/>
                </a:cxn>
                <a:cxn ang="0">
                  <a:pos x="3" y="29"/>
                </a:cxn>
                <a:cxn ang="0">
                  <a:pos x="7" y="34"/>
                </a:cxn>
                <a:cxn ang="0">
                  <a:pos x="12" y="37"/>
                </a:cxn>
                <a:cxn ang="0">
                  <a:pos x="16" y="37"/>
                </a:cxn>
                <a:cxn ang="0">
                  <a:pos x="21" y="36"/>
                </a:cxn>
                <a:cxn ang="0">
                  <a:pos x="25" y="34"/>
                </a:cxn>
                <a:cxn ang="0">
                  <a:pos x="28" y="30"/>
                </a:cxn>
                <a:cxn ang="0">
                  <a:pos x="31" y="25"/>
                </a:cxn>
              </a:cxnLst>
              <a:rect l="0" t="0" r="r" b="b"/>
              <a:pathLst>
                <a:path w="32" h="38">
                  <a:moveTo>
                    <a:pt x="22" y="25"/>
                  </a:moveTo>
                  <a:lnTo>
                    <a:pt x="21" y="27"/>
                  </a:lnTo>
                  <a:lnTo>
                    <a:pt x="19" y="28"/>
                  </a:lnTo>
                  <a:lnTo>
                    <a:pt x="18" y="28"/>
                  </a:lnTo>
                  <a:lnTo>
                    <a:pt x="16" y="29"/>
                  </a:lnTo>
                  <a:lnTo>
                    <a:pt x="14" y="28"/>
                  </a:lnTo>
                  <a:lnTo>
                    <a:pt x="13" y="28"/>
                  </a:lnTo>
                  <a:lnTo>
                    <a:pt x="11" y="27"/>
                  </a:lnTo>
                  <a:lnTo>
                    <a:pt x="10" y="24"/>
                  </a:lnTo>
                  <a:lnTo>
                    <a:pt x="9" y="22"/>
                  </a:lnTo>
                  <a:lnTo>
                    <a:pt x="9" y="21"/>
                  </a:lnTo>
                  <a:lnTo>
                    <a:pt x="31" y="21"/>
                  </a:lnTo>
                  <a:lnTo>
                    <a:pt x="31" y="18"/>
                  </a:lnTo>
                  <a:lnTo>
                    <a:pt x="31" y="15"/>
                  </a:lnTo>
                  <a:lnTo>
                    <a:pt x="30" y="13"/>
                  </a:lnTo>
                  <a:lnTo>
                    <a:pt x="30" y="10"/>
                  </a:lnTo>
                  <a:lnTo>
                    <a:pt x="29" y="9"/>
                  </a:lnTo>
                  <a:lnTo>
                    <a:pt x="28" y="8"/>
                  </a:lnTo>
                  <a:lnTo>
                    <a:pt x="16" y="8"/>
                  </a:lnTo>
                  <a:lnTo>
                    <a:pt x="17" y="8"/>
                  </a:lnTo>
                  <a:lnTo>
                    <a:pt x="18" y="8"/>
                  </a:lnTo>
                  <a:lnTo>
                    <a:pt x="19" y="9"/>
                  </a:lnTo>
                  <a:lnTo>
                    <a:pt x="20" y="9"/>
                  </a:lnTo>
                  <a:lnTo>
                    <a:pt x="21" y="10"/>
                  </a:lnTo>
                  <a:lnTo>
                    <a:pt x="22" y="11"/>
                  </a:lnTo>
                  <a:lnTo>
                    <a:pt x="22" y="15"/>
                  </a:lnTo>
                  <a:lnTo>
                    <a:pt x="9" y="15"/>
                  </a:lnTo>
                  <a:lnTo>
                    <a:pt x="9" y="13"/>
                  </a:lnTo>
                  <a:lnTo>
                    <a:pt x="10" y="11"/>
                  </a:lnTo>
                  <a:lnTo>
                    <a:pt x="10" y="10"/>
                  </a:lnTo>
                  <a:lnTo>
                    <a:pt x="11" y="9"/>
                  </a:lnTo>
                  <a:lnTo>
                    <a:pt x="12" y="9"/>
                  </a:lnTo>
                  <a:lnTo>
                    <a:pt x="13" y="8"/>
                  </a:lnTo>
                  <a:lnTo>
                    <a:pt x="14" y="8"/>
                  </a:lnTo>
                  <a:lnTo>
                    <a:pt x="16" y="8"/>
                  </a:lnTo>
                  <a:lnTo>
                    <a:pt x="28" y="8"/>
                  </a:lnTo>
                  <a:lnTo>
                    <a:pt x="27" y="4"/>
                  </a:lnTo>
                  <a:lnTo>
                    <a:pt x="25" y="3"/>
                  </a:lnTo>
                  <a:lnTo>
                    <a:pt x="22" y="1"/>
                  </a:lnTo>
                  <a:lnTo>
                    <a:pt x="19" y="0"/>
                  </a:lnTo>
                  <a:lnTo>
                    <a:pt x="15" y="0"/>
                  </a:lnTo>
                  <a:lnTo>
                    <a:pt x="13" y="0"/>
                  </a:lnTo>
                  <a:lnTo>
                    <a:pt x="12" y="0"/>
                  </a:lnTo>
                  <a:lnTo>
                    <a:pt x="9" y="1"/>
                  </a:lnTo>
                  <a:lnTo>
                    <a:pt x="7" y="3"/>
                  </a:lnTo>
                  <a:lnTo>
                    <a:pt x="4" y="4"/>
                  </a:lnTo>
                  <a:lnTo>
                    <a:pt x="3" y="8"/>
                  </a:lnTo>
                  <a:lnTo>
                    <a:pt x="2" y="9"/>
                  </a:lnTo>
                  <a:lnTo>
                    <a:pt x="1" y="10"/>
                  </a:lnTo>
                  <a:lnTo>
                    <a:pt x="1" y="12"/>
                  </a:lnTo>
                  <a:lnTo>
                    <a:pt x="1" y="15"/>
                  </a:lnTo>
                  <a:lnTo>
                    <a:pt x="0" y="16"/>
                  </a:lnTo>
                  <a:lnTo>
                    <a:pt x="0" y="18"/>
                  </a:lnTo>
                  <a:lnTo>
                    <a:pt x="0" y="21"/>
                  </a:lnTo>
                  <a:lnTo>
                    <a:pt x="1" y="22"/>
                  </a:lnTo>
                  <a:lnTo>
                    <a:pt x="1" y="24"/>
                  </a:lnTo>
                  <a:lnTo>
                    <a:pt x="1" y="26"/>
                  </a:lnTo>
                  <a:lnTo>
                    <a:pt x="3" y="29"/>
                  </a:lnTo>
                  <a:lnTo>
                    <a:pt x="4" y="32"/>
                  </a:lnTo>
                  <a:lnTo>
                    <a:pt x="7" y="34"/>
                  </a:lnTo>
                  <a:lnTo>
                    <a:pt x="9" y="35"/>
                  </a:lnTo>
                  <a:lnTo>
                    <a:pt x="12" y="37"/>
                  </a:lnTo>
                  <a:lnTo>
                    <a:pt x="13" y="37"/>
                  </a:lnTo>
                  <a:lnTo>
                    <a:pt x="16" y="37"/>
                  </a:lnTo>
                  <a:lnTo>
                    <a:pt x="18" y="37"/>
                  </a:lnTo>
                  <a:lnTo>
                    <a:pt x="21" y="36"/>
                  </a:lnTo>
                  <a:lnTo>
                    <a:pt x="23" y="35"/>
                  </a:lnTo>
                  <a:lnTo>
                    <a:pt x="25" y="34"/>
                  </a:lnTo>
                  <a:lnTo>
                    <a:pt x="27" y="32"/>
                  </a:lnTo>
                  <a:lnTo>
                    <a:pt x="28" y="30"/>
                  </a:lnTo>
                  <a:lnTo>
                    <a:pt x="30" y="28"/>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2" name="Freeform 1592"/>
            <p:cNvSpPr>
              <a:spLocks/>
            </p:cNvSpPr>
            <p:nvPr/>
          </p:nvSpPr>
          <p:spPr bwMode="auto">
            <a:xfrm>
              <a:off x="2780" y="3990"/>
              <a:ext cx="10" cy="52"/>
            </a:xfrm>
            <a:custGeom>
              <a:avLst/>
              <a:gdLst/>
              <a:ahLst/>
              <a:cxnLst>
                <a:cxn ang="0">
                  <a:pos x="0" y="51"/>
                </a:cxn>
                <a:cxn ang="0">
                  <a:pos x="1" y="51"/>
                </a:cxn>
                <a:cxn ang="0">
                  <a:pos x="3" y="51"/>
                </a:cxn>
                <a:cxn ang="0">
                  <a:pos x="5" y="50"/>
                </a:cxn>
                <a:cxn ang="0">
                  <a:pos x="6" y="49"/>
                </a:cxn>
                <a:cxn ang="0">
                  <a:pos x="7" y="49"/>
                </a:cxn>
                <a:cxn ang="0">
                  <a:pos x="8" y="47"/>
                </a:cxn>
                <a:cxn ang="0">
                  <a:pos x="8" y="46"/>
                </a:cxn>
                <a:cxn ang="0">
                  <a:pos x="9" y="44"/>
                </a:cxn>
                <a:cxn ang="0">
                  <a:pos x="9" y="42"/>
                </a:cxn>
                <a:cxn ang="0">
                  <a:pos x="9" y="0"/>
                </a:cxn>
                <a:cxn ang="0">
                  <a:pos x="2" y="0"/>
                </a:cxn>
                <a:cxn ang="0">
                  <a:pos x="2" y="40"/>
                </a:cxn>
                <a:cxn ang="0">
                  <a:pos x="2" y="41"/>
                </a:cxn>
                <a:cxn ang="0">
                  <a:pos x="2" y="42"/>
                </a:cxn>
                <a:cxn ang="0">
                  <a:pos x="2" y="42"/>
                </a:cxn>
                <a:cxn ang="0">
                  <a:pos x="1" y="42"/>
                </a:cxn>
                <a:cxn ang="0">
                  <a:pos x="0" y="42"/>
                </a:cxn>
                <a:cxn ang="0">
                  <a:pos x="0" y="51"/>
                </a:cxn>
              </a:cxnLst>
              <a:rect l="0" t="0" r="r" b="b"/>
              <a:pathLst>
                <a:path w="10" h="52">
                  <a:moveTo>
                    <a:pt x="0" y="51"/>
                  </a:moveTo>
                  <a:lnTo>
                    <a:pt x="1" y="51"/>
                  </a:lnTo>
                  <a:lnTo>
                    <a:pt x="3" y="51"/>
                  </a:lnTo>
                  <a:lnTo>
                    <a:pt x="5" y="50"/>
                  </a:lnTo>
                  <a:lnTo>
                    <a:pt x="6" y="49"/>
                  </a:lnTo>
                  <a:lnTo>
                    <a:pt x="7" y="49"/>
                  </a:lnTo>
                  <a:lnTo>
                    <a:pt x="8" y="47"/>
                  </a:lnTo>
                  <a:lnTo>
                    <a:pt x="8" y="46"/>
                  </a:lnTo>
                  <a:lnTo>
                    <a:pt x="9" y="44"/>
                  </a:lnTo>
                  <a:lnTo>
                    <a:pt x="9" y="42"/>
                  </a:lnTo>
                  <a:lnTo>
                    <a:pt x="9" y="0"/>
                  </a:lnTo>
                  <a:lnTo>
                    <a:pt x="2" y="0"/>
                  </a:lnTo>
                  <a:lnTo>
                    <a:pt x="2" y="40"/>
                  </a:lnTo>
                  <a:lnTo>
                    <a:pt x="2" y="41"/>
                  </a:lnTo>
                  <a:lnTo>
                    <a:pt x="2" y="42"/>
                  </a:lnTo>
                  <a:lnTo>
                    <a:pt x="2" y="42"/>
                  </a:lnTo>
                  <a:lnTo>
                    <a:pt x="1" y="42"/>
                  </a:lnTo>
                  <a:lnTo>
                    <a:pt x="0" y="42"/>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3" name="Freeform 1593"/>
            <p:cNvSpPr>
              <a:spLocks/>
            </p:cNvSpPr>
            <p:nvPr/>
          </p:nvSpPr>
          <p:spPr bwMode="auto">
            <a:xfrm>
              <a:off x="2784" y="3976"/>
              <a:ext cx="6" cy="5"/>
            </a:xfrm>
            <a:custGeom>
              <a:avLst/>
              <a:gdLst/>
              <a:ahLst/>
              <a:cxnLst>
                <a:cxn ang="0">
                  <a:pos x="0" y="4"/>
                </a:cxn>
                <a:cxn ang="0">
                  <a:pos x="5" y="4"/>
                </a:cxn>
                <a:cxn ang="0">
                  <a:pos x="5" y="0"/>
                </a:cxn>
                <a:cxn ang="0">
                  <a:pos x="0" y="0"/>
                </a:cxn>
                <a:cxn ang="0">
                  <a:pos x="0" y="4"/>
                </a:cxn>
              </a:cxnLst>
              <a:rect l="0" t="0" r="r" b="b"/>
              <a:pathLst>
                <a:path w="6" h="5">
                  <a:moveTo>
                    <a:pt x="0" y="4"/>
                  </a:moveTo>
                  <a:lnTo>
                    <a:pt x="5" y="4"/>
                  </a:lnTo>
                  <a:lnTo>
                    <a:pt x="5"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4" name="Freeform 1594"/>
            <p:cNvSpPr>
              <a:spLocks/>
            </p:cNvSpPr>
            <p:nvPr/>
          </p:nvSpPr>
          <p:spPr bwMode="auto">
            <a:xfrm>
              <a:off x="2804" y="3989"/>
              <a:ext cx="34" cy="38"/>
            </a:xfrm>
            <a:custGeom>
              <a:avLst/>
              <a:gdLst/>
              <a:ahLst/>
              <a:cxnLst>
                <a:cxn ang="0">
                  <a:pos x="1" y="21"/>
                </a:cxn>
                <a:cxn ang="0">
                  <a:pos x="2" y="26"/>
                </a:cxn>
                <a:cxn ang="0">
                  <a:pos x="3" y="30"/>
                </a:cxn>
                <a:cxn ang="0">
                  <a:pos x="7" y="34"/>
                </a:cxn>
                <a:cxn ang="0">
                  <a:pos x="14" y="37"/>
                </a:cxn>
                <a:cxn ang="0">
                  <a:pos x="17" y="37"/>
                </a:cxn>
                <a:cxn ang="0">
                  <a:pos x="20" y="37"/>
                </a:cxn>
                <a:cxn ang="0">
                  <a:pos x="26" y="34"/>
                </a:cxn>
                <a:cxn ang="0">
                  <a:pos x="29" y="32"/>
                </a:cxn>
                <a:cxn ang="0">
                  <a:pos x="32" y="26"/>
                </a:cxn>
                <a:cxn ang="0">
                  <a:pos x="33" y="21"/>
                </a:cxn>
                <a:cxn ang="0">
                  <a:pos x="33" y="15"/>
                </a:cxn>
                <a:cxn ang="0">
                  <a:pos x="31" y="8"/>
                </a:cxn>
                <a:cxn ang="0">
                  <a:pos x="19" y="8"/>
                </a:cxn>
                <a:cxn ang="0">
                  <a:pos x="21" y="9"/>
                </a:cxn>
                <a:cxn ang="0">
                  <a:pos x="23" y="12"/>
                </a:cxn>
                <a:cxn ang="0">
                  <a:pos x="25" y="16"/>
                </a:cxn>
                <a:cxn ang="0">
                  <a:pos x="25" y="21"/>
                </a:cxn>
                <a:cxn ang="0">
                  <a:pos x="23" y="25"/>
                </a:cxn>
                <a:cxn ang="0">
                  <a:pos x="21" y="28"/>
                </a:cxn>
                <a:cxn ang="0">
                  <a:pos x="19" y="29"/>
                </a:cxn>
                <a:cxn ang="0">
                  <a:pos x="15" y="29"/>
                </a:cxn>
                <a:cxn ang="0">
                  <a:pos x="13" y="28"/>
                </a:cxn>
                <a:cxn ang="0">
                  <a:pos x="10" y="25"/>
                </a:cxn>
                <a:cxn ang="0">
                  <a:pos x="9" y="21"/>
                </a:cxn>
                <a:cxn ang="0">
                  <a:pos x="9" y="16"/>
                </a:cxn>
                <a:cxn ang="0">
                  <a:pos x="10" y="12"/>
                </a:cxn>
                <a:cxn ang="0">
                  <a:pos x="13" y="9"/>
                </a:cxn>
                <a:cxn ang="0">
                  <a:pos x="15" y="8"/>
                </a:cxn>
                <a:cxn ang="0">
                  <a:pos x="31" y="8"/>
                </a:cxn>
                <a:cxn ang="0">
                  <a:pos x="28" y="3"/>
                </a:cxn>
                <a:cxn ang="0">
                  <a:pos x="24" y="1"/>
                </a:cxn>
                <a:cxn ang="0">
                  <a:pos x="17" y="0"/>
                </a:cxn>
                <a:cxn ang="0">
                  <a:pos x="14" y="0"/>
                </a:cxn>
                <a:cxn ang="0">
                  <a:pos x="7" y="3"/>
                </a:cxn>
                <a:cxn ang="0">
                  <a:pos x="5" y="4"/>
                </a:cxn>
                <a:cxn ang="0">
                  <a:pos x="3" y="8"/>
                </a:cxn>
                <a:cxn ang="0">
                  <a:pos x="1" y="15"/>
                </a:cxn>
                <a:cxn ang="0">
                  <a:pos x="0" y="18"/>
                </a:cxn>
              </a:cxnLst>
              <a:rect l="0" t="0" r="r" b="b"/>
              <a:pathLst>
                <a:path w="34" h="38">
                  <a:moveTo>
                    <a:pt x="0" y="18"/>
                  </a:moveTo>
                  <a:lnTo>
                    <a:pt x="1" y="21"/>
                  </a:lnTo>
                  <a:lnTo>
                    <a:pt x="1" y="22"/>
                  </a:lnTo>
                  <a:lnTo>
                    <a:pt x="2" y="26"/>
                  </a:lnTo>
                  <a:lnTo>
                    <a:pt x="3" y="29"/>
                  </a:lnTo>
                  <a:lnTo>
                    <a:pt x="3" y="30"/>
                  </a:lnTo>
                  <a:lnTo>
                    <a:pt x="5" y="32"/>
                  </a:lnTo>
                  <a:lnTo>
                    <a:pt x="7" y="34"/>
                  </a:lnTo>
                  <a:lnTo>
                    <a:pt x="10" y="35"/>
                  </a:lnTo>
                  <a:lnTo>
                    <a:pt x="14" y="37"/>
                  </a:lnTo>
                  <a:lnTo>
                    <a:pt x="15" y="37"/>
                  </a:lnTo>
                  <a:lnTo>
                    <a:pt x="17" y="37"/>
                  </a:lnTo>
                  <a:lnTo>
                    <a:pt x="19" y="37"/>
                  </a:lnTo>
                  <a:lnTo>
                    <a:pt x="20" y="37"/>
                  </a:lnTo>
                  <a:lnTo>
                    <a:pt x="24" y="35"/>
                  </a:lnTo>
                  <a:lnTo>
                    <a:pt x="26" y="34"/>
                  </a:lnTo>
                  <a:lnTo>
                    <a:pt x="28" y="33"/>
                  </a:lnTo>
                  <a:lnTo>
                    <a:pt x="29" y="32"/>
                  </a:lnTo>
                  <a:lnTo>
                    <a:pt x="31" y="29"/>
                  </a:lnTo>
                  <a:lnTo>
                    <a:pt x="32" y="26"/>
                  </a:lnTo>
                  <a:lnTo>
                    <a:pt x="33" y="22"/>
                  </a:lnTo>
                  <a:lnTo>
                    <a:pt x="33" y="21"/>
                  </a:lnTo>
                  <a:lnTo>
                    <a:pt x="33" y="18"/>
                  </a:lnTo>
                  <a:lnTo>
                    <a:pt x="33" y="15"/>
                  </a:lnTo>
                  <a:lnTo>
                    <a:pt x="32" y="10"/>
                  </a:lnTo>
                  <a:lnTo>
                    <a:pt x="31" y="8"/>
                  </a:lnTo>
                  <a:lnTo>
                    <a:pt x="17" y="8"/>
                  </a:lnTo>
                  <a:lnTo>
                    <a:pt x="19" y="8"/>
                  </a:lnTo>
                  <a:lnTo>
                    <a:pt x="20" y="9"/>
                  </a:lnTo>
                  <a:lnTo>
                    <a:pt x="21" y="9"/>
                  </a:lnTo>
                  <a:lnTo>
                    <a:pt x="22" y="10"/>
                  </a:lnTo>
                  <a:lnTo>
                    <a:pt x="23" y="12"/>
                  </a:lnTo>
                  <a:lnTo>
                    <a:pt x="24" y="14"/>
                  </a:lnTo>
                  <a:lnTo>
                    <a:pt x="25" y="16"/>
                  </a:lnTo>
                  <a:lnTo>
                    <a:pt x="25" y="18"/>
                  </a:lnTo>
                  <a:lnTo>
                    <a:pt x="25" y="21"/>
                  </a:lnTo>
                  <a:lnTo>
                    <a:pt x="24" y="23"/>
                  </a:lnTo>
                  <a:lnTo>
                    <a:pt x="23" y="25"/>
                  </a:lnTo>
                  <a:lnTo>
                    <a:pt x="22" y="27"/>
                  </a:lnTo>
                  <a:lnTo>
                    <a:pt x="21" y="28"/>
                  </a:lnTo>
                  <a:lnTo>
                    <a:pt x="20" y="28"/>
                  </a:lnTo>
                  <a:lnTo>
                    <a:pt x="19" y="29"/>
                  </a:lnTo>
                  <a:lnTo>
                    <a:pt x="17" y="29"/>
                  </a:lnTo>
                  <a:lnTo>
                    <a:pt x="15" y="29"/>
                  </a:lnTo>
                  <a:lnTo>
                    <a:pt x="14" y="28"/>
                  </a:lnTo>
                  <a:lnTo>
                    <a:pt x="13" y="28"/>
                  </a:lnTo>
                  <a:lnTo>
                    <a:pt x="11" y="27"/>
                  </a:lnTo>
                  <a:lnTo>
                    <a:pt x="10" y="25"/>
                  </a:lnTo>
                  <a:lnTo>
                    <a:pt x="9" y="23"/>
                  </a:lnTo>
                  <a:lnTo>
                    <a:pt x="9" y="21"/>
                  </a:lnTo>
                  <a:lnTo>
                    <a:pt x="9" y="18"/>
                  </a:lnTo>
                  <a:lnTo>
                    <a:pt x="9" y="16"/>
                  </a:lnTo>
                  <a:lnTo>
                    <a:pt x="9" y="14"/>
                  </a:lnTo>
                  <a:lnTo>
                    <a:pt x="10" y="12"/>
                  </a:lnTo>
                  <a:lnTo>
                    <a:pt x="11" y="10"/>
                  </a:lnTo>
                  <a:lnTo>
                    <a:pt x="13" y="9"/>
                  </a:lnTo>
                  <a:lnTo>
                    <a:pt x="14" y="9"/>
                  </a:lnTo>
                  <a:lnTo>
                    <a:pt x="15" y="8"/>
                  </a:lnTo>
                  <a:lnTo>
                    <a:pt x="17" y="8"/>
                  </a:lnTo>
                  <a:lnTo>
                    <a:pt x="31" y="8"/>
                  </a:lnTo>
                  <a:lnTo>
                    <a:pt x="29" y="4"/>
                  </a:lnTo>
                  <a:lnTo>
                    <a:pt x="28" y="3"/>
                  </a:lnTo>
                  <a:lnTo>
                    <a:pt x="26" y="3"/>
                  </a:lnTo>
                  <a:lnTo>
                    <a:pt x="24" y="1"/>
                  </a:lnTo>
                  <a:lnTo>
                    <a:pt x="20" y="0"/>
                  </a:lnTo>
                  <a:lnTo>
                    <a:pt x="17" y="0"/>
                  </a:lnTo>
                  <a:lnTo>
                    <a:pt x="15" y="0"/>
                  </a:lnTo>
                  <a:lnTo>
                    <a:pt x="14" y="0"/>
                  </a:lnTo>
                  <a:lnTo>
                    <a:pt x="10" y="1"/>
                  </a:lnTo>
                  <a:lnTo>
                    <a:pt x="7" y="3"/>
                  </a:lnTo>
                  <a:lnTo>
                    <a:pt x="6" y="3"/>
                  </a:lnTo>
                  <a:lnTo>
                    <a:pt x="5" y="4"/>
                  </a:lnTo>
                  <a:lnTo>
                    <a:pt x="3" y="6"/>
                  </a:lnTo>
                  <a:lnTo>
                    <a:pt x="3" y="8"/>
                  </a:lnTo>
                  <a:lnTo>
                    <a:pt x="2" y="10"/>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5" name="Freeform 1595"/>
            <p:cNvSpPr>
              <a:spLocks/>
            </p:cNvSpPr>
            <p:nvPr/>
          </p:nvSpPr>
          <p:spPr bwMode="auto">
            <a:xfrm>
              <a:off x="2885" y="3989"/>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7" y="31"/>
                </a:cxn>
                <a:cxn ang="0">
                  <a:pos x="29" y="28"/>
                </a:cxn>
                <a:cxn ang="0">
                  <a:pos x="29" y="22"/>
                </a:cxn>
                <a:cxn ang="0">
                  <a:pos x="27" y="19"/>
                </a:cxn>
                <a:cxn ang="0">
                  <a:pos x="25" y="17"/>
                </a:cxn>
                <a:cxn ang="0">
                  <a:pos x="18" y="15"/>
                </a:cxn>
                <a:cxn ang="0">
                  <a:pos x="12" y="13"/>
                </a:cxn>
                <a:cxn ang="0">
                  <a:pos x="9" y="11"/>
                </a:cxn>
                <a:cxn ang="0">
                  <a:pos x="9" y="9"/>
                </a:cxn>
                <a:cxn ang="0">
                  <a:pos x="11" y="8"/>
                </a:cxn>
                <a:cxn ang="0">
                  <a:pos x="14" y="7"/>
                </a:cxn>
                <a:cxn ang="0">
                  <a:pos x="17" y="8"/>
                </a:cxn>
                <a:cxn ang="0">
                  <a:pos x="19" y="9"/>
                </a:cxn>
                <a:cxn ang="0">
                  <a:pos x="20" y="11"/>
                </a:cxn>
                <a:cxn ang="0">
                  <a:pos x="28" y="9"/>
                </a:cxn>
                <a:cxn ang="0">
                  <a:pos x="26" y="4"/>
                </a:cxn>
                <a:cxn ang="0">
                  <a:pos x="22" y="2"/>
                </a:cxn>
                <a:cxn ang="0">
                  <a:pos x="17" y="0"/>
                </a:cxn>
                <a:cxn ang="0">
                  <a:pos x="11" y="0"/>
                </a:cxn>
                <a:cxn ang="0">
                  <a:pos x="7" y="2"/>
                </a:cxn>
                <a:cxn ang="0">
                  <a:pos x="3" y="4"/>
                </a:cxn>
                <a:cxn ang="0">
                  <a:pos x="1" y="9"/>
                </a:cxn>
                <a:cxn ang="0">
                  <a:pos x="1" y="14"/>
                </a:cxn>
                <a:cxn ang="0">
                  <a:pos x="2" y="16"/>
                </a:cxn>
                <a:cxn ang="0">
                  <a:pos x="5" y="19"/>
                </a:cxn>
                <a:cxn ang="0">
                  <a:pos x="12" y="22"/>
                </a:cxn>
                <a:cxn ang="0">
                  <a:pos x="20" y="25"/>
                </a:cxn>
                <a:cxn ang="0">
                  <a:pos x="20" y="28"/>
                </a:cxn>
                <a:cxn ang="0">
                  <a:pos x="17" y="29"/>
                </a:cxn>
                <a:cxn ang="0">
                  <a:pos x="13" y="29"/>
                </a:cxn>
                <a:cxn ang="0">
                  <a:pos x="11" y="29"/>
                </a:cxn>
                <a:cxn ang="0">
                  <a:pos x="10" y="28"/>
                </a:cxn>
                <a:cxn ang="0">
                  <a:pos x="9" y="26"/>
                </a:cxn>
                <a:cxn ang="0">
                  <a:pos x="0" y="24"/>
                </a:cxn>
              </a:cxnLst>
              <a:rect l="0" t="0" r="r" b="b"/>
              <a:pathLst>
                <a:path w="30" h="38">
                  <a:moveTo>
                    <a:pt x="0" y="24"/>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6" y="34"/>
                  </a:lnTo>
                  <a:lnTo>
                    <a:pt x="27" y="32"/>
                  </a:lnTo>
                  <a:lnTo>
                    <a:pt x="27" y="31"/>
                  </a:lnTo>
                  <a:lnTo>
                    <a:pt x="28" y="30"/>
                  </a:lnTo>
                  <a:lnTo>
                    <a:pt x="29" y="28"/>
                  </a:lnTo>
                  <a:lnTo>
                    <a:pt x="29" y="25"/>
                  </a:lnTo>
                  <a:lnTo>
                    <a:pt x="29" y="22"/>
                  </a:lnTo>
                  <a:lnTo>
                    <a:pt x="28" y="21"/>
                  </a:lnTo>
                  <a:lnTo>
                    <a:pt x="27" y="19"/>
                  </a:lnTo>
                  <a:lnTo>
                    <a:pt x="27" y="18"/>
                  </a:lnTo>
                  <a:lnTo>
                    <a:pt x="25" y="17"/>
                  </a:lnTo>
                  <a:lnTo>
                    <a:pt x="23" y="16"/>
                  </a:lnTo>
                  <a:lnTo>
                    <a:pt x="18" y="15"/>
                  </a:lnTo>
                  <a:lnTo>
                    <a:pt x="14" y="13"/>
                  </a:lnTo>
                  <a:lnTo>
                    <a:pt x="12" y="13"/>
                  </a:lnTo>
                  <a:lnTo>
                    <a:pt x="10" y="11"/>
                  </a:lnTo>
                  <a:lnTo>
                    <a:pt x="9" y="11"/>
                  </a:lnTo>
                  <a:lnTo>
                    <a:pt x="9" y="10"/>
                  </a:lnTo>
                  <a:lnTo>
                    <a:pt x="9" y="9"/>
                  </a:lnTo>
                  <a:lnTo>
                    <a:pt x="10" y="9"/>
                  </a:lnTo>
                  <a:lnTo>
                    <a:pt x="11" y="8"/>
                  </a:lnTo>
                  <a:lnTo>
                    <a:pt x="12" y="7"/>
                  </a:lnTo>
                  <a:lnTo>
                    <a:pt x="14" y="7"/>
                  </a:lnTo>
                  <a:lnTo>
                    <a:pt x="17" y="7"/>
                  </a:lnTo>
                  <a:lnTo>
                    <a:pt x="17" y="8"/>
                  </a:lnTo>
                  <a:lnTo>
                    <a:pt x="18" y="8"/>
                  </a:lnTo>
                  <a:lnTo>
                    <a:pt x="19" y="9"/>
                  </a:lnTo>
                  <a:lnTo>
                    <a:pt x="19" y="9"/>
                  </a:lnTo>
                  <a:lnTo>
                    <a:pt x="20" y="11"/>
                  </a:lnTo>
                  <a:lnTo>
                    <a:pt x="28" y="11"/>
                  </a:lnTo>
                  <a:lnTo>
                    <a:pt x="28" y="9"/>
                  </a:lnTo>
                  <a:lnTo>
                    <a:pt x="27" y="7"/>
                  </a:lnTo>
                  <a:lnTo>
                    <a:pt x="26" y="4"/>
                  </a:lnTo>
                  <a:lnTo>
                    <a:pt x="24" y="3"/>
                  </a:lnTo>
                  <a:lnTo>
                    <a:pt x="22" y="2"/>
                  </a:lnTo>
                  <a:lnTo>
                    <a:pt x="20" y="1"/>
                  </a:lnTo>
                  <a:lnTo>
                    <a:pt x="17" y="0"/>
                  </a:lnTo>
                  <a:lnTo>
                    <a:pt x="14" y="0"/>
                  </a:lnTo>
                  <a:lnTo>
                    <a:pt x="11" y="0"/>
                  </a:lnTo>
                  <a:lnTo>
                    <a:pt x="8" y="1"/>
                  </a:lnTo>
                  <a:lnTo>
                    <a:pt x="7" y="2"/>
                  </a:lnTo>
                  <a:lnTo>
                    <a:pt x="4" y="3"/>
                  </a:lnTo>
                  <a:lnTo>
                    <a:pt x="3" y="4"/>
                  </a:lnTo>
                  <a:lnTo>
                    <a:pt x="2" y="7"/>
                  </a:lnTo>
                  <a:lnTo>
                    <a:pt x="1" y="9"/>
                  </a:lnTo>
                  <a:lnTo>
                    <a:pt x="1" y="11"/>
                  </a:lnTo>
                  <a:lnTo>
                    <a:pt x="1" y="14"/>
                  </a:lnTo>
                  <a:lnTo>
                    <a:pt x="2" y="15"/>
                  </a:lnTo>
                  <a:lnTo>
                    <a:pt x="2" y="16"/>
                  </a:lnTo>
                  <a:lnTo>
                    <a:pt x="3" y="18"/>
                  </a:lnTo>
                  <a:lnTo>
                    <a:pt x="5" y="19"/>
                  </a:lnTo>
                  <a:lnTo>
                    <a:pt x="7" y="20"/>
                  </a:lnTo>
                  <a:lnTo>
                    <a:pt x="12" y="22"/>
                  </a:lnTo>
                  <a:lnTo>
                    <a:pt x="18" y="23"/>
                  </a:lnTo>
                  <a:lnTo>
                    <a:pt x="20" y="25"/>
                  </a:lnTo>
                  <a:lnTo>
                    <a:pt x="21" y="27"/>
                  </a:lnTo>
                  <a:lnTo>
                    <a:pt x="20" y="28"/>
                  </a:lnTo>
                  <a:lnTo>
                    <a:pt x="19" y="28"/>
                  </a:lnTo>
                  <a:lnTo>
                    <a:pt x="17" y="29"/>
                  </a:lnTo>
                  <a:lnTo>
                    <a:pt x="15" y="30"/>
                  </a:lnTo>
                  <a:lnTo>
                    <a:pt x="13" y="29"/>
                  </a:lnTo>
                  <a:lnTo>
                    <a:pt x="12" y="29"/>
                  </a:lnTo>
                  <a:lnTo>
                    <a:pt x="11" y="29"/>
                  </a:lnTo>
                  <a:lnTo>
                    <a:pt x="10" y="28"/>
                  </a:lnTo>
                  <a:lnTo>
                    <a:pt x="10" y="28"/>
                  </a:lnTo>
                  <a:lnTo>
                    <a:pt x="9" y="27"/>
                  </a:lnTo>
                  <a:lnTo>
                    <a:pt x="9"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6" name="Freeform 1596"/>
            <p:cNvSpPr>
              <a:spLocks/>
            </p:cNvSpPr>
            <p:nvPr/>
          </p:nvSpPr>
          <p:spPr bwMode="auto">
            <a:xfrm>
              <a:off x="2927" y="3989"/>
              <a:ext cx="31" cy="38"/>
            </a:xfrm>
            <a:custGeom>
              <a:avLst/>
              <a:gdLst/>
              <a:ahLst/>
              <a:cxnLst>
                <a:cxn ang="0">
                  <a:pos x="21" y="33"/>
                </a:cxn>
                <a:cxn ang="0">
                  <a:pos x="22" y="35"/>
                </a:cxn>
                <a:cxn ang="0">
                  <a:pos x="30" y="34"/>
                </a:cxn>
                <a:cxn ang="0">
                  <a:pos x="29" y="34"/>
                </a:cxn>
                <a:cxn ang="0">
                  <a:pos x="28" y="32"/>
                </a:cxn>
                <a:cxn ang="0">
                  <a:pos x="28" y="29"/>
                </a:cxn>
                <a:cxn ang="0">
                  <a:pos x="20" y="19"/>
                </a:cxn>
                <a:cxn ang="0">
                  <a:pos x="20" y="23"/>
                </a:cxn>
                <a:cxn ang="0">
                  <a:pos x="19" y="27"/>
                </a:cxn>
                <a:cxn ang="0">
                  <a:pos x="18" y="28"/>
                </a:cxn>
                <a:cxn ang="0">
                  <a:pos x="14" y="30"/>
                </a:cxn>
                <a:cxn ang="0">
                  <a:pos x="12" y="30"/>
                </a:cxn>
                <a:cxn ang="0">
                  <a:pos x="9" y="28"/>
                </a:cxn>
                <a:cxn ang="0">
                  <a:pos x="8" y="27"/>
                </a:cxn>
                <a:cxn ang="0">
                  <a:pos x="8" y="25"/>
                </a:cxn>
                <a:cxn ang="0">
                  <a:pos x="9" y="22"/>
                </a:cxn>
                <a:cxn ang="0">
                  <a:pos x="13" y="22"/>
                </a:cxn>
                <a:cxn ang="0">
                  <a:pos x="18" y="20"/>
                </a:cxn>
                <a:cxn ang="0">
                  <a:pos x="28" y="19"/>
                </a:cxn>
                <a:cxn ang="0">
                  <a:pos x="28" y="8"/>
                </a:cxn>
                <a:cxn ang="0">
                  <a:pos x="27" y="3"/>
                </a:cxn>
                <a:cxn ang="0">
                  <a:pos x="23" y="1"/>
                </a:cxn>
                <a:cxn ang="0">
                  <a:pos x="18" y="0"/>
                </a:cxn>
                <a:cxn ang="0">
                  <a:pos x="12" y="0"/>
                </a:cxn>
                <a:cxn ang="0">
                  <a:pos x="7" y="2"/>
                </a:cxn>
                <a:cxn ang="0">
                  <a:pos x="3" y="4"/>
                </a:cxn>
                <a:cxn ang="0">
                  <a:pos x="2" y="9"/>
                </a:cxn>
                <a:cxn ang="0">
                  <a:pos x="1" y="12"/>
                </a:cxn>
                <a:cxn ang="0">
                  <a:pos x="9" y="11"/>
                </a:cxn>
                <a:cxn ang="0">
                  <a:pos x="11" y="8"/>
                </a:cxn>
                <a:cxn ang="0">
                  <a:pos x="15" y="7"/>
                </a:cxn>
                <a:cxn ang="0">
                  <a:pos x="19" y="8"/>
                </a:cxn>
                <a:cxn ang="0">
                  <a:pos x="20" y="11"/>
                </a:cxn>
                <a:cxn ang="0">
                  <a:pos x="19" y="13"/>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5" y="36"/>
                </a:cxn>
                <a:cxn ang="0">
                  <a:pos x="18" y="34"/>
                </a:cxn>
                <a:cxn ang="0">
                  <a:pos x="19" y="33"/>
                </a:cxn>
              </a:cxnLst>
              <a:rect l="0" t="0" r="r" b="b"/>
              <a:pathLst>
                <a:path w="31" h="38">
                  <a:moveTo>
                    <a:pt x="21" y="31"/>
                  </a:moveTo>
                  <a:lnTo>
                    <a:pt x="21" y="33"/>
                  </a:lnTo>
                  <a:lnTo>
                    <a:pt x="21" y="34"/>
                  </a:lnTo>
                  <a:lnTo>
                    <a:pt x="22" y="35"/>
                  </a:lnTo>
                  <a:lnTo>
                    <a:pt x="30" y="35"/>
                  </a:lnTo>
                  <a:lnTo>
                    <a:pt x="30" y="34"/>
                  </a:lnTo>
                  <a:lnTo>
                    <a:pt x="30" y="34"/>
                  </a:lnTo>
                  <a:lnTo>
                    <a:pt x="29" y="34"/>
                  </a:lnTo>
                  <a:lnTo>
                    <a:pt x="29" y="33"/>
                  </a:lnTo>
                  <a:lnTo>
                    <a:pt x="28" y="32"/>
                  </a:lnTo>
                  <a:lnTo>
                    <a:pt x="28" y="31"/>
                  </a:lnTo>
                  <a:lnTo>
                    <a:pt x="28" y="29"/>
                  </a:lnTo>
                  <a:lnTo>
                    <a:pt x="28" y="19"/>
                  </a:lnTo>
                  <a:lnTo>
                    <a:pt x="20" y="19"/>
                  </a:lnTo>
                  <a:lnTo>
                    <a:pt x="20" y="22"/>
                  </a:lnTo>
                  <a:lnTo>
                    <a:pt x="20" y="23"/>
                  </a:lnTo>
                  <a:lnTo>
                    <a:pt x="20" y="25"/>
                  </a:lnTo>
                  <a:lnTo>
                    <a:pt x="19" y="27"/>
                  </a:lnTo>
                  <a:lnTo>
                    <a:pt x="18" y="28"/>
                  </a:lnTo>
                  <a:lnTo>
                    <a:pt x="18" y="28"/>
                  </a:lnTo>
                  <a:lnTo>
                    <a:pt x="16" y="29"/>
                  </a:lnTo>
                  <a:lnTo>
                    <a:pt x="14" y="30"/>
                  </a:lnTo>
                  <a:lnTo>
                    <a:pt x="13" y="30"/>
                  </a:lnTo>
                  <a:lnTo>
                    <a:pt x="12" y="30"/>
                  </a:lnTo>
                  <a:lnTo>
                    <a:pt x="11" y="29"/>
                  </a:lnTo>
                  <a:lnTo>
                    <a:pt x="9" y="28"/>
                  </a:lnTo>
                  <a:lnTo>
                    <a:pt x="9" y="28"/>
                  </a:lnTo>
                  <a:lnTo>
                    <a:pt x="8" y="27"/>
                  </a:lnTo>
                  <a:lnTo>
                    <a:pt x="8" y="26"/>
                  </a:lnTo>
                  <a:lnTo>
                    <a:pt x="8" y="25"/>
                  </a:lnTo>
                  <a:lnTo>
                    <a:pt x="8" y="24"/>
                  </a:lnTo>
                  <a:lnTo>
                    <a:pt x="9" y="22"/>
                  </a:lnTo>
                  <a:lnTo>
                    <a:pt x="11" y="22"/>
                  </a:lnTo>
                  <a:lnTo>
                    <a:pt x="13" y="22"/>
                  </a:lnTo>
                  <a:lnTo>
                    <a:pt x="16" y="21"/>
                  </a:lnTo>
                  <a:lnTo>
                    <a:pt x="18" y="20"/>
                  </a:lnTo>
                  <a:lnTo>
                    <a:pt x="20" y="19"/>
                  </a:lnTo>
                  <a:lnTo>
                    <a:pt x="28" y="19"/>
                  </a:lnTo>
                  <a:lnTo>
                    <a:pt x="28" y="9"/>
                  </a:lnTo>
                  <a:lnTo>
                    <a:pt x="28" y="8"/>
                  </a:lnTo>
                  <a:lnTo>
                    <a:pt x="28" y="5"/>
                  </a:lnTo>
                  <a:lnTo>
                    <a:pt x="27" y="3"/>
                  </a:lnTo>
                  <a:lnTo>
                    <a:pt x="25" y="3"/>
                  </a:lnTo>
                  <a:lnTo>
                    <a:pt x="23" y="1"/>
                  </a:lnTo>
                  <a:lnTo>
                    <a:pt x="21" y="1"/>
                  </a:lnTo>
                  <a:lnTo>
                    <a:pt x="18" y="0"/>
                  </a:lnTo>
                  <a:lnTo>
                    <a:pt x="15" y="0"/>
                  </a:lnTo>
                  <a:lnTo>
                    <a:pt x="12" y="0"/>
                  </a:lnTo>
                  <a:lnTo>
                    <a:pt x="9" y="1"/>
                  </a:lnTo>
                  <a:lnTo>
                    <a:pt x="7" y="2"/>
                  </a:lnTo>
                  <a:lnTo>
                    <a:pt x="5" y="3"/>
                  </a:lnTo>
                  <a:lnTo>
                    <a:pt x="3" y="4"/>
                  </a:lnTo>
                  <a:lnTo>
                    <a:pt x="3" y="6"/>
                  </a:lnTo>
                  <a:lnTo>
                    <a:pt x="2" y="9"/>
                  </a:lnTo>
                  <a:lnTo>
                    <a:pt x="1" y="11"/>
                  </a:lnTo>
                  <a:lnTo>
                    <a:pt x="1" y="12"/>
                  </a:lnTo>
                  <a:lnTo>
                    <a:pt x="9" y="12"/>
                  </a:lnTo>
                  <a:lnTo>
                    <a:pt x="9" y="11"/>
                  </a:lnTo>
                  <a:lnTo>
                    <a:pt x="10" y="9"/>
                  </a:lnTo>
                  <a:lnTo>
                    <a:pt x="11" y="8"/>
                  </a:lnTo>
                  <a:lnTo>
                    <a:pt x="13" y="8"/>
                  </a:lnTo>
                  <a:lnTo>
                    <a:pt x="15" y="7"/>
                  </a:lnTo>
                  <a:lnTo>
                    <a:pt x="18" y="8"/>
                  </a:lnTo>
                  <a:lnTo>
                    <a:pt x="19" y="8"/>
                  </a:lnTo>
                  <a:lnTo>
                    <a:pt x="20" y="9"/>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5" y="36"/>
                  </a:lnTo>
                  <a:lnTo>
                    <a:pt x="16" y="35"/>
                  </a:lnTo>
                  <a:lnTo>
                    <a:pt x="18" y="34"/>
                  </a:lnTo>
                  <a:lnTo>
                    <a:pt x="18" y="34"/>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7" name="Freeform 1597"/>
            <p:cNvSpPr>
              <a:spLocks/>
            </p:cNvSpPr>
            <p:nvPr/>
          </p:nvSpPr>
          <p:spPr bwMode="auto">
            <a:xfrm>
              <a:off x="2973" y="3989"/>
              <a:ext cx="29" cy="36"/>
            </a:xfrm>
            <a:custGeom>
              <a:avLst/>
              <a:gdLst/>
              <a:ahLst/>
              <a:cxnLst>
                <a:cxn ang="0">
                  <a:pos x="0" y="35"/>
                </a:cxn>
                <a:cxn ang="0">
                  <a:pos x="8" y="35"/>
                </a:cxn>
                <a:cxn ang="0">
                  <a:pos x="8" y="15"/>
                </a:cxn>
                <a:cxn ang="0">
                  <a:pos x="8" y="14"/>
                </a:cxn>
                <a:cxn ang="0">
                  <a:pos x="8" y="12"/>
                </a:cxn>
                <a:cxn ang="0">
                  <a:pos x="9" y="11"/>
                </a:cxn>
                <a:cxn ang="0">
                  <a:pos x="10" y="9"/>
                </a:cxn>
                <a:cxn ang="0">
                  <a:pos x="12" y="9"/>
                </a:cxn>
                <a:cxn ang="0">
                  <a:pos x="13" y="8"/>
                </a:cxn>
                <a:cxn ang="0">
                  <a:pos x="15" y="8"/>
                </a:cxn>
                <a:cxn ang="0">
                  <a:pos x="16" y="8"/>
                </a:cxn>
                <a:cxn ang="0">
                  <a:pos x="17" y="8"/>
                </a:cxn>
                <a:cxn ang="0">
                  <a:pos x="18" y="9"/>
                </a:cxn>
                <a:cxn ang="0">
                  <a:pos x="19" y="9"/>
                </a:cxn>
                <a:cxn ang="0">
                  <a:pos x="19" y="10"/>
                </a:cxn>
                <a:cxn ang="0">
                  <a:pos x="20" y="12"/>
                </a:cxn>
                <a:cxn ang="0">
                  <a:pos x="20" y="15"/>
                </a:cxn>
                <a:cxn ang="0">
                  <a:pos x="20" y="35"/>
                </a:cxn>
                <a:cxn ang="0">
                  <a:pos x="28" y="35"/>
                </a:cxn>
                <a:cxn ang="0">
                  <a:pos x="28" y="12"/>
                </a:cxn>
                <a:cxn ang="0">
                  <a:pos x="28" y="9"/>
                </a:cxn>
                <a:cxn ang="0">
                  <a:pos x="28" y="7"/>
                </a:cxn>
                <a:cxn ang="0">
                  <a:pos x="26" y="4"/>
                </a:cxn>
                <a:cxn ang="0">
                  <a:pos x="26" y="3"/>
                </a:cxn>
                <a:cxn ang="0">
                  <a:pos x="24" y="2"/>
                </a:cxn>
                <a:cxn ang="0">
                  <a:pos x="22" y="1"/>
                </a:cxn>
                <a:cxn ang="0">
                  <a:pos x="21" y="0"/>
                </a:cxn>
                <a:cxn ang="0">
                  <a:pos x="18" y="0"/>
                </a:cxn>
                <a:cxn ang="0">
                  <a:pos x="15" y="1"/>
                </a:cxn>
                <a:cxn ang="0">
                  <a:pos x="14" y="1"/>
                </a:cxn>
                <a:cxn ang="0">
                  <a:pos x="12" y="2"/>
                </a:cxn>
                <a:cxn ang="0">
                  <a:pos x="10" y="3"/>
                </a:cxn>
                <a:cxn ang="0">
                  <a:pos x="8" y="5"/>
                </a:cxn>
                <a:cxn ang="0">
                  <a:pos x="8" y="1"/>
                </a:cxn>
                <a:cxn ang="0">
                  <a:pos x="0" y="1"/>
                </a:cxn>
                <a:cxn ang="0">
                  <a:pos x="0" y="35"/>
                </a:cxn>
              </a:cxnLst>
              <a:rect l="0" t="0" r="r" b="b"/>
              <a:pathLst>
                <a:path w="29" h="36">
                  <a:moveTo>
                    <a:pt x="0" y="35"/>
                  </a:moveTo>
                  <a:lnTo>
                    <a:pt x="8" y="35"/>
                  </a:lnTo>
                  <a:lnTo>
                    <a:pt x="8" y="15"/>
                  </a:lnTo>
                  <a:lnTo>
                    <a:pt x="8" y="14"/>
                  </a:lnTo>
                  <a:lnTo>
                    <a:pt x="8" y="12"/>
                  </a:lnTo>
                  <a:lnTo>
                    <a:pt x="9" y="11"/>
                  </a:lnTo>
                  <a:lnTo>
                    <a:pt x="10" y="9"/>
                  </a:lnTo>
                  <a:lnTo>
                    <a:pt x="12" y="9"/>
                  </a:lnTo>
                  <a:lnTo>
                    <a:pt x="13" y="8"/>
                  </a:lnTo>
                  <a:lnTo>
                    <a:pt x="15" y="8"/>
                  </a:lnTo>
                  <a:lnTo>
                    <a:pt x="16" y="8"/>
                  </a:lnTo>
                  <a:lnTo>
                    <a:pt x="17" y="8"/>
                  </a:lnTo>
                  <a:lnTo>
                    <a:pt x="18" y="9"/>
                  </a:lnTo>
                  <a:lnTo>
                    <a:pt x="19" y="9"/>
                  </a:lnTo>
                  <a:lnTo>
                    <a:pt x="19" y="10"/>
                  </a:lnTo>
                  <a:lnTo>
                    <a:pt x="20" y="12"/>
                  </a:lnTo>
                  <a:lnTo>
                    <a:pt x="20" y="15"/>
                  </a:lnTo>
                  <a:lnTo>
                    <a:pt x="20" y="35"/>
                  </a:lnTo>
                  <a:lnTo>
                    <a:pt x="28" y="35"/>
                  </a:lnTo>
                  <a:lnTo>
                    <a:pt x="28" y="12"/>
                  </a:lnTo>
                  <a:lnTo>
                    <a:pt x="28" y="9"/>
                  </a:lnTo>
                  <a:lnTo>
                    <a:pt x="28" y="7"/>
                  </a:lnTo>
                  <a:lnTo>
                    <a:pt x="26" y="4"/>
                  </a:lnTo>
                  <a:lnTo>
                    <a:pt x="26" y="3"/>
                  </a:lnTo>
                  <a:lnTo>
                    <a:pt x="24" y="2"/>
                  </a:lnTo>
                  <a:lnTo>
                    <a:pt x="22" y="1"/>
                  </a:lnTo>
                  <a:lnTo>
                    <a:pt x="21" y="0"/>
                  </a:lnTo>
                  <a:lnTo>
                    <a:pt x="18" y="0"/>
                  </a:lnTo>
                  <a:lnTo>
                    <a:pt x="15" y="1"/>
                  </a:lnTo>
                  <a:lnTo>
                    <a:pt x="14"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8" name="Freeform 1598"/>
            <p:cNvSpPr>
              <a:spLocks/>
            </p:cNvSpPr>
            <p:nvPr/>
          </p:nvSpPr>
          <p:spPr bwMode="auto">
            <a:xfrm>
              <a:off x="3019" y="3990"/>
              <a:ext cx="5" cy="36"/>
            </a:xfrm>
            <a:custGeom>
              <a:avLst/>
              <a:gdLst/>
              <a:ahLst/>
              <a:cxnLst>
                <a:cxn ang="0">
                  <a:pos x="0" y="35"/>
                </a:cxn>
                <a:cxn ang="0">
                  <a:pos x="4" y="35"/>
                </a:cxn>
                <a:cxn ang="0">
                  <a:pos x="4" y="0"/>
                </a:cxn>
                <a:cxn ang="0">
                  <a:pos x="0" y="0"/>
                </a:cxn>
                <a:cxn ang="0">
                  <a:pos x="0" y="35"/>
                </a:cxn>
              </a:cxnLst>
              <a:rect l="0" t="0" r="r" b="b"/>
              <a:pathLst>
                <a:path w="5" h="36">
                  <a:moveTo>
                    <a:pt x="0" y="35"/>
                  </a:moveTo>
                  <a:lnTo>
                    <a:pt x="4" y="35"/>
                  </a:lnTo>
                  <a:lnTo>
                    <a:pt x="4" y="0"/>
                  </a:lnTo>
                  <a:lnTo>
                    <a:pt x="0" y="0"/>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79" name="Freeform 1599"/>
            <p:cNvSpPr>
              <a:spLocks/>
            </p:cNvSpPr>
            <p:nvPr/>
          </p:nvSpPr>
          <p:spPr bwMode="auto">
            <a:xfrm>
              <a:off x="3019" y="3976"/>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0" name="Freeform 1600"/>
            <p:cNvSpPr>
              <a:spLocks/>
            </p:cNvSpPr>
            <p:nvPr/>
          </p:nvSpPr>
          <p:spPr bwMode="auto">
            <a:xfrm>
              <a:off x="3037" y="3979"/>
              <a:ext cx="16" cy="47"/>
            </a:xfrm>
            <a:custGeom>
              <a:avLst/>
              <a:gdLst/>
              <a:ahLst/>
              <a:cxnLst>
                <a:cxn ang="0">
                  <a:pos x="15" y="46"/>
                </a:cxn>
                <a:cxn ang="0">
                  <a:pos x="15" y="39"/>
                </a:cxn>
                <a:cxn ang="0">
                  <a:pos x="14" y="39"/>
                </a:cxn>
                <a:cxn ang="0">
                  <a:pos x="12" y="38"/>
                </a:cxn>
                <a:cxn ang="0">
                  <a:pos x="11" y="38"/>
                </a:cxn>
                <a:cxn ang="0">
                  <a:pos x="11" y="38"/>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8"/>
                </a:cxn>
                <a:cxn ang="0">
                  <a:pos x="4" y="40"/>
                </a:cxn>
                <a:cxn ang="0">
                  <a:pos x="4" y="41"/>
                </a:cxn>
                <a:cxn ang="0">
                  <a:pos x="4" y="42"/>
                </a:cxn>
                <a:cxn ang="0">
                  <a:pos x="5" y="43"/>
                </a:cxn>
                <a:cxn ang="0">
                  <a:pos x="6" y="45"/>
                </a:cxn>
                <a:cxn ang="0">
                  <a:pos x="7" y="45"/>
                </a:cxn>
                <a:cxn ang="0">
                  <a:pos x="9" y="46"/>
                </a:cxn>
                <a:cxn ang="0">
                  <a:pos x="11" y="46"/>
                </a:cxn>
                <a:cxn ang="0">
                  <a:pos x="15" y="46"/>
                </a:cxn>
              </a:cxnLst>
              <a:rect l="0" t="0" r="r" b="b"/>
              <a:pathLst>
                <a:path w="16" h="47">
                  <a:moveTo>
                    <a:pt x="15" y="46"/>
                  </a:moveTo>
                  <a:lnTo>
                    <a:pt x="15" y="39"/>
                  </a:lnTo>
                  <a:lnTo>
                    <a:pt x="14" y="39"/>
                  </a:lnTo>
                  <a:lnTo>
                    <a:pt x="12" y="38"/>
                  </a:lnTo>
                  <a:lnTo>
                    <a:pt x="11" y="38"/>
                  </a:lnTo>
                  <a:lnTo>
                    <a:pt x="11" y="38"/>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8"/>
                  </a:lnTo>
                  <a:lnTo>
                    <a:pt x="4" y="40"/>
                  </a:lnTo>
                  <a:lnTo>
                    <a:pt x="4" y="41"/>
                  </a:lnTo>
                  <a:lnTo>
                    <a:pt x="4" y="42"/>
                  </a:lnTo>
                  <a:lnTo>
                    <a:pt x="5" y="43"/>
                  </a:lnTo>
                  <a:lnTo>
                    <a:pt x="6" y="45"/>
                  </a:lnTo>
                  <a:lnTo>
                    <a:pt x="7" y="45"/>
                  </a:lnTo>
                  <a:lnTo>
                    <a:pt x="9" y="46"/>
                  </a:lnTo>
                  <a:lnTo>
                    <a:pt x="11" y="46"/>
                  </a:lnTo>
                  <a:lnTo>
                    <a:pt x="15"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1" name="Freeform 1601"/>
            <p:cNvSpPr>
              <a:spLocks/>
            </p:cNvSpPr>
            <p:nvPr/>
          </p:nvSpPr>
          <p:spPr bwMode="auto">
            <a:xfrm>
              <a:off x="3064" y="3989"/>
              <a:ext cx="32" cy="38"/>
            </a:xfrm>
            <a:custGeom>
              <a:avLst/>
              <a:gdLst/>
              <a:ahLst/>
              <a:cxnLst>
                <a:cxn ang="0">
                  <a:pos x="21" y="33"/>
                </a:cxn>
                <a:cxn ang="0">
                  <a:pos x="22" y="35"/>
                </a:cxn>
                <a:cxn ang="0">
                  <a:pos x="31" y="34"/>
                </a:cxn>
                <a:cxn ang="0">
                  <a:pos x="29" y="33"/>
                </a:cxn>
                <a:cxn ang="0">
                  <a:pos x="28" y="31"/>
                </a:cxn>
                <a:cxn ang="0">
                  <a:pos x="28" y="19"/>
                </a:cxn>
                <a:cxn ang="0">
                  <a:pos x="21" y="22"/>
                </a:cxn>
                <a:cxn ang="0">
                  <a:pos x="20" y="25"/>
                </a:cxn>
                <a:cxn ang="0">
                  <a:pos x="18" y="28"/>
                </a:cxn>
                <a:cxn ang="0">
                  <a:pos x="16" y="29"/>
                </a:cxn>
                <a:cxn ang="0">
                  <a:pos x="13" y="30"/>
                </a:cxn>
                <a:cxn ang="0">
                  <a:pos x="11" y="29"/>
                </a:cxn>
                <a:cxn ang="0">
                  <a:pos x="9" y="28"/>
                </a:cxn>
                <a:cxn ang="0">
                  <a:pos x="8" y="26"/>
                </a:cxn>
                <a:cxn ang="0">
                  <a:pos x="8" y="24"/>
                </a:cxn>
                <a:cxn ang="0">
                  <a:pos x="11" y="22"/>
                </a:cxn>
                <a:cxn ang="0">
                  <a:pos x="16" y="21"/>
                </a:cxn>
                <a:cxn ang="0">
                  <a:pos x="21" y="19"/>
                </a:cxn>
                <a:cxn ang="0">
                  <a:pos x="28" y="9"/>
                </a:cxn>
                <a:cxn ang="0">
                  <a:pos x="28" y="5"/>
                </a:cxn>
                <a:cxn ang="0">
                  <a:pos x="25" y="3"/>
                </a:cxn>
                <a:cxn ang="0">
                  <a:pos x="21" y="1"/>
                </a:cxn>
                <a:cxn ang="0">
                  <a:pos x="15" y="0"/>
                </a:cxn>
                <a:cxn ang="0">
                  <a:pos x="9" y="1"/>
                </a:cxn>
                <a:cxn ang="0">
                  <a:pos x="5" y="3"/>
                </a:cxn>
                <a:cxn ang="0">
                  <a:pos x="3" y="6"/>
                </a:cxn>
                <a:cxn ang="0">
                  <a:pos x="2" y="11"/>
                </a:cxn>
                <a:cxn ang="0">
                  <a:pos x="9" y="12"/>
                </a:cxn>
                <a:cxn ang="0">
                  <a:pos x="10" y="9"/>
                </a:cxn>
                <a:cxn ang="0">
                  <a:pos x="13" y="8"/>
                </a:cxn>
                <a:cxn ang="0">
                  <a:pos x="18" y="8"/>
                </a:cxn>
                <a:cxn ang="0">
                  <a:pos x="20" y="9"/>
                </a:cxn>
                <a:cxn ang="0">
                  <a:pos x="20" y="12"/>
                </a:cxn>
                <a:cxn ang="0">
                  <a:pos x="19" y="13"/>
                </a:cxn>
                <a:cxn ang="0">
                  <a:pos x="16" y="15"/>
                </a:cxn>
                <a:cxn ang="0">
                  <a:pos x="8" y="15"/>
                </a:cxn>
                <a:cxn ang="0">
                  <a:pos x="4" y="17"/>
                </a:cxn>
                <a:cxn ang="0">
                  <a:pos x="2" y="20"/>
                </a:cxn>
                <a:cxn ang="0">
                  <a:pos x="0" y="23"/>
                </a:cxn>
                <a:cxn ang="0">
                  <a:pos x="0" y="28"/>
                </a:cxn>
                <a:cxn ang="0">
                  <a:pos x="2" y="33"/>
                </a:cxn>
                <a:cxn ang="0">
                  <a:pos x="4" y="35"/>
                </a:cxn>
                <a:cxn ang="0">
                  <a:pos x="8" y="37"/>
                </a:cxn>
                <a:cxn ang="0">
                  <a:pos x="12" y="37"/>
                </a:cxn>
                <a:cxn ang="0">
                  <a:pos x="15" y="36"/>
                </a:cxn>
                <a:cxn ang="0">
                  <a:pos x="18" y="34"/>
                </a:cxn>
                <a:cxn ang="0">
                  <a:pos x="19" y="33"/>
                </a:cxn>
              </a:cxnLst>
              <a:rect l="0" t="0" r="r" b="b"/>
              <a:pathLst>
                <a:path w="32" h="38">
                  <a:moveTo>
                    <a:pt x="21" y="31"/>
                  </a:moveTo>
                  <a:lnTo>
                    <a:pt x="21" y="33"/>
                  </a:lnTo>
                  <a:lnTo>
                    <a:pt x="21" y="34"/>
                  </a:lnTo>
                  <a:lnTo>
                    <a:pt x="22" y="35"/>
                  </a:lnTo>
                  <a:lnTo>
                    <a:pt x="31" y="35"/>
                  </a:lnTo>
                  <a:lnTo>
                    <a:pt x="31" y="34"/>
                  </a:lnTo>
                  <a:lnTo>
                    <a:pt x="30" y="34"/>
                  </a:lnTo>
                  <a:lnTo>
                    <a:pt x="29" y="33"/>
                  </a:lnTo>
                  <a:lnTo>
                    <a:pt x="29" y="32"/>
                  </a:lnTo>
                  <a:lnTo>
                    <a:pt x="28" y="31"/>
                  </a:lnTo>
                  <a:lnTo>
                    <a:pt x="28" y="29"/>
                  </a:lnTo>
                  <a:lnTo>
                    <a:pt x="28" y="19"/>
                  </a:lnTo>
                  <a:lnTo>
                    <a:pt x="21" y="19"/>
                  </a:lnTo>
                  <a:lnTo>
                    <a:pt x="21" y="22"/>
                  </a:lnTo>
                  <a:lnTo>
                    <a:pt x="20" y="23"/>
                  </a:lnTo>
                  <a:lnTo>
                    <a:pt x="20" y="25"/>
                  </a:lnTo>
                  <a:lnTo>
                    <a:pt x="19" y="27"/>
                  </a:lnTo>
                  <a:lnTo>
                    <a:pt x="18" y="28"/>
                  </a:lnTo>
                  <a:lnTo>
                    <a:pt x="18" y="28"/>
                  </a:lnTo>
                  <a:lnTo>
                    <a:pt x="16" y="29"/>
                  </a:lnTo>
                  <a:lnTo>
                    <a:pt x="14" y="30"/>
                  </a:lnTo>
                  <a:lnTo>
                    <a:pt x="13" y="30"/>
                  </a:lnTo>
                  <a:lnTo>
                    <a:pt x="12" y="30"/>
                  </a:lnTo>
                  <a:lnTo>
                    <a:pt x="11" y="29"/>
                  </a:lnTo>
                  <a:lnTo>
                    <a:pt x="10" y="28"/>
                  </a:lnTo>
                  <a:lnTo>
                    <a:pt x="9" y="28"/>
                  </a:lnTo>
                  <a:lnTo>
                    <a:pt x="8" y="27"/>
                  </a:lnTo>
                  <a:lnTo>
                    <a:pt x="8" y="26"/>
                  </a:lnTo>
                  <a:lnTo>
                    <a:pt x="8" y="25"/>
                  </a:lnTo>
                  <a:lnTo>
                    <a:pt x="8" y="24"/>
                  </a:lnTo>
                  <a:lnTo>
                    <a:pt x="9" y="22"/>
                  </a:lnTo>
                  <a:lnTo>
                    <a:pt x="11" y="22"/>
                  </a:lnTo>
                  <a:lnTo>
                    <a:pt x="13" y="22"/>
                  </a:lnTo>
                  <a:lnTo>
                    <a:pt x="16" y="21"/>
                  </a:lnTo>
                  <a:lnTo>
                    <a:pt x="18" y="20"/>
                  </a:lnTo>
                  <a:lnTo>
                    <a:pt x="21" y="19"/>
                  </a:lnTo>
                  <a:lnTo>
                    <a:pt x="28" y="19"/>
                  </a:lnTo>
                  <a:lnTo>
                    <a:pt x="28" y="9"/>
                  </a:lnTo>
                  <a:lnTo>
                    <a:pt x="28" y="8"/>
                  </a:lnTo>
                  <a:lnTo>
                    <a:pt x="28" y="5"/>
                  </a:lnTo>
                  <a:lnTo>
                    <a:pt x="27" y="3"/>
                  </a:lnTo>
                  <a:lnTo>
                    <a:pt x="25" y="3"/>
                  </a:lnTo>
                  <a:lnTo>
                    <a:pt x="23" y="1"/>
                  </a:lnTo>
                  <a:lnTo>
                    <a:pt x="21" y="1"/>
                  </a:lnTo>
                  <a:lnTo>
                    <a:pt x="18" y="0"/>
                  </a:lnTo>
                  <a:lnTo>
                    <a:pt x="15" y="0"/>
                  </a:lnTo>
                  <a:lnTo>
                    <a:pt x="12" y="0"/>
                  </a:lnTo>
                  <a:lnTo>
                    <a:pt x="9" y="1"/>
                  </a:lnTo>
                  <a:lnTo>
                    <a:pt x="7" y="2"/>
                  </a:lnTo>
                  <a:lnTo>
                    <a:pt x="5" y="3"/>
                  </a:lnTo>
                  <a:lnTo>
                    <a:pt x="3" y="4"/>
                  </a:lnTo>
                  <a:lnTo>
                    <a:pt x="3" y="6"/>
                  </a:lnTo>
                  <a:lnTo>
                    <a:pt x="2" y="9"/>
                  </a:lnTo>
                  <a:lnTo>
                    <a:pt x="2" y="11"/>
                  </a:lnTo>
                  <a:lnTo>
                    <a:pt x="2" y="12"/>
                  </a:lnTo>
                  <a:lnTo>
                    <a:pt x="9" y="12"/>
                  </a:lnTo>
                  <a:lnTo>
                    <a:pt x="9" y="11"/>
                  </a:lnTo>
                  <a:lnTo>
                    <a:pt x="10" y="9"/>
                  </a:lnTo>
                  <a:lnTo>
                    <a:pt x="11" y="8"/>
                  </a:lnTo>
                  <a:lnTo>
                    <a:pt x="13" y="8"/>
                  </a:lnTo>
                  <a:lnTo>
                    <a:pt x="15" y="7"/>
                  </a:lnTo>
                  <a:lnTo>
                    <a:pt x="18" y="8"/>
                  </a:lnTo>
                  <a:lnTo>
                    <a:pt x="19" y="8"/>
                  </a:lnTo>
                  <a:lnTo>
                    <a:pt x="20" y="9"/>
                  </a:lnTo>
                  <a:lnTo>
                    <a:pt x="20" y="11"/>
                  </a:lnTo>
                  <a:lnTo>
                    <a:pt x="20" y="12"/>
                  </a:lnTo>
                  <a:lnTo>
                    <a:pt x="20" y="13"/>
                  </a:lnTo>
                  <a:lnTo>
                    <a:pt x="19" y="13"/>
                  </a:lnTo>
                  <a:lnTo>
                    <a:pt x="18" y="14"/>
                  </a:lnTo>
                  <a:lnTo>
                    <a:pt x="16" y="15"/>
                  </a:lnTo>
                  <a:lnTo>
                    <a:pt x="12"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5" y="36"/>
                  </a:lnTo>
                  <a:lnTo>
                    <a:pt x="16" y="35"/>
                  </a:lnTo>
                  <a:lnTo>
                    <a:pt x="18" y="34"/>
                  </a:lnTo>
                  <a:lnTo>
                    <a:pt x="18" y="34"/>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2" name="Freeform 1602"/>
            <p:cNvSpPr>
              <a:spLocks/>
            </p:cNvSpPr>
            <p:nvPr/>
          </p:nvSpPr>
          <p:spPr bwMode="auto">
            <a:xfrm>
              <a:off x="3110" y="3989"/>
              <a:ext cx="17" cy="36"/>
            </a:xfrm>
            <a:custGeom>
              <a:avLst/>
              <a:gdLst/>
              <a:ahLst/>
              <a:cxnLst>
                <a:cxn ang="0">
                  <a:pos x="0" y="35"/>
                </a:cxn>
                <a:cxn ang="0">
                  <a:pos x="7" y="35"/>
                </a:cxn>
                <a:cxn ang="0">
                  <a:pos x="7" y="17"/>
                </a:cxn>
                <a:cxn ang="0">
                  <a:pos x="7" y="15"/>
                </a:cxn>
                <a:cxn ang="0">
                  <a:pos x="8" y="14"/>
                </a:cxn>
                <a:cxn ang="0">
                  <a:pos x="9" y="13"/>
                </a:cxn>
                <a:cxn ang="0">
                  <a:pos x="9" y="11"/>
                </a:cxn>
                <a:cxn ang="0">
                  <a:pos x="9" y="10"/>
                </a:cxn>
                <a:cxn ang="0">
                  <a:pos x="11" y="9"/>
                </a:cxn>
                <a:cxn ang="0">
                  <a:pos x="12" y="9"/>
                </a:cxn>
                <a:cxn ang="0">
                  <a:pos x="14" y="9"/>
                </a:cxn>
                <a:cxn ang="0">
                  <a:pos x="16" y="9"/>
                </a:cxn>
                <a:cxn ang="0">
                  <a:pos x="16" y="0"/>
                </a:cxn>
                <a:cxn ang="0">
                  <a:pos x="15" y="0"/>
                </a:cxn>
                <a:cxn ang="0">
                  <a:pos x="14" y="0"/>
                </a:cxn>
                <a:cxn ang="0">
                  <a:pos x="12" y="0"/>
                </a:cxn>
                <a:cxn ang="0">
                  <a:pos x="10" y="2"/>
                </a:cxn>
                <a:cxn ang="0">
                  <a:pos x="9" y="3"/>
                </a:cxn>
                <a:cxn ang="0">
                  <a:pos x="9" y="4"/>
                </a:cxn>
                <a:cxn ang="0">
                  <a:pos x="7" y="7"/>
                </a:cxn>
                <a:cxn ang="0">
                  <a:pos x="7" y="1"/>
                </a:cxn>
                <a:cxn ang="0">
                  <a:pos x="0" y="1"/>
                </a:cxn>
                <a:cxn ang="0">
                  <a:pos x="0" y="35"/>
                </a:cxn>
              </a:cxnLst>
              <a:rect l="0" t="0" r="r" b="b"/>
              <a:pathLst>
                <a:path w="17" h="36">
                  <a:moveTo>
                    <a:pt x="0" y="35"/>
                  </a:moveTo>
                  <a:lnTo>
                    <a:pt x="7" y="35"/>
                  </a:lnTo>
                  <a:lnTo>
                    <a:pt x="7" y="17"/>
                  </a:lnTo>
                  <a:lnTo>
                    <a:pt x="7" y="15"/>
                  </a:lnTo>
                  <a:lnTo>
                    <a:pt x="8" y="14"/>
                  </a:lnTo>
                  <a:lnTo>
                    <a:pt x="9" y="13"/>
                  </a:lnTo>
                  <a:lnTo>
                    <a:pt x="9" y="11"/>
                  </a:lnTo>
                  <a:lnTo>
                    <a:pt x="9" y="10"/>
                  </a:lnTo>
                  <a:lnTo>
                    <a:pt x="11" y="9"/>
                  </a:lnTo>
                  <a:lnTo>
                    <a:pt x="12" y="9"/>
                  </a:lnTo>
                  <a:lnTo>
                    <a:pt x="14" y="9"/>
                  </a:lnTo>
                  <a:lnTo>
                    <a:pt x="16" y="9"/>
                  </a:lnTo>
                  <a:lnTo>
                    <a:pt x="16" y="0"/>
                  </a:lnTo>
                  <a:lnTo>
                    <a:pt x="15" y="0"/>
                  </a:lnTo>
                  <a:lnTo>
                    <a:pt x="14" y="0"/>
                  </a:lnTo>
                  <a:lnTo>
                    <a:pt x="12" y="0"/>
                  </a:lnTo>
                  <a:lnTo>
                    <a:pt x="10"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3" name="Freeform 1603"/>
            <p:cNvSpPr>
              <a:spLocks/>
            </p:cNvSpPr>
            <p:nvPr/>
          </p:nvSpPr>
          <p:spPr bwMode="auto">
            <a:xfrm>
              <a:off x="3140" y="3990"/>
              <a:ext cx="6" cy="36"/>
            </a:xfrm>
            <a:custGeom>
              <a:avLst/>
              <a:gdLst/>
              <a:ahLst/>
              <a:cxnLst>
                <a:cxn ang="0">
                  <a:pos x="0" y="35"/>
                </a:cxn>
                <a:cxn ang="0">
                  <a:pos x="5" y="35"/>
                </a:cxn>
                <a:cxn ang="0">
                  <a:pos x="5" y="0"/>
                </a:cxn>
                <a:cxn ang="0">
                  <a:pos x="0" y="0"/>
                </a:cxn>
                <a:cxn ang="0">
                  <a:pos x="0" y="35"/>
                </a:cxn>
              </a:cxnLst>
              <a:rect l="0" t="0" r="r" b="b"/>
              <a:pathLst>
                <a:path w="6" h="36">
                  <a:moveTo>
                    <a:pt x="0" y="35"/>
                  </a:moveTo>
                  <a:lnTo>
                    <a:pt x="5" y="35"/>
                  </a:lnTo>
                  <a:lnTo>
                    <a:pt x="5" y="0"/>
                  </a:lnTo>
                  <a:lnTo>
                    <a:pt x="0" y="0"/>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4" name="Freeform 1604"/>
            <p:cNvSpPr>
              <a:spLocks/>
            </p:cNvSpPr>
            <p:nvPr/>
          </p:nvSpPr>
          <p:spPr bwMode="auto">
            <a:xfrm>
              <a:off x="3140" y="3976"/>
              <a:ext cx="6" cy="5"/>
            </a:xfrm>
            <a:custGeom>
              <a:avLst/>
              <a:gdLst/>
              <a:ahLst/>
              <a:cxnLst>
                <a:cxn ang="0">
                  <a:pos x="0" y="4"/>
                </a:cxn>
                <a:cxn ang="0">
                  <a:pos x="5" y="4"/>
                </a:cxn>
                <a:cxn ang="0">
                  <a:pos x="5" y="0"/>
                </a:cxn>
                <a:cxn ang="0">
                  <a:pos x="0" y="0"/>
                </a:cxn>
                <a:cxn ang="0">
                  <a:pos x="0" y="4"/>
                </a:cxn>
              </a:cxnLst>
              <a:rect l="0" t="0" r="r" b="b"/>
              <a:pathLst>
                <a:path w="6" h="5">
                  <a:moveTo>
                    <a:pt x="0" y="4"/>
                  </a:moveTo>
                  <a:lnTo>
                    <a:pt x="5" y="4"/>
                  </a:lnTo>
                  <a:lnTo>
                    <a:pt x="5"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5" name="Freeform 1605"/>
            <p:cNvSpPr>
              <a:spLocks/>
            </p:cNvSpPr>
            <p:nvPr/>
          </p:nvSpPr>
          <p:spPr bwMode="auto">
            <a:xfrm>
              <a:off x="3160" y="3989"/>
              <a:ext cx="35" cy="38"/>
            </a:xfrm>
            <a:custGeom>
              <a:avLst/>
              <a:gdLst/>
              <a:ahLst/>
              <a:cxnLst>
                <a:cxn ang="0">
                  <a:pos x="0" y="21"/>
                </a:cxn>
                <a:cxn ang="0">
                  <a:pos x="2" y="26"/>
                </a:cxn>
                <a:cxn ang="0">
                  <a:pos x="3" y="30"/>
                </a:cxn>
                <a:cxn ang="0">
                  <a:pos x="7" y="34"/>
                </a:cxn>
                <a:cxn ang="0">
                  <a:pos x="14" y="37"/>
                </a:cxn>
                <a:cxn ang="0">
                  <a:pos x="17" y="37"/>
                </a:cxn>
                <a:cxn ang="0">
                  <a:pos x="20" y="37"/>
                </a:cxn>
                <a:cxn ang="0">
                  <a:pos x="27" y="34"/>
                </a:cxn>
                <a:cxn ang="0">
                  <a:pos x="29" y="32"/>
                </a:cxn>
                <a:cxn ang="0">
                  <a:pos x="32" y="26"/>
                </a:cxn>
                <a:cxn ang="0">
                  <a:pos x="34" y="21"/>
                </a:cxn>
                <a:cxn ang="0">
                  <a:pos x="33" y="15"/>
                </a:cxn>
                <a:cxn ang="0">
                  <a:pos x="31" y="8"/>
                </a:cxn>
                <a:cxn ang="0">
                  <a:pos x="19" y="8"/>
                </a:cxn>
                <a:cxn ang="0">
                  <a:pos x="22" y="9"/>
                </a:cxn>
                <a:cxn ang="0">
                  <a:pos x="24" y="12"/>
                </a:cxn>
                <a:cxn ang="0">
                  <a:pos x="25" y="16"/>
                </a:cxn>
                <a:cxn ang="0">
                  <a:pos x="25" y="21"/>
                </a:cxn>
                <a:cxn ang="0">
                  <a:pos x="24" y="25"/>
                </a:cxn>
                <a:cxn ang="0">
                  <a:pos x="22" y="28"/>
                </a:cxn>
                <a:cxn ang="0">
                  <a:pos x="19" y="29"/>
                </a:cxn>
                <a:cxn ang="0">
                  <a:pos x="15" y="29"/>
                </a:cxn>
                <a:cxn ang="0">
                  <a:pos x="13" y="28"/>
                </a:cxn>
                <a:cxn ang="0">
                  <a:pos x="10" y="25"/>
                </a:cxn>
                <a:cxn ang="0">
                  <a:pos x="9" y="21"/>
                </a:cxn>
                <a:cxn ang="0">
                  <a:pos x="9" y="16"/>
                </a:cxn>
                <a:cxn ang="0">
                  <a:pos x="10" y="12"/>
                </a:cxn>
                <a:cxn ang="0">
                  <a:pos x="13" y="9"/>
                </a:cxn>
                <a:cxn ang="0">
                  <a:pos x="15" y="8"/>
                </a:cxn>
                <a:cxn ang="0">
                  <a:pos x="31" y="8"/>
                </a:cxn>
                <a:cxn ang="0">
                  <a:pos x="28" y="3"/>
                </a:cxn>
                <a:cxn ang="0">
                  <a:pos x="24" y="1"/>
                </a:cxn>
                <a:cxn ang="0">
                  <a:pos x="17" y="0"/>
                </a:cxn>
                <a:cxn ang="0">
                  <a:pos x="14" y="0"/>
                </a:cxn>
                <a:cxn ang="0">
                  <a:pos x="7" y="3"/>
                </a:cxn>
                <a:cxn ang="0">
                  <a:pos x="5" y="4"/>
                </a:cxn>
                <a:cxn ang="0">
                  <a:pos x="3" y="8"/>
                </a:cxn>
                <a:cxn ang="0">
                  <a:pos x="1" y="15"/>
                </a:cxn>
                <a:cxn ang="0">
                  <a:pos x="0" y="18"/>
                </a:cxn>
              </a:cxnLst>
              <a:rect l="0" t="0" r="r" b="b"/>
              <a:pathLst>
                <a:path w="35" h="38">
                  <a:moveTo>
                    <a:pt x="0" y="18"/>
                  </a:moveTo>
                  <a:lnTo>
                    <a:pt x="0" y="21"/>
                  </a:lnTo>
                  <a:lnTo>
                    <a:pt x="1" y="22"/>
                  </a:lnTo>
                  <a:lnTo>
                    <a:pt x="2" y="26"/>
                  </a:lnTo>
                  <a:lnTo>
                    <a:pt x="3" y="29"/>
                  </a:lnTo>
                  <a:lnTo>
                    <a:pt x="3" y="30"/>
                  </a:lnTo>
                  <a:lnTo>
                    <a:pt x="5" y="32"/>
                  </a:lnTo>
                  <a:lnTo>
                    <a:pt x="7" y="34"/>
                  </a:lnTo>
                  <a:lnTo>
                    <a:pt x="10" y="35"/>
                  </a:lnTo>
                  <a:lnTo>
                    <a:pt x="14" y="37"/>
                  </a:lnTo>
                  <a:lnTo>
                    <a:pt x="15" y="37"/>
                  </a:lnTo>
                  <a:lnTo>
                    <a:pt x="17" y="37"/>
                  </a:lnTo>
                  <a:lnTo>
                    <a:pt x="19" y="37"/>
                  </a:lnTo>
                  <a:lnTo>
                    <a:pt x="20" y="37"/>
                  </a:lnTo>
                  <a:lnTo>
                    <a:pt x="24" y="35"/>
                  </a:lnTo>
                  <a:lnTo>
                    <a:pt x="27" y="34"/>
                  </a:lnTo>
                  <a:lnTo>
                    <a:pt x="28" y="33"/>
                  </a:lnTo>
                  <a:lnTo>
                    <a:pt x="29" y="32"/>
                  </a:lnTo>
                  <a:lnTo>
                    <a:pt x="31" y="29"/>
                  </a:lnTo>
                  <a:lnTo>
                    <a:pt x="32" y="26"/>
                  </a:lnTo>
                  <a:lnTo>
                    <a:pt x="33" y="22"/>
                  </a:lnTo>
                  <a:lnTo>
                    <a:pt x="34" y="21"/>
                  </a:lnTo>
                  <a:lnTo>
                    <a:pt x="34" y="18"/>
                  </a:lnTo>
                  <a:lnTo>
                    <a:pt x="33" y="15"/>
                  </a:lnTo>
                  <a:lnTo>
                    <a:pt x="32" y="10"/>
                  </a:lnTo>
                  <a:lnTo>
                    <a:pt x="31" y="8"/>
                  </a:lnTo>
                  <a:lnTo>
                    <a:pt x="17" y="8"/>
                  </a:lnTo>
                  <a:lnTo>
                    <a:pt x="19" y="8"/>
                  </a:lnTo>
                  <a:lnTo>
                    <a:pt x="20" y="9"/>
                  </a:lnTo>
                  <a:lnTo>
                    <a:pt x="22" y="9"/>
                  </a:lnTo>
                  <a:lnTo>
                    <a:pt x="23" y="10"/>
                  </a:lnTo>
                  <a:lnTo>
                    <a:pt x="24" y="12"/>
                  </a:lnTo>
                  <a:lnTo>
                    <a:pt x="25" y="14"/>
                  </a:lnTo>
                  <a:lnTo>
                    <a:pt x="25" y="16"/>
                  </a:lnTo>
                  <a:lnTo>
                    <a:pt x="25" y="18"/>
                  </a:lnTo>
                  <a:lnTo>
                    <a:pt x="25" y="21"/>
                  </a:lnTo>
                  <a:lnTo>
                    <a:pt x="25" y="23"/>
                  </a:lnTo>
                  <a:lnTo>
                    <a:pt x="24" y="25"/>
                  </a:lnTo>
                  <a:lnTo>
                    <a:pt x="23" y="27"/>
                  </a:lnTo>
                  <a:lnTo>
                    <a:pt x="22" y="28"/>
                  </a:lnTo>
                  <a:lnTo>
                    <a:pt x="20" y="28"/>
                  </a:lnTo>
                  <a:lnTo>
                    <a:pt x="19" y="29"/>
                  </a:lnTo>
                  <a:lnTo>
                    <a:pt x="17" y="29"/>
                  </a:lnTo>
                  <a:lnTo>
                    <a:pt x="15" y="29"/>
                  </a:lnTo>
                  <a:lnTo>
                    <a:pt x="14" y="28"/>
                  </a:lnTo>
                  <a:lnTo>
                    <a:pt x="13" y="28"/>
                  </a:lnTo>
                  <a:lnTo>
                    <a:pt x="11" y="27"/>
                  </a:lnTo>
                  <a:lnTo>
                    <a:pt x="10" y="25"/>
                  </a:lnTo>
                  <a:lnTo>
                    <a:pt x="9" y="23"/>
                  </a:lnTo>
                  <a:lnTo>
                    <a:pt x="9" y="21"/>
                  </a:lnTo>
                  <a:lnTo>
                    <a:pt x="9" y="18"/>
                  </a:lnTo>
                  <a:lnTo>
                    <a:pt x="9" y="16"/>
                  </a:lnTo>
                  <a:lnTo>
                    <a:pt x="9" y="14"/>
                  </a:lnTo>
                  <a:lnTo>
                    <a:pt x="10" y="12"/>
                  </a:lnTo>
                  <a:lnTo>
                    <a:pt x="11" y="10"/>
                  </a:lnTo>
                  <a:lnTo>
                    <a:pt x="13" y="9"/>
                  </a:lnTo>
                  <a:lnTo>
                    <a:pt x="14" y="9"/>
                  </a:lnTo>
                  <a:lnTo>
                    <a:pt x="15" y="8"/>
                  </a:lnTo>
                  <a:lnTo>
                    <a:pt x="17" y="8"/>
                  </a:lnTo>
                  <a:lnTo>
                    <a:pt x="31" y="8"/>
                  </a:lnTo>
                  <a:lnTo>
                    <a:pt x="29" y="4"/>
                  </a:lnTo>
                  <a:lnTo>
                    <a:pt x="28" y="3"/>
                  </a:lnTo>
                  <a:lnTo>
                    <a:pt x="27" y="3"/>
                  </a:lnTo>
                  <a:lnTo>
                    <a:pt x="24" y="1"/>
                  </a:lnTo>
                  <a:lnTo>
                    <a:pt x="20" y="0"/>
                  </a:lnTo>
                  <a:lnTo>
                    <a:pt x="17" y="0"/>
                  </a:lnTo>
                  <a:lnTo>
                    <a:pt x="15" y="0"/>
                  </a:lnTo>
                  <a:lnTo>
                    <a:pt x="14" y="0"/>
                  </a:lnTo>
                  <a:lnTo>
                    <a:pt x="10" y="1"/>
                  </a:lnTo>
                  <a:lnTo>
                    <a:pt x="7" y="3"/>
                  </a:lnTo>
                  <a:lnTo>
                    <a:pt x="6" y="3"/>
                  </a:lnTo>
                  <a:lnTo>
                    <a:pt x="5" y="4"/>
                  </a:lnTo>
                  <a:lnTo>
                    <a:pt x="3" y="6"/>
                  </a:lnTo>
                  <a:lnTo>
                    <a:pt x="3" y="8"/>
                  </a:lnTo>
                  <a:lnTo>
                    <a:pt x="2" y="10"/>
                  </a:lnTo>
                  <a:lnTo>
                    <a:pt x="1"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6" name="Freeform 1606"/>
            <p:cNvSpPr>
              <a:spLocks/>
            </p:cNvSpPr>
            <p:nvPr/>
          </p:nvSpPr>
          <p:spPr bwMode="auto">
            <a:xfrm>
              <a:off x="2793" y="4326"/>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7" name="Freeform 1607"/>
            <p:cNvSpPr>
              <a:spLocks/>
            </p:cNvSpPr>
            <p:nvPr/>
          </p:nvSpPr>
          <p:spPr bwMode="auto">
            <a:xfrm>
              <a:off x="2847" y="4295"/>
              <a:ext cx="32" cy="38"/>
            </a:xfrm>
            <a:custGeom>
              <a:avLst/>
              <a:gdLst/>
              <a:ahLst/>
              <a:cxnLst>
                <a:cxn ang="0">
                  <a:pos x="21" y="27"/>
                </a:cxn>
                <a:cxn ang="0">
                  <a:pos x="18" y="28"/>
                </a:cxn>
                <a:cxn ang="0">
                  <a:pos x="14" y="29"/>
                </a:cxn>
                <a:cxn ang="0">
                  <a:pos x="11" y="27"/>
                </a:cxn>
                <a:cxn ang="0">
                  <a:pos x="9" y="23"/>
                </a:cxn>
                <a:cxn ang="0">
                  <a:pos x="30" y="21"/>
                </a:cxn>
                <a:cxn ang="0">
                  <a:pos x="30" y="15"/>
                </a:cxn>
                <a:cxn ang="0">
                  <a:pos x="29" y="10"/>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8" y="0"/>
                </a:cxn>
                <a:cxn ang="0">
                  <a:pos x="13" y="0"/>
                </a:cxn>
                <a:cxn ang="0">
                  <a:pos x="8" y="2"/>
                </a:cxn>
                <a:cxn ang="0">
                  <a:pos x="4" y="4"/>
                </a:cxn>
                <a:cxn ang="0">
                  <a:pos x="2" y="9"/>
                </a:cxn>
                <a:cxn ang="0">
                  <a:pos x="1" y="12"/>
                </a:cxn>
                <a:cxn ang="0">
                  <a:pos x="0" y="16"/>
                </a:cxn>
                <a:cxn ang="0">
                  <a:pos x="0" y="21"/>
                </a:cxn>
                <a:cxn ang="0">
                  <a:pos x="1" y="24"/>
                </a:cxn>
                <a:cxn ang="0">
                  <a:pos x="3" y="29"/>
                </a:cxn>
                <a:cxn ang="0">
                  <a:pos x="6" y="34"/>
                </a:cxn>
                <a:cxn ang="0">
                  <a:pos x="12" y="37"/>
                </a:cxn>
                <a:cxn ang="0">
                  <a:pos x="15" y="37"/>
                </a:cxn>
                <a:cxn ang="0">
                  <a:pos x="20" y="36"/>
                </a:cxn>
                <a:cxn ang="0">
                  <a:pos x="25" y="34"/>
                </a:cxn>
                <a:cxn ang="0">
                  <a:pos x="28" y="30"/>
                </a:cxn>
                <a:cxn ang="0">
                  <a:pos x="30" y="25"/>
                </a:cxn>
              </a:cxnLst>
              <a:rect l="0" t="0" r="r" b="b"/>
              <a:pathLst>
                <a:path w="32" h="38">
                  <a:moveTo>
                    <a:pt x="22" y="25"/>
                  </a:moveTo>
                  <a:lnTo>
                    <a:pt x="21" y="27"/>
                  </a:lnTo>
                  <a:lnTo>
                    <a:pt x="19" y="28"/>
                  </a:lnTo>
                  <a:lnTo>
                    <a:pt x="18" y="28"/>
                  </a:lnTo>
                  <a:lnTo>
                    <a:pt x="15" y="29"/>
                  </a:lnTo>
                  <a:lnTo>
                    <a:pt x="14" y="29"/>
                  </a:lnTo>
                  <a:lnTo>
                    <a:pt x="13" y="28"/>
                  </a:lnTo>
                  <a:lnTo>
                    <a:pt x="11" y="27"/>
                  </a:lnTo>
                  <a:lnTo>
                    <a:pt x="9" y="24"/>
                  </a:lnTo>
                  <a:lnTo>
                    <a:pt x="9" y="23"/>
                  </a:lnTo>
                  <a:lnTo>
                    <a:pt x="9" y="21"/>
                  </a:lnTo>
                  <a:lnTo>
                    <a:pt x="30" y="21"/>
                  </a:lnTo>
                  <a:lnTo>
                    <a:pt x="31" y="18"/>
                  </a:lnTo>
                  <a:lnTo>
                    <a:pt x="30" y="15"/>
                  </a:lnTo>
                  <a:lnTo>
                    <a:pt x="30" y="13"/>
                  </a:lnTo>
                  <a:lnTo>
                    <a:pt x="29" y="10"/>
                  </a:lnTo>
                  <a:lnTo>
                    <a:pt x="29" y="9"/>
                  </a:lnTo>
                  <a:lnTo>
                    <a:pt x="28" y="8"/>
                  </a:lnTo>
                  <a:lnTo>
                    <a:pt x="15" y="8"/>
                  </a:lnTo>
                  <a:lnTo>
                    <a:pt x="17" y="8"/>
                  </a:lnTo>
                  <a:lnTo>
                    <a:pt x="18" y="8"/>
                  </a:lnTo>
                  <a:lnTo>
                    <a:pt x="19" y="9"/>
                  </a:lnTo>
                  <a:lnTo>
                    <a:pt x="20" y="9"/>
                  </a:lnTo>
                  <a:lnTo>
                    <a:pt x="21" y="10"/>
                  </a:lnTo>
                  <a:lnTo>
                    <a:pt x="21" y="11"/>
                  </a:lnTo>
                  <a:lnTo>
                    <a:pt x="22" y="15"/>
                  </a:lnTo>
                  <a:lnTo>
                    <a:pt x="9" y="15"/>
                  </a:lnTo>
                  <a:lnTo>
                    <a:pt x="9" y="13"/>
                  </a:lnTo>
                  <a:lnTo>
                    <a:pt x="9" y="11"/>
                  </a:lnTo>
                  <a:lnTo>
                    <a:pt x="10" y="10"/>
                  </a:lnTo>
                  <a:lnTo>
                    <a:pt x="11" y="9"/>
                  </a:lnTo>
                  <a:lnTo>
                    <a:pt x="12" y="9"/>
                  </a:lnTo>
                  <a:lnTo>
                    <a:pt x="13" y="8"/>
                  </a:lnTo>
                  <a:lnTo>
                    <a:pt x="14" y="8"/>
                  </a:lnTo>
                  <a:lnTo>
                    <a:pt x="15" y="8"/>
                  </a:lnTo>
                  <a:lnTo>
                    <a:pt x="28" y="8"/>
                  </a:lnTo>
                  <a:lnTo>
                    <a:pt x="27" y="4"/>
                  </a:lnTo>
                  <a:lnTo>
                    <a:pt x="24" y="3"/>
                  </a:lnTo>
                  <a:lnTo>
                    <a:pt x="22" y="2"/>
                  </a:lnTo>
                  <a:lnTo>
                    <a:pt x="18" y="0"/>
                  </a:lnTo>
                  <a:lnTo>
                    <a:pt x="15" y="0"/>
                  </a:lnTo>
                  <a:lnTo>
                    <a:pt x="13" y="0"/>
                  </a:lnTo>
                  <a:lnTo>
                    <a:pt x="12" y="0"/>
                  </a:lnTo>
                  <a:lnTo>
                    <a:pt x="8" y="2"/>
                  </a:lnTo>
                  <a:lnTo>
                    <a:pt x="6" y="3"/>
                  </a:lnTo>
                  <a:lnTo>
                    <a:pt x="4" y="4"/>
                  </a:lnTo>
                  <a:lnTo>
                    <a:pt x="3" y="8"/>
                  </a:lnTo>
                  <a:lnTo>
                    <a:pt x="2" y="9"/>
                  </a:lnTo>
                  <a:lnTo>
                    <a:pt x="1" y="10"/>
                  </a:lnTo>
                  <a:lnTo>
                    <a:pt x="1" y="12"/>
                  </a:lnTo>
                  <a:lnTo>
                    <a:pt x="0" y="15"/>
                  </a:lnTo>
                  <a:lnTo>
                    <a:pt x="0" y="16"/>
                  </a:lnTo>
                  <a:lnTo>
                    <a:pt x="0" y="18"/>
                  </a:lnTo>
                  <a:lnTo>
                    <a:pt x="0" y="21"/>
                  </a:lnTo>
                  <a:lnTo>
                    <a:pt x="0" y="22"/>
                  </a:lnTo>
                  <a:lnTo>
                    <a:pt x="1" y="24"/>
                  </a:lnTo>
                  <a:lnTo>
                    <a:pt x="1" y="26"/>
                  </a:lnTo>
                  <a:lnTo>
                    <a:pt x="3" y="29"/>
                  </a:lnTo>
                  <a:lnTo>
                    <a:pt x="4" y="32"/>
                  </a:lnTo>
                  <a:lnTo>
                    <a:pt x="6" y="34"/>
                  </a:lnTo>
                  <a:lnTo>
                    <a:pt x="9" y="35"/>
                  </a:lnTo>
                  <a:lnTo>
                    <a:pt x="12" y="37"/>
                  </a:lnTo>
                  <a:lnTo>
                    <a:pt x="13" y="37"/>
                  </a:lnTo>
                  <a:lnTo>
                    <a:pt x="15" y="37"/>
                  </a:lnTo>
                  <a:lnTo>
                    <a:pt x="18" y="37"/>
                  </a:lnTo>
                  <a:lnTo>
                    <a:pt x="20" y="36"/>
                  </a:lnTo>
                  <a:lnTo>
                    <a:pt x="23" y="35"/>
                  </a:lnTo>
                  <a:lnTo>
                    <a:pt x="25" y="34"/>
                  </a:lnTo>
                  <a:lnTo>
                    <a:pt x="27" y="32"/>
                  </a:lnTo>
                  <a:lnTo>
                    <a:pt x="28" y="30"/>
                  </a:lnTo>
                  <a:lnTo>
                    <a:pt x="29"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8" name="Freeform 1608"/>
            <p:cNvSpPr>
              <a:spLocks/>
            </p:cNvSpPr>
            <p:nvPr/>
          </p:nvSpPr>
          <p:spPr bwMode="auto">
            <a:xfrm>
              <a:off x="2888" y="4297"/>
              <a:ext cx="34" cy="34"/>
            </a:xfrm>
            <a:custGeom>
              <a:avLst/>
              <a:gdLst/>
              <a:ahLst/>
              <a:cxnLst>
                <a:cxn ang="0">
                  <a:pos x="12" y="33"/>
                </a:cxn>
                <a:cxn ang="0">
                  <a:pos x="21" y="33"/>
                </a:cxn>
                <a:cxn ang="0">
                  <a:pos x="33" y="0"/>
                </a:cxn>
                <a:cxn ang="0">
                  <a:pos x="24" y="0"/>
                </a:cxn>
                <a:cxn ang="0">
                  <a:pos x="17" y="24"/>
                </a:cxn>
                <a:cxn ang="0">
                  <a:pos x="10" y="0"/>
                </a:cxn>
                <a:cxn ang="0">
                  <a:pos x="0" y="0"/>
                </a:cxn>
                <a:cxn ang="0">
                  <a:pos x="12" y="33"/>
                </a:cxn>
              </a:cxnLst>
              <a:rect l="0" t="0" r="r" b="b"/>
              <a:pathLst>
                <a:path w="34" h="34">
                  <a:moveTo>
                    <a:pt x="12" y="33"/>
                  </a:moveTo>
                  <a:lnTo>
                    <a:pt x="21" y="33"/>
                  </a:lnTo>
                  <a:lnTo>
                    <a:pt x="33" y="0"/>
                  </a:lnTo>
                  <a:lnTo>
                    <a:pt x="24" y="0"/>
                  </a:lnTo>
                  <a:lnTo>
                    <a:pt x="17" y="24"/>
                  </a:lnTo>
                  <a:lnTo>
                    <a:pt x="10" y="0"/>
                  </a:lnTo>
                  <a:lnTo>
                    <a:pt x="0" y="0"/>
                  </a:lnTo>
                  <a:lnTo>
                    <a:pt x="12"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89" name="Freeform 1609"/>
            <p:cNvSpPr>
              <a:spLocks/>
            </p:cNvSpPr>
            <p:nvPr/>
          </p:nvSpPr>
          <p:spPr bwMode="auto">
            <a:xfrm>
              <a:off x="2931" y="4295"/>
              <a:ext cx="32" cy="38"/>
            </a:xfrm>
            <a:custGeom>
              <a:avLst/>
              <a:gdLst/>
              <a:ahLst/>
              <a:cxnLst>
                <a:cxn ang="0">
                  <a:pos x="21" y="33"/>
                </a:cxn>
                <a:cxn ang="0">
                  <a:pos x="22" y="35"/>
                </a:cxn>
                <a:cxn ang="0">
                  <a:pos x="31" y="34"/>
                </a:cxn>
                <a:cxn ang="0">
                  <a:pos x="29" y="33"/>
                </a:cxn>
                <a:cxn ang="0">
                  <a:pos x="29" y="31"/>
                </a:cxn>
                <a:cxn ang="0">
                  <a:pos x="28" y="19"/>
                </a:cxn>
                <a:cxn ang="0">
                  <a:pos x="21" y="22"/>
                </a:cxn>
                <a:cxn ang="0">
                  <a:pos x="20" y="25"/>
                </a:cxn>
                <a:cxn ang="0">
                  <a:pos x="18" y="28"/>
                </a:cxn>
                <a:cxn ang="0">
                  <a:pos x="16" y="29"/>
                </a:cxn>
                <a:cxn ang="0">
                  <a:pos x="13" y="30"/>
                </a:cxn>
                <a:cxn ang="0">
                  <a:pos x="12" y="29"/>
                </a:cxn>
                <a:cxn ang="0">
                  <a:pos x="9" y="28"/>
                </a:cxn>
                <a:cxn ang="0">
                  <a:pos x="8" y="26"/>
                </a:cxn>
                <a:cxn ang="0">
                  <a:pos x="9" y="24"/>
                </a:cxn>
                <a:cxn ang="0">
                  <a:pos x="11" y="22"/>
                </a:cxn>
                <a:cxn ang="0">
                  <a:pos x="16" y="21"/>
                </a:cxn>
                <a:cxn ang="0">
                  <a:pos x="21" y="19"/>
                </a:cxn>
                <a:cxn ang="0">
                  <a:pos x="28" y="9"/>
                </a:cxn>
                <a:cxn ang="0">
                  <a:pos x="28" y="5"/>
                </a:cxn>
                <a:cxn ang="0">
                  <a:pos x="25" y="3"/>
                </a:cxn>
                <a:cxn ang="0">
                  <a:pos x="21" y="1"/>
                </a:cxn>
                <a:cxn ang="0">
                  <a:pos x="15" y="0"/>
                </a:cxn>
                <a:cxn ang="0">
                  <a:pos x="9" y="1"/>
                </a:cxn>
                <a:cxn ang="0">
                  <a:pos x="5" y="3"/>
                </a:cxn>
                <a:cxn ang="0">
                  <a:pos x="3" y="6"/>
                </a:cxn>
                <a:cxn ang="0">
                  <a:pos x="2" y="11"/>
                </a:cxn>
                <a:cxn ang="0">
                  <a:pos x="10" y="12"/>
                </a:cxn>
                <a:cxn ang="0">
                  <a:pos x="10" y="9"/>
                </a:cxn>
                <a:cxn ang="0">
                  <a:pos x="13" y="8"/>
                </a:cxn>
                <a:cxn ang="0">
                  <a:pos x="18" y="8"/>
                </a:cxn>
                <a:cxn ang="0">
                  <a:pos x="20" y="9"/>
                </a:cxn>
                <a:cxn ang="0">
                  <a:pos x="20" y="12"/>
                </a:cxn>
                <a:cxn ang="0">
                  <a:pos x="19" y="13"/>
                </a:cxn>
                <a:cxn ang="0">
                  <a:pos x="16" y="15"/>
                </a:cxn>
                <a:cxn ang="0">
                  <a:pos x="8" y="15"/>
                </a:cxn>
                <a:cxn ang="0">
                  <a:pos x="5" y="17"/>
                </a:cxn>
                <a:cxn ang="0">
                  <a:pos x="2" y="20"/>
                </a:cxn>
                <a:cxn ang="0">
                  <a:pos x="1" y="23"/>
                </a:cxn>
                <a:cxn ang="0">
                  <a:pos x="1" y="28"/>
                </a:cxn>
                <a:cxn ang="0">
                  <a:pos x="2" y="33"/>
                </a:cxn>
                <a:cxn ang="0">
                  <a:pos x="4" y="35"/>
                </a:cxn>
                <a:cxn ang="0">
                  <a:pos x="8" y="37"/>
                </a:cxn>
                <a:cxn ang="0">
                  <a:pos x="12" y="37"/>
                </a:cxn>
                <a:cxn ang="0">
                  <a:pos x="15" y="36"/>
                </a:cxn>
                <a:cxn ang="0">
                  <a:pos x="18" y="34"/>
                </a:cxn>
                <a:cxn ang="0">
                  <a:pos x="19" y="33"/>
                </a:cxn>
              </a:cxnLst>
              <a:rect l="0" t="0" r="r" b="b"/>
              <a:pathLst>
                <a:path w="32" h="38">
                  <a:moveTo>
                    <a:pt x="21" y="31"/>
                  </a:moveTo>
                  <a:lnTo>
                    <a:pt x="21" y="33"/>
                  </a:lnTo>
                  <a:lnTo>
                    <a:pt x="21" y="34"/>
                  </a:lnTo>
                  <a:lnTo>
                    <a:pt x="22" y="35"/>
                  </a:lnTo>
                  <a:lnTo>
                    <a:pt x="31" y="35"/>
                  </a:lnTo>
                  <a:lnTo>
                    <a:pt x="31" y="34"/>
                  </a:lnTo>
                  <a:lnTo>
                    <a:pt x="30" y="34"/>
                  </a:lnTo>
                  <a:lnTo>
                    <a:pt x="29" y="33"/>
                  </a:lnTo>
                  <a:lnTo>
                    <a:pt x="29" y="32"/>
                  </a:lnTo>
                  <a:lnTo>
                    <a:pt x="29" y="31"/>
                  </a:lnTo>
                  <a:lnTo>
                    <a:pt x="28" y="29"/>
                  </a:lnTo>
                  <a:lnTo>
                    <a:pt x="28" y="19"/>
                  </a:lnTo>
                  <a:lnTo>
                    <a:pt x="21" y="19"/>
                  </a:lnTo>
                  <a:lnTo>
                    <a:pt x="21" y="22"/>
                  </a:lnTo>
                  <a:lnTo>
                    <a:pt x="21" y="23"/>
                  </a:lnTo>
                  <a:lnTo>
                    <a:pt x="20" y="25"/>
                  </a:lnTo>
                  <a:lnTo>
                    <a:pt x="19" y="27"/>
                  </a:lnTo>
                  <a:lnTo>
                    <a:pt x="18" y="28"/>
                  </a:lnTo>
                  <a:lnTo>
                    <a:pt x="18" y="28"/>
                  </a:lnTo>
                  <a:lnTo>
                    <a:pt x="16" y="29"/>
                  </a:lnTo>
                  <a:lnTo>
                    <a:pt x="15" y="30"/>
                  </a:lnTo>
                  <a:lnTo>
                    <a:pt x="13" y="30"/>
                  </a:lnTo>
                  <a:lnTo>
                    <a:pt x="12" y="30"/>
                  </a:lnTo>
                  <a:lnTo>
                    <a:pt x="12" y="29"/>
                  </a:lnTo>
                  <a:lnTo>
                    <a:pt x="10" y="28"/>
                  </a:lnTo>
                  <a:lnTo>
                    <a:pt x="9" y="28"/>
                  </a:lnTo>
                  <a:lnTo>
                    <a:pt x="9" y="27"/>
                  </a:lnTo>
                  <a:lnTo>
                    <a:pt x="8" y="26"/>
                  </a:lnTo>
                  <a:lnTo>
                    <a:pt x="9" y="25"/>
                  </a:lnTo>
                  <a:lnTo>
                    <a:pt x="9" y="24"/>
                  </a:lnTo>
                  <a:lnTo>
                    <a:pt x="10" y="22"/>
                  </a:lnTo>
                  <a:lnTo>
                    <a:pt x="11" y="22"/>
                  </a:lnTo>
                  <a:lnTo>
                    <a:pt x="13" y="22"/>
                  </a:lnTo>
                  <a:lnTo>
                    <a:pt x="16" y="21"/>
                  </a:lnTo>
                  <a:lnTo>
                    <a:pt x="18" y="20"/>
                  </a:lnTo>
                  <a:lnTo>
                    <a:pt x="21" y="19"/>
                  </a:lnTo>
                  <a:lnTo>
                    <a:pt x="28" y="19"/>
                  </a:lnTo>
                  <a:lnTo>
                    <a:pt x="28" y="9"/>
                  </a:lnTo>
                  <a:lnTo>
                    <a:pt x="28" y="8"/>
                  </a:lnTo>
                  <a:lnTo>
                    <a:pt x="28" y="5"/>
                  </a:lnTo>
                  <a:lnTo>
                    <a:pt x="27" y="3"/>
                  </a:lnTo>
                  <a:lnTo>
                    <a:pt x="25" y="3"/>
                  </a:lnTo>
                  <a:lnTo>
                    <a:pt x="23" y="2"/>
                  </a:lnTo>
                  <a:lnTo>
                    <a:pt x="21" y="1"/>
                  </a:lnTo>
                  <a:lnTo>
                    <a:pt x="18" y="0"/>
                  </a:lnTo>
                  <a:lnTo>
                    <a:pt x="15" y="0"/>
                  </a:lnTo>
                  <a:lnTo>
                    <a:pt x="12" y="0"/>
                  </a:lnTo>
                  <a:lnTo>
                    <a:pt x="9" y="1"/>
                  </a:lnTo>
                  <a:lnTo>
                    <a:pt x="7" y="2"/>
                  </a:lnTo>
                  <a:lnTo>
                    <a:pt x="5" y="3"/>
                  </a:lnTo>
                  <a:lnTo>
                    <a:pt x="3" y="4"/>
                  </a:lnTo>
                  <a:lnTo>
                    <a:pt x="3" y="6"/>
                  </a:lnTo>
                  <a:lnTo>
                    <a:pt x="2" y="9"/>
                  </a:lnTo>
                  <a:lnTo>
                    <a:pt x="2" y="11"/>
                  </a:lnTo>
                  <a:lnTo>
                    <a:pt x="2" y="12"/>
                  </a:lnTo>
                  <a:lnTo>
                    <a:pt x="10" y="12"/>
                  </a:lnTo>
                  <a:lnTo>
                    <a:pt x="10" y="11"/>
                  </a:lnTo>
                  <a:lnTo>
                    <a:pt x="10" y="9"/>
                  </a:lnTo>
                  <a:lnTo>
                    <a:pt x="11" y="8"/>
                  </a:lnTo>
                  <a:lnTo>
                    <a:pt x="13" y="8"/>
                  </a:lnTo>
                  <a:lnTo>
                    <a:pt x="15" y="7"/>
                  </a:lnTo>
                  <a:lnTo>
                    <a:pt x="18" y="8"/>
                  </a:lnTo>
                  <a:lnTo>
                    <a:pt x="19" y="8"/>
                  </a:lnTo>
                  <a:lnTo>
                    <a:pt x="20" y="9"/>
                  </a:lnTo>
                  <a:lnTo>
                    <a:pt x="20" y="11"/>
                  </a:lnTo>
                  <a:lnTo>
                    <a:pt x="20" y="12"/>
                  </a:lnTo>
                  <a:lnTo>
                    <a:pt x="20" y="13"/>
                  </a:lnTo>
                  <a:lnTo>
                    <a:pt x="19" y="13"/>
                  </a:lnTo>
                  <a:lnTo>
                    <a:pt x="18" y="14"/>
                  </a:lnTo>
                  <a:lnTo>
                    <a:pt x="16" y="15"/>
                  </a:lnTo>
                  <a:lnTo>
                    <a:pt x="12" y="15"/>
                  </a:lnTo>
                  <a:lnTo>
                    <a:pt x="8" y="15"/>
                  </a:lnTo>
                  <a:lnTo>
                    <a:pt x="7" y="16"/>
                  </a:lnTo>
                  <a:lnTo>
                    <a:pt x="5" y="17"/>
                  </a:lnTo>
                  <a:lnTo>
                    <a:pt x="3" y="18"/>
                  </a:lnTo>
                  <a:lnTo>
                    <a:pt x="2" y="20"/>
                  </a:lnTo>
                  <a:lnTo>
                    <a:pt x="2" y="22"/>
                  </a:lnTo>
                  <a:lnTo>
                    <a:pt x="1" y="23"/>
                  </a:lnTo>
                  <a:lnTo>
                    <a:pt x="0" y="26"/>
                  </a:lnTo>
                  <a:lnTo>
                    <a:pt x="1" y="28"/>
                  </a:lnTo>
                  <a:lnTo>
                    <a:pt x="2" y="30"/>
                  </a:lnTo>
                  <a:lnTo>
                    <a:pt x="2" y="33"/>
                  </a:lnTo>
                  <a:lnTo>
                    <a:pt x="3" y="34"/>
                  </a:lnTo>
                  <a:lnTo>
                    <a:pt x="4" y="35"/>
                  </a:lnTo>
                  <a:lnTo>
                    <a:pt x="6" y="36"/>
                  </a:lnTo>
                  <a:lnTo>
                    <a:pt x="8" y="37"/>
                  </a:lnTo>
                  <a:lnTo>
                    <a:pt x="10" y="37"/>
                  </a:lnTo>
                  <a:lnTo>
                    <a:pt x="12" y="37"/>
                  </a:lnTo>
                  <a:lnTo>
                    <a:pt x="13" y="37"/>
                  </a:lnTo>
                  <a:lnTo>
                    <a:pt x="15" y="36"/>
                  </a:lnTo>
                  <a:lnTo>
                    <a:pt x="17" y="35"/>
                  </a:lnTo>
                  <a:lnTo>
                    <a:pt x="18" y="34"/>
                  </a:lnTo>
                  <a:lnTo>
                    <a:pt x="18" y="34"/>
                  </a:lnTo>
                  <a:lnTo>
                    <a:pt x="19"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0" name="Freeform 1610"/>
            <p:cNvSpPr>
              <a:spLocks/>
            </p:cNvSpPr>
            <p:nvPr/>
          </p:nvSpPr>
          <p:spPr bwMode="auto">
            <a:xfrm>
              <a:off x="2977" y="4282"/>
              <a:ext cx="5" cy="49"/>
            </a:xfrm>
            <a:custGeom>
              <a:avLst/>
              <a:gdLst/>
              <a:ahLst/>
              <a:cxnLst>
                <a:cxn ang="0">
                  <a:pos x="0" y="48"/>
                </a:cxn>
                <a:cxn ang="0">
                  <a:pos x="4" y="48"/>
                </a:cxn>
                <a:cxn ang="0">
                  <a:pos x="4" y="0"/>
                </a:cxn>
                <a:cxn ang="0">
                  <a:pos x="0" y="0"/>
                </a:cxn>
                <a:cxn ang="0">
                  <a:pos x="0" y="48"/>
                </a:cxn>
              </a:cxnLst>
              <a:rect l="0" t="0" r="r" b="b"/>
              <a:pathLst>
                <a:path w="5" h="49">
                  <a:moveTo>
                    <a:pt x="0" y="48"/>
                  </a:moveTo>
                  <a:lnTo>
                    <a:pt x="4" y="48"/>
                  </a:lnTo>
                  <a:lnTo>
                    <a:pt x="4" y="0"/>
                  </a:lnTo>
                  <a:lnTo>
                    <a:pt x="0" y="0"/>
                  </a:lnTo>
                  <a:lnTo>
                    <a:pt x="0"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1" name="Freeform 1611"/>
            <p:cNvSpPr>
              <a:spLocks/>
            </p:cNvSpPr>
            <p:nvPr/>
          </p:nvSpPr>
          <p:spPr bwMode="auto">
            <a:xfrm>
              <a:off x="2999" y="4296"/>
              <a:ext cx="30" cy="36"/>
            </a:xfrm>
            <a:custGeom>
              <a:avLst/>
              <a:gdLst/>
              <a:ahLst/>
              <a:cxnLst>
                <a:cxn ang="0">
                  <a:pos x="29" y="0"/>
                </a:cxn>
                <a:cxn ang="0">
                  <a:pos x="20" y="0"/>
                </a:cxn>
                <a:cxn ang="0">
                  <a:pos x="20" y="20"/>
                </a:cxn>
                <a:cxn ang="0">
                  <a:pos x="20" y="22"/>
                </a:cxn>
                <a:cxn ang="0">
                  <a:pos x="20" y="24"/>
                </a:cxn>
                <a:cxn ang="0">
                  <a:pos x="19" y="25"/>
                </a:cxn>
                <a:cxn ang="0">
                  <a:pos x="18" y="26"/>
                </a:cxn>
                <a:cxn ang="0">
                  <a:pos x="17" y="27"/>
                </a:cxn>
                <a:cxn ang="0">
                  <a:pos x="13" y="27"/>
                </a:cxn>
                <a:cxn ang="0">
                  <a:pos x="11" y="27"/>
                </a:cxn>
                <a:cxn ang="0">
                  <a:pos x="10" y="26"/>
                </a:cxn>
                <a:cxn ang="0">
                  <a:pos x="9" y="25"/>
                </a:cxn>
                <a:cxn ang="0">
                  <a:pos x="9" y="24"/>
                </a:cxn>
                <a:cxn ang="0">
                  <a:pos x="8" y="22"/>
                </a:cxn>
                <a:cxn ang="0">
                  <a:pos x="8" y="20"/>
                </a:cxn>
                <a:cxn ang="0">
                  <a:pos x="8" y="0"/>
                </a:cxn>
                <a:cxn ang="0">
                  <a:pos x="0" y="0"/>
                </a:cxn>
                <a:cxn ang="0">
                  <a:pos x="0" y="24"/>
                </a:cxn>
                <a:cxn ang="0">
                  <a:pos x="0" y="26"/>
                </a:cxn>
                <a:cxn ang="0">
                  <a:pos x="1" y="29"/>
                </a:cxn>
                <a:cxn ang="0">
                  <a:pos x="2" y="31"/>
                </a:cxn>
                <a:cxn ang="0">
                  <a:pos x="2" y="32"/>
                </a:cxn>
                <a:cxn ang="0">
                  <a:pos x="4" y="34"/>
                </a:cxn>
                <a:cxn ang="0">
                  <a:pos x="6" y="34"/>
                </a:cxn>
                <a:cxn ang="0">
                  <a:pos x="8" y="35"/>
                </a:cxn>
                <a:cxn ang="0">
                  <a:pos x="11" y="35"/>
                </a:cxn>
                <a:cxn ang="0">
                  <a:pos x="12" y="35"/>
                </a:cxn>
                <a:cxn ang="0">
                  <a:pos x="13" y="35"/>
                </a:cxn>
                <a:cxn ang="0">
                  <a:pos x="17" y="34"/>
                </a:cxn>
                <a:cxn ang="0">
                  <a:pos x="18" y="32"/>
                </a:cxn>
                <a:cxn ang="0">
                  <a:pos x="19" y="32"/>
                </a:cxn>
                <a:cxn ang="0">
                  <a:pos x="21" y="31"/>
                </a:cxn>
                <a:cxn ang="0">
                  <a:pos x="21" y="34"/>
                </a:cxn>
                <a:cxn ang="0">
                  <a:pos x="29" y="34"/>
                </a:cxn>
                <a:cxn ang="0">
                  <a:pos x="29" y="0"/>
                </a:cxn>
              </a:cxnLst>
              <a:rect l="0" t="0" r="r" b="b"/>
              <a:pathLst>
                <a:path w="30" h="36">
                  <a:moveTo>
                    <a:pt x="29" y="0"/>
                  </a:moveTo>
                  <a:lnTo>
                    <a:pt x="20" y="0"/>
                  </a:lnTo>
                  <a:lnTo>
                    <a:pt x="20" y="20"/>
                  </a:lnTo>
                  <a:lnTo>
                    <a:pt x="20" y="22"/>
                  </a:lnTo>
                  <a:lnTo>
                    <a:pt x="20" y="24"/>
                  </a:lnTo>
                  <a:lnTo>
                    <a:pt x="19" y="25"/>
                  </a:lnTo>
                  <a:lnTo>
                    <a:pt x="18" y="26"/>
                  </a:lnTo>
                  <a:lnTo>
                    <a:pt x="17" y="27"/>
                  </a:lnTo>
                  <a:lnTo>
                    <a:pt x="13" y="27"/>
                  </a:lnTo>
                  <a:lnTo>
                    <a:pt x="11" y="27"/>
                  </a:lnTo>
                  <a:lnTo>
                    <a:pt x="10" y="26"/>
                  </a:lnTo>
                  <a:lnTo>
                    <a:pt x="9" y="25"/>
                  </a:lnTo>
                  <a:lnTo>
                    <a:pt x="9" y="24"/>
                  </a:lnTo>
                  <a:lnTo>
                    <a:pt x="8" y="22"/>
                  </a:lnTo>
                  <a:lnTo>
                    <a:pt x="8" y="20"/>
                  </a:lnTo>
                  <a:lnTo>
                    <a:pt x="8" y="0"/>
                  </a:lnTo>
                  <a:lnTo>
                    <a:pt x="0" y="0"/>
                  </a:lnTo>
                  <a:lnTo>
                    <a:pt x="0" y="24"/>
                  </a:lnTo>
                  <a:lnTo>
                    <a:pt x="0" y="26"/>
                  </a:lnTo>
                  <a:lnTo>
                    <a:pt x="1" y="29"/>
                  </a:lnTo>
                  <a:lnTo>
                    <a:pt x="2" y="31"/>
                  </a:lnTo>
                  <a:lnTo>
                    <a:pt x="2" y="32"/>
                  </a:lnTo>
                  <a:lnTo>
                    <a:pt x="4" y="34"/>
                  </a:lnTo>
                  <a:lnTo>
                    <a:pt x="6" y="34"/>
                  </a:lnTo>
                  <a:lnTo>
                    <a:pt x="8" y="35"/>
                  </a:lnTo>
                  <a:lnTo>
                    <a:pt x="11" y="35"/>
                  </a:lnTo>
                  <a:lnTo>
                    <a:pt x="12" y="35"/>
                  </a:lnTo>
                  <a:lnTo>
                    <a:pt x="13" y="35"/>
                  </a:lnTo>
                  <a:lnTo>
                    <a:pt x="17" y="34"/>
                  </a:lnTo>
                  <a:lnTo>
                    <a:pt x="18" y="32"/>
                  </a:lnTo>
                  <a:lnTo>
                    <a:pt x="19" y="32"/>
                  </a:lnTo>
                  <a:lnTo>
                    <a:pt x="21" y="31"/>
                  </a:lnTo>
                  <a:lnTo>
                    <a:pt x="21" y="34"/>
                  </a:lnTo>
                  <a:lnTo>
                    <a:pt x="29" y="34"/>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2" name="Freeform 1612"/>
            <p:cNvSpPr>
              <a:spLocks/>
            </p:cNvSpPr>
            <p:nvPr/>
          </p:nvSpPr>
          <p:spPr bwMode="auto">
            <a:xfrm>
              <a:off x="3043" y="4295"/>
              <a:ext cx="31" cy="38"/>
            </a:xfrm>
            <a:custGeom>
              <a:avLst/>
              <a:gdLst/>
              <a:ahLst/>
              <a:cxnLst>
                <a:cxn ang="0">
                  <a:pos x="20" y="33"/>
                </a:cxn>
                <a:cxn ang="0">
                  <a:pos x="21" y="35"/>
                </a:cxn>
                <a:cxn ang="0">
                  <a:pos x="30" y="34"/>
                </a:cxn>
                <a:cxn ang="0">
                  <a:pos x="29" y="34"/>
                </a:cxn>
                <a:cxn ang="0">
                  <a:pos x="29" y="32"/>
                </a:cxn>
                <a:cxn ang="0">
                  <a:pos x="28" y="29"/>
                </a:cxn>
                <a:cxn ang="0">
                  <a:pos x="20" y="19"/>
                </a:cxn>
                <a:cxn ang="0">
                  <a:pos x="20" y="23"/>
                </a:cxn>
                <a:cxn ang="0">
                  <a:pos x="19" y="27"/>
                </a:cxn>
                <a:cxn ang="0">
                  <a:pos x="17" y="28"/>
                </a:cxn>
                <a:cxn ang="0">
                  <a:pos x="14" y="30"/>
                </a:cxn>
                <a:cxn ang="0">
                  <a:pos x="12" y="30"/>
                </a:cxn>
                <a:cxn ang="0">
                  <a:pos x="9" y="28"/>
                </a:cxn>
                <a:cxn ang="0">
                  <a:pos x="8" y="27"/>
                </a:cxn>
                <a:cxn ang="0">
                  <a:pos x="8" y="25"/>
                </a:cxn>
                <a:cxn ang="0">
                  <a:pos x="9" y="22"/>
                </a:cxn>
                <a:cxn ang="0">
                  <a:pos x="13" y="22"/>
                </a:cxn>
                <a:cxn ang="0">
                  <a:pos x="18" y="20"/>
                </a:cxn>
                <a:cxn ang="0">
                  <a:pos x="28" y="19"/>
                </a:cxn>
                <a:cxn ang="0">
                  <a:pos x="28" y="8"/>
                </a:cxn>
                <a:cxn ang="0">
                  <a:pos x="26" y="3"/>
                </a:cxn>
                <a:cxn ang="0">
                  <a:pos x="23" y="2"/>
                </a:cxn>
                <a:cxn ang="0">
                  <a:pos x="18" y="0"/>
                </a:cxn>
                <a:cxn ang="0">
                  <a:pos x="12" y="0"/>
                </a:cxn>
                <a:cxn ang="0">
                  <a:pos x="7" y="2"/>
                </a:cxn>
                <a:cxn ang="0">
                  <a:pos x="3" y="4"/>
                </a:cxn>
                <a:cxn ang="0">
                  <a:pos x="2" y="9"/>
                </a:cxn>
                <a:cxn ang="0">
                  <a:pos x="1" y="12"/>
                </a:cxn>
                <a:cxn ang="0">
                  <a:pos x="9" y="11"/>
                </a:cxn>
                <a:cxn ang="0">
                  <a:pos x="11" y="8"/>
                </a:cxn>
                <a:cxn ang="0">
                  <a:pos x="15" y="7"/>
                </a:cxn>
                <a:cxn ang="0">
                  <a:pos x="18" y="8"/>
                </a:cxn>
                <a:cxn ang="0">
                  <a:pos x="20" y="9"/>
                </a:cxn>
                <a:cxn ang="0">
                  <a:pos x="20" y="12"/>
                </a:cxn>
                <a:cxn ang="0">
                  <a:pos x="18" y="13"/>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4" y="36"/>
                </a:cxn>
                <a:cxn ang="0">
                  <a:pos x="18" y="34"/>
                </a:cxn>
                <a:cxn ang="0">
                  <a:pos x="19" y="33"/>
                </a:cxn>
              </a:cxnLst>
              <a:rect l="0" t="0" r="r" b="b"/>
              <a:pathLst>
                <a:path w="31" h="38">
                  <a:moveTo>
                    <a:pt x="20" y="31"/>
                  </a:moveTo>
                  <a:lnTo>
                    <a:pt x="20" y="33"/>
                  </a:lnTo>
                  <a:lnTo>
                    <a:pt x="21" y="34"/>
                  </a:lnTo>
                  <a:lnTo>
                    <a:pt x="21" y="35"/>
                  </a:lnTo>
                  <a:lnTo>
                    <a:pt x="30" y="35"/>
                  </a:lnTo>
                  <a:lnTo>
                    <a:pt x="30" y="34"/>
                  </a:lnTo>
                  <a:lnTo>
                    <a:pt x="30" y="34"/>
                  </a:lnTo>
                  <a:lnTo>
                    <a:pt x="29" y="34"/>
                  </a:lnTo>
                  <a:lnTo>
                    <a:pt x="29" y="33"/>
                  </a:lnTo>
                  <a:lnTo>
                    <a:pt x="29" y="32"/>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29"/>
                  </a:lnTo>
                  <a:lnTo>
                    <a:pt x="9" y="28"/>
                  </a:lnTo>
                  <a:lnTo>
                    <a:pt x="8" y="28"/>
                  </a:lnTo>
                  <a:lnTo>
                    <a:pt x="8" y="27"/>
                  </a:lnTo>
                  <a:lnTo>
                    <a:pt x="8" y="26"/>
                  </a:lnTo>
                  <a:lnTo>
                    <a:pt x="8" y="25"/>
                  </a:lnTo>
                  <a:lnTo>
                    <a:pt x="8" y="24"/>
                  </a:lnTo>
                  <a:lnTo>
                    <a:pt x="9" y="22"/>
                  </a:lnTo>
                  <a:lnTo>
                    <a:pt x="11" y="22"/>
                  </a:lnTo>
                  <a:lnTo>
                    <a:pt x="13" y="22"/>
                  </a:lnTo>
                  <a:lnTo>
                    <a:pt x="15" y="21"/>
                  </a:lnTo>
                  <a:lnTo>
                    <a:pt x="18" y="20"/>
                  </a:lnTo>
                  <a:lnTo>
                    <a:pt x="20" y="19"/>
                  </a:lnTo>
                  <a:lnTo>
                    <a:pt x="28" y="19"/>
                  </a:lnTo>
                  <a:lnTo>
                    <a:pt x="28" y="9"/>
                  </a:lnTo>
                  <a:lnTo>
                    <a:pt x="28" y="8"/>
                  </a:lnTo>
                  <a:lnTo>
                    <a:pt x="28" y="5"/>
                  </a:lnTo>
                  <a:lnTo>
                    <a:pt x="26" y="3"/>
                  </a:lnTo>
                  <a:lnTo>
                    <a:pt x="25" y="3"/>
                  </a:lnTo>
                  <a:lnTo>
                    <a:pt x="23" y="2"/>
                  </a:lnTo>
                  <a:lnTo>
                    <a:pt x="20" y="1"/>
                  </a:lnTo>
                  <a:lnTo>
                    <a:pt x="18" y="0"/>
                  </a:lnTo>
                  <a:lnTo>
                    <a:pt x="14" y="0"/>
                  </a:lnTo>
                  <a:lnTo>
                    <a:pt x="12" y="0"/>
                  </a:lnTo>
                  <a:lnTo>
                    <a:pt x="8" y="1"/>
                  </a:lnTo>
                  <a:lnTo>
                    <a:pt x="7" y="2"/>
                  </a:lnTo>
                  <a:lnTo>
                    <a:pt x="5" y="3"/>
                  </a:lnTo>
                  <a:lnTo>
                    <a:pt x="3" y="4"/>
                  </a:lnTo>
                  <a:lnTo>
                    <a:pt x="2" y="6"/>
                  </a:lnTo>
                  <a:lnTo>
                    <a:pt x="2" y="9"/>
                  </a:lnTo>
                  <a:lnTo>
                    <a:pt x="1" y="11"/>
                  </a:lnTo>
                  <a:lnTo>
                    <a:pt x="1" y="12"/>
                  </a:lnTo>
                  <a:lnTo>
                    <a:pt x="9" y="12"/>
                  </a:lnTo>
                  <a:lnTo>
                    <a:pt x="9" y="11"/>
                  </a:lnTo>
                  <a:lnTo>
                    <a:pt x="10" y="9"/>
                  </a:lnTo>
                  <a:lnTo>
                    <a:pt x="11" y="8"/>
                  </a:lnTo>
                  <a:lnTo>
                    <a:pt x="13" y="8"/>
                  </a:lnTo>
                  <a:lnTo>
                    <a:pt x="15" y="7"/>
                  </a:lnTo>
                  <a:lnTo>
                    <a:pt x="18" y="8"/>
                  </a:lnTo>
                  <a:lnTo>
                    <a:pt x="18" y="8"/>
                  </a:lnTo>
                  <a:lnTo>
                    <a:pt x="19" y="9"/>
                  </a:lnTo>
                  <a:lnTo>
                    <a:pt x="20" y="9"/>
                  </a:lnTo>
                  <a:lnTo>
                    <a:pt x="20" y="11"/>
                  </a:lnTo>
                  <a:lnTo>
                    <a:pt x="20" y="12"/>
                  </a:lnTo>
                  <a:lnTo>
                    <a:pt x="19" y="13"/>
                  </a:lnTo>
                  <a:lnTo>
                    <a:pt x="18"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4" y="36"/>
                  </a:lnTo>
                  <a:lnTo>
                    <a:pt x="16" y="35"/>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3" name="Freeform 1613"/>
            <p:cNvSpPr>
              <a:spLocks/>
            </p:cNvSpPr>
            <p:nvPr/>
          </p:nvSpPr>
          <p:spPr bwMode="auto">
            <a:xfrm>
              <a:off x="3086" y="4295"/>
              <a:ext cx="31" cy="38"/>
            </a:xfrm>
            <a:custGeom>
              <a:avLst/>
              <a:gdLst/>
              <a:ahLst/>
              <a:cxnLst>
                <a:cxn ang="0">
                  <a:pos x="21" y="25"/>
                </a:cxn>
                <a:cxn ang="0">
                  <a:pos x="19" y="28"/>
                </a:cxn>
                <a:cxn ang="0">
                  <a:pos x="16" y="29"/>
                </a:cxn>
                <a:cxn ang="0">
                  <a:pos x="13" y="28"/>
                </a:cxn>
                <a:cxn ang="0">
                  <a:pos x="11" y="27"/>
                </a:cxn>
                <a:cxn ang="0">
                  <a:pos x="10" y="23"/>
                </a:cxn>
                <a:cxn ang="0">
                  <a:pos x="9" y="19"/>
                </a:cxn>
                <a:cxn ang="0">
                  <a:pos x="10" y="14"/>
                </a:cxn>
                <a:cxn ang="0">
                  <a:pos x="11" y="10"/>
                </a:cxn>
                <a:cxn ang="0">
                  <a:pos x="13" y="8"/>
                </a:cxn>
                <a:cxn ang="0">
                  <a:pos x="16" y="8"/>
                </a:cxn>
                <a:cxn ang="0">
                  <a:pos x="19" y="9"/>
                </a:cxn>
                <a:cxn ang="0">
                  <a:pos x="22" y="13"/>
                </a:cxn>
                <a:cxn ang="0">
                  <a:pos x="30" y="10"/>
                </a:cxn>
                <a:cxn ang="0">
                  <a:pos x="28" y="5"/>
                </a:cxn>
                <a:cxn ang="0">
                  <a:pos x="23" y="2"/>
                </a:cxn>
                <a:cxn ang="0">
                  <a:pos x="18" y="0"/>
                </a:cxn>
                <a:cxn ang="0">
                  <a:pos x="13" y="0"/>
                </a:cxn>
                <a:cxn ang="0">
                  <a:pos x="7" y="3"/>
                </a:cxn>
                <a:cxn ang="0">
                  <a:pos x="3" y="8"/>
                </a:cxn>
                <a:cxn ang="0">
                  <a:pos x="2" y="10"/>
                </a:cxn>
                <a:cxn ang="0">
                  <a:pos x="1" y="15"/>
                </a:cxn>
                <a:cxn ang="0">
                  <a:pos x="0" y="18"/>
                </a:cxn>
                <a:cxn ang="0">
                  <a:pos x="1" y="22"/>
                </a:cxn>
                <a:cxn ang="0">
                  <a:pos x="3" y="29"/>
                </a:cxn>
                <a:cxn ang="0">
                  <a:pos x="7" y="34"/>
                </a:cxn>
                <a:cxn ang="0">
                  <a:pos x="10" y="36"/>
                </a:cxn>
                <a:cxn ang="0">
                  <a:pos x="13" y="37"/>
                </a:cxn>
                <a:cxn ang="0">
                  <a:pos x="18" y="37"/>
                </a:cxn>
                <a:cxn ang="0">
                  <a:pos x="23" y="34"/>
                </a:cxn>
                <a:cxn ang="0">
                  <a:pos x="28" y="31"/>
                </a:cxn>
                <a:cxn ang="0">
                  <a:pos x="30" y="26"/>
                </a:cxn>
                <a:cxn ang="0">
                  <a:pos x="22" y="22"/>
                </a:cxn>
              </a:cxnLst>
              <a:rect l="0" t="0" r="r" b="b"/>
              <a:pathLst>
                <a:path w="31" h="38">
                  <a:moveTo>
                    <a:pt x="22" y="22"/>
                  </a:moveTo>
                  <a:lnTo>
                    <a:pt x="21" y="25"/>
                  </a:lnTo>
                  <a:lnTo>
                    <a:pt x="20" y="27"/>
                  </a:lnTo>
                  <a:lnTo>
                    <a:pt x="19" y="28"/>
                  </a:lnTo>
                  <a:lnTo>
                    <a:pt x="18" y="28"/>
                  </a:lnTo>
                  <a:lnTo>
                    <a:pt x="16" y="29"/>
                  </a:lnTo>
                  <a:lnTo>
                    <a:pt x="14" y="28"/>
                  </a:lnTo>
                  <a:lnTo>
                    <a:pt x="13" y="28"/>
                  </a:lnTo>
                  <a:lnTo>
                    <a:pt x="12" y="28"/>
                  </a:lnTo>
                  <a:lnTo>
                    <a:pt x="11" y="27"/>
                  </a:lnTo>
                  <a:lnTo>
                    <a:pt x="10" y="25"/>
                  </a:lnTo>
                  <a:lnTo>
                    <a:pt x="10" y="23"/>
                  </a:lnTo>
                  <a:lnTo>
                    <a:pt x="9" y="21"/>
                  </a:lnTo>
                  <a:lnTo>
                    <a:pt x="9" y="19"/>
                  </a:lnTo>
                  <a:lnTo>
                    <a:pt x="9" y="16"/>
                  </a:lnTo>
                  <a:lnTo>
                    <a:pt x="10" y="14"/>
                  </a:lnTo>
                  <a:lnTo>
                    <a:pt x="10" y="12"/>
                  </a:lnTo>
                  <a:lnTo>
                    <a:pt x="11" y="10"/>
                  </a:lnTo>
                  <a:lnTo>
                    <a:pt x="12" y="9"/>
                  </a:lnTo>
                  <a:lnTo>
                    <a:pt x="13" y="8"/>
                  </a:lnTo>
                  <a:lnTo>
                    <a:pt x="14" y="8"/>
                  </a:lnTo>
                  <a:lnTo>
                    <a:pt x="16" y="8"/>
                  </a:lnTo>
                  <a:lnTo>
                    <a:pt x="18" y="8"/>
                  </a:lnTo>
                  <a:lnTo>
                    <a:pt x="19" y="9"/>
                  </a:lnTo>
                  <a:lnTo>
                    <a:pt x="21" y="11"/>
                  </a:lnTo>
                  <a:lnTo>
                    <a:pt x="22" y="13"/>
                  </a:lnTo>
                  <a:lnTo>
                    <a:pt x="30" y="13"/>
                  </a:lnTo>
                  <a:lnTo>
                    <a:pt x="30" y="10"/>
                  </a:lnTo>
                  <a:lnTo>
                    <a:pt x="28" y="8"/>
                  </a:lnTo>
                  <a:lnTo>
                    <a:pt x="28" y="5"/>
                  </a:lnTo>
                  <a:lnTo>
                    <a:pt x="26" y="3"/>
                  </a:lnTo>
                  <a:lnTo>
                    <a:pt x="23" y="2"/>
                  </a:lnTo>
                  <a:lnTo>
                    <a:pt x="22" y="1"/>
                  </a:lnTo>
                  <a:lnTo>
                    <a:pt x="18" y="0"/>
                  </a:lnTo>
                  <a:lnTo>
                    <a:pt x="16" y="0"/>
                  </a:lnTo>
                  <a:lnTo>
                    <a:pt x="13" y="0"/>
                  </a:lnTo>
                  <a:lnTo>
                    <a:pt x="9" y="2"/>
                  </a:lnTo>
                  <a:lnTo>
                    <a:pt x="7" y="3"/>
                  </a:lnTo>
                  <a:lnTo>
                    <a:pt x="4" y="4"/>
                  </a:lnTo>
                  <a:lnTo>
                    <a:pt x="3" y="8"/>
                  </a:lnTo>
                  <a:lnTo>
                    <a:pt x="2" y="9"/>
                  </a:lnTo>
                  <a:lnTo>
                    <a:pt x="2" y="10"/>
                  </a:lnTo>
                  <a:lnTo>
                    <a:pt x="1" y="13"/>
                  </a:lnTo>
                  <a:lnTo>
                    <a:pt x="1" y="15"/>
                  </a:lnTo>
                  <a:lnTo>
                    <a:pt x="0" y="16"/>
                  </a:lnTo>
                  <a:lnTo>
                    <a:pt x="0" y="18"/>
                  </a:lnTo>
                  <a:lnTo>
                    <a:pt x="0" y="21"/>
                  </a:lnTo>
                  <a:lnTo>
                    <a:pt x="1" y="22"/>
                  </a:lnTo>
                  <a:lnTo>
                    <a:pt x="2" y="27"/>
                  </a:lnTo>
                  <a:lnTo>
                    <a:pt x="3" y="29"/>
                  </a:lnTo>
                  <a:lnTo>
                    <a:pt x="4" y="32"/>
                  </a:lnTo>
                  <a:lnTo>
                    <a:pt x="7" y="34"/>
                  </a:lnTo>
                  <a:lnTo>
                    <a:pt x="9" y="35"/>
                  </a:lnTo>
                  <a:lnTo>
                    <a:pt x="10" y="36"/>
                  </a:lnTo>
                  <a:lnTo>
                    <a:pt x="12" y="37"/>
                  </a:lnTo>
                  <a:lnTo>
                    <a:pt x="13" y="37"/>
                  </a:lnTo>
                  <a:lnTo>
                    <a:pt x="15" y="37"/>
                  </a:lnTo>
                  <a:lnTo>
                    <a:pt x="18" y="37"/>
                  </a:lnTo>
                  <a:lnTo>
                    <a:pt x="21" y="36"/>
                  </a:lnTo>
                  <a:lnTo>
                    <a:pt x="23" y="34"/>
                  </a:lnTo>
                  <a:lnTo>
                    <a:pt x="25" y="33"/>
                  </a:lnTo>
                  <a:lnTo>
                    <a:pt x="28" y="31"/>
                  </a:lnTo>
                  <a:lnTo>
                    <a:pt x="28" y="28"/>
                  </a:lnTo>
                  <a:lnTo>
                    <a:pt x="30" y="26"/>
                  </a:lnTo>
                  <a:lnTo>
                    <a:pt x="30" y="22"/>
                  </a:lnTo>
                  <a:lnTo>
                    <a:pt x="22"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4" name="Freeform 1614"/>
            <p:cNvSpPr>
              <a:spLocks/>
            </p:cNvSpPr>
            <p:nvPr/>
          </p:nvSpPr>
          <p:spPr bwMode="auto">
            <a:xfrm>
              <a:off x="3131" y="4297"/>
              <a:ext cx="5" cy="34"/>
            </a:xfrm>
            <a:custGeom>
              <a:avLst/>
              <a:gdLst/>
              <a:ahLst/>
              <a:cxnLst>
                <a:cxn ang="0">
                  <a:pos x="0" y="33"/>
                </a:cxn>
                <a:cxn ang="0">
                  <a:pos x="4" y="33"/>
                </a:cxn>
                <a:cxn ang="0">
                  <a:pos x="4" y="0"/>
                </a:cxn>
                <a:cxn ang="0">
                  <a:pos x="0" y="0"/>
                </a:cxn>
                <a:cxn ang="0">
                  <a:pos x="0" y="33"/>
                </a:cxn>
              </a:cxnLst>
              <a:rect l="0" t="0" r="r" b="b"/>
              <a:pathLst>
                <a:path w="5" h="34">
                  <a:moveTo>
                    <a:pt x="0" y="33"/>
                  </a:moveTo>
                  <a:lnTo>
                    <a:pt x="4" y="33"/>
                  </a:lnTo>
                  <a:lnTo>
                    <a:pt x="4"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5" name="Freeform 1615"/>
            <p:cNvSpPr>
              <a:spLocks/>
            </p:cNvSpPr>
            <p:nvPr/>
          </p:nvSpPr>
          <p:spPr bwMode="auto">
            <a:xfrm>
              <a:off x="3131" y="4282"/>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6" name="Freeform 1616"/>
            <p:cNvSpPr>
              <a:spLocks/>
            </p:cNvSpPr>
            <p:nvPr/>
          </p:nvSpPr>
          <p:spPr bwMode="auto">
            <a:xfrm>
              <a:off x="3151" y="4295"/>
              <a:ext cx="34" cy="38"/>
            </a:xfrm>
            <a:custGeom>
              <a:avLst/>
              <a:gdLst/>
              <a:ahLst/>
              <a:cxnLst>
                <a:cxn ang="0">
                  <a:pos x="0" y="21"/>
                </a:cxn>
                <a:cxn ang="0">
                  <a:pos x="1" y="26"/>
                </a:cxn>
                <a:cxn ang="0">
                  <a:pos x="3" y="30"/>
                </a:cxn>
                <a:cxn ang="0">
                  <a:pos x="7" y="34"/>
                </a:cxn>
                <a:cxn ang="0">
                  <a:pos x="13" y="37"/>
                </a:cxn>
                <a:cxn ang="0">
                  <a:pos x="17" y="37"/>
                </a:cxn>
                <a:cxn ang="0">
                  <a:pos x="20" y="37"/>
                </a:cxn>
                <a:cxn ang="0">
                  <a:pos x="26" y="34"/>
                </a:cxn>
                <a:cxn ang="0">
                  <a:pos x="29" y="32"/>
                </a:cxn>
                <a:cxn ang="0">
                  <a:pos x="32" y="26"/>
                </a:cxn>
                <a:cxn ang="0">
                  <a:pos x="33" y="21"/>
                </a:cxn>
                <a:cxn ang="0">
                  <a:pos x="33" y="15"/>
                </a:cxn>
                <a:cxn ang="0">
                  <a:pos x="30" y="8"/>
                </a:cxn>
                <a:cxn ang="0">
                  <a:pos x="18" y="8"/>
                </a:cxn>
                <a:cxn ang="0">
                  <a:pos x="21" y="9"/>
                </a:cxn>
                <a:cxn ang="0">
                  <a:pos x="23" y="12"/>
                </a:cxn>
                <a:cxn ang="0">
                  <a:pos x="24" y="16"/>
                </a:cxn>
                <a:cxn ang="0">
                  <a:pos x="24" y="21"/>
                </a:cxn>
                <a:cxn ang="0">
                  <a:pos x="23" y="25"/>
                </a:cxn>
                <a:cxn ang="0">
                  <a:pos x="21" y="28"/>
                </a:cxn>
                <a:cxn ang="0">
                  <a:pos x="18" y="29"/>
                </a:cxn>
                <a:cxn ang="0">
                  <a:pos x="14" y="29"/>
                </a:cxn>
                <a:cxn ang="0">
                  <a:pos x="12" y="28"/>
                </a:cxn>
                <a:cxn ang="0">
                  <a:pos x="10" y="25"/>
                </a:cxn>
                <a:cxn ang="0">
                  <a:pos x="8" y="21"/>
                </a:cxn>
                <a:cxn ang="0">
                  <a:pos x="8" y="16"/>
                </a:cxn>
                <a:cxn ang="0">
                  <a:pos x="10" y="12"/>
                </a:cxn>
                <a:cxn ang="0">
                  <a:pos x="12" y="9"/>
                </a:cxn>
                <a:cxn ang="0">
                  <a:pos x="14" y="8"/>
                </a:cxn>
                <a:cxn ang="0">
                  <a:pos x="30" y="8"/>
                </a:cxn>
                <a:cxn ang="0">
                  <a:pos x="28" y="3"/>
                </a:cxn>
                <a:cxn ang="0">
                  <a:pos x="24" y="2"/>
                </a:cxn>
                <a:cxn ang="0">
                  <a:pos x="17" y="0"/>
                </a:cxn>
                <a:cxn ang="0">
                  <a:pos x="13" y="0"/>
                </a:cxn>
                <a:cxn ang="0">
                  <a:pos x="7" y="3"/>
                </a:cxn>
                <a:cxn ang="0">
                  <a:pos x="4" y="4"/>
                </a:cxn>
                <a:cxn ang="0">
                  <a:pos x="3" y="8"/>
                </a:cxn>
                <a:cxn ang="0">
                  <a:pos x="0" y="15"/>
                </a:cxn>
                <a:cxn ang="0">
                  <a:pos x="0" y="18"/>
                </a:cxn>
              </a:cxnLst>
              <a:rect l="0" t="0" r="r" b="b"/>
              <a:pathLst>
                <a:path w="34" h="38">
                  <a:moveTo>
                    <a:pt x="0" y="18"/>
                  </a:moveTo>
                  <a:lnTo>
                    <a:pt x="0" y="21"/>
                  </a:lnTo>
                  <a:lnTo>
                    <a:pt x="0" y="22"/>
                  </a:lnTo>
                  <a:lnTo>
                    <a:pt x="1" y="26"/>
                  </a:lnTo>
                  <a:lnTo>
                    <a:pt x="3" y="29"/>
                  </a:lnTo>
                  <a:lnTo>
                    <a:pt x="3" y="30"/>
                  </a:lnTo>
                  <a:lnTo>
                    <a:pt x="4" y="32"/>
                  </a:lnTo>
                  <a:lnTo>
                    <a:pt x="7" y="34"/>
                  </a:lnTo>
                  <a:lnTo>
                    <a:pt x="9" y="35"/>
                  </a:lnTo>
                  <a:lnTo>
                    <a:pt x="13" y="37"/>
                  </a:lnTo>
                  <a:lnTo>
                    <a:pt x="14" y="37"/>
                  </a:lnTo>
                  <a:lnTo>
                    <a:pt x="17" y="37"/>
                  </a:lnTo>
                  <a:lnTo>
                    <a:pt x="19" y="37"/>
                  </a:lnTo>
                  <a:lnTo>
                    <a:pt x="20" y="37"/>
                  </a:lnTo>
                  <a:lnTo>
                    <a:pt x="24" y="35"/>
                  </a:lnTo>
                  <a:lnTo>
                    <a:pt x="26" y="34"/>
                  </a:lnTo>
                  <a:lnTo>
                    <a:pt x="28" y="33"/>
                  </a:lnTo>
                  <a:lnTo>
                    <a:pt x="29" y="32"/>
                  </a:lnTo>
                  <a:lnTo>
                    <a:pt x="30" y="29"/>
                  </a:lnTo>
                  <a:lnTo>
                    <a:pt x="32" y="26"/>
                  </a:lnTo>
                  <a:lnTo>
                    <a:pt x="33" y="22"/>
                  </a:lnTo>
                  <a:lnTo>
                    <a:pt x="33" y="21"/>
                  </a:lnTo>
                  <a:lnTo>
                    <a:pt x="33" y="18"/>
                  </a:lnTo>
                  <a:lnTo>
                    <a:pt x="33" y="15"/>
                  </a:lnTo>
                  <a:lnTo>
                    <a:pt x="32" y="10"/>
                  </a:lnTo>
                  <a:lnTo>
                    <a:pt x="30" y="8"/>
                  </a:lnTo>
                  <a:lnTo>
                    <a:pt x="17" y="8"/>
                  </a:lnTo>
                  <a:lnTo>
                    <a:pt x="18" y="8"/>
                  </a:lnTo>
                  <a:lnTo>
                    <a:pt x="19" y="9"/>
                  </a:lnTo>
                  <a:lnTo>
                    <a:pt x="21" y="9"/>
                  </a:lnTo>
                  <a:lnTo>
                    <a:pt x="22" y="10"/>
                  </a:lnTo>
                  <a:lnTo>
                    <a:pt x="23" y="12"/>
                  </a:lnTo>
                  <a:lnTo>
                    <a:pt x="24" y="14"/>
                  </a:lnTo>
                  <a:lnTo>
                    <a:pt x="24" y="16"/>
                  </a:lnTo>
                  <a:lnTo>
                    <a:pt x="25" y="18"/>
                  </a:lnTo>
                  <a:lnTo>
                    <a:pt x="24" y="21"/>
                  </a:lnTo>
                  <a:lnTo>
                    <a:pt x="24" y="23"/>
                  </a:lnTo>
                  <a:lnTo>
                    <a:pt x="23" y="25"/>
                  </a:lnTo>
                  <a:lnTo>
                    <a:pt x="22" y="27"/>
                  </a:lnTo>
                  <a:lnTo>
                    <a:pt x="21" y="28"/>
                  </a:lnTo>
                  <a:lnTo>
                    <a:pt x="19" y="28"/>
                  </a:lnTo>
                  <a:lnTo>
                    <a:pt x="18" y="29"/>
                  </a:lnTo>
                  <a:lnTo>
                    <a:pt x="17" y="29"/>
                  </a:lnTo>
                  <a:lnTo>
                    <a:pt x="14" y="29"/>
                  </a:lnTo>
                  <a:lnTo>
                    <a:pt x="14" y="28"/>
                  </a:lnTo>
                  <a:lnTo>
                    <a:pt x="12" y="28"/>
                  </a:lnTo>
                  <a:lnTo>
                    <a:pt x="11" y="27"/>
                  </a:lnTo>
                  <a:lnTo>
                    <a:pt x="10" y="25"/>
                  </a:lnTo>
                  <a:lnTo>
                    <a:pt x="9" y="23"/>
                  </a:lnTo>
                  <a:lnTo>
                    <a:pt x="8" y="21"/>
                  </a:lnTo>
                  <a:lnTo>
                    <a:pt x="8" y="18"/>
                  </a:lnTo>
                  <a:lnTo>
                    <a:pt x="8" y="16"/>
                  </a:lnTo>
                  <a:lnTo>
                    <a:pt x="9" y="14"/>
                  </a:lnTo>
                  <a:lnTo>
                    <a:pt x="10" y="12"/>
                  </a:lnTo>
                  <a:lnTo>
                    <a:pt x="11" y="10"/>
                  </a:lnTo>
                  <a:lnTo>
                    <a:pt x="12" y="9"/>
                  </a:lnTo>
                  <a:lnTo>
                    <a:pt x="14" y="9"/>
                  </a:lnTo>
                  <a:lnTo>
                    <a:pt x="14" y="8"/>
                  </a:lnTo>
                  <a:lnTo>
                    <a:pt x="17" y="8"/>
                  </a:lnTo>
                  <a:lnTo>
                    <a:pt x="30" y="8"/>
                  </a:lnTo>
                  <a:lnTo>
                    <a:pt x="29" y="4"/>
                  </a:lnTo>
                  <a:lnTo>
                    <a:pt x="28" y="3"/>
                  </a:lnTo>
                  <a:lnTo>
                    <a:pt x="26" y="3"/>
                  </a:lnTo>
                  <a:lnTo>
                    <a:pt x="24" y="2"/>
                  </a:lnTo>
                  <a:lnTo>
                    <a:pt x="20" y="0"/>
                  </a:lnTo>
                  <a:lnTo>
                    <a:pt x="17" y="0"/>
                  </a:lnTo>
                  <a:lnTo>
                    <a:pt x="14" y="0"/>
                  </a:lnTo>
                  <a:lnTo>
                    <a:pt x="13" y="0"/>
                  </a:lnTo>
                  <a:lnTo>
                    <a:pt x="9" y="2"/>
                  </a:lnTo>
                  <a:lnTo>
                    <a:pt x="7" y="3"/>
                  </a:lnTo>
                  <a:lnTo>
                    <a:pt x="5" y="3"/>
                  </a:lnTo>
                  <a:lnTo>
                    <a:pt x="4" y="4"/>
                  </a:lnTo>
                  <a:lnTo>
                    <a:pt x="3" y="6"/>
                  </a:lnTo>
                  <a:lnTo>
                    <a:pt x="3" y="8"/>
                  </a:lnTo>
                  <a:lnTo>
                    <a:pt x="1"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7" name="Freeform 1617"/>
            <p:cNvSpPr>
              <a:spLocks/>
            </p:cNvSpPr>
            <p:nvPr/>
          </p:nvSpPr>
          <p:spPr bwMode="auto">
            <a:xfrm>
              <a:off x="3165" y="4278"/>
              <a:ext cx="11" cy="9"/>
            </a:xfrm>
            <a:custGeom>
              <a:avLst/>
              <a:gdLst/>
              <a:ahLst/>
              <a:cxnLst>
                <a:cxn ang="0">
                  <a:pos x="10" y="0"/>
                </a:cxn>
                <a:cxn ang="0">
                  <a:pos x="4" y="0"/>
                </a:cxn>
                <a:cxn ang="0">
                  <a:pos x="0" y="8"/>
                </a:cxn>
                <a:cxn ang="0">
                  <a:pos x="3" y="8"/>
                </a:cxn>
                <a:cxn ang="0">
                  <a:pos x="10" y="0"/>
                </a:cxn>
              </a:cxnLst>
              <a:rect l="0" t="0" r="r" b="b"/>
              <a:pathLst>
                <a:path w="11" h="9">
                  <a:moveTo>
                    <a:pt x="10" y="0"/>
                  </a:moveTo>
                  <a:lnTo>
                    <a:pt x="4" y="0"/>
                  </a:lnTo>
                  <a:lnTo>
                    <a:pt x="0" y="8"/>
                  </a:lnTo>
                  <a:lnTo>
                    <a:pt x="3" y="8"/>
                  </a:lnTo>
                  <a:lnTo>
                    <a:pt x="1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8" name="Freeform 1618"/>
            <p:cNvSpPr>
              <a:spLocks/>
            </p:cNvSpPr>
            <p:nvPr/>
          </p:nvSpPr>
          <p:spPr bwMode="auto">
            <a:xfrm>
              <a:off x="3199" y="4295"/>
              <a:ext cx="30" cy="36"/>
            </a:xfrm>
            <a:custGeom>
              <a:avLst/>
              <a:gdLst/>
              <a:ahLst/>
              <a:cxnLst>
                <a:cxn ang="0">
                  <a:pos x="0" y="35"/>
                </a:cxn>
                <a:cxn ang="0">
                  <a:pos x="9" y="35"/>
                </a:cxn>
                <a:cxn ang="0">
                  <a:pos x="9" y="15"/>
                </a:cxn>
                <a:cxn ang="0">
                  <a:pos x="9" y="14"/>
                </a:cxn>
                <a:cxn ang="0">
                  <a:pos x="9" y="12"/>
                </a:cxn>
                <a:cxn ang="0">
                  <a:pos x="10" y="11"/>
                </a:cxn>
                <a:cxn ang="0">
                  <a:pos x="11" y="9"/>
                </a:cxn>
                <a:cxn ang="0">
                  <a:pos x="12" y="9"/>
                </a:cxn>
                <a:cxn ang="0">
                  <a:pos x="14" y="8"/>
                </a:cxn>
                <a:cxn ang="0">
                  <a:pos x="16" y="8"/>
                </a:cxn>
                <a:cxn ang="0">
                  <a:pos x="17" y="8"/>
                </a:cxn>
                <a:cxn ang="0">
                  <a:pos x="17" y="8"/>
                </a:cxn>
                <a:cxn ang="0">
                  <a:pos x="19" y="9"/>
                </a:cxn>
                <a:cxn ang="0">
                  <a:pos x="19" y="9"/>
                </a:cxn>
                <a:cxn ang="0">
                  <a:pos x="20" y="10"/>
                </a:cxn>
                <a:cxn ang="0">
                  <a:pos x="20" y="12"/>
                </a:cxn>
                <a:cxn ang="0">
                  <a:pos x="21" y="15"/>
                </a:cxn>
                <a:cxn ang="0">
                  <a:pos x="21" y="35"/>
                </a:cxn>
                <a:cxn ang="0">
                  <a:pos x="29" y="35"/>
                </a:cxn>
                <a:cxn ang="0">
                  <a:pos x="29" y="12"/>
                </a:cxn>
                <a:cxn ang="0">
                  <a:pos x="29" y="9"/>
                </a:cxn>
                <a:cxn ang="0">
                  <a:pos x="28" y="7"/>
                </a:cxn>
                <a:cxn ang="0">
                  <a:pos x="27" y="5"/>
                </a:cxn>
                <a:cxn ang="0">
                  <a:pos x="27" y="4"/>
                </a:cxn>
                <a:cxn ang="0">
                  <a:pos x="27" y="3"/>
                </a:cxn>
                <a:cxn ang="0">
                  <a:pos x="25" y="2"/>
                </a:cxn>
                <a:cxn ang="0">
                  <a:pos x="23" y="1"/>
                </a:cxn>
                <a:cxn ang="0">
                  <a:pos x="21" y="0"/>
                </a:cxn>
                <a:cxn ang="0">
                  <a:pos x="18" y="0"/>
                </a:cxn>
                <a:cxn ang="0">
                  <a:pos x="16" y="1"/>
                </a:cxn>
                <a:cxn ang="0">
                  <a:pos x="14" y="1"/>
                </a:cxn>
                <a:cxn ang="0">
                  <a:pos x="13" y="2"/>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1"/>
                  </a:lnTo>
                  <a:lnTo>
                    <a:pt x="11" y="9"/>
                  </a:lnTo>
                  <a:lnTo>
                    <a:pt x="12" y="9"/>
                  </a:lnTo>
                  <a:lnTo>
                    <a:pt x="14" y="8"/>
                  </a:lnTo>
                  <a:lnTo>
                    <a:pt x="16" y="8"/>
                  </a:lnTo>
                  <a:lnTo>
                    <a:pt x="17" y="8"/>
                  </a:lnTo>
                  <a:lnTo>
                    <a:pt x="17" y="8"/>
                  </a:lnTo>
                  <a:lnTo>
                    <a:pt x="19" y="9"/>
                  </a:lnTo>
                  <a:lnTo>
                    <a:pt x="19" y="9"/>
                  </a:lnTo>
                  <a:lnTo>
                    <a:pt x="20" y="10"/>
                  </a:lnTo>
                  <a:lnTo>
                    <a:pt x="20" y="12"/>
                  </a:lnTo>
                  <a:lnTo>
                    <a:pt x="21" y="15"/>
                  </a:lnTo>
                  <a:lnTo>
                    <a:pt x="21" y="35"/>
                  </a:lnTo>
                  <a:lnTo>
                    <a:pt x="29" y="35"/>
                  </a:lnTo>
                  <a:lnTo>
                    <a:pt x="29" y="12"/>
                  </a:lnTo>
                  <a:lnTo>
                    <a:pt x="29" y="9"/>
                  </a:lnTo>
                  <a:lnTo>
                    <a:pt x="28" y="7"/>
                  </a:lnTo>
                  <a:lnTo>
                    <a:pt x="27" y="5"/>
                  </a:lnTo>
                  <a:lnTo>
                    <a:pt x="27" y="4"/>
                  </a:lnTo>
                  <a:lnTo>
                    <a:pt x="27" y="3"/>
                  </a:lnTo>
                  <a:lnTo>
                    <a:pt x="25" y="2"/>
                  </a:lnTo>
                  <a:lnTo>
                    <a:pt x="23" y="1"/>
                  </a:lnTo>
                  <a:lnTo>
                    <a:pt x="21" y="0"/>
                  </a:lnTo>
                  <a:lnTo>
                    <a:pt x="18" y="0"/>
                  </a:lnTo>
                  <a:lnTo>
                    <a:pt x="16" y="1"/>
                  </a:lnTo>
                  <a:lnTo>
                    <a:pt x="14" y="1"/>
                  </a:lnTo>
                  <a:lnTo>
                    <a:pt x="13" y="2"/>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499" name="Freeform 1619"/>
            <p:cNvSpPr>
              <a:spLocks/>
            </p:cNvSpPr>
            <p:nvPr/>
          </p:nvSpPr>
          <p:spPr bwMode="auto">
            <a:xfrm>
              <a:off x="3277" y="4282"/>
              <a:ext cx="33" cy="51"/>
            </a:xfrm>
            <a:custGeom>
              <a:avLst/>
              <a:gdLst/>
              <a:ahLst/>
              <a:cxnLst>
                <a:cxn ang="0">
                  <a:pos x="24" y="0"/>
                </a:cxn>
                <a:cxn ang="0">
                  <a:pos x="22" y="15"/>
                </a:cxn>
                <a:cxn ang="0">
                  <a:pos x="17" y="12"/>
                </a:cxn>
                <a:cxn ang="0">
                  <a:pos x="11" y="12"/>
                </a:cxn>
                <a:cxn ang="0">
                  <a:pos x="8" y="13"/>
                </a:cxn>
                <a:cxn ang="0">
                  <a:pos x="4" y="17"/>
                </a:cxn>
                <a:cxn ang="0">
                  <a:pos x="3" y="20"/>
                </a:cxn>
                <a:cxn ang="0">
                  <a:pos x="1" y="27"/>
                </a:cxn>
                <a:cxn ang="0">
                  <a:pos x="0" y="31"/>
                </a:cxn>
                <a:cxn ang="0">
                  <a:pos x="1" y="35"/>
                </a:cxn>
                <a:cxn ang="0">
                  <a:pos x="3" y="42"/>
                </a:cxn>
                <a:cxn ang="0">
                  <a:pos x="6" y="46"/>
                </a:cxn>
                <a:cxn ang="0">
                  <a:pos x="11" y="49"/>
                </a:cxn>
                <a:cxn ang="0">
                  <a:pos x="13" y="50"/>
                </a:cxn>
                <a:cxn ang="0">
                  <a:pos x="17" y="50"/>
                </a:cxn>
                <a:cxn ang="0">
                  <a:pos x="19" y="48"/>
                </a:cxn>
                <a:cxn ang="0">
                  <a:pos x="22" y="46"/>
                </a:cxn>
                <a:cxn ang="0">
                  <a:pos x="24" y="48"/>
                </a:cxn>
                <a:cxn ang="0">
                  <a:pos x="32" y="20"/>
                </a:cxn>
                <a:cxn ang="0">
                  <a:pos x="18" y="20"/>
                </a:cxn>
                <a:cxn ang="0">
                  <a:pos x="20" y="21"/>
                </a:cxn>
                <a:cxn ang="0">
                  <a:pos x="23" y="24"/>
                </a:cxn>
                <a:cxn ang="0">
                  <a:pos x="24" y="28"/>
                </a:cxn>
                <a:cxn ang="0">
                  <a:pos x="24" y="33"/>
                </a:cxn>
                <a:cxn ang="0">
                  <a:pos x="23" y="38"/>
                </a:cxn>
                <a:cxn ang="0">
                  <a:pos x="20" y="40"/>
                </a:cxn>
                <a:cxn ang="0">
                  <a:pos x="18" y="41"/>
                </a:cxn>
                <a:cxn ang="0">
                  <a:pos x="14" y="41"/>
                </a:cxn>
                <a:cxn ang="0">
                  <a:pos x="12" y="40"/>
                </a:cxn>
                <a:cxn ang="0">
                  <a:pos x="10" y="38"/>
                </a:cxn>
                <a:cxn ang="0">
                  <a:pos x="9" y="33"/>
                </a:cxn>
                <a:cxn ang="0">
                  <a:pos x="9" y="28"/>
                </a:cxn>
                <a:cxn ang="0">
                  <a:pos x="10" y="24"/>
                </a:cxn>
                <a:cxn ang="0">
                  <a:pos x="12" y="21"/>
                </a:cxn>
                <a:cxn ang="0">
                  <a:pos x="14" y="20"/>
                </a:cxn>
                <a:cxn ang="0">
                  <a:pos x="32" y="20"/>
                </a:cxn>
              </a:cxnLst>
              <a:rect l="0" t="0" r="r" b="b"/>
              <a:pathLst>
                <a:path w="33" h="51">
                  <a:moveTo>
                    <a:pt x="32" y="0"/>
                  </a:moveTo>
                  <a:lnTo>
                    <a:pt x="24" y="0"/>
                  </a:lnTo>
                  <a:lnTo>
                    <a:pt x="24" y="17"/>
                  </a:lnTo>
                  <a:lnTo>
                    <a:pt x="22" y="15"/>
                  </a:lnTo>
                  <a:lnTo>
                    <a:pt x="19" y="13"/>
                  </a:lnTo>
                  <a:lnTo>
                    <a:pt x="17" y="12"/>
                  </a:lnTo>
                  <a:lnTo>
                    <a:pt x="13" y="12"/>
                  </a:lnTo>
                  <a:lnTo>
                    <a:pt x="11" y="12"/>
                  </a:lnTo>
                  <a:lnTo>
                    <a:pt x="9" y="13"/>
                  </a:lnTo>
                  <a:lnTo>
                    <a:pt x="8" y="13"/>
                  </a:lnTo>
                  <a:lnTo>
                    <a:pt x="6" y="14"/>
                  </a:lnTo>
                  <a:lnTo>
                    <a:pt x="4" y="17"/>
                  </a:lnTo>
                  <a:lnTo>
                    <a:pt x="3" y="18"/>
                  </a:lnTo>
                  <a:lnTo>
                    <a:pt x="3" y="20"/>
                  </a:lnTo>
                  <a:lnTo>
                    <a:pt x="1" y="23"/>
                  </a:lnTo>
                  <a:lnTo>
                    <a:pt x="1" y="27"/>
                  </a:lnTo>
                  <a:lnTo>
                    <a:pt x="0" y="29"/>
                  </a:lnTo>
                  <a:lnTo>
                    <a:pt x="0" y="31"/>
                  </a:lnTo>
                  <a:lnTo>
                    <a:pt x="0" y="33"/>
                  </a:lnTo>
                  <a:lnTo>
                    <a:pt x="1" y="35"/>
                  </a:lnTo>
                  <a:lnTo>
                    <a:pt x="1" y="38"/>
                  </a:lnTo>
                  <a:lnTo>
                    <a:pt x="3" y="42"/>
                  </a:lnTo>
                  <a:lnTo>
                    <a:pt x="4" y="45"/>
                  </a:lnTo>
                  <a:lnTo>
                    <a:pt x="6" y="46"/>
                  </a:lnTo>
                  <a:lnTo>
                    <a:pt x="8" y="48"/>
                  </a:lnTo>
                  <a:lnTo>
                    <a:pt x="11" y="49"/>
                  </a:lnTo>
                  <a:lnTo>
                    <a:pt x="13" y="50"/>
                  </a:lnTo>
                  <a:lnTo>
                    <a:pt x="13" y="50"/>
                  </a:lnTo>
                  <a:lnTo>
                    <a:pt x="15" y="50"/>
                  </a:lnTo>
                  <a:lnTo>
                    <a:pt x="17" y="50"/>
                  </a:lnTo>
                  <a:lnTo>
                    <a:pt x="18" y="49"/>
                  </a:lnTo>
                  <a:lnTo>
                    <a:pt x="19" y="48"/>
                  </a:lnTo>
                  <a:lnTo>
                    <a:pt x="20" y="47"/>
                  </a:lnTo>
                  <a:lnTo>
                    <a:pt x="22" y="46"/>
                  </a:lnTo>
                  <a:lnTo>
                    <a:pt x="24" y="44"/>
                  </a:lnTo>
                  <a:lnTo>
                    <a:pt x="24" y="48"/>
                  </a:lnTo>
                  <a:lnTo>
                    <a:pt x="32" y="48"/>
                  </a:lnTo>
                  <a:lnTo>
                    <a:pt x="32" y="20"/>
                  </a:lnTo>
                  <a:lnTo>
                    <a:pt x="16" y="20"/>
                  </a:lnTo>
                  <a:lnTo>
                    <a:pt x="18" y="20"/>
                  </a:lnTo>
                  <a:lnTo>
                    <a:pt x="19" y="21"/>
                  </a:lnTo>
                  <a:lnTo>
                    <a:pt x="20" y="21"/>
                  </a:lnTo>
                  <a:lnTo>
                    <a:pt x="22" y="22"/>
                  </a:lnTo>
                  <a:lnTo>
                    <a:pt x="23" y="24"/>
                  </a:lnTo>
                  <a:lnTo>
                    <a:pt x="23" y="26"/>
                  </a:lnTo>
                  <a:lnTo>
                    <a:pt x="24" y="28"/>
                  </a:lnTo>
                  <a:lnTo>
                    <a:pt x="24" y="30"/>
                  </a:lnTo>
                  <a:lnTo>
                    <a:pt x="24" y="33"/>
                  </a:lnTo>
                  <a:lnTo>
                    <a:pt x="23" y="36"/>
                  </a:lnTo>
                  <a:lnTo>
                    <a:pt x="23" y="38"/>
                  </a:lnTo>
                  <a:lnTo>
                    <a:pt x="22" y="39"/>
                  </a:lnTo>
                  <a:lnTo>
                    <a:pt x="20" y="40"/>
                  </a:lnTo>
                  <a:lnTo>
                    <a:pt x="19" y="41"/>
                  </a:lnTo>
                  <a:lnTo>
                    <a:pt x="18" y="41"/>
                  </a:lnTo>
                  <a:lnTo>
                    <a:pt x="16" y="42"/>
                  </a:lnTo>
                  <a:lnTo>
                    <a:pt x="14" y="41"/>
                  </a:lnTo>
                  <a:lnTo>
                    <a:pt x="13" y="41"/>
                  </a:lnTo>
                  <a:lnTo>
                    <a:pt x="12" y="40"/>
                  </a:lnTo>
                  <a:lnTo>
                    <a:pt x="11" y="38"/>
                  </a:lnTo>
                  <a:lnTo>
                    <a:pt x="10" y="38"/>
                  </a:lnTo>
                  <a:lnTo>
                    <a:pt x="9" y="36"/>
                  </a:lnTo>
                  <a:lnTo>
                    <a:pt x="9" y="33"/>
                  </a:lnTo>
                  <a:lnTo>
                    <a:pt x="9" y="30"/>
                  </a:lnTo>
                  <a:lnTo>
                    <a:pt x="9" y="28"/>
                  </a:lnTo>
                  <a:lnTo>
                    <a:pt x="9" y="26"/>
                  </a:lnTo>
                  <a:lnTo>
                    <a:pt x="10" y="24"/>
                  </a:lnTo>
                  <a:lnTo>
                    <a:pt x="11" y="22"/>
                  </a:lnTo>
                  <a:lnTo>
                    <a:pt x="12" y="21"/>
                  </a:lnTo>
                  <a:lnTo>
                    <a:pt x="13" y="21"/>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0" name="Freeform 1620"/>
            <p:cNvSpPr>
              <a:spLocks/>
            </p:cNvSpPr>
            <p:nvPr/>
          </p:nvSpPr>
          <p:spPr bwMode="auto">
            <a:xfrm>
              <a:off x="3324" y="4295"/>
              <a:ext cx="32" cy="38"/>
            </a:xfrm>
            <a:custGeom>
              <a:avLst/>
              <a:gdLst/>
              <a:ahLst/>
              <a:cxnLst>
                <a:cxn ang="0">
                  <a:pos x="21" y="27"/>
                </a:cxn>
                <a:cxn ang="0">
                  <a:pos x="18" y="28"/>
                </a:cxn>
                <a:cxn ang="0">
                  <a:pos x="14" y="29"/>
                </a:cxn>
                <a:cxn ang="0">
                  <a:pos x="11" y="27"/>
                </a:cxn>
                <a:cxn ang="0">
                  <a:pos x="9" y="23"/>
                </a:cxn>
                <a:cxn ang="0">
                  <a:pos x="31" y="21"/>
                </a:cxn>
                <a:cxn ang="0">
                  <a:pos x="31" y="15"/>
                </a:cxn>
                <a:cxn ang="0">
                  <a:pos x="30" y="10"/>
                </a:cxn>
                <a:cxn ang="0">
                  <a:pos x="29" y="8"/>
                </a:cxn>
                <a:cxn ang="0">
                  <a:pos x="17" y="8"/>
                </a:cxn>
                <a:cxn ang="0">
                  <a:pos x="19" y="9"/>
                </a:cxn>
                <a:cxn ang="0">
                  <a:pos x="21" y="10"/>
                </a:cxn>
                <a:cxn ang="0">
                  <a:pos x="23" y="15"/>
                </a:cxn>
                <a:cxn ang="0">
                  <a:pos x="9" y="13"/>
                </a:cxn>
                <a:cxn ang="0">
                  <a:pos x="11" y="10"/>
                </a:cxn>
                <a:cxn ang="0">
                  <a:pos x="12" y="9"/>
                </a:cxn>
                <a:cxn ang="0">
                  <a:pos x="14" y="8"/>
                </a:cxn>
                <a:cxn ang="0">
                  <a:pos x="29" y="8"/>
                </a:cxn>
                <a:cxn ang="0">
                  <a:pos x="27" y="4"/>
                </a:cxn>
                <a:cxn ang="0">
                  <a:pos x="23" y="2"/>
                </a:cxn>
                <a:cxn ang="0">
                  <a:pos x="15" y="0"/>
                </a:cxn>
                <a:cxn ang="0">
                  <a:pos x="12" y="0"/>
                </a:cxn>
                <a:cxn ang="0">
                  <a:pos x="7" y="3"/>
                </a:cxn>
                <a:cxn ang="0">
                  <a:pos x="3" y="8"/>
                </a:cxn>
                <a:cxn ang="0">
                  <a:pos x="2" y="10"/>
                </a:cxn>
                <a:cxn ang="0">
                  <a:pos x="1" y="15"/>
                </a:cxn>
                <a:cxn ang="0">
                  <a:pos x="0" y="18"/>
                </a:cxn>
                <a:cxn ang="0">
                  <a:pos x="1" y="22"/>
                </a:cxn>
                <a:cxn ang="0">
                  <a:pos x="2" y="26"/>
                </a:cxn>
                <a:cxn ang="0">
                  <a:pos x="4" y="32"/>
                </a:cxn>
                <a:cxn ang="0">
                  <a:pos x="9" y="35"/>
                </a:cxn>
                <a:cxn ang="0">
                  <a:pos x="14" y="37"/>
                </a:cxn>
                <a:cxn ang="0">
                  <a:pos x="18" y="37"/>
                </a:cxn>
                <a:cxn ang="0">
                  <a:pos x="23" y="35"/>
                </a:cxn>
                <a:cxn ang="0">
                  <a:pos x="27" y="32"/>
                </a:cxn>
                <a:cxn ang="0">
                  <a:pos x="30" y="28"/>
                </a:cxn>
                <a:cxn ang="0">
                  <a:pos x="22" y="25"/>
                </a:cxn>
              </a:cxnLst>
              <a:rect l="0" t="0" r="r" b="b"/>
              <a:pathLst>
                <a:path w="32" h="38">
                  <a:moveTo>
                    <a:pt x="22" y="25"/>
                  </a:moveTo>
                  <a:lnTo>
                    <a:pt x="21" y="27"/>
                  </a:lnTo>
                  <a:lnTo>
                    <a:pt x="20" y="28"/>
                  </a:lnTo>
                  <a:lnTo>
                    <a:pt x="18" y="28"/>
                  </a:lnTo>
                  <a:lnTo>
                    <a:pt x="16" y="29"/>
                  </a:lnTo>
                  <a:lnTo>
                    <a:pt x="14" y="29"/>
                  </a:lnTo>
                  <a:lnTo>
                    <a:pt x="13" y="28"/>
                  </a:lnTo>
                  <a:lnTo>
                    <a:pt x="11" y="27"/>
                  </a:lnTo>
                  <a:lnTo>
                    <a:pt x="10" y="24"/>
                  </a:lnTo>
                  <a:lnTo>
                    <a:pt x="9" y="23"/>
                  </a:lnTo>
                  <a:lnTo>
                    <a:pt x="9" y="21"/>
                  </a:lnTo>
                  <a:lnTo>
                    <a:pt x="31" y="21"/>
                  </a:lnTo>
                  <a:lnTo>
                    <a:pt x="31" y="18"/>
                  </a:lnTo>
                  <a:lnTo>
                    <a:pt x="31" y="15"/>
                  </a:lnTo>
                  <a:lnTo>
                    <a:pt x="30" y="13"/>
                  </a:lnTo>
                  <a:lnTo>
                    <a:pt x="30" y="10"/>
                  </a:lnTo>
                  <a:lnTo>
                    <a:pt x="29" y="9"/>
                  </a:lnTo>
                  <a:lnTo>
                    <a:pt x="29" y="8"/>
                  </a:lnTo>
                  <a:lnTo>
                    <a:pt x="15" y="8"/>
                  </a:lnTo>
                  <a:lnTo>
                    <a:pt x="17" y="8"/>
                  </a:lnTo>
                  <a:lnTo>
                    <a:pt x="18" y="8"/>
                  </a:lnTo>
                  <a:lnTo>
                    <a:pt x="19" y="9"/>
                  </a:lnTo>
                  <a:lnTo>
                    <a:pt x="20" y="9"/>
                  </a:lnTo>
                  <a:lnTo>
                    <a:pt x="21" y="10"/>
                  </a:lnTo>
                  <a:lnTo>
                    <a:pt x="22" y="11"/>
                  </a:lnTo>
                  <a:lnTo>
                    <a:pt x="23" y="15"/>
                  </a:lnTo>
                  <a:lnTo>
                    <a:pt x="9" y="15"/>
                  </a:lnTo>
                  <a:lnTo>
                    <a:pt x="9" y="13"/>
                  </a:lnTo>
                  <a:lnTo>
                    <a:pt x="10" y="11"/>
                  </a:lnTo>
                  <a:lnTo>
                    <a:pt x="11" y="10"/>
                  </a:lnTo>
                  <a:lnTo>
                    <a:pt x="11" y="9"/>
                  </a:lnTo>
                  <a:lnTo>
                    <a:pt x="12" y="9"/>
                  </a:lnTo>
                  <a:lnTo>
                    <a:pt x="13" y="8"/>
                  </a:lnTo>
                  <a:lnTo>
                    <a:pt x="14" y="8"/>
                  </a:lnTo>
                  <a:lnTo>
                    <a:pt x="15" y="8"/>
                  </a:lnTo>
                  <a:lnTo>
                    <a:pt x="29" y="8"/>
                  </a:lnTo>
                  <a:lnTo>
                    <a:pt x="28" y="8"/>
                  </a:lnTo>
                  <a:lnTo>
                    <a:pt x="27" y="4"/>
                  </a:lnTo>
                  <a:lnTo>
                    <a:pt x="24" y="3"/>
                  </a:lnTo>
                  <a:lnTo>
                    <a:pt x="23" y="2"/>
                  </a:lnTo>
                  <a:lnTo>
                    <a:pt x="18" y="0"/>
                  </a:lnTo>
                  <a:lnTo>
                    <a:pt x="15" y="0"/>
                  </a:lnTo>
                  <a:lnTo>
                    <a:pt x="13" y="0"/>
                  </a:lnTo>
                  <a:lnTo>
                    <a:pt x="12" y="0"/>
                  </a:lnTo>
                  <a:lnTo>
                    <a:pt x="9" y="2"/>
                  </a:lnTo>
                  <a:lnTo>
                    <a:pt x="7" y="3"/>
                  </a:lnTo>
                  <a:lnTo>
                    <a:pt x="4" y="4"/>
                  </a:lnTo>
                  <a:lnTo>
                    <a:pt x="3" y="8"/>
                  </a:lnTo>
                  <a:lnTo>
                    <a:pt x="2" y="9"/>
                  </a:lnTo>
                  <a:lnTo>
                    <a:pt x="2" y="10"/>
                  </a:lnTo>
                  <a:lnTo>
                    <a:pt x="1" y="12"/>
                  </a:lnTo>
                  <a:lnTo>
                    <a:pt x="1" y="15"/>
                  </a:lnTo>
                  <a:lnTo>
                    <a:pt x="1" y="16"/>
                  </a:lnTo>
                  <a:lnTo>
                    <a:pt x="0" y="18"/>
                  </a:lnTo>
                  <a:lnTo>
                    <a:pt x="1" y="21"/>
                  </a:lnTo>
                  <a:lnTo>
                    <a:pt x="1" y="22"/>
                  </a:lnTo>
                  <a:lnTo>
                    <a:pt x="1" y="24"/>
                  </a:lnTo>
                  <a:lnTo>
                    <a:pt x="2" y="26"/>
                  </a:lnTo>
                  <a:lnTo>
                    <a:pt x="3" y="29"/>
                  </a:lnTo>
                  <a:lnTo>
                    <a:pt x="4" y="32"/>
                  </a:lnTo>
                  <a:lnTo>
                    <a:pt x="7" y="34"/>
                  </a:lnTo>
                  <a:lnTo>
                    <a:pt x="9" y="35"/>
                  </a:lnTo>
                  <a:lnTo>
                    <a:pt x="12" y="37"/>
                  </a:lnTo>
                  <a:lnTo>
                    <a:pt x="14" y="37"/>
                  </a:lnTo>
                  <a:lnTo>
                    <a:pt x="15" y="37"/>
                  </a:lnTo>
                  <a:lnTo>
                    <a:pt x="18" y="37"/>
                  </a:lnTo>
                  <a:lnTo>
                    <a:pt x="21" y="36"/>
                  </a:lnTo>
                  <a:lnTo>
                    <a:pt x="23" y="35"/>
                  </a:lnTo>
                  <a:lnTo>
                    <a:pt x="25" y="34"/>
                  </a:lnTo>
                  <a:lnTo>
                    <a:pt x="27" y="32"/>
                  </a:lnTo>
                  <a:lnTo>
                    <a:pt x="28" y="30"/>
                  </a:lnTo>
                  <a:lnTo>
                    <a:pt x="30" y="28"/>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1" name="Freeform 1621"/>
            <p:cNvSpPr>
              <a:spLocks/>
            </p:cNvSpPr>
            <p:nvPr/>
          </p:nvSpPr>
          <p:spPr bwMode="auto">
            <a:xfrm>
              <a:off x="3402" y="4295"/>
              <a:ext cx="31" cy="38"/>
            </a:xfrm>
            <a:custGeom>
              <a:avLst/>
              <a:gdLst/>
              <a:ahLst/>
              <a:cxnLst>
                <a:cxn ang="0">
                  <a:pos x="20" y="33"/>
                </a:cxn>
                <a:cxn ang="0">
                  <a:pos x="21" y="35"/>
                </a:cxn>
                <a:cxn ang="0">
                  <a:pos x="30" y="34"/>
                </a:cxn>
                <a:cxn ang="0">
                  <a:pos x="29" y="34"/>
                </a:cxn>
                <a:cxn ang="0">
                  <a:pos x="28" y="32"/>
                </a:cxn>
                <a:cxn ang="0">
                  <a:pos x="28" y="29"/>
                </a:cxn>
                <a:cxn ang="0">
                  <a:pos x="20" y="19"/>
                </a:cxn>
                <a:cxn ang="0">
                  <a:pos x="20" y="23"/>
                </a:cxn>
                <a:cxn ang="0">
                  <a:pos x="19" y="27"/>
                </a:cxn>
                <a:cxn ang="0">
                  <a:pos x="17" y="28"/>
                </a:cxn>
                <a:cxn ang="0">
                  <a:pos x="14" y="30"/>
                </a:cxn>
                <a:cxn ang="0">
                  <a:pos x="12" y="30"/>
                </a:cxn>
                <a:cxn ang="0">
                  <a:pos x="9" y="28"/>
                </a:cxn>
                <a:cxn ang="0">
                  <a:pos x="8" y="27"/>
                </a:cxn>
                <a:cxn ang="0">
                  <a:pos x="8" y="25"/>
                </a:cxn>
                <a:cxn ang="0">
                  <a:pos x="9" y="22"/>
                </a:cxn>
                <a:cxn ang="0">
                  <a:pos x="12" y="22"/>
                </a:cxn>
                <a:cxn ang="0">
                  <a:pos x="18" y="20"/>
                </a:cxn>
                <a:cxn ang="0">
                  <a:pos x="28" y="19"/>
                </a:cxn>
                <a:cxn ang="0">
                  <a:pos x="28" y="8"/>
                </a:cxn>
                <a:cxn ang="0">
                  <a:pos x="26" y="3"/>
                </a:cxn>
                <a:cxn ang="0">
                  <a:pos x="23" y="2"/>
                </a:cxn>
                <a:cxn ang="0">
                  <a:pos x="18" y="0"/>
                </a:cxn>
                <a:cxn ang="0">
                  <a:pos x="12" y="0"/>
                </a:cxn>
                <a:cxn ang="0">
                  <a:pos x="7" y="2"/>
                </a:cxn>
                <a:cxn ang="0">
                  <a:pos x="3" y="4"/>
                </a:cxn>
                <a:cxn ang="0">
                  <a:pos x="2" y="9"/>
                </a:cxn>
                <a:cxn ang="0">
                  <a:pos x="1" y="12"/>
                </a:cxn>
                <a:cxn ang="0">
                  <a:pos x="9" y="11"/>
                </a:cxn>
                <a:cxn ang="0">
                  <a:pos x="11" y="8"/>
                </a:cxn>
                <a:cxn ang="0">
                  <a:pos x="15" y="7"/>
                </a:cxn>
                <a:cxn ang="0">
                  <a:pos x="19" y="8"/>
                </a:cxn>
                <a:cxn ang="0">
                  <a:pos x="20" y="9"/>
                </a:cxn>
                <a:cxn ang="0">
                  <a:pos x="20" y="12"/>
                </a:cxn>
                <a:cxn ang="0">
                  <a:pos x="18" y="14"/>
                </a:cxn>
                <a:cxn ang="0">
                  <a:pos x="11" y="15"/>
                </a:cxn>
                <a:cxn ang="0">
                  <a:pos x="6" y="16"/>
                </a:cxn>
                <a:cxn ang="0">
                  <a:pos x="3" y="18"/>
                </a:cxn>
                <a:cxn ang="0">
                  <a:pos x="1" y="22"/>
                </a:cxn>
                <a:cxn ang="0">
                  <a:pos x="0" y="26"/>
                </a:cxn>
                <a:cxn ang="0">
                  <a:pos x="1" y="30"/>
                </a:cxn>
                <a:cxn ang="0">
                  <a:pos x="3" y="34"/>
                </a:cxn>
                <a:cxn ang="0">
                  <a:pos x="6" y="36"/>
                </a:cxn>
                <a:cxn ang="0">
                  <a:pos x="10" y="37"/>
                </a:cxn>
                <a:cxn ang="0">
                  <a:pos x="13" y="37"/>
                </a:cxn>
                <a:cxn ang="0">
                  <a:pos x="16" y="35"/>
                </a:cxn>
                <a:cxn ang="0">
                  <a:pos x="18" y="34"/>
                </a:cxn>
                <a:cxn ang="0">
                  <a:pos x="20" y="31"/>
                </a:cxn>
              </a:cxnLst>
              <a:rect l="0" t="0" r="r" b="b"/>
              <a:pathLst>
                <a:path w="31" h="38">
                  <a:moveTo>
                    <a:pt x="20" y="31"/>
                  </a:moveTo>
                  <a:lnTo>
                    <a:pt x="20" y="33"/>
                  </a:lnTo>
                  <a:lnTo>
                    <a:pt x="20" y="34"/>
                  </a:lnTo>
                  <a:lnTo>
                    <a:pt x="21" y="35"/>
                  </a:lnTo>
                  <a:lnTo>
                    <a:pt x="30" y="35"/>
                  </a:lnTo>
                  <a:lnTo>
                    <a:pt x="30" y="34"/>
                  </a:lnTo>
                  <a:lnTo>
                    <a:pt x="30" y="34"/>
                  </a:lnTo>
                  <a:lnTo>
                    <a:pt x="29" y="34"/>
                  </a:lnTo>
                  <a:lnTo>
                    <a:pt x="29" y="33"/>
                  </a:lnTo>
                  <a:lnTo>
                    <a:pt x="28" y="32"/>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29"/>
                  </a:lnTo>
                  <a:lnTo>
                    <a:pt x="9" y="28"/>
                  </a:lnTo>
                  <a:lnTo>
                    <a:pt x="8" y="28"/>
                  </a:lnTo>
                  <a:lnTo>
                    <a:pt x="8" y="27"/>
                  </a:lnTo>
                  <a:lnTo>
                    <a:pt x="8" y="26"/>
                  </a:lnTo>
                  <a:lnTo>
                    <a:pt x="8" y="25"/>
                  </a:lnTo>
                  <a:lnTo>
                    <a:pt x="8" y="24"/>
                  </a:lnTo>
                  <a:lnTo>
                    <a:pt x="9" y="22"/>
                  </a:lnTo>
                  <a:lnTo>
                    <a:pt x="11" y="22"/>
                  </a:lnTo>
                  <a:lnTo>
                    <a:pt x="12" y="22"/>
                  </a:lnTo>
                  <a:lnTo>
                    <a:pt x="15" y="21"/>
                  </a:lnTo>
                  <a:lnTo>
                    <a:pt x="18" y="20"/>
                  </a:lnTo>
                  <a:lnTo>
                    <a:pt x="20" y="19"/>
                  </a:lnTo>
                  <a:lnTo>
                    <a:pt x="28" y="19"/>
                  </a:lnTo>
                  <a:lnTo>
                    <a:pt x="28" y="9"/>
                  </a:lnTo>
                  <a:lnTo>
                    <a:pt x="28" y="8"/>
                  </a:lnTo>
                  <a:lnTo>
                    <a:pt x="28" y="5"/>
                  </a:lnTo>
                  <a:lnTo>
                    <a:pt x="26" y="3"/>
                  </a:lnTo>
                  <a:lnTo>
                    <a:pt x="25" y="3"/>
                  </a:lnTo>
                  <a:lnTo>
                    <a:pt x="23" y="2"/>
                  </a:lnTo>
                  <a:lnTo>
                    <a:pt x="20" y="1"/>
                  </a:lnTo>
                  <a:lnTo>
                    <a:pt x="18" y="0"/>
                  </a:lnTo>
                  <a:lnTo>
                    <a:pt x="14" y="0"/>
                  </a:lnTo>
                  <a:lnTo>
                    <a:pt x="12" y="0"/>
                  </a:lnTo>
                  <a:lnTo>
                    <a:pt x="8" y="1"/>
                  </a:lnTo>
                  <a:lnTo>
                    <a:pt x="7" y="2"/>
                  </a:lnTo>
                  <a:lnTo>
                    <a:pt x="4" y="3"/>
                  </a:lnTo>
                  <a:lnTo>
                    <a:pt x="3" y="4"/>
                  </a:lnTo>
                  <a:lnTo>
                    <a:pt x="2" y="6"/>
                  </a:lnTo>
                  <a:lnTo>
                    <a:pt x="2" y="9"/>
                  </a:lnTo>
                  <a:lnTo>
                    <a:pt x="1" y="11"/>
                  </a:lnTo>
                  <a:lnTo>
                    <a:pt x="1" y="12"/>
                  </a:lnTo>
                  <a:lnTo>
                    <a:pt x="9" y="12"/>
                  </a:lnTo>
                  <a:lnTo>
                    <a:pt x="9" y="11"/>
                  </a:lnTo>
                  <a:lnTo>
                    <a:pt x="10" y="9"/>
                  </a:lnTo>
                  <a:lnTo>
                    <a:pt x="11" y="8"/>
                  </a:lnTo>
                  <a:lnTo>
                    <a:pt x="13" y="8"/>
                  </a:lnTo>
                  <a:lnTo>
                    <a:pt x="15" y="7"/>
                  </a:lnTo>
                  <a:lnTo>
                    <a:pt x="17" y="8"/>
                  </a:lnTo>
                  <a:lnTo>
                    <a:pt x="19" y="8"/>
                  </a:lnTo>
                  <a:lnTo>
                    <a:pt x="19" y="9"/>
                  </a:lnTo>
                  <a:lnTo>
                    <a:pt x="20" y="9"/>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4" y="36"/>
                  </a:lnTo>
                  <a:lnTo>
                    <a:pt x="16" y="35"/>
                  </a:lnTo>
                  <a:lnTo>
                    <a:pt x="18"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2" name="Freeform 1622"/>
            <p:cNvSpPr>
              <a:spLocks/>
            </p:cNvSpPr>
            <p:nvPr/>
          </p:nvSpPr>
          <p:spPr bwMode="auto">
            <a:xfrm>
              <a:off x="3445" y="4295"/>
              <a:ext cx="30" cy="38"/>
            </a:xfrm>
            <a:custGeom>
              <a:avLst/>
              <a:gdLst/>
              <a:ahLst/>
              <a:cxnLst>
                <a:cxn ang="0">
                  <a:pos x="0" y="25"/>
                </a:cxn>
                <a:cxn ang="0">
                  <a:pos x="0" y="28"/>
                </a:cxn>
                <a:cxn ang="0">
                  <a:pos x="2" y="32"/>
                </a:cxn>
                <a:cxn ang="0">
                  <a:pos x="6" y="35"/>
                </a:cxn>
                <a:cxn ang="0">
                  <a:pos x="11" y="37"/>
                </a:cxn>
                <a:cxn ang="0">
                  <a:pos x="17" y="37"/>
                </a:cxn>
                <a:cxn ang="0">
                  <a:pos x="23" y="35"/>
                </a:cxn>
                <a:cxn ang="0">
                  <a:pos x="25" y="34"/>
                </a:cxn>
                <a:cxn ang="0">
                  <a:pos x="28" y="31"/>
                </a:cxn>
                <a:cxn ang="0">
                  <a:pos x="29" y="28"/>
                </a:cxn>
                <a:cxn ang="0">
                  <a:pos x="29" y="22"/>
                </a:cxn>
                <a:cxn ang="0">
                  <a:pos x="27" y="20"/>
                </a:cxn>
                <a:cxn ang="0">
                  <a:pos x="25" y="17"/>
                </a:cxn>
                <a:cxn ang="0">
                  <a:pos x="18" y="15"/>
                </a:cxn>
                <a:cxn ang="0">
                  <a:pos x="12" y="13"/>
                </a:cxn>
                <a:cxn ang="0">
                  <a:pos x="9" y="11"/>
                </a:cxn>
                <a:cxn ang="0">
                  <a:pos x="9" y="9"/>
                </a:cxn>
                <a:cxn ang="0">
                  <a:pos x="11" y="8"/>
                </a:cxn>
                <a:cxn ang="0">
                  <a:pos x="14" y="7"/>
                </a:cxn>
                <a:cxn ang="0">
                  <a:pos x="17" y="8"/>
                </a:cxn>
                <a:cxn ang="0">
                  <a:pos x="19" y="9"/>
                </a:cxn>
                <a:cxn ang="0">
                  <a:pos x="20" y="11"/>
                </a:cxn>
                <a:cxn ang="0">
                  <a:pos x="28" y="9"/>
                </a:cxn>
                <a:cxn ang="0">
                  <a:pos x="26" y="4"/>
                </a:cxn>
                <a:cxn ang="0">
                  <a:pos x="22" y="2"/>
                </a:cxn>
                <a:cxn ang="0">
                  <a:pos x="17" y="0"/>
                </a:cxn>
                <a:cxn ang="0">
                  <a:pos x="12" y="0"/>
                </a:cxn>
                <a:cxn ang="0">
                  <a:pos x="7" y="2"/>
                </a:cxn>
                <a:cxn ang="0">
                  <a:pos x="3" y="4"/>
                </a:cxn>
                <a:cxn ang="0">
                  <a:pos x="2" y="9"/>
                </a:cxn>
                <a:cxn ang="0">
                  <a:pos x="1" y="14"/>
                </a:cxn>
                <a:cxn ang="0">
                  <a:pos x="2" y="16"/>
                </a:cxn>
                <a:cxn ang="0">
                  <a:pos x="5" y="20"/>
                </a:cxn>
                <a:cxn ang="0">
                  <a:pos x="12" y="22"/>
                </a:cxn>
                <a:cxn ang="0">
                  <a:pos x="20" y="25"/>
                </a:cxn>
                <a:cxn ang="0">
                  <a:pos x="21" y="27"/>
                </a:cxn>
                <a:cxn ang="0">
                  <a:pos x="19" y="28"/>
                </a:cxn>
                <a:cxn ang="0">
                  <a:pos x="15" y="30"/>
                </a:cxn>
                <a:cxn ang="0">
                  <a:pos x="12" y="29"/>
                </a:cxn>
                <a:cxn ang="0">
                  <a:pos x="10" y="28"/>
                </a:cxn>
                <a:cxn ang="0">
                  <a:pos x="9" y="27"/>
                </a:cxn>
                <a:cxn ang="0">
                  <a:pos x="8" y="24"/>
                </a:cxn>
              </a:cxnLst>
              <a:rect l="0" t="0" r="r" b="b"/>
              <a:pathLst>
                <a:path w="30" h="38">
                  <a:moveTo>
                    <a:pt x="0" y="24"/>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5" y="34"/>
                  </a:lnTo>
                  <a:lnTo>
                    <a:pt x="27" y="32"/>
                  </a:lnTo>
                  <a:lnTo>
                    <a:pt x="28" y="31"/>
                  </a:lnTo>
                  <a:lnTo>
                    <a:pt x="28" y="30"/>
                  </a:lnTo>
                  <a:lnTo>
                    <a:pt x="29" y="28"/>
                  </a:lnTo>
                  <a:lnTo>
                    <a:pt x="29" y="25"/>
                  </a:lnTo>
                  <a:lnTo>
                    <a:pt x="29" y="22"/>
                  </a:lnTo>
                  <a:lnTo>
                    <a:pt x="28" y="21"/>
                  </a:lnTo>
                  <a:lnTo>
                    <a:pt x="27" y="20"/>
                  </a:lnTo>
                  <a:lnTo>
                    <a:pt x="27" y="18"/>
                  </a:lnTo>
                  <a:lnTo>
                    <a:pt x="25" y="17"/>
                  </a:lnTo>
                  <a:lnTo>
                    <a:pt x="23" y="16"/>
                  </a:lnTo>
                  <a:lnTo>
                    <a:pt x="18" y="15"/>
                  </a:lnTo>
                  <a:lnTo>
                    <a:pt x="14" y="13"/>
                  </a:lnTo>
                  <a:lnTo>
                    <a:pt x="12" y="13"/>
                  </a:lnTo>
                  <a:lnTo>
                    <a:pt x="10" y="11"/>
                  </a:lnTo>
                  <a:lnTo>
                    <a:pt x="9" y="11"/>
                  </a:lnTo>
                  <a:lnTo>
                    <a:pt x="9" y="10"/>
                  </a:lnTo>
                  <a:lnTo>
                    <a:pt x="9" y="9"/>
                  </a:lnTo>
                  <a:lnTo>
                    <a:pt x="10" y="9"/>
                  </a:lnTo>
                  <a:lnTo>
                    <a:pt x="11" y="8"/>
                  </a:lnTo>
                  <a:lnTo>
                    <a:pt x="12" y="7"/>
                  </a:lnTo>
                  <a:lnTo>
                    <a:pt x="14" y="7"/>
                  </a:lnTo>
                  <a:lnTo>
                    <a:pt x="17" y="7"/>
                  </a:lnTo>
                  <a:lnTo>
                    <a:pt x="17" y="8"/>
                  </a:lnTo>
                  <a:lnTo>
                    <a:pt x="18" y="8"/>
                  </a:lnTo>
                  <a:lnTo>
                    <a:pt x="19" y="9"/>
                  </a:lnTo>
                  <a:lnTo>
                    <a:pt x="19" y="9"/>
                  </a:lnTo>
                  <a:lnTo>
                    <a:pt x="20" y="11"/>
                  </a:lnTo>
                  <a:lnTo>
                    <a:pt x="28" y="11"/>
                  </a:lnTo>
                  <a:lnTo>
                    <a:pt x="28" y="9"/>
                  </a:lnTo>
                  <a:lnTo>
                    <a:pt x="27" y="7"/>
                  </a:lnTo>
                  <a:lnTo>
                    <a:pt x="26" y="4"/>
                  </a:lnTo>
                  <a:lnTo>
                    <a:pt x="24" y="3"/>
                  </a:lnTo>
                  <a:lnTo>
                    <a:pt x="22" y="2"/>
                  </a:lnTo>
                  <a:lnTo>
                    <a:pt x="20" y="1"/>
                  </a:lnTo>
                  <a:lnTo>
                    <a:pt x="17" y="0"/>
                  </a:lnTo>
                  <a:lnTo>
                    <a:pt x="14" y="0"/>
                  </a:lnTo>
                  <a:lnTo>
                    <a:pt x="12" y="0"/>
                  </a:lnTo>
                  <a:lnTo>
                    <a:pt x="8" y="1"/>
                  </a:lnTo>
                  <a:lnTo>
                    <a:pt x="7" y="2"/>
                  </a:lnTo>
                  <a:lnTo>
                    <a:pt x="5" y="3"/>
                  </a:lnTo>
                  <a:lnTo>
                    <a:pt x="3" y="4"/>
                  </a:lnTo>
                  <a:lnTo>
                    <a:pt x="2" y="7"/>
                  </a:lnTo>
                  <a:lnTo>
                    <a:pt x="2" y="9"/>
                  </a:lnTo>
                  <a:lnTo>
                    <a:pt x="1" y="11"/>
                  </a:lnTo>
                  <a:lnTo>
                    <a:pt x="1" y="14"/>
                  </a:lnTo>
                  <a:lnTo>
                    <a:pt x="2" y="15"/>
                  </a:lnTo>
                  <a:lnTo>
                    <a:pt x="2" y="16"/>
                  </a:lnTo>
                  <a:lnTo>
                    <a:pt x="3" y="18"/>
                  </a:lnTo>
                  <a:lnTo>
                    <a:pt x="5" y="20"/>
                  </a:lnTo>
                  <a:lnTo>
                    <a:pt x="7" y="20"/>
                  </a:lnTo>
                  <a:lnTo>
                    <a:pt x="12" y="22"/>
                  </a:lnTo>
                  <a:lnTo>
                    <a:pt x="18" y="23"/>
                  </a:lnTo>
                  <a:lnTo>
                    <a:pt x="20" y="25"/>
                  </a:lnTo>
                  <a:lnTo>
                    <a:pt x="21" y="25"/>
                  </a:lnTo>
                  <a:lnTo>
                    <a:pt x="21" y="27"/>
                  </a:lnTo>
                  <a:lnTo>
                    <a:pt x="21" y="28"/>
                  </a:lnTo>
                  <a:lnTo>
                    <a:pt x="19" y="28"/>
                  </a:lnTo>
                  <a:lnTo>
                    <a:pt x="17" y="29"/>
                  </a:lnTo>
                  <a:lnTo>
                    <a:pt x="15" y="30"/>
                  </a:lnTo>
                  <a:lnTo>
                    <a:pt x="14" y="29"/>
                  </a:lnTo>
                  <a:lnTo>
                    <a:pt x="12" y="29"/>
                  </a:lnTo>
                  <a:lnTo>
                    <a:pt x="12" y="29"/>
                  </a:lnTo>
                  <a:lnTo>
                    <a:pt x="10" y="28"/>
                  </a:lnTo>
                  <a:lnTo>
                    <a:pt x="10" y="28"/>
                  </a:lnTo>
                  <a:lnTo>
                    <a:pt x="9" y="27"/>
                  </a:lnTo>
                  <a:lnTo>
                    <a:pt x="8" y="26"/>
                  </a:lnTo>
                  <a:lnTo>
                    <a:pt x="8"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3" name="Freeform 1623"/>
            <p:cNvSpPr>
              <a:spLocks/>
            </p:cNvSpPr>
            <p:nvPr/>
          </p:nvSpPr>
          <p:spPr bwMode="auto">
            <a:xfrm>
              <a:off x="3489" y="4297"/>
              <a:ext cx="6" cy="34"/>
            </a:xfrm>
            <a:custGeom>
              <a:avLst/>
              <a:gdLst/>
              <a:ahLst/>
              <a:cxnLst>
                <a:cxn ang="0">
                  <a:pos x="0" y="33"/>
                </a:cxn>
                <a:cxn ang="0">
                  <a:pos x="5" y="33"/>
                </a:cxn>
                <a:cxn ang="0">
                  <a:pos x="5" y="0"/>
                </a:cxn>
                <a:cxn ang="0">
                  <a:pos x="0" y="0"/>
                </a:cxn>
                <a:cxn ang="0">
                  <a:pos x="0" y="33"/>
                </a:cxn>
              </a:cxnLst>
              <a:rect l="0" t="0" r="r" b="b"/>
              <a:pathLst>
                <a:path w="6" h="34">
                  <a:moveTo>
                    <a:pt x="0" y="33"/>
                  </a:moveTo>
                  <a:lnTo>
                    <a:pt x="5" y="33"/>
                  </a:lnTo>
                  <a:lnTo>
                    <a:pt x="5"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4" name="Freeform 1624"/>
            <p:cNvSpPr>
              <a:spLocks/>
            </p:cNvSpPr>
            <p:nvPr/>
          </p:nvSpPr>
          <p:spPr bwMode="auto">
            <a:xfrm>
              <a:off x="3489" y="4282"/>
              <a:ext cx="6" cy="5"/>
            </a:xfrm>
            <a:custGeom>
              <a:avLst/>
              <a:gdLst/>
              <a:ahLst/>
              <a:cxnLst>
                <a:cxn ang="0">
                  <a:pos x="0" y="4"/>
                </a:cxn>
                <a:cxn ang="0">
                  <a:pos x="5" y="4"/>
                </a:cxn>
                <a:cxn ang="0">
                  <a:pos x="5" y="0"/>
                </a:cxn>
                <a:cxn ang="0">
                  <a:pos x="0" y="0"/>
                </a:cxn>
                <a:cxn ang="0">
                  <a:pos x="0" y="4"/>
                </a:cxn>
              </a:cxnLst>
              <a:rect l="0" t="0" r="r" b="b"/>
              <a:pathLst>
                <a:path w="6" h="5">
                  <a:moveTo>
                    <a:pt x="0" y="4"/>
                  </a:moveTo>
                  <a:lnTo>
                    <a:pt x="5" y="4"/>
                  </a:lnTo>
                  <a:lnTo>
                    <a:pt x="5"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5" name="Freeform 1625"/>
            <p:cNvSpPr>
              <a:spLocks/>
            </p:cNvSpPr>
            <p:nvPr/>
          </p:nvSpPr>
          <p:spPr bwMode="auto">
            <a:xfrm>
              <a:off x="3510" y="4295"/>
              <a:ext cx="32" cy="53"/>
            </a:xfrm>
            <a:custGeom>
              <a:avLst/>
              <a:gdLst/>
              <a:ahLst/>
              <a:cxnLst>
                <a:cxn ang="0">
                  <a:pos x="1" y="43"/>
                </a:cxn>
                <a:cxn ang="0">
                  <a:pos x="3" y="48"/>
                </a:cxn>
                <a:cxn ang="0">
                  <a:pos x="4" y="49"/>
                </a:cxn>
                <a:cxn ang="0">
                  <a:pos x="8" y="51"/>
                </a:cxn>
                <a:cxn ang="0">
                  <a:pos x="14" y="52"/>
                </a:cxn>
                <a:cxn ang="0">
                  <a:pos x="22" y="51"/>
                </a:cxn>
                <a:cxn ang="0">
                  <a:pos x="27" y="48"/>
                </a:cxn>
                <a:cxn ang="0">
                  <a:pos x="29" y="44"/>
                </a:cxn>
                <a:cxn ang="0">
                  <a:pos x="31" y="39"/>
                </a:cxn>
                <a:cxn ang="0">
                  <a:pos x="31" y="8"/>
                </a:cxn>
                <a:cxn ang="0">
                  <a:pos x="17" y="8"/>
                </a:cxn>
                <a:cxn ang="0">
                  <a:pos x="19" y="10"/>
                </a:cxn>
                <a:cxn ang="0">
                  <a:pos x="22" y="13"/>
                </a:cxn>
                <a:cxn ang="0">
                  <a:pos x="23" y="16"/>
                </a:cxn>
                <a:cxn ang="0">
                  <a:pos x="23" y="21"/>
                </a:cxn>
                <a:cxn ang="0">
                  <a:pos x="22" y="25"/>
                </a:cxn>
                <a:cxn ang="0">
                  <a:pos x="19" y="28"/>
                </a:cxn>
                <a:cxn ang="0">
                  <a:pos x="17" y="29"/>
                </a:cxn>
                <a:cxn ang="0">
                  <a:pos x="13" y="29"/>
                </a:cxn>
                <a:cxn ang="0">
                  <a:pos x="11" y="28"/>
                </a:cxn>
                <a:cxn ang="0">
                  <a:pos x="9" y="25"/>
                </a:cxn>
                <a:cxn ang="0">
                  <a:pos x="8" y="21"/>
                </a:cxn>
                <a:cxn ang="0">
                  <a:pos x="8" y="16"/>
                </a:cxn>
                <a:cxn ang="0">
                  <a:pos x="9" y="13"/>
                </a:cxn>
                <a:cxn ang="0">
                  <a:pos x="11" y="10"/>
                </a:cxn>
                <a:cxn ang="0">
                  <a:pos x="13" y="8"/>
                </a:cxn>
                <a:cxn ang="0">
                  <a:pos x="31" y="8"/>
                </a:cxn>
                <a:cxn ang="0">
                  <a:pos x="23" y="1"/>
                </a:cxn>
                <a:cxn ang="0">
                  <a:pos x="21" y="4"/>
                </a:cxn>
                <a:cxn ang="0">
                  <a:pos x="18" y="2"/>
                </a:cxn>
                <a:cxn ang="0">
                  <a:pos x="16" y="0"/>
                </a:cxn>
                <a:cxn ang="0">
                  <a:pos x="10" y="0"/>
                </a:cxn>
                <a:cxn ang="0">
                  <a:pos x="5" y="3"/>
                </a:cxn>
                <a:cxn ang="0">
                  <a:pos x="2" y="8"/>
                </a:cxn>
                <a:cxn ang="0">
                  <a:pos x="0" y="15"/>
                </a:cxn>
                <a:cxn ang="0">
                  <a:pos x="0" y="19"/>
                </a:cxn>
                <a:cxn ang="0">
                  <a:pos x="0" y="22"/>
                </a:cxn>
                <a:cxn ang="0">
                  <a:pos x="2" y="30"/>
                </a:cxn>
                <a:cxn ang="0">
                  <a:pos x="5" y="34"/>
                </a:cxn>
                <a:cxn ang="0">
                  <a:pos x="10" y="37"/>
                </a:cxn>
                <a:cxn ang="0">
                  <a:pos x="13" y="37"/>
                </a:cxn>
                <a:cxn ang="0">
                  <a:pos x="16" y="37"/>
                </a:cxn>
                <a:cxn ang="0">
                  <a:pos x="21" y="34"/>
                </a:cxn>
                <a:cxn ang="0">
                  <a:pos x="23" y="35"/>
                </a:cxn>
                <a:cxn ang="0">
                  <a:pos x="22" y="39"/>
                </a:cxn>
                <a:cxn ang="0">
                  <a:pos x="21" y="42"/>
                </a:cxn>
                <a:cxn ang="0">
                  <a:pos x="18" y="44"/>
                </a:cxn>
                <a:cxn ang="0">
                  <a:pos x="15" y="44"/>
                </a:cxn>
                <a:cxn ang="0">
                  <a:pos x="11" y="43"/>
                </a:cxn>
                <a:cxn ang="0">
                  <a:pos x="10" y="41"/>
                </a:cxn>
                <a:cxn ang="0">
                  <a:pos x="0" y="40"/>
                </a:cxn>
              </a:cxnLst>
              <a:rect l="0" t="0" r="r" b="b"/>
              <a:pathLst>
                <a:path w="32" h="53">
                  <a:moveTo>
                    <a:pt x="0" y="40"/>
                  </a:moveTo>
                  <a:lnTo>
                    <a:pt x="1" y="43"/>
                  </a:lnTo>
                  <a:lnTo>
                    <a:pt x="2" y="45"/>
                  </a:lnTo>
                  <a:lnTo>
                    <a:pt x="3" y="48"/>
                  </a:lnTo>
                  <a:lnTo>
                    <a:pt x="3" y="48"/>
                  </a:lnTo>
                  <a:lnTo>
                    <a:pt x="4" y="49"/>
                  </a:lnTo>
                  <a:lnTo>
                    <a:pt x="7" y="50"/>
                  </a:lnTo>
                  <a:lnTo>
                    <a:pt x="8" y="51"/>
                  </a:lnTo>
                  <a:lnTo>
                    <a:pt x="11" y="52"/>
                  </a:lnTo>
                  <a:lnTo>
                    <a:pt x="14" y="52"/>
                  </a:lnTo>
                  <a:lnTo>
                    <a:pt x="18" y="51"/>
                  </a:lnTo>
                  <a:lnTo>
                    <a:pt x="22" y="51"/>
                  </a:lnTo>
                  <a:lnTo>
                    <a:pt x="24" y="49"/>
                  </a:lnTo>
                  <a:lnTo>
                    <a:pt x="27" y="48"/>
                  </a:lnTo>
                  <a:lnTo>
                    <a:pt x="28" y="46"/>
                  </a:lnTo>
                  <a:lnTo>
                    <a:pt x="29" y="44"/>
                  </a:lnTo>
                  <a:lnTo>
                    <a:pt x="30" y="43"/>
                  </a:lnTo>
                  <a:lnTo>
                    <a:pt x="31" y="39"/>
                  </a:lnTo>
                  <a:lnTo>
                    <a:pt x="31" y="35"/>
                  </a:lnTo>
                  <a:lnTo>
                    <a:pt x="31" y="8"/>
                  </a:lnTo>
                  <a:lnTo>
                    <a:pt x="15" y="8"/>
                  </a:lnTo>
                  <a:lnTo>
                    <a:pt x="17" y="8"/>
                  </a:lnTo>
                  <a:lnTo>
                    <a:pt x="18" y="9"/>
                  </a:lnTo>
                  <a:lnTo>
                    <a:pt x="19" y="10"/>
                  </a:lnTo>
                  <a:lnTo>
                    <a:pt x="20" y="11"/>
                  </a:lnTo>
                  <a:lnTo>
                    <a:pt x="22" y="13"/>
                  </a:lnTo>
                  <a:lnTo>
                    <a:pt x="22" y="13"/>
                  </a:lnTo>
                  <a:lnTo>
                    <a:pt x="23" y="16"/>
                  </a:lnTo>
                  <a:lnTo>
                    <a:pt x="23" y="19"/>
                  </a:lnTo>
                  <a:lnTo>
                    <a:pt x="23" y="21"/>
                  </a:lnTo>
                  <a:lnTo>
                    <a:pt x="22" y="23"/>
                  </a:lnTo>
                  <a:lnTo>
                    <a:pt x="22" y="25"/>
                  </a:lnTo>
                  <a:lnTo>
                    <a:pt x="20" y="26"/>
                  </a:lnTo>
                  <a:lnTo>
                    <a:pt x="19" y="28"/>
                  </a:lnTo>
                  <a:lnTo>
                    <a:pt x="18" y="29"/>
                  </a:lnTo>
                  <a:lnTo>
                    <a:pt x="17" y="29"/>
                  </a:lnTo>
                  <a:lnTo>
                    <a:pt x="15" y="30"/>
                  </a:lnTo>
                  <a:lnTo>
                    <a:pt x="13" y="29"/>
                  </a:lnTo>
                  <a:lnTo>
                    <a:pt x="13" y="29"/>
                  </a:lnTo>
                  <a:lnTo>
                    <a:pt x="11" y="28"/>
                  </a:lnTo>
                  <a:lnTo>
                    <a:pt x="10" y="26"/>
                  </a:lnTo>
                  <a:lnTo>
                    <a:pt x="9" y="25"/>
                  </a:lnTo>
                  <a:lnTo>
                    <a:pt x="8" y="23"/>
                  </a:lnTo>
                  <a:lnTo>
                    <a:pt x="8" y="21"/>
                  </a:lnTo>
                  <a:lnTo>
                    <a:pt x="8" y="19"/>
                  </a:lnTo>
                  <a:lnTo>
                    <a:pt x="8" y="16"/>
                  </a:lnTo>
                  <a:lnTo>
                    <a:pt x="8" y="14"/>
                  </a:lnTo>
                  <a:lnTo>
                    <a:pt x="9" y="13"/>
                  </a:lnTo>
                  <a:lnTo>
                    <a:pt x="10" y="11"/>
                  </a:lnTo>
                  <a:lnTo>
                    <a:pt x="11" y="10"/>
                  </a:lnTo>
                  <a:lnTo>
                    <a:pt x="13" y="9"/>
                  </a:lnTo>
                  <a:lnTo>
                    <a:pt x="13" y="8"/>
                  </a:lnTo>
                  <a:lnTo>
                    <a:pt x="15" y="8"/>
                  </a:lnTo>
                  <a:lnTo>
                    <a:pt x="31" y="8"/>
                  </a:lnTo>
                  <a:lnTo>
                    <a:pt x="31" y="1"/>
                  </a:lnTo>
                  <a:lnTo>
                    <a:pt x="23" y="1"/>
                  </a:lnTo>
                  <a:lnTo>
                    <a:pt x="23" y="5"/>
                  </a:lnTo>
                  <a:lnTo>
                    <a:pt x="21" y="4"/>
                  </a:lnTo>
                  <a:lnTo>
                    <a:pt x="20" y="2"/>
                  </a:lnTo>
                  <a:lnTo>
                    <a:pt x="18" y="2"/>
                  </a:lnTo>
                  <a:lnTo>
                    <a:pt x="18" y="1"/>
                  </a:lnTo>
                  <a:lnTo>
                    <a:pt x="16" y="0"/>
                  </a:lnTo>
                  <a:lnTo>
                    <a:pt x="13" y="0"/>
                  </a:lnTo>
                  <a:lnTo>
                    <a:pt x="10" y="0"/>
                  </a:lnTo>
                  <a:lnTo>
                    <a:pt x="8" y="2"/>
                  </a:lnTo>
                  <a:lnTo>
                    <a:pt x="5" y="3"/>
                  </a:lnTo>
                  <a:lnTo>
                    <a:pt x="3" y="4"/>
                  </a:lnTo>
                  <a:lnTo>
                    <a:pt x="2" y="8"/>
                  </a:lnTo>
                  <a:lnTo>
                    <a:pt x="0" y="11"/>
                  </a:lnTo>
                  <a:lnTo>
                    <a:pt x="0" y="15"/>
                  </a:lnTo>
                  <a:lnTo>
                    <a:pt x="0" y="17"/>
                  </a:lnTo>
                  <a:lnTo>
                    <a:pt x="0" y="19"/>
                  </a:lnTo>
                  <a:lnTo>
                    <a:pt x="0" y="21"/>
                  </a:lnTo>
                  <a:lnTo>
                    <a:pt x="0" y="22"/>
                  </a:lnTo>
                  <a:lnTo>
                    <a:pt x="0" y="26"/>
                  </a:lnTo>
                  <a:lnTo>
                    <a:pt x="2" y="30"/>
                  </a:lnTo>
                  <a:lnTo>
                    <a:pt x="3" y="32"/>
                  </a:lnTo>
                  <a:lnTo>
                    <a:pt x="5" y="34"/>
                  </a:lnTo>
                  <a:lnTo>
                    <a:pt x="8" y="36"/>
                  </a:lnTo>
                  <a:lnTo>
                    <a:pt x="10" y="37"/>
                  </a:lnTo>
                  <a:lnTo>
                    <a:pt x="12" y="37"/>
                  </a:lnTo>
                  <a:lnTo>
                    <a:pt x="13" y="37"/>
                  </a:lnTo>
                  <a:lnTo>
                    <a:pt x="15" y="37"/>
                  </a:lnTo>
                  <a:lnTo>
                    <a:pt x="16" y="37"/>
                  </a:lnTo>
                  <a:lnTo>
                    <a:pt x="19" y="36"/>
                  </a:lnTo>
                  <a:lnTo>
                    <a:pt x="21" y="34"/>
                  </a:lnTo>
                  <a:lnTo>
                    <a:pt x="23" y="32"/>
                  </a:lnTo>
                  <a:lnTo>
                    <a:pt x="23" y="35"/>
                  </a:lnTo>
                  <a:lnTo>
                    <a:pt x="23" y="38"/>
                  </a:lnTo>
                  <a:lnTo>
                    <a:pt x="22" y="39"/>
                  </a:lnTo>
                  <a:lnTo>
                    <a:pt x="22" y="40"/>
                  </a:lnTo>
                  <a:lnTo>
                    <a:pt x="21" y="42"/>
                  </a:lnTo>
                  <a:lnTo>
                    <a:pt x="20" y="43"/>
                  </a:lnTo>
                  <a:lnTo>
                    <a:pt x="18" y="44"/>
                  </a:lnTo>
                  <a:lnTo>
                    <a:pt x="17" y="44"/>
                  </a:lnTo>
                  <a:lnTo>
                    <a:pt x="15" y="44"/>
                  </a:lnTo>
                  <a:lnTo>
                    <a:pt x="13" y="44"/>
                  </a:lnTo>
                  <a:lnTo>
                    <a:pt x="11" y="43"/>
                  </a:lnTo>
                  <a:lnTo>
                    <a:pt x="10" y="42"/>
                  </a:lnTo>
                  <a:lnTo>
                    <a:pt x="10" y="41"/>
                  </a:lnTo>
                  <a:lnTo>
                    <a:pt x="10" y="40"/>
                  </a:lnTo>
                  <a:lnTo>
                    <a:pt x="0" y="4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6" name="Freeform 1626"/>
            <p:cNvSpPr>
              <a:spLocks/>
            </p:cNvSpPr>
            <p:nvPr/>
          </p:nvSpPr>
          <p:spPr bwMode="auto">
            <a:xfrm>
              <a:off x="3558" y="4295"/>
              <a:ext cx="30" cy="36"/>
            </a:xfrm>
            <a:custGeom>
              <a:avLst/>
              <a:gdLst/>
              <a:ahLst/>
              <a:cxnLst>
                <a:cxn ang="0">
                  <a:pos x="0" y="35"/>
                </a:cxn>
                <a:cxn ang="0">
                  <a:pos x="8" y="35"/>
                </a:cxn>
                <a:cxn ang="0">
                  <a:pos x="8" y="15"/>
                </a:cxn>
                <a:cxn ang="0">
                  <a:pos x="9" y="14"/>
                </a:cxn>
                <a:cxn ang="0">
                  <a:pos x="9" y="12"/>
                </a:cxn>
                <a:cxn ang="0">
                  <a:pos x="10" y="11"/>
                </a:cxn>
                <a:cxn ang="0">
                  <a:pos x="11" y="9"/>
                </a:cxn>
                <a:cxn ang="0">
                  <a:pos x="12" y="9"/>
                </a:cxn>
                <a:cxn ang="0">
                  <a:pos x="14" y="8"/>
                </a:cxn>
                <a:cxn ang="0">
                  <a:pos x="16" y="8"/>
                </a:cxn>
                <a:cxn ang="0">
                  <a:pos x="17" y="8"/>
                </a:cxn>
                <a:cxn ang="0">
                  <a:pos x="17" y="8"/>
                </a:cxn>
                <a:cxn ang="0">
                  <a:pos x="18" y="9"/>
                </a:cxn>
                <a:cxn ang="0">
                  <a:pos x="19" y="9"/>
                </a:cxn>
                <a:cxn ang="0">
                  <a:pos x="20" y="10"/>
                </a:cxn>
                <a:cxn ang="0">
                  <a:pos x="20" y="12"/>
                </a:cxn>
                <a:cxn ang="0">
                  <a:pos x="20" y="15"/>
                </a:cxn>
                <a:cxn ang="0">
                  <a:pos x="20" y="35"/>
                </a:cxn>
                <a:cxn ang="0">
                  <a:pos x="29" y="35"/>
                </a:cxn>
                <a:cxn ang="0">
                  <a:pos x="29" y="12"/>
                </a:cxn>
                <a:cxn ang="0">
                  <a:pos x="29" y="9"/>
                </a:cxn>
                <a:cxn ang="0">
                  <a:pos x="28" y="7"/>
                </a:cxn>
                <a:cxn ang="0">
                  <a:pos x="27" y="5"/>
                </a:cxn>
                <a:cxn ang="0">
                  <a:pos x="27" y="4"/>
                </a:cxn>
                <a:cxn ang="0">
                  <a:pos x="27" y="3"/>
                </a:cxn>
                <a:cxn ang="0">
                  <a:pos x="25" y="2"/>
                </a:cxn>
                <a:cxn ang="0">
                  <a:pos x="23" y="1"/>
                </a:cxn>
                <a:cxn ang="0">
                  <a:pos x="21" y="0"/>
                </a:cxn>
                <a:cxn ang="0">
                  <a:pos x="18" y="0"/>
                </a:cxn>
                <a:cxn ang="0">
                  <a:pos x="16" y="1"/>
                </a:cxn>
                <a:cxn ang="0">
                  <a:pos x="14" y="1"/>
                </a:cxn>
                <a:cxn ang="0">
                  <a:pos x="12" y="2"/>
                </a:cxn>
                <a:cxn ang="0">
                  <a:pos x="10" y="3"/>
                </a:cxn>
                <a:cxn ang="0">
                  <a:pos x="8" y="5"/>
                </a:cxn>
                <a:cxn ang="0">
                  <a:pos x="8" y="1"/>
                </a:cxn>
                <a:cxn ang="0">
                  <a:pos x="0" y="1"/>
                </a:cxn>
                <a:cxn ang="0">
                  <a:pos x="0" y="35"/>
                </a:cxn>
              </a:cxnLst>
              <a:rect l="0" t="0" r="r" b="b"/>
              <a:pathLst>
                <a:path w="30" h="36">
                  <a:moveTo>
                    <a:pt x="0" y="35"/>
                  </a:moveTo>
                  <a:lnTo>
                    <a:pt x="8" y="35"/>
                  </a:lnTo>
                  <a:lnTo>
                    <a:pt x="8" y="15"/>
                  </a:lnTo>
                  <a:lnTo>
                    <a:pt x="9" y="14"/>
                  </a:lnTo>
                  <a:lnTo>
                    <a:pt x="9" y="12"/>
                  </a:lnTo>
                  <a:lnTo>
                    <a:pt x="10" y="11"/>
                  </a:lnTo>
                  <a:lnTo>
                    <a:pt x="11" y="9"/>
                  </a:lnTo>
                  <a:lnTo>
                    <a:pt x="12" y="9"/>
                  </a:lnTo>
                  <a:lnTo>
                    <a:pt x="14" y="8"/>
                  </a:lnTo>
                  <a:lnTo>
                    <a:pt x="16" y="8"/>
                  </a:lnTo>
                  <a:lnTo>
                    <a:pt x="17" y="8"/>
                  </a:lnTo>
                  <a:lnTo>
                    <a:pt x="17" y="8"/>
                  </a:lnTo>
                  <a:lnTo>
                    <a:pt x="18" y="9"/>
                  </a:lnTo>
                  <a:lnTo>
                    <a:pt x="19" y="9"/>
                  </a:lnTo>
                  <a:lnTo>
                    <a:pt x="20" y="10"/>
                  </a:lnTo>
                  <a:lnTo>
                    <a:pt x="20" y="12"/>
                  </a:lnTo>
                  <a:lnTo>
                    <a:pt x="20" y="15"/>
                  </a:lnTo>
                  <a:lnTo>
                    <a:pt x="20" y="35"/>
                  </a:lnTo>
                  <a:lnTo>
                    <a:pt x="29" y="35"/>
                  </a:lnTo>
                  <a:lnTo>
                    <a:pt x="29" y="12"/>
                  </a:lnTo>
                  <a:lnTo>
                    <a:pt x="29" y="9"/>
                  </a:lnTo>
                  <a:lnTo>
                    <a:pt x="28" y="7"/>
                  </a:lnTo>
                  <a:lnTo>
                    <a:pt x="27" y="5"/>
                  </a:lnTo>
                  <a:lnTo>
                    <a:pt x="27" y="4"/>
                  </a:lnTo>
                  <a:lnTo>
                    <a:pt x="27" y="3"/>
                  </a:lnTo>
                  <a:lnTo>
                    <a:pt x="25" y="2"/>
                  </a:lnTo>
                  <a:lnTo>
                    <a:pt x="23" y="1"/>
                  </a:lnTo>
                  <a:lnTo>
                    <a:pt x="21" y="0"/>
                  </a:lnTo>
                  <a:lnTo>
                    <a:pt x="18" y="0"/>
                  </a:lnTo>
                  <a:lnTo>
                    <a:pt x="16" y="1"/>
                  </a:lnTo>
                  <a:lnTo>
                    <a:pt x="14"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7" name="Freeform 1627"/>
            <p:cNvSpPr>
              <a:spLocks/>
            </p:cNvSpPr>
            <p:nvPr/>
          </p:nvSpPr>
          <p:spPr bwMode="auto">
            <a:xfrm>
              <a:off x="3602" y="4295"/>
              <a:ext cx="31" cy="38"/>
            </a:xfrm>
            <a:custGeom>
              <a:avLst/>
              <a:gdLst/>
              <a:ahLst/>
              <a:cxnLst>
                <a:cxn ang="0">
                  <a:pos x="20" y="33"/>
                </a:cxn>
                <a:cxn ang="0">
                  <a:pos x="21" y="35"/>
                </a:cxn>
                <a:cxn ang="0">
                  <a:pos x="30" y="34"/>
                </a:cxn>
                <a:cxn ang="0">
                  <a:pos x="29" y="33"/>
                </a:cxn>
                <a:cxn ang="0">
                  <a:pos x="28" y="31"/>
                </a:cxn>
                <a:cxn ang="0">
                  <a:pos x="28" y="19"/>
                </a:cxn>
                <a:cxn ang="0">
                  <a:pos x="20" y="22"/>
                </a:cxn>
                <a:cxn ang="0">
                  <a:pos x="19" y="25"/>
                </a:cxn>
                <a:cxn ang="0">
                  <a:pos x="18" y="28"/>
                </a:cxn>
                <a:cxn ang="0">
                  <a:pos x="16" y="29"/>
                </a:cxn>
                <a:cxn ang="0">
                  <a:pos x="13" y="30"/>
                </a:cxn>
                <a:cxn ang="0">
                  <a:pos x="11" y="29"/>
                </a:cxn>
                <a:cxn ang="0">
                  <a:pos x="8" y="28"/>
                </a:cxn>
                <a:cxn ang="0">
                  <a:pos x="8" y="26"/>
                </a:cxn>
                <a:cxn ang="0">
                  <a:pos x="8" y="24"/>
                </a:cxn>
                <a:cxn ang="0">
                  <a:pos x="10" y="22"/>
                </a:cxn>
                <a:cxn ang="0">
                  <a:pos x="16" y="21"/>
                </a:cxn>
                <a:cxn ang="0">
                  <a:pos x="20" y="19"/>
                </a:cxn>
                <a:cxn ang="0">
                  <a:pos x="28" y="9"/>
                </a:cxn>
                <a:cxn ang="0">
                  <a:pos x="28" y="5"/>
                </a:cxn>
                <a:cxn ang="0">
                  <a:pos x="25" y="3"/>
                </a:cxn>
                <a:cxn ang="0">
                  <a:pos x="20" y="1"/>
                </a:cxn>
                <a:cxn ang="0">
                  <a:pos x="14" y="0"/>
                </a:cxn>
                <a:cxn ang="0">
                  <a:pos x="8" y="1"/>
                </a:cxn>
                <a:cxn ang="0">
                  <a:pos x="4" y="3"/>
                </a:cxn>
                <a:cxn ang="0">
                  <a:pos x="2" y="6"/>
                </a:cxn>
                <a:cxn ang="0">
                  <a:pos x="1" y="11"/>
                </a:cxn>
                <a:cxn ang="0">
                  <a:pos x="9" y="12"/>
                </a:cxn>
                <a:cxn ang="0">
                  <a:pos x="10" y="9"/>
                </a:cxn>
                <a:cxn ang="0">
                  <a:pos x="13" y="8"/>
                </a:cxn>
                <a:cxn ang="0">
                  <a:pos x="17" y="8"/>
                </a:cxn>
                <a:cxn ang="0">
                  <a:pos x="19" y="9"/>
                </a:cxn>
                <a:cxn ang="0">
                  <a:pos x="20" y="11"/>
                </a:cxn>
                <a:cxn ang="0">
                  <a:pos x="19" y="13"/>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4" y="36"/>
                </a:cxn>
                <a:cxn ang="0">
                  <a:pos x="17" y="34"/>
                </a:cxn>
                <a:cxn ang="0">
                  <a:pos x="19" y="33"/>
                </a:cxn>
              </a:cxnLst>
              <a:rect l="0" t="0" r="r" b="b"/>
              <a:pathLst>
                <a:path w="31" h="38">
                  <a:moveTo>
                    <a:pt x="20" y="31"/>
                  </a:moveTo>
                  <a:lnTo>
                    <a:pt x="20" y="33"/>
                  </a:lnTo>
                  <a:lnTo>
                    <a:pt x="20" y="34"/>
                  </a:lnTo>
                  <a:lnTo>
                    <a:pt x="21" y="35"/>
                  </a:lnTo>
                  <a:lnTo>
                    <a:pt x="30" y="35"/>
                  </a:lnTo>
                  <a:lnTo>
                    <a:pt x="30" y="34"/>
                  </a:lnTo>
                  <a:lnTo>
                    <a:pt x="29" y="34"/>
                  </a:lnTo>
                  <a:lnTo>
                    <a:pt x="29" y="33"/>
                  </a:lnTo>
                  <a:lnTo>
                    <a:pt x="28" y="32"/>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29"/>
                  </a:lnTo>
                  <a:lnTo>
                    <a:pt x="9" y="28"/>
                  </a:lnTo>
                  <a:lnTo>
                    <a:pt x="8" y="28"/>
                  </a:lnTo>
                  <a:lnTo>
                    <a:pt x="8" y="27"/>
                  </a:lnTo>
                  <a:lnTo>
                    <a:pt x="8" y="26"/>
                  </a:lnTo>
                  <a:lnTo>
                    <a:pt x="8" y="25"/>
                  </a:lnTo>
                  <a:lnTo>
                    <a:pt x="8" y="24"/>
                  </a:lnTo>
                  <a:lnTo>
                    <a:pt x="9" y="22"/>
                  </a:lnTo>
                  <a:lnTo>
                    <a:pt x="10" y="22"/>
                  </a:lnTo>
                  <a:lnTo>
                    <a:pt x="12" y="22"/>
                  </a:lnTo>
                  <a:lnTo>
                    <a:pt x="16" y="21"/>
                  </a:lnTo>
                  <a:lnTo>
                    <a:pt x="18" y="20"/>
                  </a:lnTo>
                  <a:lnTo>
                    <a:pt x="20" y="19"/>
                  </a:lnTo>
                  <a:lnTo>
                    <a:pt x="28" y="19"/>
                  </a:lnTo>
                  <a:lnTo>
                    <a:pt x="28" y="9"/>
                  </a:lnTo>
                  <a:lnTo>
                    <a:pt x="28" y="8"/>
                  </a:lnTo>
                  <a:lnTo>
                    <a:pt x="28" y="5"/>
                  </a:lnTo>
                  <a:lnTo>
                    <a:pt x="26" y="3"/>
                  </a:lnTo>
                  <a:lnTo>
                    <a:pt x="25" y="3"/>
                  </a:lnTo>
                  <a:lnTo>
                    <a:pt x="23" y="2"/>
                  </a:lnTo>
                  <a:lnTo>
                    <a:pt x="20" y="1"/>
                  </a:lnTo>
                  <a:lnTo>
                    <a:pt x="18" y="0"/>
                  </a:lnTo>
                  <a:lnTo>
                    <a:pt x="14" y="0"/>
                  </a:lnTo>
                  <a:lnTo>
                    <a:pt x="12" y="0"/>
                  </a:lnTo>
                  <a:lnTo>
                    <a:pt x="8" y="1"/>
                  </a:lnTo>
                  <a:lnTo>
                    <a:pt x="7" y="2"/>
                  </a:lnTo>
                  <a:lnTo>
                    <a:pt x="4" y="3"/>
                  </a:lnTo>
                  <a:lnTo>
                    <a:pt x="3" y="4"/>
                  </a:lnTo>
                  <a:lnTo>
                    <a:pt x="2" y="6"/>
                  </a:lnTo>
                  <a:lnTo>
                    <a:pt x="2" y="9"/>
                  </a:lnTo>
                  <a:lnTo>
                    <a:pt x="1" y="11"/>
                  </a:lnTo>
                  <a:lnTo>
                    <a:pt x="1" y="12"/>
                  </a:lnTo>
                  <a:lnTo>
                    <a:pt x="9" y="12"/>
                  </a:lnTo>
                  <a:lnTo>
                    <a:pt x="9" y="11"/>
                  </a:lnTo>
                  <a:lnTo>
                    <a:pt x="10" y="9"/>
                  </a:lnTo>
                  <a:lnTo>
                    <a:pt x="11" y="8"/>
                  </a:lnTo>
                  <a:lnTo>
                    <a:pt x="13" y="8"/>
                  </a:lnTo>
                  <a:lnTo>
                    <a:pt x="14" y="7"/>
                  </a:lnTo>
                  <a:lnTo>
                    <a:pt x="17" y="8"/>
                  </a:lnTo>
                  <a:lnTo>
                    <a:pt x="18" y="8"/>
                  </a:lnTo>
                  <a:lnTo>
                    <a:pt x="19" y="9"/>
                  </a:lnTo>
                  <a:lnTo>
                    <a:pt x="20" y="9"/>
                  </a:lnTo>
                  <a:lnTo>
                    <a:pt x="20" y="11"/>
                  </a:lnTo>
                  <a:lnTo>
                    <a:pt x="20" y="12"/>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4" y="36"/>
                  </a:lnTo>
                  <a:lnTo>
                    <a:pt x="16" y="35"/>
                  </a:lnTo>
                  <a:lnTo>
                    <a:pt x="17" y="34"/>
                  </a:lnTo>
                  <a:lnTo>
                    <a:pt x="18" y="34"/>
                  </a:lnTo>
                  <a:lnTo>
                    <a:pt x="19" y="33"/>
                  </a:lnTo>
                  <a:lnTo>
                    <a:pt x="20"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8" name="Freeform 1628"/>
            <p:cNvSpPr>
              <a:spLocks/>
            </p:cNvSpPr>
            <p:nvPr/>
          </p:nvSpPr>
          <p:spPr bwMode="auto">
            <a:xfrm>
              <a:off x="3645" y="4295"/>
              <a:ext cx="31" cy="38"/>
            </a:xfrm>
            <a:custGeom>
              <a:avLst/>
              <a:gdLst/>
              <a:ahLst/>
              <a:cxnLst>
                <a:cxn ang="0">
                  <a:pos x="21" y="25"/>
                </a:cxn>
                <a:cxn ang="0">
                  <a:pos x="20" y="28"/>
                </a:cxn>
                <a:cxn ang="0">
                  <a:pos x="16" y="29"/>
                </a:cxn>
                <a:cxn ang="0">
                  <a:pos x="13" y="28"/>
                </a:cxn>
                <a:cxn ang="0">
                  <a:pos x="11" y="27"/>
                </a:cxn>
                <a:cxn ang="0">
                  <a:pos x="10" y="23"/>
                </a:cxn>
                <a:cxn ang="0">
                  <a:pos x="9" y="19"/>
                </a:cxn>
                <a:cxn ang="0">
                  <a:pos x="9" y="14"/>
                </a:cxn>
                <a:cxn ang="0">
                  <a:pos x="11" y="10"/>
                </a:cxn>
                <a:cxn ang="0">
                  <a:pos x="13" y="8"/>
                </a:cxn>
                <a:cxn ang="0">
                  <a:pos x="16" y="8"/>
                </a:cxn>
                <a:cxn ang="0">
                  <a:pos x="20" y="9"/>
                </a:cxn>
                <a:cxn ang="0">
                  <a:pos x="22" y="13"/>
                </a:cxn>
                <a:cxn ang="0">
                  <a:pos x="29" y="10"/>
                </a:cxn>
                <a:cxn ang="0">
                  <a:pos x="28" y="5"/>
                </a:cxn>
                <a:cxn ang="0">
                  <a:pos x="23" y="2"/>
                </a:cxn>
                <a:cxn ang="0">
                  <a:pos x="18" y="0"/>
                </a:cxn>
                <a:cxn ang="0">
                  <a:pos x="12" y="0"/>
                </a:cxn>
                <a:cxn ang="0">
                  <a:pos x="7" y="3"/>
                </a:cxn>
                <a:cxn ang="0">
                  <a:pos x="3" y="8"/>
                </a:cxn>
                <a:cxn ang="0">
                  <a:pos x="2" y="10"/>
                </a:cxn>
                <a:cxn ang="0">
                  <a:pos x="0" y="15"/>
                </a:cxn>
                <a:cxn ang="0">
                  <a:pos x="0" y="18"/>
                </a:cxn>
                <a:cxn ang="0">
                  <a:pos x="0" y="22"/>
                </a:cxn>
                <a:cxn ang="0">
                  <a:pos x="3" y="29"/>
                </a:cxn>
                <a:cxn ang="0">
                  <a:pos x="7" y="34"/>
                </a:cxn>
                <a:cxn ang="0">
                  <a:pos x="11" y="36"/>
                </a:cxn>
                <a:cxn ang="0">
                  <a:pos x="13" y="37"/>
                </a:cxn>
                <a:cxn ang="0">
                  <a:pos x="18" y="37"/>
                </a:cxn>
                <a:cxn ang="0">
                  <a:pos x="23" y="34"/>
                </a:cxn>
                <a:cxn ang="0">
                  <a:pos x="28" y="31"/>
                </a:cxn>
                <a:cxn ang="0">
                  <a:pos x="29" y="26"/>
                </a:cxn>
                <a:cxn ang="0">
                  <a:pos x="22" y="22"/>
                </a:cxn>
              </a:cxnLst>
              <a:rect l="0" t="0" r="r" b="b"/>
              <a:pathLst>
                <a:path w="31" h="38">
                  <a:moveTo>
                    <a:pt x="22" y="22"/>
                  </a:moveTo>
                  <a:lnTo>
                    <a:pt x="21" y="25"/>
                  </a:lnTo>
                  <a:lnTo>
                    <a:pt x="20" y="27"/>
                  </a:lnTo>
                  <a:lnTo>
                    <a:pt x="20" y="28"/>
                  </a:lnTo>
                  <a:lnTo>
                    <a:pt x="18" y="28"/>
                  </a:lnTo>
                  <a:lnTo>
                    <a:pt x="16" y="29"/>
                  </a:lnTo>
                  <a:lnTo>
                    <a:pt x="14" y="28"/>
                  </a:lnTo>
                  <a:lnTo>
                    <a:pt x="13" y="28"/>
                  </a:lnTo>
                  <a:lnTo>
                    <a:pt x="12" y="28"/>
                  </a:lnTo>
                  <a:lnTo>
                    <a:pt x="11" y="27"/>
                  </a:lnTo>
                  <a:lnTo>
                    <a:pt x="10" y="25"/>
                  </a:lnTo>
                  <a:lnTo>
                    <a:pt x="10" y="23"/>
                  </a:lnTo>
                  <a:lnTo>
                    <a:pt x="9" y="21"/>
                  </a:lnTo>
                  <a:lnTo>
                    <a:pt x="9" y="19"/>
                  </a:lnTo>
                  <a:lnTo>
                    <a:pt x="9" y="16"/>
                  </a:lnTo>
                  <a:lnTo>
                    <a:pt x="9" y="14"/>
                  </a:lnTo>
                  <a:lnTo>
                    <a:pt x="10" y="12"/>
                  </a:lnTo>
                  <a:lnTo>
                    <a:pt x="11" y="10"/>
                  </a:lnTo>
                  <a:lnTo>
                    <a:pt x="12" y="9"/>
                  </a:lnTo>
                  <a:lnTo>
                    <a:pt x="13" y="8"/>
                  </a:lnTo>
                  <a:lnTo>
                    <a:pt x="14" y="8"/>
                  </a:lnTo>
                  <a:lnTo>
                    <a:pt x="16" y="8"/>
                  </a:lnTo>
                  <a:lnTo>
                    <a:pt x="18" y="8"/>
                  </a:lnTo>
                  <a:lnTo>
                    <a:pt x="20" y="9"/>
                  </a:lnTo>
                  <a:lnTo>
                    <a:pt x="21" y="11"/>
                  </a:lnTo>
                  <a:lnTo>
                    <a:pt x="22" y="13"/>
                  </a:lnTo>
                  <a:lnTo>
                    <a:pt x="30" y="13"/>
                  </a:lnTo>
                  <a:lnTo>
                    <a:pt x="29" y="10"/>
                  </a:lnTo>
                  <a:lnTo>
                    <a:pt x="29" y="8"/>
                  </a:lnTo>
                  <a:lnTo>
                    <a:pt x="28" y="5"/>
                  </a:lnTo>
                  <a:lnTo>
                    <a:pt x="26" y="3"/>
                  </a:lnTo>
                  <a:lnTo>
                    <a:pt x="23" y="2"/>
                  </a:lnTo>
                  <a:lnTo>
                    <a:pt x="21" y="1"/>
                  </a:lnTo>
                  <a:lnTo>
                    <a:pt x="18" y="0"/>
                  </a:lnTo>
                  <a:lnTo>
                    <a:pt x="16" y="0"/>
                  </a:lnTo>
                  <a:lnTo>
                    <a:pt x="12" y="0"/>
                  </a:lnTo>
                  <a:lnTo>
                    <a:pt x="9" y="2"/>
                  </a:lnTo>
                  <a:lnTo>
                    <a:pt x="7" y="3"/>
                  </a:lnTo>
                  <a:lnTo>
                    <a:pt x="4" y="4"/>
                  </a:lnTo>
                  <a:lnTo>
                    <a:pt x="3" y="8"/>
                  </a:lnTo>
                  <a:lnTo>
                    <a:pt x="2" y="9"/>
                  </a:lnTo>
                  <a:lnTo>
                    <a:pt x="2" y="10"/>
                  </a:lnTo>
                  <a:lnTo>
                    <a:pt x="1" y="13"/>
                  </a:lnTo>
                  <a:lnTo>
                    <a:pt x="0" y="15"/>
                  </a:lnTo>
                  <a:lnTo>
                    <a:pt x="0" y="16"/>
                  </a:lnTo>
                  <a:lnTo>
                    <a:pt x="0" y="18"/>
                  </a:lnTo>
                  <a:lnTo>
                    <a:pt x="0" y="21"/>
                  </a:lnTo>
                  <a:lnTo>
                    <a:pt x="0" y="22"/>
                  </a:lnTo>
                  <a:lnTo>
                    <a:pt x="2" y="27"/>
                  </a:lnTo>
                  <a:lnTo>
                    <a:pt x="3" y="29"/>
                  </a:lnTo>
                  <a:lnTo>
                    <a:pt x="4" y="32"/>
                  </a:lnTo>
                  <a:lnTo>
                    <a:pt x="7" y="34"/>
                  </a:lnTo>
                  <a:lnTo>
                    <a:pt x="9" y="35"/>
                  </a:lnTo>
                  <a:lnTo>
                    <a:pt x="11" y="36"/>
                  </a:lnTo>
                  <a:lnTo>
                    <a:pt x="12" y="37"/>
                  </a:lnTo>
                  <a:lnTo>
                    <a:pt x="13" y="37"/>
                  </a:lnTo>
                  <a:lnTo>
                    <a:pt x="15" y="37"/>
                  </a:lnTo>
                  <a:lnTo>
                    <a:pt x="18" y="37"/>
                  </a:lnTo>
                  <a:lnTo>
                    <a:pt x="21" y="36"/>
                  </a:lnTo>
                  <a:lnTo>
                    <a:pt x="23" y="34"/>
                  </a:lnTo>
                  <a:lnTo>
                    <a:pt x="25" y="33"/>
                  </a:lnTo>
                  <a:lnTo>
                    <a:pt x="28" y="31"/>
                  </a:lnTo>
                  <a:lnTo>
                    <a:pt x="28" y="28"/>
                  </a:lnTo>
                  <a:lnTo>
                    <a:pt x="29" y="26"/>
                  </a:lnTo>
                  <a:lnTo>
                    <a:pt x="30" y="22"/>
                  </a:lnTo>
                  <a:lnTo>
                    <a:pt x="22" y="2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09" name="Freeform 1629"/>
            <p:cNvSpPr>
              <a:spLocks/>
            </p:cNvSpPr>
            <p:nvPr/>
          </p:nvSpPr>
          <p:spPr bwMode="auto">
            <a:xfrm>
              <a:off x="3690" y="4297"/>
              <a:ext cx="5" cy="34"/>
            </a:xfrm>
            <a:custGeom>
              <a:avLst/>
              <a:gdLst/>
              <a:ahLst/>
              <a:cxnLst>
                <a:cxn ang="0">
                  <a:pos x="0" y="33"/>
                </a:cxn>
                <a:cxn ang="0">
                  <a:pos x="4" y="33"/>
                </a:cxn>
                <a:cxn ang="0">
                  <a:pos x="4" y="0"/>
                </a:cxn>
                <a:cxn ang="0">
                  <a:pos x="0" y="0"/>
                </a:cxn>
                <a:cxn ang="0">
                  <a:pos x="0" y="33"/>
                </a:cxn>
              </a:cxnLst>
              <a:rect l="0" t="0" r="r" b="b"/>
              <a:pathLst>
                <a:path w="5" h="34">
                  <a:moveTo>
                    <a:pt x="0" y="33"/>
                  </a:moveTo>
                  <a:lnTo>
                    <a:pt x="4" y="33"/>
                  </a:lnTo>
                  <a:lnTo>
                    <a:pt x="4"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0" name="Freeform 1630"/>
            <p:cNvSpPr>
              <a:spLocks/>
            </p:cNvSpPr>
            <p:nvPr/>
          </p:nvSpPr>
          <p:spPr bwMode="auto">
            <a:xfrm>
              <a:off x="3690" y="4282"/>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1" name="Freeform 1631"/>
            <p:cNvSpPr>
              <a:spLocks/>
            </p:cNvSpPr>
            <p:nvPr/>
          </p:nvSpPr>
          <p:spPr bwMode="auto">
            <a:xfrm>
              <a:off x="3710" y="4295"/>
              <a:ext cx="34" cy="38"/>
            </a:xfrm>
            <a:custGeom>
              <a:avLst/>
              <a:gdLst/>
              <a:ahLst/>
              <a:cxnLst>
                <a:cxn ang="0">
                  <a:pos x="0" y="21"/>
                </a:cxn>
                <a:cxn ang="0">
                  <a:pos x="1" y="26"/>
                </a:cxn>
                <a:cxn ang="0">
                  <a:pos x="3" y="30"/>
                </a:cxn>
                <a:cxn ang="0">
                  <a:pos x="7" y="34"/>
                </a:cxn>
                <a:cxn ang="0">
                  <a:pos x="13" y="37"/>
                </a:cxn>
                <a:cxn ang="0">
                  <a:pos x="16" y="37"/>
                </a:cxn>
                <a:cxn ang="0">
                  <a:pos x="20" y="37"/>
                </a:cxn>
                <a:cxn ang="0">
                  <a:pos x="26" y="34"/>
                </a:cxn>
                <a:cxn ang="0">
                  <a:pos x="29" y="32"/>
                </a:cxn>
                <a:cxn ang="0">
                  <a:pos x="32" y="26"/>
                </a:cxn>
                <a:cxn ang="0">
                  <a:pos x="33" y="21"/>
                </a:cxn>
                <a:cxn ang="0">
                  <a:pos x="33" y="15"/>
                </a:cxn>
                <a:cxn ang="0">
                  <a:pos x="30" y="8"/>
                </a:cxn>
                <a:cxn ang="0">
                  <a:pos x="19" y="8"/>
                </a:cxn>
                <a:cxn ang="0">
                  <a:pos x="21" y="9"/>
                </a:cxn>
                <a:cxn ang="0">
                  <a:pos x="23" y="12"/>
                </a:cxn>
                <a:cxn ang="0">
                  <a:pos x="24" y="16"/>
                </a:cxn>
                <a:cxn ang="0">
                  <a:pos x="24" y="21"/>
                </a:cxn>
                <a:cxn ang="0">
                  <a:pos x="23" y="25"/>
                </a:cxn>
                <a:cxn ang="0">
                  <a:pos x="21" y="28"/>
                </a:cxn>
                <a:cxn ang="0">
                  <a:pos x="19" y="29"/>
                </a:cxn>
                <a:cxn ang="0">
                  <a:pos x="14" y="29"/>
                </a:cxn>
                <a:cxn ang="0">
                  <a:pos x="12" y="28"/>
                </a:cxn>
                <a:cxn ang="0">
                  <a:pos x="10" y="25"/>
                </a:cxn>
                <a:cxn ang="0">
                  <a:pos x="8" y="21"/>
                </a:cxn>
                <a:cxn ang="0">
                  <a:pos x="8" y="16"/>
                </a:cxn>
                <a:cxn ang="0">
                  <a:pos x="10" y="12"/>
                </a:cxn>
                <a:cxn ang="0">
                  <a:pos x="12" y="9"/>
                </a:cxn>
                <a:cxn ang="0">
                  <a:pos x="14" y="8"/>
                </a:cxn>
                <a:cxn ang="0">
                  <a:pos x="30" y="8"/>
                </a:cxn>
                <a:cxn ang="0">
                  <a:pos x="28" y="3"/>
                </a:cxn>
                <a:cxn ang="0">
                  <a:pos x="24" y="2"/>
                </a:cxn>
                <a:cxn ang="0">
                  <a:pos x="16" y="0"/>
                </a:cxn>
                <a:cxn ang="0">
                  <a:pos x="13" y="0"/>
                </a:cxn>
                <a:cxn ang="0">
                  <a:pos x="7" y="3"/>
                </a:cxn>
                <a:cxn ang="0">
                  <a:pos x="4" y="4"/>
                </a:cxn>
                <a:cxn ang="0">
                  <a:pos x="3" y="8"/>
                </a:cxn>
                <a:cxn ang="0">
                  <a:pos x="0" y="15"/>
                </a:cxn>
                <a:cxn ang="0">
                  <a:pos x="0" y="18"/>
                </a:cxn>
              </a:cxnLst>
              <a:rect l="0" t="0" r="r" b="b"/>
              <a:pathLst>
                <a:path w="34" h="38">
                  <a:moveTo>
                    <a:pt x="0" y="18"/>
                  </a:moveTo>
                  <a:lnTo>
                    <a:pt x="0" y="21"/>
                  </a:lnTo>
                  <a:lnTo>
                    <a:pt x="0" y="22"/>
                  </a:lnTo>
                  <a:lnTo>
                    <a:pt x="1" y="26"/>
                  </a:lnTo>
                  <a:lnTo>
                    <a:pt x="3" y="29"/>
                  </a:lnTo>
                  <a:lnTo>
                    <a:pt x="3" y="30"/>
                  </a:lnTo>
                  <a:lnTo>
                    <a:pt x="4" y="32"/>
                  </a:lnTo>
                  <a:lnTo>
                    <a:pt x="7" y="34"/>
                  </a:lnTo>
                  <a:lnTo>
                    <a:pt x="9" y="35"/>
                  </a:lnTo>
                  <a:lnTo>
                    <a:pt x="13" y="37"/>
                  </a:lnTo>
                  <a:lnTo>
                    <a:pt x="14" y="37"/>
                  </a:lnTo>
                  <a:lnTo>
                    <a:pt x="16" y="37"/>
                  </a:lnTo>
                  <a:lnTo>
                    <a:pt x="19" y="37"/>
                  </a:lnTo>
                  <a:lnTo>
                    <a:pt x="20" y="37"/>
                  </a:lnTo>
                  <a:lnTo>
                    <a:pt x="24" y="35"/>
                  </a:lnTo>
                  <a:lnTo>
                    <a:pt x="26" y="34"/>
                  </a:lnTo>
                  <a:lnTo>
                    <a:pt x="28" y="33"/>
                  </a:lnTo>
                  <a:lnTo>
                    <a:pt x="29" y="32"/>
                  </a:lnTo>
                  <a:lnTo>
                    <a:pt x="30" y="29"/>
                  </a:lnTo>
                  <a:lnTo>
                    <a:pt x="32" y="26"/>
                  </a:lnTo>
                  <a:lnTo>
                    <a:pt x="33" y="22"/>
                  </a:lnTo>
                  <a:lnTo>
                    <a:pt x="33" y="21"/>
                  </a:lnTo>
                  <a:lnTo>
                    <a:pt x="33" y="18"/>
                  </a:lnTo>
                  <a:lnTo>
                    <a:pt x="33" y="15"/>
                  </a:lnTo>
                  <a:lnTo>
                    <a:pt x="32" y="10"/>
                  </a:lnTo>
                  <a:lnTo>
                    <a:pt x="30" y="8"/>
                  </a:lnTo>
                  <a:lnTo>
                    <a:pt x="16" y="8"/>
                  </a:lnTo>
                  <a:lnTo>
                    <a:pt x="19" y="8"/>
                  </a:lnTo>
                  <a:lnTo>
                    <a:pt x="19" y="9"/>
                  </a:lnTo>
                  <a:lnTo>
                    <a:pt x="21" y="9"/>
                  </a:lnTo>
                  <a:lnTo>
                    <a:pt x="22" y="10"/>
                  </a:lnTo>
                  <a:lnTo>
                    <a:pt x="23" y="12"/>
                  </a:lnTo>
                  <a:lnTo>
                    <a:pt x="24" y="14"/>
                  </a:lnTo>
                  <a:lnTo>
                    <a:pt x="24" y="16"/>
                  </a:lnTo>
                  <a:lnTo>
                    <a:pt x="24" y="18"/>
                  </a:lnTo>
                  <a:lnTo>
                    <a:pt x="24" y="21"/>
                  </a:lnTo>
                  <a:lnTo>
                    <a:pt x="24" y="23"/>
                  </a:lnTo>
                  <a:lnTo>
                    <a:pt x="23" y="25"/>
                  </a:lnTo>
                  <a:lnTo>
                    <a:pt x="22" y="27"/>
                  </a:lnTo>
                  <a:lnTo>
                    <a:pt x="21" y="28"/>
                  </a:lnTo>
                  <a:lnTo>
                    <a:pt x="19" y="28"/>
                  </a:lnTo>
                  <a:lnTo>
                    <a:pt x="19" y="29"/>
                  </a:lnTo>
                  <a:lnTo>
                    <a:pt x="16" y="29"/>
                  </a:lnTo>
                  <a:lnTo>
                    <a:pt x="14" y="29"/>
                  </a:lnTo>
                  <a:lnTo>
                    <a:pt x="13" y="28"/>
                  </a:lnTo>
                  <a:lnTo>
                    <a:pt x="12" y="28"/>
                  </a:lnTo>
                  <a:lnTo>
                    <a:pt x="11" y="27"/>
                  </a:lnTo>
                  <a:lnTo>
                    <a:pt x="10" y="25"/>
                  </a:lnTo>
                  <a:lnTo>
                    <a:pt x="9" y="23"/>
                  </a:lnTo>
                  <a:lnTo>
                    <a:pt x="8" y="21"/>
                  </a:lnTo>
                  <a:lnTo>
                    <a:pt x="8" y="18"/>
                  </a:lnTo>
                  <a:lnTo>
                    <a:pt x="8" y="16"/>
                  </a:lnTo>
                  <a:lnTo>
                    <a:pt x="9" y="14"/>
                  </a:lnTo>
                  <a:lnTo>
                    <a:pt x="10" y="12"/>
                  </a:lnTo>
                  <a:lnTo>
                    <a:pt x="11" y="10"/>
                  </a:lnTo>
                  <a:lnTo>
                    <a:pt x="12" y="9"/>
                  </a:lnTo>
                  <a:lnTo>
                    <a:pt x="13" y="9"/>
                  </a:lnTo>
                  <a:lnTo>
                    <a:pt x="14" y="8"/>
                  </a:lnTo>
                  <a:lnTo>
                    <a:pt x="16" y="8"/>
                  </a:lnTo>
                  <a:lnTo>
                    <a:pt x="30" y="8"/>
                  </a:lnTo>
                  <a:lnTo>
                    <a:pt x="29" y="4"/>
                  </a:lnTo>
                  <a:lnTo>
                    <a:pt x="28" y="3"/>
                  </a:lnTo>
                  <a:lnTo>
                    <a:pt x="26" y="3"/>
                  </a:lnTo>
                  <a:lnTo>
                    <a:pt x="24" y="2"/>
                  </a:lnTo>
                  <a:lnTo>
                    <a:pt x="20" y="0"/>
                  </a:lnTo>
                  <a:lnTo>
                    <a:pt x="16" y="0"/>
                  </a:lnTo>
                  <a:lnTo>
                    <a:pt x="14" y="0"/>
                  </a:lnTo>
                  <a:lnTo>
                    <a:pt x="13" y="0"/>
                  </a:lnTo>
                  <a:lnTo>
                    <a:pt x="9" y="2"/>
                  </a:lnTo>
                  <a:lnTo>
                    <a:pt x="7" y="3"/>
                  </a:lnTo>
                  <a:lnTo>
                    <a:pt x="6" y="3"/>
                  </a:lnTo>
                  <a:lnTo>
                    <a:pt x="4" y="4"/>
                  </a:lnTo>
                  <a:lnTo>
                    <a:pt x="3" y="6"/>
                  </a:lnTo>
                  <a:lnTo>
                    <a:pt x="3" y="8"/>
                  </a:lnTo>
                  <a:lnTo>
                    <a:pt x="1"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2" name="Freeform 1632"/>
            <p:cNvSpPr>
              <a:spLocks/>
            </p:cNvSpPr>
            <p:nvPr/>
          </p:nvSpPr>
          <p:spPr bwMode="auto">
            <a:xfrm>
              <a:off x="3723" y="4278"/>
              <a:ext cx="12" cy="9"/>
            </a:xfrm>
            <a:custGeom>
              <a:avLst/>
              <a:gdLst/>
              <a:ahLst/>
              <a:cxnLst>
                <a:cxn ang="0">
                  <a:pos x="11" y="0"/>
                </a:cxn>
                <a:cxn ang="0">
                  <a:pos x="5" y="0"/>
                </a:cxn>
                <a:cxn ang="0">
                  <a:pos x="0" y="8"/>
                </a:cxn>
                <a:cxn ang="0">
                  <a:pos x="4" y="8"/>
                </a:cxn>
                <a:cxn ang="0">
                  <a:pos x="11" y="0"/>
                </a:cxn>
              </a:cxnLst>
              <a:rect l="0" t="0" r="r" b="b"/>
              <a:pathLst>
                <a:path w="12" h="9">
                  <a:moveTo>
                    <a:pt x="11" y="0"/>
                  </a:moveTo>
                  <a:lnTo>
                    <a:pt x="5" y="0"/>
                  </a:lnTo>
                  <a:lnTo>
                    <a:pt x="0" y="8"/>
                  </a:lnTo>
                  <a:lnTo>
                    <a:pt x="4" y="8"/>
                  </a:lnTo>
                  <a:lnTo>
                    <a:pt x="1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3" name="Freeform 1633"/>
            <p:cNvSpPr>
              <a:spLocks/>
            </p:cNvSpPr>
            <p:nvPr/>
          </p:nvSpPr>
          <p:spPr bwMode="auto">
            <a:xfrm>
              <a:off x="3758" y="4295"/>
              <a:ext cx="30" cy="36"/>
            </a:xfrm>
            <a:custGeom>
              <a:avLst/>
              <a:gdLst/>
              <a:ahLst/>
              <a:cxnLst>
                <a:cxn ang="0">
                  <a:pos x="0" y="35"/>
                </a:cxn>
                <a:cxn ang="0">
                  <a:pos x="9" y="35"/>
                </a:cxn>
                <a:cxn ang="0">
                  <a:pos x="9" y="15"/>
                </a:cxn>
                <a:cxn ang="0">
                  <a:pos x="9" y="14"/>
                </a:cxn>
                <a:cxn ang="0">
                  <a:pos x="9" y="12"/>
                </a:cxn>
                <a:cxn ang="0">
                  <a:pos x="10" y="11"/>
                </a:cxn>
                <a:cxn ang="0">
                  <a:pos x="11" y="9"/>
                </a:cxn>
                <a:cxn ang="0">
                  <a:pos x="12" y="9"/>
                </a:cxn>
                <a:cxn ang="0">
                  <a:pos x="14" y="8"/>
                </a:cxn>
                <a:cxn ang="0">
                  <a:pos x="16" y="8"/>
                </a:cxn>
                <a:cxn ang="0">
                  <a:pos x="17" y="8"/>
                </a:cxn>
                <a:cxn ang="0">
                  <a:pos x="17" y="8"/>
                </a:cxn>
                <a:cxn ang="0">
                  <a:pos x="19" y="9"/>
                </a:cxn>
                <a:cxn ang="0">
                  <a:pos x="19" y="9"/>
                </a:cxn>
                <a:cxn ang="0">
                  <a:pos x="20" y="10"/>
                </a:cxn>
                <a:cxn ang="0">
                  <a:pos x="20" y="12"/>
                </a:cxn>
                <a:cxn ang="0">
                  <a:pos x="20" y="15"/>
                </a:cxn>
                <a:cxn ang="0">
                  <a:pos x="20" y="35"/>
                </a:cxn>
                <a:cxn ang="0">
                  <a:pos x="29" y="35"/>
                </a:cxn>
                <a:cxn ang="0">
                  <a:pos x="29" y="12"/>
                </a:cxn>
                <a:cxn ang="0">
                  <a:pos x="29" y="9"/>
                </a:cxn>
                <a:cxn ang="0">
                  <a:pos x="28" y="7"/>
                </a:cxn>
                <a:cxn ang="0">
                  <a:pos x="27" y="5"/>
                </a:cxn>
                <a:cxn ang="0">
                  <a:pos x="27" y="4"/>
                </a:cxn>
                <a:cxn ang="0">
                  <a:pos x="27" y="3"/>
                </a:cxn>
                <a:cxn ang="0">
                  <a:pos x="25" y="2"/>
                </a:cxn>
                <a:cxn ang="0">
                  <a:pos x="23" y="1"/>
                </a:cxn>
                <a:cxn ang="0">
                  <a:pos x="21" y="0"/>
                </a:cxn>
                <a:cxn ang="0">
                  <a:pos x="18" y="0"/>
                </a:cxn>
                <a:cxn ang="0">
                  <a:pos x="16" y="1"/>
                </a:cxn>
                <a:cxn ang="0">
                  <a:pos x="14" y="1"/>
                </a:cxn>
                <a:cxn ang="0">
                  <a:pos x="12" y="2"/>
                </a:cxn>
                <a:cxn ang="0">
                  <a:pos x="11" y="3"/>
                </a:cxn>
                <a:cxn ang="0">
                  <a:pos x="8" y="5"/>
                </a:cxn>
                <a:cxn ang="0">
                  <a:pos x="8" y="1"/>
                </a:cxn>
                <a:cxn ang="0">
                  <a:pos x="0" y="1"/>
                </a:cxn>
                <a:cxn ang="0">
                  <a:pos x="0" y="35"/>
                </a:cxn>
              </a:cxnLst>
              <a:rect l="0" t="0" r="r" b="b"/>
              <a:pathLst>
                <a:path w="30" h="36">
                  <a:moveTo>
                    <a:pt x="0" y="35"/>
                  </a:moveTo>
                  <a:lnTo>
                    <a:pt x="9" y="35"/>
                  </a:lnTo>
                  <a:lnTo>
                    <a:pt x="9" y="15"/>
                  </a:lnTo>
                  <a:lnTo>
                    <a:pt x="9" y="14"/>
                  </a:lnTo>
                  <a:lnTo>
                    <a:pt x="9" y="12"/>
                  </a:lnTo>
                  <a:lnTo>
                    <a:pt x="10" y="11"/>
                  </a:lnTo>
                  <a:lnTo>
                    <a:pt x="11" y="9"/>
                  </a:lnTo>
                  <a:lnTo>
                    <a:pt x="12" y="9"/>
                  </a:lnTo>
                  <a:lnTo>
                    <a:pt x="14" y="8"/>
                  </a:lnTo>
                  <a:lnTo>
                    <a:pt x="16" y="8"/>
                  </a:lnTo>
                  <a:lnTo>
                    <a:pt x="17" y="8"/>
                  </a:lnTo>
                  <a:lnTo>
                    <a:pt x="17" y="8"/>
                  </a:lnTo>
                  <a:lnTo>
                    <a:pt x="19" y="9"/>
                  </a:lnTo>
                  <a:lnTo>
                    <a:pt x="19" y="9"/>
                  </a:lnTo>
                  <a:lnTo>
                    <a:pt x="20" y="10"/>
                  </a:lnTo>
                  <a:lnTo>
                    <a:pt x="20" y="12"/>
                  </a:lnTo>
                  <a:lnTo>
                    <a:pt x="20" y="15"/>
                  </a:lnTo>
                  <a:lnTo>
                    <a:pt x="20" y="35"/>
                  </a:lnTo>
                  <a:lnTo>
                    <a:pt x="29" y="35"/>
                  </a:lnTo>
                  <a:lnTo>
                    <a:pt x="29" y="12"/>
                  </a:lnTo>
                  <a:lnTo>
                    <a:pt x="29" y="9"/>
                  </a:lnTo>
                  <a:lnTo>
                    <a:pt x="28" y="7"/>
                  </a:lnTo>
                  <a:lnTo>
                    <a:pt x="27" y="5"/>
                  </a:lnTo>
                  <a:lnTo>
                    <a:pt x="27" y="4"/>
                  </a:lnTo>
                  <a:lnTo>
                    <a:pt x="27" y="3"/>
                  </a:lnTo>
                  <a:lnTo>
                    <a:pt x="25" y="2"/>
                  </a:lnTo>
                  <a:lnTo>
                    <a:pt x="23" y="1"/>
                  </a:lnTo>
                  <a:lnTo>
                    <a:pt x="21" y="0"/>
                  </a:lnTo>
                  <a:lnTo>
                    <a:pt x="18" y="0"/>
                  </a:lnTo>
                  <a:lnTo>
                    <a:pt x="16" y="1"/>
                  </a:lnTo>
                  <a:lnTo>
                    <a:pt x="14" y="1"/>
                  </a:lnTo>
                  <a:lnTo>
                    <a:pt x="12" y="2"/>
                  </a:lnTo>
                  <a:lnTo>
                    <a:pt x="11"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4" name="Freeform 1634"/>
            <p:cNvSpPr>
              <a:spLocks/>
            </p:cNvSpPr>
            <p:nvPr/>
          </p:nvSpPr>
          <p:spPr bwMode="auto">
            <a:xfrm>
              <a:off x="3836" y="4282"/>
              <a:ext cx="33" cy="51"/>
            </a:xfrm>
            <a:custGeom>
              <a:avLst/>
              <a:gdLst/>
              <a:ahLst/>
              <a:cxnLst>
                <a:cxn ang="0">
                  <a:pos x="23" y="0"/>
                </a:cxn>
                <a:cxn ang="0">
                  <a:pos x="21" y="15"/>
                </a:cxn>
                <a:cxn ang="0">
                  <a:pos x="16" y="12"/>
                </a:cxn>
                <a:cxn ang="0">
                  <a:pos x="10" y="12"/>
                </a:cxn>
                <a:cxn ang="0">
                  <a:pos x="8" y="13"/>
                </a:cxn>
                <a:cxn ang="0">
                  <a:pos x="4" y="17"/>
                </a:cxn>
                <a:cxn ang="0">
                  <a:pos x="3" y="20"/>
                </a:cxn>
                <a:cxn ang="0">
                  <a:pos x="0" y="27"/>
                </a:cxn>
                <a:cxn ang="0">
                  <a:pos x="0" y="31"/>
                </a:cxn>
                <a:cxn ang="0">
                  <a:pos x="0" y="35"/>
                </a:cxn>
                <a:cxn ang="0">
                  <a:pos x="3" y="42"/>
                </a:cxn>
                <a:cxn ang="0">
                  <a:pos x="6" y="46"/>
                </a:cxn>
                <a:cxn ang="0">
                  <a:pos x="11" y="49"/>
                </a:cxn>
                <a:cxn ang="0">
                  <a:pos x="13" y="50"/>
                </a:cxn>
                <a:cxn ang="0">
                  <a:pos x="16" y="50"/>
                </a:cxn>
                <a:cxn ang="0">
                  <a:pos x="19" y="48"/>
                </a:cxn>
                <a:cxn ang="0">
                  <a:pos x="21" y="46"/>
                </a:cxn>
                <a:cxn ang="0">
                  <a:pos x="24" y="48"/>
                </a:cxn>
                <a:cxn ang="0">
                  <a:pos x="32" y="20"/>
                </a:cxn>
                <a:cxn ang="0">
                  <a:pos x="18" y="20"/>
                </a:cxn>
                <a:cxn ang="0">
                  <a:pos x="20" y="21"/>
                </a:cxn>
                <a:cxn ang="0">
                  <a:pos x="22" y="24"/>
                </a:cxn>
                <a:cxn ang="0">
                  <a:pos x="23" y="28"/>
                </a:cxn>
                <a:cxn ang="0">
                  <a:pos x="23" y="33"/>
                </a:cxn>
                <a:cxn ang="0">
                  <a:pos x="22" y="38"/>
                </a:cxn>
                <a:cxn ang="0">
                  <a:pos x="20" y="40"/>
                </a:cxn>
                <a:cxn ang="0">
                  <a:pos x="18" y="41"/>
                </a:cxn>
                <a:cxn ang="0">
                  <a:pos x="14" y="41"/>
                </a:cxn>
                <a:cxn ang="0">
                  <a:pos x="12" y="40"/>
                </a:cxn>
                <a:cxn ang="0">
                  <a:pos x="10" y="38"/>
                </a:cxn>
                <a:cxn ang="0">
                  <a:pos x="9" y="33"/>
                </a:cxn>
                <a:cxn ang="0">
                  <a:pos x="9" y="28"/>
                </a:cxn>
                <a:cxn ang="0">
                  <a:pos x="10" y="24"/>
                </a:cxn>
                <a:cxn ang="0">
                  <a:pos x="12" y="21"/>
                </a:cxn>
                <a:cxn ang="0">
                  <a:pos x="14" y="20"/>
                </a:cxn>
                <a:cxn ang="0">
                  <a:pos x="32" y="20"/>
                </a:cxn>
              </a:cxnLst>
              <a:rect l="0" t="0" r="r" b="b"/>
              <a:pathLst>
                <a:path w="33" h="51">
                  <a:moveTo>
                    <a:pt x="32" y="0"/>
                  </a:moveTo>
                  <a:lnTo>
                    <a:pt x="23" y="0"/>
                  </a:lnTo>
                  <a:lnTo>
                    <a:pt x="23" y="17"/>
                  </a:lnTo>
                  <a:lnTo>
                    <a:pt x="21" y="15"/>
                  </a:lnTo>
                  <a:lnTo>
                    <a:pt x="19" y="13"/>
                  </a:lnTo>
                  <a:lnTo>
                    <a:pt x="16" y="12"/>
                  </a:lnTo>
                  <a:lnTo>
                    <a:pt x="13" y="12"/>
                  </a:lnTo>
                  <a:lnTo>
                    <a:pt x="10" y="12"/>
                  </a:lnTo>
                  <a:lnTo>
                    <a:pt x="9" y="13"/>
                  </a:lnTo>
                  <a:lnTo>
                    <a:pt x="8" y="13"/>
                  </a:lnTo>
                  <a:lnTo>
                    <a:pt x="6" y="14"/>
                  </a:lnTo>
                  <a:lnTo>
                    <a:pt x="4" y="17"/>
                  </a:lnTo>
                  <a:lnTo>
                    <a:pt x="3" y="18"/>
                  </a:lnTo>
                  <a:lnTo>
                    <a:pt x="3" y="20"/>
                  </a:lnTo>
                  <a:lnTo>
                    <a:pt x="1" y="23"/>
                  </a:lnTo>
                  <a:lnTo>
                    <a:pt x="0" y="27"/>
                  </a:lnTo>
                  <a:lnTo>
                    <a:pt x="0" y="29"/>
                  </a:lnTo>
                  <a:lnTo>
                    <a:pt x="0" y="31"/>
                  </a:lnTo>
                  <a:lnTo>
                    <a:pt x="0" y="33"/>
                  </a:lnTo>
                  <a:lnTo>
                    <a:pt x="0" y="35"/>
                  </a:lnTo>
                  <a:lnTo>
                    <a:pt x="1" y="38"/>
                  </a:lnTo>
                  <a:lnTo>
                    <a:pt x="3" y="42"/>
                  </a:lnTo>
                  <a:lnTo>
                    <a:pt x="4" y="45"/>
                  </a:lnTo>
                  <a:lnTo>
                    <a:pt x="6" y="46"/>
                  </a:lnTo>
                  <a:lnTo>
                    <a:pt x="8" y="48"/>
                  </a:lnTo>
                  <a:lnTo>
                    <a:pt x="11" y="49"/>
                  </a:lnTo>
                  <a:lnTo>
                    <a:pt x="12" y="50"/>
                  </a:lnTo>
                  <a:lnTo>
                    <a:pt x="13" y="50"/>
                  </a:lnTo>
                  <a:lnTo>
                    <a:pt x="15" y="50"/>
                  </a:lnTo>
                  <a:lnTo>
                    <a:pt x="16" y="50"/>
                  </a:lnTo>
                  <a:lnTo>
                    <a:pt x="18" y="49"/>
                  </a:lnTo>
                  <a:lnTo>
                    <a:pt x="19" y="48"/>
                  </a:lnTo>
                  <a:lnTo>
                    <a:pt x="20" y="47"/>
                  </a:lnTo>
                  <a:lnTo>
                    <a:pt x="21" y="46"/>
                  </a:lnTo>
                  <a:lnTo>
                    <a:pt x="24" y="44"/>
                  </a:lnTo>
                  <a:lnTo>
                    <a:pt x="24" y="48"/>
                  </a:lnTo>
                  <a:lnTo>
                    <a:pt x="32" y="48"/>
                  </a:lnTo>
                  <a:lnTo>
                    <a:pt x="32" y="20"/>
                  </a:lnTo>
                  <a:lnTo>
                    <a:pt x="16" y="20"/>
                  </a:lnTo>
                  <a:lnTo>
                    <a:pt x="18" y="20"/>
                  </a:lnTo>
                  <a:lnTo>
                    <a:pt x="19" y="21"/>
                  </a:lnTo>
                  <a:lnTo>
                    <a:pt x="20" y="21"/>
                  </a:lnTo>
                  <a:lnTo>
                    <a:pt x="21" y="22"/>
                  </a:lnTo>
                  <a:lnTo>
                    <a:pt x="22" y="24"/>
                  </a:lnTo>
                  <a:lnTo>
                    <a:pt x="23" y="26"/>
                  </a:lnTo>
                  <a:lnTo>
                    <a:pt x="23" y="28"/>
                  </a:lnTo>
                  <a:lnTo>
                    <a:pt x="23" y="30"/>
                  </a:lnTo>
                  <a:lnTo>
                    <a:pt x="23" y="33"/>
                  </a:lnTo>
                  <a:lnTo>
                    <a:pt x="23" y="36"/>
                  </a:lnTo>
                  <a:lnTo>
                    <a:pt x="22" y="38"/>
                  </a:lnTo>
                  <a:lnTo>
                    <a:pt x="21" y="39"/>
                  </a:lnTo>
                  <a:lnTo>
                    <a:pt x="20" y="40"/>
                  </a:lnTo>
                  <a:lnTo>
                    <a:pt x="19" y="41"/>
                  </a:lnTo>
                  <a:lnTo>
                    <a:pt x="18" y="41"/>
                  </a:lnTo>
                  <a:lnTo>
                    <a:pt x="16" y="42"/>
                  </a:lnTo>
                  <a:lnTo>
                    <a:pt x="14" y="41"/>
                  </a:lnTo>
                  <a:lnTo>
                    <a:pt x="13" y="41"/>
                  </a:lnTo>
                  <a:lnTo>
                    <a:pt x="12" y="40"/>
                  </a:lnTo>
                  <a:lnTo>
                    <a:pt x="10" y="38"/>
                  </a:lnTo>
                  <a:lnTo>
                    <a:pt x="10" y="38"/>
                  </a:lnTo>
                  <a:lnTo>
                    <a:pt x="9" y="36"/>
                  </a:lnTo>
                  <a:lnTo>
                    <a:pt x="9" y="33"/>
                  </a:lnTo>
                  <a:lnTo>
                    <a:pt x="8" y="30"/>
                  </a:lnTo>
                  <a:lnTo>
                    <a:pt x="9" y="28"/>
                  </a:lnTo>
                  <a:lnTo>
                    <a:pt x="9" y="26"/>
                  </a:lnTo>
                  <a:lnTo>
                    <a:pt x="10" y="24"/>
                  </a:lnTo>
                  <a:lnTo>
                    <a:pt x="11" y="22"/>
                  </a:lnTo>
                  <a:lnTo>
                    <a:pt x="12" y="21"/>
                  </a:lnTo>
                  <a:lnTo>
                    <a:pt x="13" y="21"/>
                  </a:lnTo>
                  <a:lnTo>
                    <a:pt x="14" y="20"/>
                  </a:lnTo>
                  <a:lnTo>
                    <a:pt x="16" y="20"/>
                  </a:lnTo>
                  <a:lnTo>
                    <a:pt x="32" y="20"/>
                  </a:lnTo>
                  <a:lnTo>
                    <a:pt x="32"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5" name="Freeform 1635"/>
            <p:cNvSpPr>
              <a:spLocks/>
            </p:cNvSpPr>
            <p:nvPr/>
          </p:nvSpPr>
          <p:spPr bwMode="auto">
            <a:xfrm>
              <a:off x="3883" y="4295"/>
              <a:ext cx="32" cy="38"/>
            </a:xfrm>
            <a:custGeom>
              <a:avLst/>
              <a:gdLst/>
              <a:ahLst/>
              <a:cxnLst>
                <a:cxn ang="0">
                  <a:pos x="21" y="27"/>
                </a:cxn>
                <a:cxn ang="0">
                  <a:pos x="18" y="28"/>
                </a:cxn>
                <a:cxn ang="0">
                  <a:pos x="14" y="29"/>
                </a:cxn>
                <a:cxn ang="0">
                  <a:pos x="11" y="27"/>
                </a:cxn>
                <a:cxn ang="0">
                  <a:pos x="9" y="23"/>
                </a:cxn>
                <a:cxn ang="0">
                  <a:pos x="31" y="21"/>
                </a:cxn>
                <a:cxn ang="0">
                  <a:pos x="30" y="15"/>
                </a:cxn>
                <a:cxn ang="0">
                  <a:pos x="30" y="10"/>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4" y="3"/>
                </a:cxn>
                <a:cxn ang="0">
                  <a:pos x="19" y="0"/>
                </a:cxn>
                <a:cxn ang="0">
                  <a:pos x="13" y="0"/>
                </a:cxn>
                <a:cxn ang="0">
                  <a:pos x="9" y="2"/>
                </a:cxn>
                <a:cxn ang="0">
                  <a:pos x="4" y="4"/>
                </a:cxn>
                <a:cxn ang="0">
                  <a:pos x="2" y="9"/>
                </a:cxn>
                <a:cxn ang="0">
                  <a:pos x="1" y="12"/>
                </a:cxn>
                <a:cxn ang="0">
                  <a:pos x="0" y="16"/>
                </a:cxn>
                <a:cxn ang="0">
                  <a:pos x="0" y="21"/>
                </a:cxn>
                <a:cxn ang="0">
                  <a:pos x="1" y="24"/>
                </a:cxn>
                <a:cxn ang="0">
                  <a:pos x="3" y="29"/>
                </a:cxn>
                <a:cxn ang="0">
                  <a:pos x="7" y="34"/>
                </a:cxn>
                <a:cxn ang="0">
                  <a:pos x="12" y="37"/>
                </a:cxn>
                <a:cxn ang="0">
                  <a:pos x="15" y="37"/>
                </a:cxn>
                <a:cxn ang="0">
                  <a:pos x="21" y="36"/>
                </a:cxn>
                <a:cxn ang="0">
                  <a:pos x="25" y="34"/>
                </a:cxn>
                <a:cxn ang="0">
                  <a:pos x="28" y="30"/>
                </a:cxn>
                <a:cxn ang="0">
                  <a:pos x="30" y="25"/>
                </a:cxn>
              </a:cxnLst>
              <a:rect l="0" t="0" r="r" b="b"/>
              <a:pathLst>
                <a:path w="32" h="38">
                  <a:moveTo>
                    <a:pt x="22" y="25"/>
                  </a:moveTo>
                  <a:lnTo>
                    <a:pt x="21" y="27"/>
                  </a:lnTo>
                  <a:lnTo>
                    <a:pt x="19" y="28"/>
                  </a:lnTo>
                  <a:lnTo>
                    <a:pt x="18" y="28"/>
                  </a:lnTo>
                  <a:lnTo>
                    <a:pt x="16" y="29"/>
                  </a:lnTo>
                  <a:lnTo>
                    <a:pt x="14" y="29"/>
                  </a:lnTo>
                  <a:lnTo>
                    <a:pt x="13" y="28"/>
                  </a:lnTo>
                  <a:lnTo>
                    <a:pt x="11" y="27"/>
                  </a:lnTo>
                  <a:lnTo>
                    <a:pt x="10" y="24"/>
                  </a:lnTo>
                  <a:lnTo>
                    <a:pt x="9" y="23"/>
                  </a:lnTo>
                  <a:lnTo>
                    <a:pt x="9" y="21"/>
                  </a:lnTo>
                  <a:lnTo>
                    <a:pt x="31" y="21"/>
                  </a:lnTo>
                  <a:lnTo>
                    <a:pt x="31" y="18"/>
                  </a:lnTo>
                  <a:lnTo>
                    <a:pt x="30" y="15"/>
                  </a:lnTo>
                  <a:lnTo>
                    <a:pt x="30" y="13"/>
                  </a:lnTo>
                  <a:lnTo>
                    <a:pt x="30" y="10"/>
                  </a:lnTo>
                  <a:lnTo>
                    <a:pt x="29" y="9"/>
                  </a:lnTo>
                  <a:lnTo>
                    <a:pt x="28" y="8"/>
                  </a:lnTo>
                  <a:lnTo>
                    <a:pt x="16" y="8"/>
                  </a:lnTo>
                  <a:lnTo>
                    <a:pt x="17" y="8"/>
                  </a:lnTo>
                  <a:lnTo>
                    <a:pt x="18" y="8"/>
                  </a:lnTo>
                  <a:lnTo>
                    <a:pt x="19" y="9"/>
                  </a:lnTo>
                  <a:lnTo>
                    <a:pt x="20" y="9"/>
                  </a:lnTo>
                  <a:lnTo>
                    <a:pt x="21" y="10"/>
                  </a:lnTo>
                  <a:lnTo>
                    <a:pt x="21" y="11"/>
                  </a:lnTo>
                  <a:lnTo>
                    <a:pt x="22" y="15"/>
                  </a:lnTo>
                  <a:lnTo>
                    <a:pt x="9" y="15"/>
                  </a:lnTo>
                  <a:lnTo>
                    <a:pt x="9" y="13"/>
                  </a:lnTo>
                  <a:lnTo>
                    <a:pt x="10" y="11"/>
                  </a:lnTo>
                  <a:lnTo>
                    <a:pt x="10" y="10"/>
                  </a:lnTo>
                  <a:lnTo>
                    <a:pt x="11" y="9"/>
                  </a:lnTo>
                  <a:lnTo>
                    <a:pt x="12" y="9"/>
                  </a:lnTo>
                  <a:lnTo>
                    <a:pt x="13" y="8"/>
                  </a:lnTo>
                  <a:lnTo>
                    <a:pt x="14" y="8"/>
                  </a:lnTo>
                  <a:lnTo>
                    <a:pt x="16" y="8"/>
                  </a:lnTo>
                  <a:lnTo>
                    <a:pt x="28" y="8"/>
                  </a:lnTo>
                  <a:lnTo>
                    <a:pt x="27" y="4"/>
                  </a:lnTo>
                  <a:lnTo>
                    <a:pt x="24" y="3"/>
                  </a:lnTo>
                  <a:lnTo>
                    <a:pt x="22" y="2"/>
                  </a:lnTo>
                  <a:lnTo>
                    <a:pt x="19" y="0"/>
                  </a:lnTo>
                  <a:lnTo>
                    <a:pt x="15" y="0"/>
                  </a:lnTo>
                  <a:lnTo>
                    <a:pt x="13" y="0"/>
                  </a:lnTo>
                  <a:lnTo>
                    <a:pt x="12" y="0"/>
                  </a:lnTo>
                  <a:lnTo>
                    <a:pt x="9" y="2"/>
                  </a:lnTo>
                  <a:lnTo>
                    <a:pt x="7" y="3"/>
                  </a:lnTo>
                  <a:lnTo>
                    <a:pt x="4" y="4"/>
                  </a:lnTo>
                  <a:lnTo>
                    <a:pt x="3" y="8"/>
                  </a:lnTo>
                  <a:lnTo>
                    <a:pt x="2" y="9"/>
                  </a:lnTo>
                  <a:lnTo>
                    <a:pt x="1" y="10"/>
                  </a:lnTo>
                  <a:lnTo>
                    <a:pt x="1" y="12"/>
                  </a:lnTo>
                  <a:lnTo>
                    <a:pt x="1" y="15"/>
                  </a:lnTo>
                  <a:lnTo>
                    <a:pt x="0" y="16"/>
                  </a:lnTo>
                  <a:lnTo>
                    <a:pt x="0" y="18"/>
                  </a:lnTo>
                  <a:lnTo>
                    <a:pt x="0" y="21"/>
                  </a:lnTo>
                  <a:lnTo>
                    <a:pt x="1" y="22"/>
                  </a:lnTo>
                  <a:lnTo>
                    <a:pt x="1" y="24"/>
                  </a:lnTo>
                  <a:lnTo>
                    <a:pt x="1" y="26"/>
                  </a:lnTo>
                  <a:lnTo>
                    <a:pt x="3" y="29"/>
                  </a:lnTo>
                  <a:lnTo>
                    <a:pt x="4" y="32"/>
                  </a:lnTo>
                  <a:lnTo>
                    <a:pt x="7" y="34"/>
                  </a:lnTo>
                  <a:lnTo>
                    <a:pt x="9" y="35"/>
                  </a:lnTo>
                  <a:lnTo>
                    <a:pt x="12" y="37"/>
                  </a:lnTo>
                  <a:lnTo>
                    <a:pt x="13" y="37"/>
                  </a:lnTo>
                  <a:lnTo>
                    <a:pt x="15" y="37"/>
                  </a:lnTo>
                  <a:lnTo>
                    <a:pt x="18" y="37"/>
                  </a:lnTo>
                  <a:lnTo>
                    <a:pt x="21" y="36"/>
                  </a:lnTo>
                  <a:lnTo>
                    <a:pt x="23" y="35"/>
                  </a:lnTo>
                  <a:lnTo>
                    <a:pt x="25" y="34"/>
                  </a:lnTo>
                  <a:lnTo>
                    <a:pt x="27" y="32"/>
                  </a:lnTo>
                  <a:lnTo>
                    <a:pt x="28" y="30"/>
                  </a:lnTo>
                  <a:lnTo>
                    <a:pt x="29"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6" name="Freeform 1636"/>
            <p:cNvSpPr>
              <a:spLocks/>
            </p:cNvSpPr>
            <p:nvPr/>
          </p:nvSpPr>
          <p:spPr bwMode="auto">
            <a:xfrm>
              <a:off x="3959" y="4282"/>
              <a:ext cx="17" cy="49"/>
            </a:xfrm>
            <a:custGeom>
              <a:avLst/>
              <a:gdLst/>
              <a:ahLst/>
              <a:cxnLst>
                <a:cxn ang="0">
                  <a:pos x="4" y="48"/>
                </a:cxn>
                <a:cxn ang="0">
                  <a:pos x="11" y="48"/>
                </a:cxn>
                <a:cxn ang="0">
                  <a:pos x="11" y="20"/>
                </a:cxn>
                <a:cxn ang="0">
                  <a:pos x="16" y="20"/>
                </a:cxn>
                <a:cxn ang="0">
                  <a:pos x="16" y="12"/>
                </a:cxn>
                <a:cxn ang="0">
                  <a:pos x="11" y="12"/>
                </a:cxn>
                <a:cxn ang="0">
                  <a:pos x="11" y="10"/>
                </a:cxn>
                <a:cxn ang="0">
                  <a:pos x="12" y="9"/>
                </a:cxn>
                <a:cxn ang="0">
                  <a:pos x="12" y="8"/>
                </a:cxn>
                <a:cxn ang="0">
                  <a:pos x="12" y="8"/>
                </a:cxn>
                <a:cxn ang="0">
                  <a:pos x="14" y="8"/>
                </a:cxn>
                <a:cxn ang="0">
                  <a:pos x="16" y="8"/>
                </a:cxn>
                <a:cxn ang="0">
                  <a:pos x="16" y="0"/>
                </a:cxn>
                <a:cxn ang="0">
                  <a:pos x="12" y="0"/>
                </a:cxn>
                <a:cxn ang="0">
                  <a:pos x="10" y="0"/>
                </a:cxn>
                <a:cxn ang="0">
                  <a:pos x="9" y="0"/>
                </a:cxn>
                <a:cxn ang="0">
                  <a:pos x="7" y="1"/>
                </a:cxn>
                <a:cxn ang="0">
                  <a:pos x="6" y="3"/>
                </a:cxn>
                <a:cxn ang="0">
                  <a:pos x="5" y="4"/>
                </a:cxn>
                <a:cxn ang="0">
                  <a:pos x="4" y="5"/>
                </a:cxn>
                <a:cxn ang="0">
                  <a:pos x="4" y="7"/>
                </a:cxn>
                <a:cxn ang="0">
                  <a:pos x="4" y="10"/>
                </a:cxn>
                <a:cxn ang="0">
                  <a:pos x="4" y="12"/>
                </a:cxn>
                <a:cxn ang="0">
                  <a:pos x="0" y="12"/>
                </a:cxn>
                <a:cxn ang="0">
                  <a:pos x="0" y="20"/>
                </a:cxn>
                <a:cxn ang="0">
                  <a:pos x="4" y="20"/>
                </a:cxn>
                <a:cxn ang="0">
                  <a:pos x="4" y="48"/>
                </a:cxn>
              </a:cxnLst>
              <a:rect l="0" t="0" r="r" b="b"/>
              <a:pathLst>
                <a:path w="17" h="49">
                  <a:moveTo>
                    <a:pt x="4" y="48"/>
                  </a:moveTo>
                  <a:lnTo>
                    <a:pt x="11" y="48"/>
                  </a:lnTo>
                  <a:lnTo>
                    <a:pt x="11" y="20"/>
                  </a:lnTo>
                  <a:lnTo>
                    <a:pt x="16" y="20"/>
                  </a:lnTo>
                  <a:lnTo>
                    <a:pt x="16" y="12"/>
                  </a:lnTo>
                  <a:lnTo>
                    <a:pt x="11" y="12"/>
                  </a:lnTo>
                  <a:lnTo>
                    <a:pt x="11" y="10"/>
                  </a:lnTo>
                  <a:lnTo>
                    <a:pt x="12" y="9"/>
                  </a:lnTo>
                  <a:lnTo>
                    <a:pt x="12" y="8"/>
                  </a:lnTo>
                  <a:lnTo>
                    <a:pt x="12" y="8"/>
                  </a:lnTo>
                  <a:lnTo>
                    <a:pt x="14" y="8"/>
                  </a:lnTo>
                  <a:lnTo>
                    <a:pt x="16" y="8"/>
                  </a:lnTo>
                  <a:lnTo>
                    <a:pt x="16" y="0"/>
                  </a:lnTo>
                  <a:lnTo>
                    <a:pt x="12" y="0"/>
                  </a:lnTo>
                  <a:lnTo>
                    <a:pt x="10" y="0"/>
                  </a:lnTo>
                  <a:lnTo>
                    <a:pt x="9" y="0"/>
                  </a:lnTo>
                  <a:lnTo>
                    <a:pt x="7" y="1"/>
                  </a:lnTo>
                  <a:lnTo>
                    <a:pt x="6" y="3"/>
                  </a:lnTo>
                  <a:lnTo>
                    <a:pt x="5" y="4"/>
                  </a:lnTo>
                  <a:lnTo>
                    <a:pt x="4" y="5"/>
                  </a:lnTo>
                  <a:lnTo>
                    <a:pt x="4" y="7"/>
                  </a:lnTo>
                  <a:lnTo>
                    <a:pt x="4" y="10"/>
                  </a:lnTo>
                  <a:lnTo>
                    <a:pt x="4" y="12"/>
                  </a:lnTo>
                  <a:lnTo>
                    <a:pt x="0" y="12"/>
                  </a:lnTo>
                  <a:lnTo>
                    <a:pt x="0" y="20"/>
                  </a:lnTo>
                  <a:lnTo>
                    <a:pt x="4" y="20"/>
                  </a:lnTo>
                  <a:lnTo>
                    <a:pt x="4" y="4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7" name="Freeform 1637"/>
            <p:cNvSpPr>
              <a:spLocks/>
            </p:cNvSpPr>
            <p:nvPr/>
          </p:nvSpPr>
          <p:spPr bwMode="auto">
            <a:xfrm>
              <a:off x="3987" y="4295"/>
              <a:ext cx="34" cy="38"/>
            </a:xfrm>
            <a:custGeom>
              <a:avLst/>
              <a:gdLst/>
              <a:ahLst/>
              <a:cxnLst>
                <a:cxn ang="0">
                  <a:pos x="0" y="21"/>
                </a:cxn>
                <a:cxn ang="0">
                  <a:pos x="1" y="26"/>
                </a:cxn>
                <a:cxn ang="0">
                  <a:pos x="3" y="30"/>
                </a:cxn>
                <a:cxn ang="0">
                  <a:pos x="7" y="34"/>
                </a:cxn>
                <a:cxn ang="0">
                  <a:pos x="13" y="37"/>
                </a:cxn>
                <a:cxn ang="0">
                  <a:pos x="16" y="37"/>
                </a:cxn>
                <a:cxn ang="0">
                  <a:pos x="20" y="37"/>
                </a:cxn>
                <a:cxn ang="0">
                  <a:pos x="26" y="34"/>
                </a:cxn>
                <a:cxn ang="0">
                  <a:pos x="29" y="32"/>
                </a:cxn>
                <a:cxn ang="0">
                  <a:pos x="32" y="26"/>
                </a:cxn>
                <a:cxn ang="0">
                  <a:pos x="33" y="21"/>
                </a:cxn>
                <a:cxn ang="0">
                  <a:pos x="33" y="15"/>
                </a:cxn>
                <a:cxn ang="0">
                  <a:pos x="30" y="8"/>
                </a:cxn>
                <a:cxn ang="0">
                  <a:pos x="18" y="8"/>
                </a:cxn>
                <a:cxn ang="0">
                  <a:pos x="21" y="9"/>
                </a:cxn>
                <a:cxn ang="0">
                  <a:pos x="23" y="12"/>
                </a:cxn>
                <a:cxn ang="0">
                  <a:pos x="24" y="16"/>
                </a:cxn>
                <a:cxn ang="0">
                  <a:pos x="24" y="21"/>
                </a:cxn>
                <a:cxn ang="0">
                  <a:pos x="23" y="25"/>
                </a:cxn>
                <a:cxn ang="0">
                  <a:pos x="21" y="28"/>
                </a:cxn>
                <a:cxn ang="0">
                  <a:pos x="18" y="29"/>
                </a:cxn>
                <a:cxn ang="0">
                  <a:pos x="14" y="29"/>
                </a:cxn>
                <a:cxn ang="0">
                  <a:pos x="12" y="28"/>
                </a:cxn>
                <a:cxn ang="0">
                  <a:pos x="9" y="25"/>
                </a:cxn>
                <a:cxn ang="0">
                  <a:pos x="8" y="21"/>
                </a:cxn>
                <a:cxn ang="0">
                  <a:pos x="8" y="16"/>
                </a:cxn>
                <a:cxn ang="0">
                  <a:pos x="9" y="12"/>
                </a:cxn>
                <a:cxn ang="0">
                  <a:pos x="12" y="9"/>
                </a:cxn>
                <a:cxn ang="0">
                  <a:pos x="14" y="8"/>
                </a:cxn>
                <a:cxn ang="0">
                  <a:pos x="30" y="8"/>
                </a:cxn>
                <a:cxn ang="0">
                  <a:pos x="27" y="3"/>
                </a:cxn>
                <a:cxn ang="0">
                  <a:pos x="23" y="2"/>
                </a:cxn>
                <a:cxn ang="0">
                  <a:pos x="16" y="0"/>
                </a:cxn>
                <a:cxn ang="0">
                  <a:pos x="13" y="0"/>
                </a:cxn>
                <a:cxn ang="0">
                  <a:pos x="7" y="3"/>
                </a:cxn>
                <a:cxn ang="0">
                  <a:pos x="4" y="4"/>
                </a:cxn>
                <a:cxn ang="0">
                  <a:pos x="3" y="8"/>
                </a:cxn>
                <a:cxn ang="0">
                  <a:pos x="0" y="15"/>
                </a:cxn>
                <a:cxn ang="0">
                  <a:pos x="0" y="18"/>
                </a:cxn>
              </a:cxnLst>
              <a:rect l="0" t="0" r="r" b="b"/>
              <a:pathLst>
                <a:path w="34" h="38">
                  <a:moveTo>
                    <a:pt x="0" y="18"/>
                  </a:moveTo>
                  <a:lnTo>
                    <a:pt x="0" y="21"/>
                  </a:lnTo>
                  <a:lnTo>
                    <a:pt x="0" y="22"/>
                  </a:lnTo>
                  <a:lnTo>
                    <a:pt x="1" y="26"/>
                  </a:lnTo>
                  <a:lnTo>
                    <a:pt x="3" y="29"/>
                  </a:lnTo>
                  <a:lnTo>
                    <a:pt x="3" y="30"/>
                  </a:lnTo>
                  <a:lnTo>
                    <a:pt x="4" y="32"/>
                  </a:lnTo>
                  <a:lnTo>
                    <a:pt x="7" y="34"/>
                  </a:lnTo>
                  <a:lnTo>
                    <a:pt x="9" y="35"/>
                  </a:lnTo>
                  <a:lnTo>
                    <a:pt x="13" y="37"/>
                  </a:lnTo>
                  <a:lnTo>
                    <a:pt x="14" y="37"/>
                  </a:lnTo>
                  <a:lnTo>
                    <a:pt x="16" y="37"/>
                  </a:lnTo>
                  <a:lnTo>
                    <a:pt x="18" y="37"/>
                  </a:lnTo>
                  <a:lnTo>
                    <a:pt x="20" y="37"/>
                  </a:lnTo>
                  <a:lnTo>
                    <a:pt x="23" y="35"/>
                  </a:lnTo>
                  <a:lnTo>
                    <a:pt x="26" y="34"/>
                  </a:lnTo>
                  <a:lnTo>
                    <a:pt x="27" y="33"/>
                  </a:lnTo>
                  <a:lnTo>
                    <a:pt x="29" y="32"/>
                  </a:lnTo>
                  <a:lnTo>
                    <a:pt x="30" y="29"/>
                  </a:lnTo>
                  <a:lnTo>
                    <a:pt x="32" y="26"/>
                  </a:lnTo>
                  <a:lnTo>
                    <a:pt x="33" y="22"/>
                  </a:lnTo>
                  <a:lnTo>
                    <a:pt x="33" y="21"/>
                  </a:lnTo>
                  <a:lnTo>
                    <a:pt x="33" y="18"/>
                  </a:lnTo>
                  <a:lnTo>
                    <a:pt x="33" y="15"/>
                  </a:lnTo>
                  <a:lnTo>
                    <a:pt x="32" y="10"/>
                  </a:lnTo>
                  <a:lnTo>
                    <a:pt x="30" y="8"/>
                  </a:lnTo>
                  <a:lnTo>
                    <a:pt x="16" y="8"/>
                  </a:lnTo>
                  <a:lnTo>
                    <a:pt x="18" y="8"/>
                  </a:lnTo>
                  <a:lnTo>
                    <a:pt x="19" y="9"/>
                  </a:lnTo>
                  <a:lnTo>
                    <a:pt x="21" y="9"/>
                  </a:lnTo>
                  <a:lnTo>
                    <a:pt x="22" y="10"/>
                  </a:lnTo>
                  <a:lnTo>
                    <a:pt x="23" y="12"/>
                  </a:lnTo>
                  <a:lnTo>
                    <a:pt x="24" y="14"/>
                  </a:lnTo>
                  <a:lnTo>
                    <a:pt x="24" y="16"/>
                  </a:lnTo>
                  <a:lnTo>
                    <a:pt x="24" y="18"/>
                  </a:lnTo>
                  <a:lnTo>
                    <a:pt x="24" y="21"/>
                  </a:lnTo>
                  <a:lnTo>
                    <a:pt x="24" y="23"/>
                  </a:lnTo>
                  <a:lnTo>
                    <a:pt x="23" y="25"/>
                  </a:lnTo>
                  <a:lnTo>
                    <a:pt x="22" y="27"/>
                  </a:lnTo>
                  <a:lnTo>
                    <a:pt x="21" y="28"/>
                  </a:lnTo>
                  <a:lnTo>
                    <a:pt x="19" y="28"/>
                  </a:lnTo>
                  <a:lnTo>
                    <a:pt x="18" y="29"/>
                  </a:lnTo>
                  <a:lnTo>
                    <a:pt x="16" y="29"/>
                  </a:lnTo>
                  <a:lnTo>
                    <a:pt x="14" y="29"/>
                  </a:lnTo>
                  <a:lnTo>
                    <a:pt x="13" y="28"/>
                  </a:lnTo>
                  <a:lnTo>
                    <a:pt x="12" y="28"/>
                  </a:lnTo>
                  <a:lnTo>
                    <a:pt x="10" y="27"/>
                  </a:lnTo>
                  <a:lnTo>
                    <a:pt x="9" y="25"/>
                  </a:lnTo>
                  <a:lnTo>
                    <a:pt x="9" y="23"/>
                  </a:lnTo>
                  <a:lnTo>
                    <a:pt x="8" y="21"/>
                  </a:lnTo>
                  <a:lnTo>
                    <a:pt x="8" y="18"/>
                  </a:lnTo>
                  <a:lnTo>
                    <a:pt x="8" y="16"/>
                  </a:lnTo>
                  <a:lnTo>
                    <a:pt x="9" y="14"/>
                  </a:lnTo>
                  <a:lnTo>
                    <a:pt x="9" y="12"/>
                  </a:lnTo>
                  <a:lnTo>
                    <a:pt x="10" y="10"/>
                  </a:lnTo>
                  <a:lnTo>
                    <a:pt x="12" y="9"/>
                  </a:lnTo>
                  <a:lnTo>
                    <a:pt x="13" y="9"/>
                  </a:lnTo>
                  <a:lnTo>
                    <a:pt x="14" y="8"/>
                  </a:lnTo>
                  <a:lnTo>
                    <a:pt x="16" y="8"/>
                  </a:lnTo>
                  <a:lnTo>
                    <a:pt x="30" y="8"/>
                  </a:lnTo>
                  <a:lnTo>
                    <a:pt x="29" y="4"/>
                  </a:lnTo>
                  <a:lnTo>
                    <a:pt x="27" y="3"/>
                  </a:lnTo>
                  <a:lnTo>
                    <a:pt x="26" y="3"/>
                  </a:lnTo>
                  <a:lnTo>
                    <a:pt x="23" y="2"/>
                  </a:lnTo>
                  <a:lnTo>
                    <a:pt x="20" y="0"/>
                  </a:lnTo>
                  <a:lnTo>
                    <a:pt x="16" y="0"/>
                  </a:lnTo>
                  <a:lnTo>
                    <a:pt x="14" y="0"/>
                  </a:lnTo>
                  <a:lnTo>
                    <a:pt x="13" y="0"/>
                  </a:lnTo>
                  <a:lnTo>
                    <a:pt x="9" y="2"/>
                  </a:lnTo>
                  <a:lnTo>
                    <a:pt x="7" y="3"/>
                  </a:lnTo>
                  <a:lnTo>
                    <a:pt x="5" y="3"/>
                  </a:lnTo>
                  <a:lnTo>
                    <a:pt x="4" y="4"/>
                  </a:lnTo>
                  <a:lnTo>
                    <a:pt x="3" y="6"/>
                  </a:lnTo>
                  <a:lnTo>
                    <a:pt x="3" y="8"/>
                  </a:lnTo>
                  <a:lnTo>
                    <a:pt x="1" y="10"/>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8" name="Freeform 1638"/>
            <p:cNvSpPr>
              <a:spLocks/>
            </p:cNvSpPr>
            <p:nvPr/>
          </p:nvSpPr>
          <p:spPr bwMode="auto">
            <a:xfrm>
              <a:off x="4035" y="4295"/>
              <a:ext cx="17" cy="36"/>
            </a:xfrm>
            <a:custGeom>
              <a:avLst/>
              <a:gdLst/>
              <a:ahLst/>
              <a:cxnLst>
                <a:cxn ang="0">
                  <a:pos x="0" y="35"/>
                </a:cxn>
                <a:cxn ang="0">
                  <a:pos x="8" y="35"/>
                </a:cxn>
                <a:cxn ang="0">
                  <a:pos x="8" y="17"/>
                </a:cxn>
                <a:cxn ang="0">
                  <a:pos x="8" y="15"/>
                </a:cxn>
                <a:cxn ang="0">
                  <a:pos x="8" y="14"/>
                </a:cxn>
                <a:cxn ang="0">
                  <a:pos x="9" y="13"/>
                </a:cxn>
                <a:cxn ang="0">
                  <a:pos x="9" y="11"/>
                </a:cxn>
                <a:cxn ang="0">
                  <a:pos x="10" y="10"/>
                </a:cxn>
                <a:cxn ang="0">
                  <a:pos x="11" y="9"/>
                </a:cxn>
                <a:cxn ang="0">
                  <a:pos x="12" y="9"/>
                </a:cxn>
                <a:cxn ang="0">
                  <a:pos x="14" y="9"/>
                </a:cxn>
                <a:cxn ang="0">
                  <a:pos x="16" y="9"/>
                </a:cxn>
                <a:cxn ang="0">
                  <a:pos x="16" y="0"/>
                </a:cxn>
                <a:cxn ang="0">
                  <a:pos x="15" y="0"/>
                </a:cxn>
                <a:cxn ang="0">
                  <a:pos x="14" y="0"/>
                </a:cxn>
                <a:cxn ang="0">
                  <a:pos x="12" y="0"/>
                </a:cxn>
                <a:cxn ang="0">
                  <a:pos x="11" y="2"/>
                </a:cxn>
                <a:cxn ang="0">
                  <a:pos x="9" y="3"/>
                </a:cxn>
                <a:cxn ang="0">
                  <a:pos x="9" y="4"/>
                </a:cxn>
                <a:cxn ang="0">
                  <a:pos x="7" y="7"/>
                </a:cxn>
                <a:cxn ang="0">
                  <a:pos x="7" y="1"/>
                </a:cxn>
                <a:cxn ang="0">
                  <a:pos x="0" y="1"/>
                </a:cxn>
                <a:cxn ang="0">
                  <a:pos x="0" y="35"/>
                </a:cxn>
              </a:cxnLst>
              <a:rect l="0" t="0" r="r" b="b"/>
              <a:pathLst>
                <a:path w="17" h="36">
                  <a:moveTo>
                    <a:pt x="0" y="35"/>
                  </a:moveTo>
                  <a:lnTo>
                    <a:pt x="8" y="35"/>
                  </a:lnTo>
                  <a:lnTo>
                    <a:pt x="8" y="17"/>
                  </a:lnTo>
                  <a:lnTo>
                    <a:pt x="8" y="15"/>
                  </a:lnTo>
                  <a:lnTo>
                    <a:pt x="8" y="14"/>
                  </a:lnTo>
                  <a:lnTo>
                    <a:pt x="9" y="13"/>
                  </a:lnTo>
                  <a:lnTo>
                    <a:pt x="9" y="11"/>
                  </a:lnTo>
                  <a:lnTo>
                    <a:pt x="10" y="10"/>
                  </a:lnTo>
                  <a:lnTo>
                    <a:pt x="11" y="9"/>
                  </a:lnTo>
                  <a:lnTo>
                    <a:pt x="12" y="9"/>
                  </a:lnTo>
                  <a:lnTo>
                    <a:pt x="14" y="9"/>
                  </a:lnTo>
                  <a:lnTo>
                    <a:pt x="16" y="9"/>
                  </a:lnTo>
                  <a:lnTo>
                    <a:pt x="16" y="0"/>
                  </a:lnTo>
                  <a:lnTo>
                    <a:pt x="15" y="0"/>
                  </a:lnTo>
                  <a:lnTo>
                    <a:pt x="14" y="0"/>
                  </a:lnTo>
                  <a:lnTo>
                    <a:pt x="12" y="0"/>
                  </a:lnTo>
                  <a:lnTo>
                    <a:pt x="11" y="2"/>
                  </a:lnTo>
                  <a:lnTo>
                    <a:pt x="9"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19" name="Freeform 1639"/>
            <p:cNvSpPr>
              <a:spLocks/>
            </p:cNvSpPr>
            <p:nvPr/>
          </p:nvSpPr>
          <p:spPr bwMode="auto">
            <a:xfrm>
              <a:off x="4065" y="4295"/>
              <a:ext cx="18" cy="36"/>
            </a:xfrm>
            <a:custGeom>
              <a:avLst/>
              <a:gdLst/>
              <a:ahLst/>
              <a:cxnLst>
                <a:cxn ang="0">
                  <a:pos x="0" y="35"/>
                </a:cxn>
                <a:cxn ang="0">
                  <a:pos x="8" y="35"/>
                </a:cxn>
                <a:cxn ang="0">
                  <a:pos x="8" y="17"/>
                </a:cxn>
                <a:cxn ang="0">
                  <a:pos x="8" y="15"/>
                </a:cxn>
                <a:cxn ang="0">
                  <a:pos x="8" y="14"/>
                </a:cxn>
                <a:cxn ang="0">
                  <a:pos x="9" y="13"/>
                </a:cxn>
                <a:cxn ang="0">
                  <a:pos x="10" y="11"/>
                </a:cxn>
                <a:cxn ang="0">
                  <a:pos x="10" y="10"/>
                </a:cxn>
                <a:cxn ang="0">
                  <a:pos x="11" y="9"/>
                </a:cxn>
                <a:cxn ang="0">
                  <a:pos x="13" y="9"/>
                </a:cxn>
                <a:cxn ang="0">
                  <a:pos x="14" y="9"/>
                </a:cxn>
                <a:cxn ang="0">
                  <a:pos x="17" y="9"/>
                </a:cxn>
                <a:cxn ang="0">
                  <a:pos x="17" y="0"/>
                </a:cxn>
                <a:cxn ang="0">
                  <a:pos x="16" y="0"/>
                </a:cxn>
                <a:cxn ang="0">
                  <a:pos x="14" y="0"/>
                </a:cxn>
                <a:cxn ang="0">
                  <a:pos x="13" y="0"/>
                </a:cxn>
                <a:cxn ang="0">
                  <a:pos x="11" y="2"/>
                </a:cxn>
                <a:cxn ang="0">
                  <a:pos x="10" y="3"/>
                </a:cxn>
                <a:cxn ang="0">
                  <a:pos x="9" y="4"/>
                </a:cxn>
                <a:cxn ang="0">
                  <a:pos x="7" y="7"/>
                </a:cxn>
                <a:cxn ang="0">
                  <a:pos x="7" y="1"/>
                </a:cxn>
                <a:cxn ang="0">
                  <a:pos x="0" y="1"/>
                </a:cxn>
                <a:cxn ang="0">
                  <a:pos x="0" y="35"/>
                </a:cxn>
              </a:cxnLst>
              <a:rect l="0" t="0" r="r" b="b"/>
              <a:pathLst>
                <a:path w="18" h="36">
                  <a:moveTo>
                    <a:pt x="0" y="35"/>
                  </a:moveTo>
                  <a:lnTo>
                    <a:pt x="8" y="35"/>
                  </a:lnTo>
                  <a:lnTo>
                    <a:pt x="8" y="17"/>
                  </a:lnTo>
                  <a:lnTo>
                    <a:pt x="8" y="15"/>
                  </a:lnTo>
                  <a:lnTo>
                    <a:pt x="8" y="14"/>
                  </a:lnTo>
                  <a:lnTo>
                    <a:pt x="9" y="13"/>
                  </a:lnTo>
                  <a:lnTo>
                    <a:pt x="10" y="11"/>
                  </a:lnTo>
                  <a:lnTo>
                    <a:pt x="10" y="10"/>
                  </a:lnTo>
                  <a:lnTo>
                    <a:pt x="11" y="9"/>
                  </a:lnTo>
                  <a:lnTo>
                    <a:pt x="13" y="9"/>
                  </a:lnTo>
                  <a:lnTo>
                    <a:pt x="14" y="9"/>
                  </a:lnTo>
                  <a:lnTo>
                    <a:pt x="17" y="9"/>
                  </a:lnTo>
                  <a:lnTo>
                    <a:pt x="17" y="0"/>
                  </a:lnTo>
                  <a:lnTo>
                    <a:pt x="16" y="0"/>
                  </a:lnTo>
                  <a:lnTo>
                    <a:pt x="14" y="0"/>
                  </a:lnTo>
                  <a:lnTo>
                    <a:pt x="13" y="0"/>
                  </a:lnTo>
                  <a:lnTo>
                    <a:pt x="11" y="2"/>
                  </a:lnTo>
                  <a:lnTo>
                    <a:pt x="10" y="3"/>
                  </a:lnTo>
                  <a:lnTo>
                    <a:pt x="9" y="4"/>
                  </a:lnTo>
                  <a:lnTo>
                    <a:pt x="7" y="7"/>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0" name="Freeform 1640"/>
            <p:cNvSpPr>
              <a:spLocks/>
            </p:cNvSpPr>
            <p:nvPr/>
          </p:nvSpPr>
          <p:spPr bwMode="auto">
            <a:xfrm>
              <a:off x="4093" y="4295"/>
              <a:ext cx="32" cy="38"/>
            </a:xfrm>
            <a:custGeom>
              <a:avLst/>
              <a:gdLst/>
              <a:ahLst/>
              <a:cxnLst>
                <a:cxn ang="0">
                  <a:pos x="21" y="33"/>
                </a:cxn>
                <a:cxn ang="0">
                  <a:pos x="22" y="35"/>
                </a:cxn>
                <a:cxn ang="0">
                  <a:pos x="31" y="34"/>
                </a:cxn>
                <a:cxn ang="0">
                  <a:pos x="29" y="33"/>
                </a:cxn>
                <a:cxn ang="0">
                  <a:pos x="29" y="31"/>
                </a:cxn>
                <a:cxn ang="0">
                  <a:pos x="29" y="19"/>
                </a:cxn>
                <a:cxn ang="0">
                  <a:pos x="21" y="22"/>
                </a:cxn>
                <a:cxn ang="0">
                  <a:pos x="20" y="25"/>
                </a:cxn>
                <a:cxn ang="0">
                  <a:pos x="18" y="28"/>
                </a:cxn>
                <a:cxn ang="0">
                  <a:pos x="16" y="29"/>
                </a:cxn>
                <a:cxn ang="0">
                  <a:pos x="13" y="30"/>
                </a:cxn>
                <a:cxn ang="0">
                  <a:pos x="11" y="29"/>
                </a:cxn>
                <a:cxn ang="0">
                  <a:pos x="9" y="28"/>
                </a:cxn>
                <a:cxn ang="0">
                  <a:pos x="8" y="26"/>
                </a:cxn>
                <a:cxn ang="0">
                  <a:pos x="9" y="24"/>
                </a:cxn>
                <a:cxn ang="0">
                  <a:pos x="11" y="22"/>
                </a:cxn>
                <a:cxn ang="0">
                  <a:pos x="16" y="21"/>
                </a:cxn>
                <a:cxn ang="0">
                  <a:pos x="21" y="19"/>
                </a:cxn>
                <a:cxn ang="0">
                  <a:pos x="29" y="9"/>
                </a:cxn>
                <a:cxn ang="0">
                  <a:pos x="28" y="5"/>
                </a:cxn>
                <a:cxn ang="0">
                  <a:pos x="25" y="3"/>
                </a:cxn>
                <a:cxn ang="0">
                  <a:pos x="21" y="1"/>
                </a:cxn>
                <a:cxn ang="0">
                  <a:pos x="15" y="0"/>
                </a:cxn>
                <a:cxn ang="0">
                  <a:pos x="9" y="1"/>
                </a:cxn>
                <a:cxn ang="0">
                  <a:pos x="5" y="3"/>
                </a:cxn>
                <a:cxn ang="0">
                  <a:pos x="3" y="6"/>
                </a:cxn>
                <a:cxn ang="0">
                  <a:pos x="2" y="11"/>
                </a:cxn>
                <a:cxn ang="0">
                  <a:pos x="9" y="12"/>
                </a:cxn>
                <a:cxn ang="0">
                  <a:pos x="10" y="9"/>
                </a:cxn>
                <a:cxn ang="0">
                  <a:pos x="13" y="8"/>
                </a:cxn>
                <a:cxn ang="0">
                  <a:pos x="18" y="8"/>
                </a:cxn>
                <a:cxn ang="0">
                  <a:pos x="20" y="9"/>
                </a:cxn>
                <a:cxn ang="0">
                  <a:pos x="20" y="12"/>
                </a:cxn>
                <a:cxn ang="0">
                  <a:pos x="19" y="13"/>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5" y="36"/>
                </a:cxn>
                <a:cxn ang="0">
                  <a:pos x="18" y="34"/>
                </a:cxn>
                <a:cxn ang="0">
                  <a:pos x="20" y="33"/>
                </a:cxn>
              </a:cxnLst>
              <a:rect l="0" t="0" r="r" b="b"/>
              <a:pathLst>
                <a:path w="32" h="38">
                  <a:moveTo>
                    <a:pt x="21" y="31"/>
                  </a:moveTo>
                  <a:lnTo>
                    <a:pt x="21" y="33"/>
                  </a:lnTo>
                  <a:lnTo>
                    <a:pt x="21" y="34"/>
                  </a:lnTo>
                  <a:lnTo>
                    <a:pt x="22" y="35"/>
                  </a:lnTo>
                  <a:lnTo>
                    <a:pt x="31" y="35"/>
                  </a:lnTo>
                  <a:lnTo>
                    <a:pt x="31" y="34"/>
                  </a:lnTo>
                  <a:lnTo>
                    <a:pt x="30" y="34"/>
                  </a:lnTo>
                  <a:lnTo>
                    <a:pt x="29" y="33"/>
                  </a:lnTo>
                  <a:lnTo>
                    <a:pt x="29" y="32"/>
                  </a:lnTo>
                  <a:lnTo>
                    <a:pt x="29" y="31"/>
                  </a:lnTo>
                  <a:lnTo>
                    <a:pt x="29" y="29"/>
                  </a:lnTo>
                  <a:lnTo>
                    <a:pt x="29" y="19"/>
                  </a:lnTo>
                  <a:lnTo>
                    <a:pt x="21" y="19"/>
                  </a:lnTo>
                  <a:lnTo>
                    <a:pt x="21" y="22"/>
                  </a:lnTo>
                  <a:lnTo>
                    <a:pt x="20" y="23"/>
                  </a:lnTo>
                  <a:lnTo>
                    <a:pt x="20" y="25"/>
                  </a:lnTo>
                  <a:lnTo>
                    <a:pt x="19" y="27"/>
                  </a:lnTo>
                  <a:lnTo>
                    <a:pt x="18" y="28"/>
                  </a:lnTo>
                  <a:lnTo>
                    <a:pt x="18" y="28"/>
                  </a:lnTo>
                  <a:lnTo>
                    <a:pt x="16" y="29"/>
                  </a:lnTo>
                  <a:lnTo>
                    <a:pt x="14" y="30"/>
                  </a:lnTo>
                  <a:lnTo>
                    <a:pt x="13" y="30"/>
                  </a:lnTo>
                  <a:lnTo>
                    <a:pt x="12" y="30"/>
                  </a:lnTo>
                  <a:lnTo>
                    <a:pt x="11" y="29"/>
                  </a:lnTo>
                  <a:lnTo>
                    <a:pt x="9" y="28"/>
                  </a:lnTo>
                  <a:lnTo>
                    <a:pt x="9" y="28"/>
                  </a:lnTo>
                  <a:lnTo>
                    <a:pt x="8" y="27"/>
                  </a:lnTo>
                  <a:lnTo>
                    <a:pt x="8" y="26"/>
                  </a:lnTo>
                  <a:lnTo>
                    <a:pt x="8" y="25"/>
                  </a:lnTo>
                  <a:lnTo>
                    <a:pt x="9" y="24"/>
                  </a:lnTo>
                  <a:lnTo>
                    <a:pt x="9" y="22"/>
                  </a:lnTo>
                  <a:lnTo>
                    <a:pt x="11" y="22"/>
                  </a:lnTo>
                  <a:lnTo>
                    <a:pt x="13" y="22"/>
                  </a:lnTo>
                  <a:lnTo>
                    <a:pt x="16" y="21"/>
                  </a:lnTo>
                  <a:lnTo>
                    <a:pt x="18" y="20"/>
                  </a:lnTo>
                  <a:lnTo>
                    <a:pt x="21" y="19"/>
                  </a:lnTo>
                  <a:lnTo>
                    <a:pt x="29" y="19"/>
                  </a:lnTo>
                  <a:lnTo>
                    <a:pt x="29" y="9"/>
                  </a:lnTo>
                  <a:lnTo>
                    <a:pt x="28" y="8"/>
                  </a:lnTo>
                  <a:lnTo>
                    <a:pt x="28" y="5"/>
                  </a:lnTo>
                  <a:lnTo>
                    <a:pt x="27" y="3"/>
                  </a:lnTo>
                  <a:lnTo>
                    <a:pt x="25" y="3"/>
                  </a:lnTo>
                  <a:lnTo>
                    <a:pt x="23" y="2"/>
                  </a:lnTo>
                  <a:lnTo>
                    <a:pt x="21" y="1"/>
                  </a:lnTo>
                  <a:lnTo>
                    <a:pt x="18" y="0"/>
                  </a:lnTo>
                  <a:lnTo>
                    <a:pt x="15" y="0"/>
                  </a:lnTo>
                  <a:lnTo>
                    <a:pt x="12" y="0"/>
                  </a:lnTo>
                  <a:lnTo>
                    <a:pt x="9" y="1"/>
                  </a:lnTo>
                  <a:lnTo>
                    <a:pt x="7" y="2"/>
                  </a:lnTo>
                  <a:lnTo>
                    <a:pt x="5" y="3"/>
                  </a:lnTo>
                  <a:lnTo>
                    <a:pt x="3" y="4"/>
                  </a:lnTo>
                  <a:lnTo>
                    <a:pt x="3" y="6"/>
                  </a:lnTo>
                  <a:lnTo>
                    <a:pt x="2" y="9"/>
                  </a:lnTo>
                  <a:lnTo>
                    <a:pt x="2" y="11"/>
                  </a:lnTo>
                  <a:lnTo>
                    <a:pt x="2" y="12"/>
                  </a:lnTo>
                  <a:lnTo>
                    <a:pt x="9" y="12"/>
                  </a:lnTo>
                  <a:lnTo>
                    <a:pt x="9" y="11"/>
                  </a:lnTo>
                  <a:lnTo>
                    <a:pt x="10" y="9"/>
                  </a:lnTo>
                  <a:lnTo>
                    <a:pt x="11" y="8"/>
                  </a:lnTo>
                  <a:lnTo>
                    <a:pt x="13" y="8"/>
                  </a:lnTo>
                  <a:lnTo>
                    <a:pt x="15" y="7"/>
                  </a:lnTo>
                  <a:lnTo>
                    <a:pt x="18" y="8"/>
                  </a:lnTo>
                  <a:lnTo>
                    <a:pt x="19" y="8"/>
                  </a:lnTo>
                  <a:lnTo>
                    <a:pt x="20" y="9"/>
                  </a:lnTo>
                  <a:lnTo>
                    <a:pt x="20" y="11"/>
                  </a:lnTo>
                  <a:lnTo>
                    <a:pt x="20" y="12"/>
                  </a:lnTo>
                  <a:lnTo>
                    <a:pt x="20" y="13"/>
                  </a:lnTo>
                  <a:lnTo>
                    <a:pt x="19" y="13"/>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0"/>
                  </a:lnTo>
                  <a:lnTo>
                    <a:pt x="2" y="33"/>
                  </a:lnTo>
                  <a:lnTo>
                    <a:pt x="3" y="34"/>
                  </a:lnTo>
                  <a:lnTo>
                    <a:pt x="4" y="35"/>
                  </a:lnTo>
                  <a:lnTo>
                    <a:pt x="6" y="36"/>
                  </a:lnTo>
                  <a:lnTo>
                    <a:pt x="8" y="37"/>
                  </a:lnTo>
                  <a:lnTo>
                    <a:pt x="10" y="37"/>
                  </a:lnTo>
                  <a:lnTo>
                    <a:pt x="12" y="37"/>
                  </a:lnTo>
                  <a:lnTo>
                    <a:pt x="13" y="37"/>
                  </a:lnTo>
                  <a:lnTo>
                    <a:pt x="15" y="36"/>
                  </a:lnTo>
                  <a:lnTo>
                    <a:pt x="17" y="35"/>
                  </a:lnTo>
                  <a:lnTo>
                    <a:pt x="18" y="34"/>
                  </a:lnTo>
                  <a:lnTo>
                    <a:pt x="18" y="34"/>
                  </a:lnTo>
                  <a:lnTo>
                    <a:pt x="20"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1" name="Freeform 1641"/>
            <p:cNvSpPr>
              <a:spLocks/>
            </p:cNvSpPr>
            <p:nvPr/>
          </p:nvSpPr>
          <p:spPr bwMode="auto">
            <a:xfrm>
              <a:off x="4135" y="4296"/>
              <a:ext cx="9" cy="52"/>
            </a:xfrm>
            <a:custGeom>
              <a:avLst/>
              <a:gdLst/>
              <a:ahLst/>
              <a:cxnLst>
                <a:cxn ang="0">
                  <a:pos x="0" y="51"/>
                </a:cxn>
                <a:cxn ang="0">
                  <a:pos x="1" y="51"/>
                </a:cxn>
                <a:cxn ang="0">
                  <a:pos x="2" y="51"/>
                </a:cxn>
                <a:cxn ang="0">
                  <a:pos x="4" y="50"/>
                </a:cxn>
                <a:cxn ang="0">
                  <a:pos x="5" y="50"/>
                </a:cxn>
                <a:cxn ang="0">
                  <a:pos x="6" y="49"/>
                </a:cxn>
                <a:cxn ang="0">
                  <a:pos x="7" y="47"/>
                </a:cxn>
                <a:cxn ang="0">
                  <a:pos x="7" y="47"/>
                </a:cxn>
                <a:cxn ang="0">
                  <a:pos x="8" y="44"/>
                </a:cxn>
                <a:cxn ang="0">
                  <a:pos x="8" y="42"/>
                </a:cxn>
                <a:cxn ang="0">
                  <a:pos x="8" y="0"/>
                </a:cxn>
                <a:cxn ang="0">
                  <a:pos x="2" y="0"/>
                </a:cxn>
                <a:cxn ang="0">
                  <a:pos x="2" y="40"/>
                </a:cxn>
                <a:cxn ang="0">
                  <a:pos x="2" y="41"/>
                </a:cxn>
                <a:cxn ang="0">
                  <a:pos x="2" y="42"/>
                </a:cxn>
                <a:cxn ang="0">
                  <a:pos x="1" y="43"/>
                </a:cxn>
                <a:cxn ang="0">
                  <a:pos x="1" y="43"/>
                </a:cxn>
                <a:cxn ang="0">
                  <a:pos x="0" y="43"/>
                </a:cxn>
                <a:cxn ang="0">
                  <a:pos x="0" y="51"/>
                </a:cxn>
              </a:cxnLst>
              <a:rect l="0" t="0" r="r" b="b"/>
              <a:pathLst>
                <a:path w="9" h="52">
                  <a:moveTo>
                    <a:pt x="0" y="51"/>
                  </a:moveTo>
                  <a:lnTo>
                    <a:pt x="1" y="51"/>
                  </a:lnTo>
                  <a:lnTo>
                    <a:pt x="2" y="51"/>
                  </a:lnTo>
                  <a:lnTo>
                    <a:pt x="4" y="50"/>
                  </a:lnTo>
                  <a:lnTo>
                    <a:pt x="5" y="50"/>
                  </a:lnTo>
                  <a:lnTo>
                    <a:pt x="6" y="49"/>
                  </a:lnTo>
                  <a:lnTo>
                    <a:pt x="7" y="47"/>
                  </a:lnTo>
                  <a:lnTo>
                    <a:pt x="7" y="47"/>
                  </a:lnTo>
                  <a:lnTo>
                    <a:pt x="8" y="44"/>
                  </a:lnTo>
                  <a:lnTo>
                    <a:pt x="8" y="42"/>
                  </a:lnTo>
                  <a:lnTo>
                    <a:pt x="8" y="0"/>
                  </a:lnTo>
                  <a:lnTo>
                    <a:pt x="2" y="0"/>
                  </a:lnTo>
                  <a:lnTo>
                    <a:pt x="2" y="40"/>
                  </a:lnTo>
                  <a:lnTo>
                    <a:pt x="2" y="41"/>
                  </a:lnTo>
                  <a:lnTo>
                    <a:pt x="2" y="42"/>
                  </a:lnTo>
                  <a:lnTo>
                    <a:pt x="1" y="43"/>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2" name="Freeform 1642"/>
            <p:cNvSpPr>
              <a:spLocks/>
            </p:cNvSpPr>
            <p:nvPr/>
          </p:nvSpPr>
          <p:spPr bwMode="auto">
            <a:xfrm>
              <a:off x="4139" y="4282"/>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3" name="Freeform 1643"/>
            <p:cNvSpPr>
              <a:spLocks/>
            </p:cNvSpPr>
            <p:nvPr/>
          </p:nvSpPr>
          <p:spPr bwMode="auto">
            <a:xfrm>
              <a:off x="4159" y="4295"/>
              <a:ext cx="32" cy="38"/>
            </a:xfrm>
            <a:custGeom>
              <a:avLst/>
              <a:gdLst/>
              <a:ahLst/>
              <a:cxnLst>
                <a:cxn ang="0">
                  <a:pos x="20" y="27"/>
                </a:cxn>
                <a:cxn ang="0">
                  <a:pos x="18" y="28"/>
                </a:cxn>
                <a:cxn ang="0">
                  <a:pos x="14" y="29"/>
                </a:cxn>
                <a:cxn ang="0">
                  <a:pos x="11" y="27"/>
                </a:cxn>
                <a:cxn ang="0">
                  <a:pos x="9" y="23"/>
                </a:cxn>
                <a:cxn ang="0">
                  <a:pos x="30" y="21"/>
                </a:cxn>
                <a:cxn ang="0">
                  <a:pos x="30" y="15"/>
                </a:cxn>
                <a:cxn ang="0">
                  <a:pos x="29" y="10"/>
                </a:cxn>
                <a:cxn ang="0">
                  <a:pos x="28" y="8"/>
                </a:cxn>
                <a:cxn ang="0">
                  <a:pos x="17" y="8"/>
                </a:cxn>
                <a:cxn ang="0">
                  <a:pos x="19" y="9"/>
                </a:cxn>
                <a:cxn ang="0">
                  <a:pos x="21" y="10"/>
                </a:cxn>
                <a:cxn ang="0">
                  <a:pos x="22" y="15"/>
                </a:cxn>
                <a:cxn ang="0">
                  <a:pos x="9" y="13"/>
                </a:cxn>
                <a:cxn ang="0">
                  <a:pos x="10" y="10"/>
                </a:cxn>
                <a:cxn ang="0">
                  <a:pos x="12" y="9"/>
                </a:cxn>
                <a:cxn ang="0">
                  <a:pos x="13" y="8"/>
                </a:cxn>
                <a:cxn ang="0">
                  <a:pos x="28" y="8"/>
                </a:cxn>
                <a:cxn ang="0">
                  <a:pos x="24" y="3"/>
                </a:cxn>
                <a:cxn ang="0">
                  <a:pos x="18" y="0"/>
                </a:cxn>
                <a:cxn ang="0">
                  <a:pos x="13" y="0"/>
                </a:cxn>
                <a:cxn ang="0">
                  <a:pos x="8" y="2"/>
                </a:cxn>
                <a:cxn ang="0">
                  <a:pos x="3" y="4"/>
                </a:cxn>
                <a:cxn ang="0">
                  <a:pos x="2" y="9"/>
                </a:cxn>
                <a:cxn ang="0">
                  <a:pos x="0" y="12"/>
                </a:cxn>
                <a:cxn ang="0">
                  <a:pos x="0" y="16"/>
                </a:cxn>
                <a:cxn ang="0">
                  <a:pos x="0" y="21"/>
                </a:cxn>
                <a:cxn ang="0">
                  <a:pos x="0" y="24"/>
                </a:cxn>
                <a:cxn ang="0">
                  <a:pos x="3" y="29"/>
                </a:cxn>
                <a:cxn ang="0">
                  <a:pos x="6" y="34"/>
                </a:cxn>
                <a:cxn ang="0">
                  <a:pos x="12" y="37"/>
                </a:cxn>
                <a:cxn ang="0">
                  <a:pos x="15" y="37"/>
                </a:cxn>
                <a:cxn ang="0">
                  <a:pos x="20" y="36"/>
                </a:cxn>
                <a:cxn ang="0">
                  <a:pos x="25" y="34"/>
                </a:cxn>
                <a:cxn ang="0">
                  <a:pos x="28" y="30"/>
                </a:cxn>
                <a:cxn ang="0">
                  <a:pos x="30" y="25"/>
                </a:cxn>
              </a:cxnLst>
              <a:rect l="0" t="0" r="r" b="b"/>
              <a:pathLst>
                <a:path w="32" h="38">
                  <a:moveTo>
                    <a:pt x="21" y="25"/>
                  </a:moveTo>
                  <a:lnTo>
                    <a:pt x="20" y="27"/>
                  </a:lnTo>
                  <a:lnTo>
                    <a:pt x="19" y="28"/>
                  </a:lnTo>
                  <a:lnTo>
                    <a:pt x="18" y="28"/>
                  </a:lnTo>
                  <a:lnTo>
                    <a:pt x="15" y="29"/>
                  </a:lnTo>
                  <a:lnTo>
                    <a:pt x="14" y="29"/>
                  </a:lnTo>
                  <a:lnTo>
                    <a:pt x="13" y="28"/>
                  </a:lnTo>
                  <a:lnTo>
                    <a:pt x="11" y="27"/>
                  </a:lnTo>
                  <a:lnTo>
                    <a:pt x="9" y="24"/>
                  </a:lnTo>
                  <a:lnTo>
                    <a:pt x="9" y="23"/>
                  </a:lnTo>
                  <a:lnTo>
                    <a:pt x="8" y="21"/>
                  </a:lnTo>
                  <a:lnTo>
                    <a:pt x="30" y="21"/>
                  </a:lnTo>
                  <a:lnTo>
                    <a:pt x="31" y="18"/>
                  </a:lnTo>
                  <a:lnTo>
                    <a:pt x="30" y="15"/>
                  </a:lnTo>
                  <a:lnTo>
                    <a:pt x="30" y="13"/>
                  </a:lnTo>
                  <a:lnTo>
                    <a:pt x="29" y="10"/>
                  </a:lnTo>
                  <a:lnTo>
                    <a:pt x="29" y="9"/>
                  </a:lnTo>
                  <a:lnTo>
                    <a:pt x="28" y="8"/>
                  </a:lnTo>
                  <a:lnTo>
                    <a:pt x="15" y="8"/>
                  </a:lnTo>
                  <a:lnTo>
                    <a:pt x="17" y="8"/>
                  </a:lnTo>
                  <a:lnTo>
                    <a:pt x="18" y="8"/>
                  </a:lnTo>
                  <a:lnTo>
                    <a:pt x="19" y="9"/>
                  </a:lnTo>
                  <a:lnTo>
                    <a:pt x="20" y="9"/>
                  </a:lnTo>
                  <a:lnTo>
                    <a:pt x="21" y="10"/>
                  </a:lnTo>
                  <a:lnTo>
                    <a:pt x="21" y="11"/>
                  </a:lnTo>
                  <a:lnTo>
                    <a:pt x="22" y="15"/>
                  </a:lnTo>
                  <a:lnTo>
                    <a:pt x="8" y="15"/>
                  </a:lnTo>
                  <a:lnTo>
                    <a:pt x="9" y="13"/>
                  </a:lnTo>
                  <a:lnTo>
                    <a:pt x="9" y="11"/>
                  </a:lnTo>
                  <a:lnTo>
                    <a:pt x="10" y="10"/>
                  </a:lnTo>
                  <a:lnTo>
                    <a:pt x="11" y="9"/>
                  </a:lnTo>
                  <a:lnTo>
                    <a:pt x="12" y="9"/>
                  </a:lnTo>
                  <a:lnTo>
                    <a:pt x="13" y="8"/>
                  </a:lnTo>
                  <a:lnTo>
                    <a:pt x="13" y="8"/>
                  </a:lnTo>
                  <a:lnTo>
                    <a:pt x="15" y="8"/>
                  </a:lnTo>
                  <a:lnTo>
                    <a:pt x="28" y="8"/>
                  </a:lnTo>
                  <a:lnTo>
                    <a:pt x="27" y="4"/>
                  </a:lnTo>
                  <a:lnTo>
                    <a:pt x="24" y="3"/>
                  </a:lnTo>
                  <a:lnTo>
                    <a:pt x="22" y="2"/>
                  </a:lnTo>
                  <a:lnTo>
                    <a:pt x="18" y="0"/>
                  </a:lnTo>
                  <a:lnTo>
                    <a:pt x="15" y="0"/>
                  </a:lnTo>
                  <a:lnTo>
                    <a:pt x="13" y="0"/>
                  </a:lnTo>
                  <a:lnTo>
                    <a:pt x="12" y="0"/>
                  </a:lnTo>
                  <a:lnTo>
                    <a:pt x="8" y="2"/>
                  </a:lnTo>
                  <a:lnTo>
                    <a:pt x="6" y="3"/>
                  </a:lnTo>
                  <a:lnTo>
                    <a:pt x="3" y="4"/>
                  </a:lnTo>
                  <a:lnTo>
                    <a:pt x="3" y="8"/>
                  </a:lnTo>
                  <a:lnTo>
                    <a:pt x="2" y="9"/>
                  </a:lnTo>
                  <a:lnTo>
                    <a:pt x="1" y="10"/>
                  </a:lnTo>
                  <a:lnTo>
                    <a:pt x="0" y="12"/>
                  </a:lnTo>
                  <a:lnTo>
                    <a:pt x="0" y="15"/>
                  </a:lnTo>
                  <a:lnTo>
                    <a:pt x="0" y="16"/>
                  </a:lnTo>
                  <a:lnTo>
                    <a:pt x="0" y="18"/>
                  </a:lnTo>
                  <a:lnTo>
                    <a:pt x="0" y="21"/>
                  </a:lnTo>
                  <a:lnTo>
                    <a:pt x="0" y="22"/>
                  </a:lnTo>
                  <a:lnTo>
                    <a:pt x="0" y="24"/>
                  </a:lnTo>
                  <a:lnTo>
                    <a:pt x="1" y="26"/>
                  </a:lnTo>
                  <a:lnTo>
                    <a:pt x="3" y="29"/>
                  </a:lnTo>
                  <a:lnTo>
                    <a:pt x="3" y="32"/>
                  </a:lnTo>
                  <a:lnTo>
                    <a:pt x="6" y="34"/>
                  </a:lnTo>
                  <a:lnTo>
                    <a:pt x="8" y="35"/>
                  </a:lnTo>
                  <a:lnTo>
                    <a:pt x="12" y="37"/>
                  </a:lnTo>
                  <a:lnTo>
                    <a:pt x="13" y="37"/>
                  </a:lnTo>
                  <a:lnTo>
                    <a:pt x="15" y="37"/>
                  </a:lnTo>
                  <a:lnTo>
                    <a:pt x="18" y="37"/>
                  </a:lnTo>
                  <a:lnTo>
                    <a:pt x="20" y="36"/>
                  </a:lnTo>
                  <a:lnTo>
                    <a:pt x="23" y="35"/>
                  </a:lnTo>
                  <a:lnTo>
                    <a:pt x="25"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4" name="Freeform 1644"/>
            <p:cNvSpPr>
              <a:spLocks/>
            </p:cNvSpPr>
            <p:nvPr/>
          </p:nvSpPr>
          <p:spPr bwMode="auto">
            <a:xfrm>
              <a:off x="2793" y="4436"/>
              <a:ext cx="5" cy="6"/>
            </a:xfrm>
            <a:custGeom>
              <a:avLst/>
              <a:gdLst/>
              <a:ahLst/>
              <a:cxnLst>
                <a:cxn ang="0">
                  <a:pos x="0" y="5"/>
                </a:cxn>
                <a:cxn ang="0">
                  <a:pos x="4" y="5"/>
                </a:cxn>
                <a:cxn ang="0">
                  <a:pos x="4" y="0"/>
                </a:cxn>
                <a:cxn ang="0">
                  <a:pos x="0" y="0"/>
                </a:cxn>
                <a:cxn ang="0">
                  <a:pos x="0" y="5"/>
                </a:cxn>
              </a:cxnLst>
              <a:rect l="0" t="0" r="r" b="b"/>
              <a:pathLst>
                <a:path w="5" h="6">
                  <a:moveTo>
                    <a:pt x="0" y="5"/>
                  </a:moveTo>
                  <a:lnTo>
                    <a:pt x="4" y="5"/>
                  </a:lnTo>
                  <a:lnTo>
                    <a:pt x="4"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5" name="Freeform 1645"/>
            <p:cNvSpPr>
              <a:spLocks/>
            </p:cNvSpPr>
            <p:nvPr/>
          </p:nvSpPr>
          <p:spPr bwMode="auto">
            <a:xfrm>
              <a:off x="2848" y="4405"/>
              <a:ext cx="31" cy="38"/>
            </a:xfrm>
            <a:custGeom>
              <a:avLst/>
              <a:gdLst/>
              <a:ahLst/>
              <a:cxnLst>
                <a:cxn ang="0">
                  <a:pos x="20" y="33"/>
                </a:cxn>
                <a:cxn ang="0">
                  <a:pos x="22" y="35"/>
                </a:cxn>
                <a:cxn ang="0">
                  <a:pos x="30" y="34"/>
                </a:cxn>
                <a:cxn ang="0">
                  <a:pos x="29" y="34"/>
                </a:cxn>
                <a:cxn ang="0">
                  <a:pos x="28" y="33"/>
                </a:cxn>
                <a:cxn ang="0">
                  <a:pos x="28" y="29"/>
                </a:cxn>
                <a:cxn ang="0">
                  <a:pos x="20" y="19"/>
                </a:cxn>
                <a:cxn ang="0">
                  <a:pos x="20" y="23"/>
                </a:cxn>
                <a:cxn ang="0">
                  <a:pos x="19" y="27"/>
                </a:cxn>
                <a:cxn ang="0">
                  <a:pos x="17" y="28"/>
                </a:cxn>
                <a:cxn ang="0">
                  <a:pos x="14" y="30"/>
                </a:cxn>
                <a:cxn ang="0">
                  <a:pos x="12" y="30"/>
                </a:cxn>
                <a:cxn ang="0">
                  <a:pos x="9" y="28"/>
                </a:cxn>
                <a:cxn ang="0">
                  <a:pos x="8" y="27"/>
                </a:cxn>
                <a:cxn ang="0">
                  <a:pos x="8" y="25"/>
                </a:cxn>
                <a:cxn ang="0">
                  <a:pos x="9" y="23"/>
                </a:cxn>
                <a:cxn ang="0">
                  <a:pos x="13" y="22"/>
                </a:cxn>
                <a:cxn ang="0">
                  <a:pos x="18" y="20"/>
                </a:cxn>
                <a:cxn ang="0">
                  <a:pos x="28" y="19"/>
                </a:cxn>
                <a:cxn ang="0">
                  <a:pos x="28" y="8"/>
                </a:cxn>
                <a:cxn ang="0">
                  <a:pos x="26" y="4"/>
                </a:cxn>
                <a:cxn ang="0">
                  <a:pos x="23" y="1"/>
                </a:cxn>
                <a:cxn ang="0">
                  <a:pos x="18" y="0"/>
                </a:cxn>
                <a:cxn ang="0">
                  <a:pos x="12" y="0"/>
                </a:cxn>
                <a:cxn ang="0">
                  <a:pos x="7" y="2"/>
                </a:cxn>
                <a:cxn ang="0">
                  <a:pos x="3" y="4"/>
                </a:cxn>
                <a:cxn ang="0">
                  <a:pos x="2" y="9"/>
                </a:cxn>
                <a:cxn ang="0">
                  <a:pos x="1" y="12"/>
                </a:cxn>
                <a:cxn ang="0">
                  <a:pos x="9" y="11"/>
                </a:cxn>
                <a:cxn ang="0">
                  <a:pos x="11" y="9"/>
                </a:cxn>
                <a:cxn ang="0">
                  <a:pos x="14" y="8"/>
                </a:cxn>
                <a:cxn ang="0">
                  <a:pos x="18" y="8"/>
                </a:cxn>
                <a:cxn ang="0">
                  <a:pos x="20" y="10"/>
                </a:cxn>
                <a:cxn ang="0">
                  <a:pos x="20" y="12"/>
                </a:cxn>
                <a:cxn ang="0">
                  <a:pos x="19" y="14"/>
                </a:cxn>
                <a:cxn ang="0">
                  <a:pos x="15" y="15"/>
                </a:cxn>
                <a:cxn ang="0">
                  <a:pos x="8" y="15"/>
                </a:cxn>
                <a:cxn ang="0">
                  <a:pos x="4" y="17"/>
                </a:cxn>
                <a:cxn ang="0">
                  <a:pos x="2" y="20"/>
                </a:cxn>
                <a:cxn ang="0">
                  <a:pos x="0" y="23"/>
                </a:cxn>
                <a:cxn ang="0">
                  <a:pos x="0" y="28"/>
                </a:cxn>
                <a:cxn ang="0">
                  <a:pos x="2" y="33"/>
                </a:cxn>
                <a:cxn ang="0">
                  <a:pos x="4" y="35"/>
                </a:cxn>
                <a:cxn ang="0">
                  <a:pos x="8" y="37"/>
                </a:cxn>
                <a:cxn ang="0">
                  <a:pos x="12" y="37"/>
                </a:cxn>
                <a:cxn ang="0">
                  <a:pos x="14" y="36"/>
                </a:cxn>
                <a:cxn ang="0">
                  <a:pos x="17" y="35"/>
                </a:cxn>
                <a:cxn ang="0">
                  <a:pos x="19" y="33"/>
                </a:cxn>
              </a:cxnLst>
              <a:rect l="0" t="0" r="r" b="b"/>
              <a:pathLst>
                <a:path w="31" h="38">
                  <a:moveTo>
                    <a:pt x="20" y="32"/>
                  </a:moveTo>
                  <a:lnTo>
                    <a:pt x="20" y="33"/>
                  </a:lnTo>
                  <a:lnTo>
                    <a:pt x="20" y="34"/>
                  </a:lnTo>
                  <a:lnTo>
                    <a:pt x="22" y="35"/>
                  </a:lnTo>
                  <a:lnTo>
                    <a:pt x="30" y="35"/>
                  </a:lnTo>
                  <a:lnTo>
                    <a:pt x="30" y="34"/>
                  </a:lnTo>
                  <a:lnTo>
                    <a:pt x="30" y="34"/>
                  </a:lnTo>
                  <a:lnTo>
                    <a:pt x="29" y="34"/>
                  </a:lnTo>
                  <a:lnTo>
                    <a:pt x="29" y="33"/>
                  </a:lnTo>
                  <a:lnTo>
                    <a:pt x="28" y="33"/>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30"/>
                  </a:lnTo>
                  <a:lnTo>
                    <a:pt x="9" y="28"/>
                  </a:lnTo>
                  <a:lnTo>
                    <a:pt x="8" y="28"/>
                  </a:lnTo>
                  <a:lnTo>
                    <a:pt x="8" y="27"/>
                  </a:lnTo>
                  <a:lnTo>
                    <a:pt x="8" y="26"/>
                  </a:lnTo>
                  <a:lnTo>
                    <a:pt x="8" y="25"/>
                  </a:lnTo>
                  <a:lnTo>
                    <a:pt x="8" y="24"/>
                  </a:lnTo>
                  <a:lnTo>
                    <a:pt x="9" y="23"/>
                  </a:lnTo>
                  <a:lnTo>
                    <a:pt x="10" y="22"/>
                  </a:lnTo>
                  <a:lnTo>
                    <a:pt x="13" y="22"/>
                  </a:lnTo>
                  <a:lnTo>
                    <a:pt x="16" y="21"/>
                  </a:lnTo>
                  <a:lnTo>
                    <a:pt x="18" y="20"/>
                  </a:lnTo>
                  <a:lnTo>
                    <a:pt x="20" y="19"/>
                  </a:lnTo>
                  <a:lnTo>
                    <a:pt x="28" y="19"/>
                  </a:lnTo>
                  <a:lnTo>
                    <a:pt x="28" y="9"/>
                  </a:lnTo>
                  <a:lnTo>
                    <a:pt x="28" y="8"/>
                  </a:lnTo>
                  <a:lnTo>
                    <a:pt x="28" y="6"/>
                  </a:lnTo>
                  <a:lnTo>
                    <a:pt x="26" y="4"/>
                  </a:lnTo>
                  <a:lnTo>
                    <a:pt x="25" y="3"/>
                  </a:lnTo>
                  <a:lnTo>
                    <a:pt x="23" y="1"/>
                  </a:lnTo>
                  <a:lnTo>
                    <a:pt x="20" y="1"/>
                  </a:lnTo>
                  <a:lnTo>
                    <a:pt x="18" y="0"/>
                  </a:lnTo>
                  <a:lnTo>
                    <a:pt x="14" y="0"/>
                  </a:lnTo>
                  <a:lnTo>
                    <a:pt x="12" y="0"/>
                  </a:lnTo>
                  <a:lnTo>
                    <a:pt x="8" y="1"/>
                  </a:lnTo>
                  <a:lnTo>
                    <a:pt x="7" y="2"/>
                  </a:lnTo>
                  <a:lnTo>
                    <a:pt x="4" y="3"/>
                  </a:lnTo>
                  <a:lnTo>
                    <a:pt x="3" y="4"/>
                  </a:lnTo>
                  <a:lnTo>
                    <a:pt x="2" y="6"/>
                  </a:lnTo>
                  <a:lnTo>
                    <a:pt x="2" y="9"/>
                  </a:lnTo>
                  <a:lnTo>
                    <a:pt x="1" y="11"/>
                  </a:lnTo>
                  <a:lnTo>
                    <a:pt x="1" y="12"/>
                  </a:lnTo>
                  <a:lnTo>
                    <a:pt x="9" y="12"/>
                  </a:lnTo>
                  <a:lnTo>
                    <a:pt x="9" y="11"/>
                  </a:lnTo>
                  <a:lnTo>
                    <a:pt x="10" y="9"/>
                  </a:lnTo>
                  <a:lnTo>
                    <a:pt x="11" y="9"/>
                  </a:lnTo>
                  <a:lnTo>
                    <a:pt x="13" y="8"/>
                  </a:lnTo>
                  <a:lnTo>
                    <a:pt x="14" y="8"/>
                  </a:lnTo>
                  <a:lnTo>
                    <a:pt x="17" y="8"/>
                  </a:lnTo>
                  <a:lnTo>
                    <a:pt x="18" y="8"/>
                  </a:lnTo>
                  <a:lnTo>
                    <a:pt x="19" y="9"/>
                  </a:lnTo>
                  <a:lnTo>
                    <a:pt x="20" y="10"/>
                  </a:lnTo>
                  <a:lnTo>
                    <a:pt x="20" y="11"/>
                  </a:lnTo>
                  <a:lnTo>
                    <a:pt x="20" y="12"/>
                  </a:lnTo>
                  <a:lnTo>
                    <a:pt x="19" y="13"/>
                  </a:lnTo>
                  <a:lnTo>
                    <a:pt x="19" y="14"/>
                  </a:lnTo>
                  <a:lnTo>
                    <a:pt x="18" y="14"/>
                  </a:lnTo>
                  <a:lnTo>
                    <a:pt x="15" y="15"/>
                  </a:lnTo>
                  <a:lnTo>
                    <a:pt x="11" y="15"/>
                  </a:lnTo>
                  <a:lnTo>
                    <a:pt x="8" y="15"/>
                  </a:lnTo>
                  <a:lnTo>
                    <a:pt x="6" y="16"/>
                  </a:lnTo>
                  <a:lnTo>
                    <a:pt x="4" y="17"/>
                  </a:lnTo>
                  <a:lnTo>
                    <a:pt x="3" y="18"/>
                  </a:lnTo>
                  <a:lnTo>
                    <a:pt x="2" y="20"/>
                  </a:lnTo>
                  <a:lnTo>
                    <a:pt x="1" y="22"/>
                  </a:lnTo>
                  <a:lnTo>
                    <a:pt x="0" y="23"/>
                  </a:lnTo>
                  <a:lnTo>
                    <a:pt x="0" y="26"/>
                  </a:lnTo>
                  <a:lnTo>
                    <a:pt x="0" y="28"/>
                  </a:lnTo>
                  <a:lnTo>
                    <a:pt x="1" y="31"/>
                  </a:lnTo>
                  <a:lnTo>
                    <a:pt x="2" y="33"/>
                  </a:lnTo>
                  <a:lnTo>
                    <a:pt x="3" y="34"/>
                  </a:lnTo>
                  <a:lnTo>
                    <a:pt x="4" y="35"/>
                  </a:lnTo>
                  <a:lnTo>
                    <a:pt x="6" y="36"/>
                  </a:lnTo>
                  <a:lnTo>
                    <a:pt x="8" y="37"/>
                  </a:lnTo>
                  <a:lnTo>
                    <a:pt x="10" y="37"/>
                  </a:lnTo>
                  <a:lnTo>
                    <a:pt x="12" y="37"/>
                  </a:lnTo>
                  <a:lnTo>
                    <a:pt x="13" y="37"/>
                  </a:lnTo>
                  <a:lnTo>
                    <a:pt x="14" y="36"/>
                  </a:lnTo>
                  <a:lnTo>
                    <a:pt x="16" y="35"/>
                  </a:lnTo>
                  <a:lnTo>
                    <a:pt x="17"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6" name="Freeform 1646"/>
            <p:cNvSpPr>
              <a:spLocks/>
            </p:cNvSpPr>
            <p:nvPr/>
          </p:nvSpPr>
          <p:spPr bwMode="auto">
            <a:xfrm>
              <a:off x="2889" y="4406"/>
              <a:ext cx="10" cy="52"/>
            </a:xfrm>
            <a:custGeom>
              <a:avLst/>
              <a:gdLst/>
              <a:ahLst/>
              <a:cxnLst>
                <a:cxn ang="0">
                  <a:pos x="0" y="51"/>
                </a:cxn>
                <a:cxn ang="0">
                  <a:pos x="1" y="51"/>
                </a:cxn>
                <a:cxn ang="0">
                  <a:pos x="3" y="51"/>
                </a:cxn>
                <a:cxn ang="0">
                  <a:pos x="5" y="50"/>
                </a:cxn>
                <a:cxn ang="0">
                  <a:pos x="6" y="49"/>
                </a:cxn>
                <a:cxn ang="0">
                  <a:pos x="7" y="49"/>
                </a:cxn>
                <a:cxn ang="0">
                  <a:pos x="8" y="47"/>
                </a:cxn>
                <a:cxn ang="0">
                  <a:pos x="8" y="47"/>
                </a:cxn>
                <a:cxn ang="0">
                  <a:pos x="9" y="45"/>
                </a:cxn>
                <a:cxn ang="0">
                  <a:pos x="9" y="42"/>
                </a:cxn>
                <a:cxn ang="0">
                  <a:pos x="9" y="0"/>
                </a:cxn>
                <a:cxn ang="0">
                  <a:pos x="3" y="0"/>
                </a:cxn>
                <a:cxn ang="0">
                  <a:pos x="3" y="40"/>
                </a:cxn>
                <a:cxn ang="0">
                  <a:pos x="2" y="41"/>
                </a:cxn>
                <a:cxn ang="0">
                  <a:pos x="2" y="42"/>
                </a:cxn>
                <a:cxn ang="0">
                  <a:pos x="2" y="43"/>
                </a:cxn>
                <a:cxn ang="0">
                  <a:pos x="1" y="43"/>
                </a:cxn>
                <a:cxn ang="0">
                  <a:pos x="0" y="43"/>
                </a:cxn>
                <a:cxn ang="0">
                  <a:pos x="0" y="51"/>
                </a:cxn>
              </a:cxnLst>
              <a:rect l="0" t="0" r="r" b="b"/>
              <a:pathLst>
                <a:path w="10" h="52">
                  <a:moveTo>
                    <a:pt x="0" y="51"/>
                  </a:moveTo>
                  <a:lnTo>
                    <a:pt x="1" y="51"/>
                  </a:lnTo>
                  <a:lnTo>
                    <a:pt x="3" y="51"/>
                  </a:lnTo>
                  <a:lnTo>
                    <a:pt x="5" y="50"/>
                  </a:lnTo>
                  <a:lnTo>
                    <a:pt x="6" y="49"/>
                  </a:lnTo>
                  <a:lnTo>
                    <a:pt x="7" y="49"/>
                  </a:lnTo>
                  <a:lnTo>
                    <a:pt x="8" y="47"/>
                  </a:lnTo>
                  <a:lnTo>
                    <a:pt x="8" y="47"/>
                  </a:lnTo>
                  <a:lnTo>
                    <a:pt x="9" y="45"/>
                  </a:lnTo>
                  <a:lnTo>
                    <a:pt x="9" y="42"/>
                  </a:lnTo>
                  <a:lnTo>
                    <a:pt x="9" y="0"/>
                  </a:lnTo>
                  <a:lnTo>
                    <a:pt x="3" y="0"/>
                  </a:lnTo>
                  <a:lnTo>
                    <a:pt x="3" y="40"/>
                  </a:lnTo>
                  <a:lnTo>
                    <a:pt x="2" y="41"/>
                  </a:lnTo>
                  <a:lnTo>
                    <a:pt x="2" y="42"/>
                  </a:lnTo>
                  <a:lnTo>
                    <a:pt x="2" y="43"/>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7" name="Freeform 1647"/>
            <p:cNvSpPr>
              <a:spLocks/>
            </p:cNvSpPr>
            <p:nvPr/>
          </p:nvSpPr>
          <p:spPr bwMode="auto">
            <a:xfrm>
              <a:off x="2894" y="4392"/>
              <a:ext cx="5" cy="5"/>
            </a:xfrm>
            <a:custGeom>
              <a:avLst/>
              <a:gdLst/>
              <a:ahLst/>
              <a:cxnLst>
                <a:cxn ang="0">
                  <a:pos x="0" y="4"/>
                </a:cxn>
                <a:cxn ang="0">
                  <a:pos x="4" y="4"/>
                </a:cxn>
                <a:cxn ang="0">
                  <a:pos x="4" y="0"/>
                </a:cxn>
                <a:cxn ang="0">
                  <a:pos x="0" y="0"/>
                </a:cxn>
                <a:cxn ang="0">
                  <a:pos x="0" y="4"/>
                </a:cxn>
              </a:cxnLst>
              <a:rect l="0" t="0" r="r" b="b"/>
              <a:pathLst>
                <a:path w="5" h="5">
                  <a:moveTo>
                    <a:pt x="0" y="4"/>
                  </a:moveTo>
                  <a:lnTo>
                    <a:pt x="4" y="4"/>
                  </a:lnTo>
                  <a:lnTo>
                    <a:pt x="4" y="0"/>
                  </a:lnTo>
                  <a:lnTo>
                    <a:pt x="0" y="0"/>
                  </a:lnTo>
                  <a:lnTo>
                    <a:pt x="0" y="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8" name="Freeform 1648"/>
            <p:cNvSpPr>
              <a:spLocks/>
            </p:cNvSpPr>
            <p:nvPr/>
          </p:nvSpPr>
          <p:spPr bwMode="auto">
            <a:xfrm>
              <a:off x="2915" y="4406"/>
              <a:ext cx="30" cy="37"/>
            </a:xfrm>
            <a:custGeom>
              <a:avLst/>
              <a:gdLst/>
              <a:ahLst/>
              <a:cxnLst>
                <a:cxn ang="0">
                  <a:pos x="29" y="0"/>
                </a:cxn>
                <a:cxn ang="0">
                  <a:pos x="20" y="0"/>
                </a:cxn>
                <a:cxn ang="0">
                  <a:pos x="20" y="21"/>
                </a:cxn>
                <a:cxn ang="0">
                  <a:pos x="20" y="22"/>
                </a:cxn>
                <a:cxn ang="0">
                  <a:pos x="20" y="24"/>
                </a:cxn>
                <a:cxn ang="0">
                  <a:pos x="19" y="25"/>
                </a:cxn>
                <a:cxn ang="0">
                  <a:pos x="18" y="26"/>
                </a:cxn>
                <a:cxn ang="0">
                  <a:pos x="17" y="27"/>
                </a:cxn>
                <a:cxn ang="0">
                  <a:pos x="13" y="27"/>
                </a:cxn>
                <a:cxn ang="0">
                  <a:pos x="11" y="27"/>
                </a:cxn>
                <a:cxn ang="0">
                  <a:pos x="10" y="27"/>
                </a:cxn>
                <a:cxn ang="0">
                  <a:pos x="10" y="27"/>
                </a:cxn>
                <a:cxn ang="0">
                  <a:pos x="9" y="26"/>
                </a:cxn>
                <a:cxn ang="0">
                  <a:pos x="9" y="24"/>
                </a:cxn>
                <a:cxn ang="0">
                  <a:pos x="9" y="22"/>
                </a:cxn>
                <a:cxn ang="0">
                  <a:pos x="9" y="21"/>
                </a:cxn>
                <a:cxn ang="0">
                  <a:pos x="9" y="0"/>
                </a:cxn>
                <a:cxn ang="0">
                  <a:pos x="0" y="0"/>
                </a:cxn>
                <a:cxn ang="0">
                  <a:pos x="0" y="24"/>
                </a:cxn>
                <a:cxn ang="0">
                  <a:pos x="0" y="27"/>
                </a:cxn>
                <a:cxn ang="0">
                  <a:pos x="1" y="29"/>
                </a:cxn>
                <a:cxn ang="0">
                  <a:pos x="2" y="31"/>
                </a:cxn>
                <a:cxn ang="0">
                  <a:pos x="2" y="33"/>
                </a:cxn>
                <a:cxn ang="0">
                  <a:pos x="4" y="34"/>
                </a:cxn>
                <a:cxn ang="0">
                  <a:pos x="6" y="35"/>
                </a:cxn>
                <a:cxn ang="0">
                  <a:pos x="8" y="35"/>
                </a:cxn>
                <a:cxn ang="0">
                  <a:pos x="11" y="36"/>
                </a:cxn>
                <a:cxn ang="0">
                  <a:pos x="12" y="35"/>
                </a:cxn>
                <a:cxn ang="0">
                  <a:pos x="13" y="35"/>
                </a:cxn>
                <a:cxn ang="0">
                  <a:pos x="16" y="34"/>
                </a:cxn>
                <a:cxn ang="0">
                  <a:pos x="18" y="33"/>
                </a:cxn>
                <a:cxn ang="0">
                  <a:pos x="19" y="32"/>
                </a:cxn>
                <a:cxn ang="0">
                  <a:pos x="20" y="31"/>
                </a:cxn>
                <a:cxn ang="0">
                  <a:pos x="20" y="34"/>
                </a:cxn>
                <a:cxn ang="0">
                  <a:pos x="29" y="34"/>
                </a:cxn>
                <a:cxn ang="0">
                  <a:pos x="29" y="0"/>
                </a:cxn>
              </a:cxnLst>
              <a:rect l="0" t="0" r="r" b="b"/>
              <a:pathLst>
                <a:path w="30" h="37">
                  <a:moveTo>
                    <a:pt x="29" y="0"/>
                  </a:moveTo>
                  <a:lnTo>
                    <a:pt x="20" y="0"/>
                  </a:lnTo>
                  <a:lnTo>
                    <a:pt x="20" y="21"/>
                  </a:lnTo>
                  <a:lnTo>
                    <a:pt x="20" y="22"/>
                  </a:lnTo>
                  <a:lnTo>
                    <a:pt x="20" y="24"/>
                  </a:lnTo>
                  <a:lnTo>
                    <a:pt x="19" y="25"/>
                  </a:lnTo>
                  <a:lnTo>
                    <a:pt x="18" y="26"/>
                  </a:lnTo>
                  <a:lnTo>
                    <a:pt x="17" y="27"/>
                  </a:lnTo>
                  <a:lnTo>
                    <a:pt x="13" y="27"/>
                  </a:lnTo>
                  <a:lnTo>
                    <a:pt x="11" y="27"/>
                  </a:lnTo>
                  <a:lnTo>
                    <a:pt x="10" y="27"/>
                  </a:lnTo>
                  <a:lnTo>
                    <a:pt x="10" y="27"/>
                  </a:lnTo>
                  <a:lnTo>
                    <a:pt x="9" y="26"/>
                  </a:lnTo>
                  <a:lnTo>
                    <a:pt x="9" y="24"/>
                  </a:lnTo>
                  <a:lnTo>
                    <a:pt x="9" y="22"/>
                  </a:lnTo>
                  <a:lnTo>
                    <a:pt x="9" y="21"/>
                  </a:lnTo>
                  <a:lnTo>
                    <a:pt x="9" y="0"/>
                  </a:lnTo>
                  <a:lnTo>
                    <a:pt x="0" y="0"/>
                  </a:lnTo>
                  <a:lnTo>
                    <a:pt x="0" y="24"/>
                  </a:lnTo>
                  <a:lnTo>
                    <a:pt x="0" y="27"/>
                  </a:lnTo>
                  <a:lnTo>
                    <a:pt x="1" y="29"/>
                  </a:lnTo>
                  <a:lnTo>
                    <a:pt x="2" y="31"/>
                  </a:lnTo>
                  <a:lnTo>
                    <a:pt x="2" y="33"/>
                  </a:lnTo>
                  <a:lnTo>
                    <a:pt x="4" y="34"/>
                  </a:lnTo>
                  <a:lnTo>
                    <a:pt x="6" y="35"/>
                  </a:lnTo>
                  <a:lnTo>
                    <a:pt x="8" y="35"/>
                  </a:lnTo>
                  <a:lnTo>
                    <a:pt x="11" y="36"/>
                  </a:lnTo>
                  <a:lnTo>
                    <a:pt x="12" y="35"/>
                  </a:lnTo>
                  <a:lnTo>
                    <a:pt x="13" y="35"/>
                  </a:lnTo>
                  <a:lnTo>
                    <a:pt x="16" y="34"/>
                  </a:lnTo>
                  <a:lnTo>
                    <a:pt x="18" y="33"/>
                  </a:lnTo>
                  <a:lnTo>
                    <a:pt x="19" y="32"/>
                  </a:lnTo>
                  <a:lnTo>
                    <a:pt x="20" y="31"/>
                  </a:lnTo>
                  <a:lnTo>
                    <a:pt x="20" y="34"/>
                  </a:lnTo>
                  <a:lnTo>
                    <a:pt x="29" y="34"/>
                  </a:lnTo>
                  <a:lnTo>
                    <a:pt x="29"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29" name="Freeform 1649"/>
            <p:cNvSpPr>
              <a:spLocks/>
            </p:cNvSpPr>
            <p:nvPr/>
          </p:nvSpPr>
          <p:spPr bwMode="auto">
            <a:xfrm>
              <a:off x="2959" y="4405"/>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7" y="31"/>
                </a:cxn>
                <a:cxn ang="0">
                  <a:pos x="29" y="28"/>
                </a:cxn>
                <a:cxn ang="0">
                  <a:pos x="29" y="23"/>
                </a:cxn>
                <a:cxn ang="0">
                  <a:pos x="27" y="20"/>
                </a:cxn>
                <a:cxn ang="0">
                  <a:pos x="25" y="17"/>
                </a:cxn>
                <a:cxn ang="0">
                  <a:pos x="18" y="15"/>
                </a:cxn>
                <a:cxn ang="0">
                  <a:pos x="12" y="13"/>
                </a:cxn>
                <a:cxn ang="0">
                  <a:pos x="9" y="11"/>
                </a:cxn>
                <a:cxn ang="0">
                  <a:pos x="9" y="9"/>
                </a:cxn>
                <a:cxn ang="0">
                  <a:pos x="10" y="8"/>
                </a:cxn>
                <a:cxn ang="0">
                  <a:pos x="14" y="7"/>
                </a:cxn>
                <a:cxn ang="0">
                  <a:pos x="17" y="8"/>
                </a:cxn>
                <a:cxn ang="0">
                  <a:pos x="19" y="9"/>
                </a:cxn>
                <a:cxn ang="0">
                  <a:pos x="28" y="12"/>
                </a:cxn>
                <a:cxn ang="0">
                  <a:pos x="27" y="7"/>
                </a:cxn>
                <a:cxn ang="0">
                  <a:pos x="24" y="3"/>
                </a:cxn>
                <a:cxn ang="0">
                  <a:pos x="20" y="1"/>
                </a:cxn>
                <a:cxn ang="0">
                  <a:pos x="14" y="0"/>
                </a:cxn>
                <a:cxn ang="0">
                  <a:pos x="8" y="1"/>
                </a:cxn>
                <a:cxn ang="0">
                  <a:pos x="4" y="3"/>
                </a:cxn>
                <a:cxn ang="0">
                  <a:pos x="2" y="7"/>
                </a:cxn>
                <a:cxn ang="0">
                  <a:pos x="1" y="11"/>
                </a:cxn>
                <a:cxn ang="0">
                  <a:pos x="2" y="15"/>
                </a:cxn>
                <a:cxn ang="0">
                  <a:pos x="3" y="18"/>
                </a:cxn>
                <a:cxn ang="0">
                  <a:pos x="7" y="21"/>
                </a:cxn>
                <a:cxn ang="0">
                  <a:pos x="18" y="23"/>
                </a:cxn>
                <a:cxn ang="0">
                  <a:pos x="21" y="27"/>
                </a:cxn>
                <a:cxn ang="0">
                  <a:pos x="19" y="28"/>
                </a:cxn>
                <a:cxn ang="0">
                  <a:pos x="15" y="30"/>
                </a:cxn>
                <a:cxn ang="0">
                  <a:pos x="12" y="29"/>
                </a:cxn>
                <a:cxn ang="0">
                  <a:pos x="10" y="28"/>
                </a:cxn>
                <a:cxn ang="0">
                  <a:pos x="9" y="27"/>
                </a:cxn>
                <a:cxn ang="0">
                  <a:pos x="8"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6" y="34"/>
                  </a:lnTo>
                  <a:lnTo>
                    <a:pt x="27" y="32"/>
                  </a:lnTo>
                  <a:lnTo>
                    <a:pt x="27" y="31"/>
                  </a:lnTo>
                  <a:lnTo>
                    <a:pt x="28" y="30"/>
                  </a:lnTo>
                  <a:lnTo>
                    <a:pt x="29" y="28"/>
                  </a:lnTo>
                  <a:lnTo>
                    <a:pt x="29" y="25"/>
                  </a:lnTo>
                  <a:lnTo>
                    <a:pt x="29" y="23"/>
                  </a:lnTo>
                  <a:lnTo>
                    <a:pt x="28" y="21"/>
                  </a:lnTo>
                  <a:lnTo>
                    <a:pt x="27" y="20"/>
                  </a:lnTo>
                  <a:lnTo>
                    <a:pt x="27" y="18"/>
                  </a:lnTo>
                  <a:lnTo>
                    <a:pt x="25" y="17"/>
                  </a:lnTo>
                  <a:lnTo>
                    <a:pt x="23" y="16"/>
                  </a:lnTo>
                  <a:lnTo>
                    <a:pt x="18" y="15"/>
                  </a:lnTo>
                  <a:lnTo>
                    <a:pt x="14" y="14"/>
                  </a:lnTo>
                  <a:lnTo>
                    <a:pt x="12" y="13"/>
                  </a:lnTo>
                  <a:lnTo>
                    <a:pt x="10" y="12"/>
                  </a:lnTo>
                  <a:lnTo>
                    <a:pt x="9" y="11"/>
                  </a:lnTo>
                  <a:lnTo>
                    <a:pt x="9" y="10"/>
                  </a:lnTo>
                  <a:lnTo>
                    <a:pt x="9" y="9"/>
                  </a:lnTo>
                  <a:lnTo>
                    <a:pt x="10" y="9"/>
                  </a:lnTo>
                  <a:lnTo>
                    <a:pt x="10" y="8"/>
                  </a:lnTo>
                  <a:lnTo>
                    <a:pt x="12" y="8"/>
                  </a:lnTo>
                  <a:lnTo>
                    <a:pt x="14" y="7"/>
                  </a:lnTo>
                  <a:lnTo>
                    <a:pt x="17" y="8"/>
                  </a:lnTo>
                  <a:lnTo>
                    <a:pt x="17" y="8"/>
                  </a:lnTo>
                  <a:lnTo>
                    <a:pt x="18" y="8"/>
                  </a:lnTo>
                  <a:lnTo>
                    <a:pt x="19" y="9"/>
                  </a:lnTo>
                  <a:lnTo>
                    <a:pt x="20" y="12"/>
                  </a:lnTo>
                  <a:lnTo>
                    <a:pt x="28" y="12"/>
                  </a:lnTo>
                  <a:lnTo>
                    <a:pt x="28" y="9"/>
                  </a:lnTo>
                  <a:lnTo>
                    <a:pt x="27" y="7"/>
                  </a:lnTo>
                  <a:lnTo>
                    <a:pt x="26" y="4"/>
                  </a:lnTo>
                  <a:lnTo>
                    <a:pt x="24" y="3"/>
                  </a:lnTo>
                  <a:lnTo>
                    <a:pt x="22" y="2"/>
                  </a:lnTo>
                  <a:lnTo>
                    <a:pt x="20" y="1"/>
                  </a:lnTo>
                  <a:lnTo>
                    <a:pt x="17" y="0"/>
                  </a:lnTo>
                  <a:lnTo>
                    <a:pt x="14" y="0"/>
                  </a:lnTo>
                  <a:lnTo>
                    <a:pt x="11" y="0"/>
                  </a:lnTo>
                  <a:lnTo>
                    <a:pt x="8" y="1"/>
                  </a:lnTo>
                  <a:lnTo>
                    <a:pt x="7" y="2"/>
                  </a:lnTo>
                  <a:lnTo>
                    <a:pt x="4" y="3"/>
                  </a:lnTo>
                  <a:lnTo>
                    <a:pt x="2" y="5"/>
                  </a:lnTo>
                  <a:lnTo>
                    <a:pt x="2" y="7"/>
                  </a:lnTo>
                  <a:lnTo>
                    <a:pt x="1" y="9"/>
                  </a:lnTo>
                  <a:lnTo>
                    <a:pt x="1" y="11"/>
                  </a:lnTo>
                  <a:lnTo>
                    <a:pt x="1" y="14"/>
                  </a:lnTo>
                  <a:lnTo>
                    <a:pt x="2" y="15"/>
                  </a:lnTo>
                  <a:lnTo>
                    <a:pt x="2" y="17"/>
                  </a:lnTo>
                  <a:lnTo>
                    <a:pt x="3" y="18"/>
                  </a:lnTo>
                  <a:lnTo>
                    <a:pt x="5" y="20"/>
                  </a:lnTo>
                  <a:lnTo>
                    <a:pt x="7" y="21"/>
                  </a:lnTo>
                  <a:lnTo>
                    <a:pt x="12" y="22"/>
                  </a:lnTo>
                  <a:lnTo>
                    <a:pt x="18" y="23"/>
                  </a:lnTo>
                  <a:lnTo>
                    <a:pt x="20" y="25"/>
                  </a:lnTo>
                  <a:lnTo>
                    <a:pt x="21" y="27"/>
                  </a:lnTo>
                  <a:lnTo>
                    <a:pt x="20" y="28"/>
                  </a:lnTo>
                  <a:lnTo>
                    <a:pt x="19" y="28"/>
                  </a:lnTo>
                  <a:lnTo>
                    <a:pt x="17" y="29"/>
                  </a:lnTo>
                  <a:lnTo>
                    <a:pt x="15" y="30"/>
                  </a:lnTo>
                  <a:lnTo>
                    <a:pt x="13" y="30"/>
                  </a:lnTo>
                  <a:lnTo>
                    <a:pt x="12" y="29"/>
                  </a:lnTo>
                  <a:lnTo>
                    <a:pt x="11" y="29"/>
                  </a:lnTo>
                  <a:lnTo>
                    <a:pt x="10" y="28"/>
                  </a:lnTo>
                  <a:lnTo>
                    <a:pt x="10" y="28"/>
                  </a:lnTo>
                  <a:lnTo>
                    <a:pt x="9" y="27"/>
                  </a:lnTo>
                  <a:lnTo>
                    <a:pt x="9"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0" name="Freeform 1650"/>
            <p:cNvSpPr>
              <a:spLocks/>
            </p:cNvSpPr>
            <p:nvPr/>
          </p:nvSpPr>
          <p:spPr bwMode="auto">
            <a:xfrm>
              <a:off x="2999" y="4395"/>
              <a:ext cx="16" cy="47"/>
            </a:xfrm>
            <a:custGeom>
              <a:avLst/>
              <a:gdLst/>
              <a:ahLst/>
              <a:cxnLst>
                <a:cxn ang="0">
                  <a:pos x="15" y="46"/>
                </a:cxn>
                <a:cxn ang="0">
                  <a:pos x="15" y="39"/>
                </a:cxn>
                <a:cxn ang="0">
                  <a:pos x="14" y="39"/>
                </a:cxn>
                <a:cxn ang="0">
                  <a:pos x="12" y="39"/>
                </a:cxn>
                <a:cxn ang="0">
                  <a:pos x="11" y="38"/>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9"/>
                </a:cxn>
                <a:cxn ang="0">
                  <a:pos x="4" y="40"/>
                </a:cxn>
                <a:cxn ang="0">
                  <a:pos x="4" y="41"/>
                </a:cxn>
                <a:cxn ang="0">
                  <a:pos x="4" y="42"/>
                </a:cxn>
                <a:cxn ang="0">
                  <a:pos x="5" y="43"/>
                </a:cxn>
                <a:cxn ang="0">
                  <a:pos x="6" y="45"/>
                </a:cxn>
                <a:cxn ang="0">
                  <a:pos x="7" y="45"/>
                </a:cxn>
                <a:cxn ang="0">
                  <a:pos x="9" y="46"/>
                </a:cxn>
                <a:cxn ang="0">
                  <a:pos x="11" y="46"/>
                </a:cxn>
                <a:cxn ang="0">
                  <a:pos x="15" y="46"/>
                </a:cxn>
              </a:cxnLst>
              <a:rect l="0" t="0" r="r" b="b"/>
              <a:pathLst>
                <a:path w="16" h="47">
                  <a:moveTo>
                    <a:pt x="15" y="46"/>
                  </a:moveTo>
                  <a:lnTo>
                    <a:pt x="15" y="39"/>
                  </a:lnTo>
                  <a:lnTo>
                    <a:pt x="14" y="39"/>
                  </a:lnTo>
                  <a:lnTo>
                    <a:pt x="12" y="39"/>
                  </a:lnTo>
                  <a:lnTo>
                    <a:pt x="11" y="38"/>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9"/>
                  </a:lnTo>
                  <a:lnTo>
                    <a:pt x="4" y="40"/>
                  </a:lnTo>
                  <a:lnTo>
                    <a:pt x="4" y="41"/>
                  </a:lnTo>
                  <a:lnTo>
                    <a:pt x="4" y="42"/>
                  </a:lnTo>
                  <a:lnTo>
                    <a:pt x="5" y="43"/>
                  </a:lnTo>
                  <a:lnTo>
                    <a:pt x="6" y="45"/>
                  </a:lnTo>
                  <a:lnTo>
                    <a:pt x="7" y="45"/>
                  </a:lnTo>
                  <a:lnTo>
                    <a:pt x="9" y="46"/>
                  </a:lnTo>
                  <a:lnTo>
                    <a:pt x="11" y="46"/>
                  </a:lnTo>
                  <a:lnTo>
                    <a:pt x="15"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1" name="Freeform 1651"/>
            <p:cNvSpPr>
              <a:spLocks/>
            </p:cNvSpPr>
            <p:nvPr/>
          </p:nvSpPr>
          <p:spPr bwMode="auto">
            <a:xfrm>
              <a:off x="3027" y="4405"/>
              <a:ext cx="31" cy="38"/>
            </a:xfrm>
            <a:custGeom>
              <a:avLst/>
              <a:gdLst/>
              <a:ahLst/>
              <a:cxnLst>
                <a:cxn ang="0">
                  <a:pos x="20" y="27"/>
                </a:cxn>
                <a:cxn ang="0">
                  <a:pos x="18" y="28"/>
                </a:cxn>
                <a:cxn ang="0">
                  <a:pos x="14" y="29"/>
                </a:cxn>
                <a:cxn ang="0">
                  <a:pos x="10" y="27"/>
                </a:cxn>
                <a:cxn ang="0">
                  <a:pos x="9" y="23"/>
                </a:cxn>
                <a:cxn ang="0">
                  <a:pos x="30" y="21"/>
                </a:cxn>
                <a:cxn ang="0">
                  <a:pos x="30" y="15"/>
                </a:cxn>
                <a:cxn ang="0">
                  <a:pos x="29" y="11"/>
                </a:cxn>
                <a:cxn ang="0">
                  <a:pos x="28" y="8"/>
                </a:cxn>
                <a:cxn ang="0">
                  <a:pos x="16" y="8"/>
                </a:cxn>
                <a:cxn ang="0">
                  <a:pos x="18" y="9"/>
                </a:cxn>
                <a:cxn ang="0">
                  <a:pos x="20" y="10"/>
                </a:cxn>
                <a:cxn ang="0">
                  <a:pos x="22" y="15"/>
                </a:cxn>
                <a:cxn ang="0">
                  <a:pos x="9" y="13"/>
                </a:cxn>
                <a:cxn ang="0">
                  <a:pos x="10" y="10"/>
                </a:cxn>
                <a:cxn ang="0">
                  <a:pos x="12" y="9"/>
                </a:cxn>
                <a:cxn ang="0">
                  <a:pos x="13" y="8"/>
                </a:cxn>
                <a:cxn ang="0">
                  <a:pos x="28" y="8"/>
                </a:cxn>
                <a:cxn ang="0">
                  <a:pos x="24" y="3"/>
                </a:cxn>
                <a:cxn ang="0">
                  <a:pos x="18" y="0"/>
                </a:cxn>
                <a:cxn ang="0">
                  <a:pos x="13" y="0"/>
                </a:cxn>
                <a:cxn ang="0">
                  <a:pos x="8" y="1"/>
                </a:cxn>
                <a:cxn ang="0">
                  <a:pos x="3" y="5"/>
                </a:cxn>
                <a:cxn ang="0">
                  <a:pos x="1" y="9"/>
                </a:cxn>
                <a:cxn ang="0">
                  <a:pos x="0" y="13"/>
                </a:cxn>
                <a:cxn ang="0">
                  <a:pos x="0" y="16"/>
                </a:cxn>
                <a:cxn ang="0">
                  <a:pos x="0" y="21"/>
                </a:cxn>
                <a:cxn ang="0">
                  <a:pos x="0" y="24"/>
                </a:cxn>
                <a:cxn ang="0">
                  <a:pos x="3" y="29"/>
                </a:cxn>
                <a:cxn ang="0">
                  <a:pos x="6" y="34"/>
                </a:cxn>
                <a:cxn ang="0">
                  <a:pos x="12" y="37"/>
                </a:cxn>
                <a:cxn ang="0">
                  <a:pos x="15" y="37"/>
                </a:cxn>
                <a:cxn ang="0">
                  <a:pos x="20" y="36"/>
                </a:cxn>
                <a:cxn ang="0">
                  <a:pos x="24" y="34"/>
                </a:cxn>
                <a:cxn ang="0">
                  <a:pos x="28" y="30"/>
                </a:cxn>
                <a:cxn ang="0">
                  <a:pos x="30" y="25"/>
                </a:cxn>
              </a:cxnLst>
              <a:rect l="0" t="0" r="r" b="b"/>
              <a:pathLst>
                <a:path w="31" h="38">
                  <a:moveTo>
                    <a:pt x="21" y="25"/>
                  </a:moveTo>
                  <a:lnTo>
                    <a:pt x="20" y="27"/>
                  </a:lnTo>
                  <a:lnTo>
                    <a:pt x="19" y="28"/>
                  </a:lnTo>
                  <a:lnTo>
                    <a:pt x="18" y="28"/>
                  </a:lnTo>
                  <a:lnTo>
                    <a:pt x="15" y="29"/>
                  </a:lnTo>
                  <a:lnTo>
                    <a:pt x="14" y="29"/>
                  </a:lnTo>
                  <a:lnTo>
                    <a:pt x="13" y="28"/>
                  </a:lnTo>
                  <a:lnTo>
                    <a:pt x="10" y="27"/>
                  </a:lnTo>
                  <a:lnTo>
                    <a:pt x="9" y="25"/>
                  </a:lnTo>
                  <a:lnTo>
                    <a:pt x="9" y="23"/>
                  </a:lnTo>
                  <a:lnTo>
                    <a:pt x="8" y="21"/>
                  </a:lnTo>
                  <a:lnTo>
                    <a:pt x="30" y="21"/>
                  </a:lnTo>
                  <a:lnTo>
                    <a:pt x="30" y="19"/>
                  </a:lnTo>
                  <a:lnTo>
                    <a:pt x="30" y="15"/>
                  </a:lnTo>
                  <a:lnTo>
                    <a:pt x="30" y="13"/>
                  </a:lnTo>
                  <a:lnTo>
                    <a:pt x="29" y="11"/>
                  </a:lnTo>
                  <a:lnTo>
                    <a:pt x="28" y="9"/>
                  </a:lnTo>
                  <a:lnTo>
                    <a:pt x="28" y="8"/>
                  </a:lnTo>
                  <a:lnTo>
                    <a:pt x="15" y="8"/>
                  </a:lnTo>
                  <a:lnTo>
                    <a:pt x="16" y="8"/>
                  </a:lnTo>
                  <a:lnTo>
                    <a:pt x="18" y="8"/>
                  </a:lnTo>
                  <a:lnTo>
                    <a:pt x="18" y="9"/>
                  </a:lnTo>
                  <a:lnTo>
                    <a:pt x="19" y="9"/>
                  </a:lnTo>
                  <a:lnTo>
                    <a:pt x="20" y="10"/>
                  </a:lnTo>
                  <a:lnTo>
                    <a:pt x="21" y="12"/>
                  </a:lnTo>
                  <a:lnTo>
                    <a:pt x="22" y="15"/>
                  </a:lnTo>
                  <a:lnTo>
                    <a:pt x="8" y="15"/>
                  </a:lnTo>
                  <a:lnTo>
                    <a:pt x="9" y="13"/>
                  </a:lnTo>
                  <a:lnTo>
                    <a:pt x="9" y="12"/>
                  </a:lnTo>
                  <a:lnTo>
                    <a:pt x="10" y="10"/>
                  </a:lnTo>
                  <a:lnTo>
                    <a:pt x="10" y="9"/>
                  </a:lnTo>
                  <a:lnTo>
                    <a:pt x="12" y="9"/>
                  </a:lnTo>
                  <a:lnTo>
                    <a:pt x="13" y="8"/>
                  </a:lnTo>
                  <a:lnTo>
                    <a:pt x="13" y="8"/>
                  </a:lnTo>
                  <a:lnTo>
                    <a:pt x="15" y="8"/>
                  </a:lnTo>
                  <a:lnTo>
                    <a:pt x="28" y="8"/>
                  </a:lnTo>
                  <a:lnTo>
                    <a:pt x="27" y="5"/>
                  </a:lnTo>
                  <a:lnTo>
                    <a:pt x="24" y="3"/>
                  </a:lnTo>
                  <a:lnTo>
                    <a:pt x="22" y="1"/>
                  </a:lnTo>
                  <a:lnTo>
                    <a:pt x="18" y="0"/>
                  </a:lnTo>
                  <a:lnTo>
                    <a:pt x="15" y="0"/>
                  </a:lnTo>
                  <a:lnTo>
                    <a:pt x="13" y="0"/>
                  </a:lnTo>
                  <a:lnTo>
                    <a:pt x="12" y="0"/>
                  </a:lnTo>
                  <a:lnTo>
                    <a:pt x="8" y="1"/>
                  </a:lnTo>
                  <a:lnTo>
                    <a:pt x="6" y="3"/>
                  </a:lnTo>
                  <a:lnTo>
                    <a:pt x="3" y="5"/>
                  </a:lnTo>
                  <a:lnTo>
                    <a:pt x="2" y="8"/>
                  </a:lnTo>
                  <a:lnTo>
                    <a:pt x="1" y="9"/>
                  </a:lnTo>
                  <a:lnTo>
                    <a:pt x="1" y="11"/>
                  </a:lnTo>
                  <a:lnTo>
                    <a:pt x="0" y="13"/>
                  </a:lnTo>
                  <a:lnTo>
                    <a:pt x="0" y="15"/>
                  </a:lnTo>
                  <a:lnTo>
                    <a:pt x="0" y="16"/>
                  </a:lnTo>
                  <a:lnTo>
                    <a:pt x="0" y="18"/>
                  </a:lnTo>
                  <a:lnTo>
                    <a:pt x="0" y="21"/>
                  </a:lnTo>
                  <a:lnTo>
                    <a:pt x="0" y="22"/>
                  </a:lnTo>
                  <a:lnTo>
                    <a:pt x="0" y="24"/>
                  </a:lnTo>
                  <a:lnTo>
                    <a:pt x="1" y="26"/>
                  </a:lnTo>
                  <a:lnTo>
                    <a:pt x="3" y="29"/>
                  </a:lnTo>
                  <a:lnTo>
                    <a:pt x="3" y="32"/>
                  </a:lnTo>
                  <a:lnTo>
                    <a:pt x="6" y="34"/>
                  </a:lnTo>
                  <a:lnTo>
                    <a:pt x="8" y="35"/>
                  </a:lnTo>
                  <a:lnTo>
                    <a:pt x="12" y="37"/>
                  </a:lnTo>
                  <a:lnTo>
                    <a:pt x="13" y="37"/>
                  </a:lnTo>
                  <a:lnTo>
                    <a:pt x="15" y="37"/>
                  </a:lnTo>
                  <a:lnTo>
                    <a:pt x="18" y="37"/>
                  </a:lnTo>
                  <a:lnTo>
                    <a:pt x="20" y="36"/>
                  </a:lnTo>
                  <a:lnTo>
                    <a:pt x="23" y="35"/>
                  </a:lnTo>
                  <a:lnTo>
                    <a:pt x="24"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2" name="Freeform 1652"/>
            <p:cNvSpPr>
              <a:spLocks/>
            </p:cNvSpPr>
            <p:nvPr/>
          </p:nvSpPr>
          <p:spPr bwMode="auto">
            <a:xfrm>
              <a:off x="3070" y="4405"/>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8" y="31"/>
                </a:cxn>
                <a:cxn ang="0">
                  <a:pos x="29" y="28"/>
                </a:cxn>
                <a:cxn ang="0">
                  <a:pos x="29" y="23"/>
                </a:cxn>
                <a:cxn ang="0">
                  <a:pos x="28" y="20"/>
                </a:cxn>
                <a:cxn ang="0">
                  <a:pos x="25" y="17"/>
                </a:cxn>
                <a:cxn ang="0">
                  <a:pos x="18" y="15"/>
                </a:cxn>
                <a:cxn ang="0">
                  <a:pos x="12" y="13"/>
                </a:cxn>
                <a:cxn ang="0">
                  <a:pos x="10" y="11"/>
                </a:cxn>
                <a:cxn ang="0">
                  <a:pos x="10" y="9"/>
                </a:cxn>
                <a:cxn ang="0">
                  <a:pos x="11" y="8"/>
                </a:cxn>
                <a:cxn ang="0">
                  <a:pos x="14" y="7"/>
                </a:cxn>
                <a:cxn ang="0">
                  <a:pos x="17" y="8"/>
                </a:cxn>
                <a:cxn ang="0">
                  <a:pos x="19" y="9"/>
                </a:cxn>
                <a:cxn ang="0">
                  <a:pos x="28" y="12"/>
                </a:cxn>
                <a:cxn ang="0">
                  <a:pos x="27" y="7"/>
                </a:cxn>
                <a:cxn ang="0">
                  <a:pos x="24" y="3"/>
                </a:cxn>
                <a:cxn ang="0">
                  <a:pos x="20" y="1"/>
                </a:cxn>
                <a:cxn ang="0">
                  <a:pos x="14" y="0"/>
                </a:cxn>
                <a:cxn ang="0">
                  <a:pos x="9" y="1"/>
                </a:cxn>
                <a:cxn ang="0">
                  <a:pos x="4" y="3"/>
                </a:cxn>
                <a:cxn ang="0">
                  <a:pos x="2" y="7"/>
                </a:cxn>
                <a:cxn ang="0">
                  <a:pos x="1" y="11"/>
                </a:cxn>
                <a:cxn ang="0">
                  <a:pos x="2" y="15"/>
                </a:cxn>
                <a:cxn ang="0">
                  <a:pos x="3" y="18"/>
                </a:cxn>
                <a:cxn ang="0">
                  <a:pos x="7" y="21"/>
                </a:cxn>
                <a:cxn ang="0">
                  <a:pos x="18" y="23"/>
                </a:cxn>
                <a:cxn ang="0">
                  <a:pos x="21" y="25"/>
                </a:cxn>
                <a:cxn ang="0">
                  <a:pos x="20" y="28"/>
                </a:cxn>
                <a:cxn ang="0">
                  <a:pos x="17" y="29"/>
                </a:cxn>
                <a:cxn ang="0">
                  <a:pos x="14" y="30"/>
                </a:cxn>
                <a:cxn ang="0">
                  <a:pos x="11" y="29"/>
                </a:cxn>
                <a:cxn ang="0">
                  <a:pos x="10" y="28"/>
                </a:cxn>
                <a:cxn ang="0">
                  <a:pos x="9" y="26"/>
                </a:cxn>
                <a:cxn ang="0">
                  <a:pos x="0"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5" y="34"/>
                  </a:lnTo>
                  <a:lnTo>
                    <a:pt x="26" y="34"/>
                  </a:lnTo>
                  <a:lnTo>
                    <a:pt x="27" y="32"/>
                  </a:lnTo>
                  <a:lnTo>
                    <a:pt x="28" y="31"/>
                  </a:lnTo>
                  <a:lnTo>
                    <a:pt x="28" y="30"/>
                  </a:lnTo>
                  <a:lnTo>
                    <a:pt x="29" y="28"/>
                  </a:lnTo>
                  <a:lnTo>
                    <a:pt x="29" y="25"/>
                  </a:lnTo>
                  <a:lnTo>
                    <a:pt x="29" y="23"/>
                  </a:lnTo>
                  <a:lnTo>
                    <a:pt x="29" y="21"/>
                  </a:lnTo>
                  <a:lnTo>
                    <a:pt x="28" y="20"/>
                  </a:lnTo>
                  <a:lnTo>
                    <a:pt x="27" y="18"/>
                  </a:lnTo>
                  <a:lnTo>
                    <a:pt x="25" y="17"/>
                  </a:lnTo>
                  <a:lnTo>
                    <a:pt x="23" y="16"/>
                  </a:lnTo>
                  <a:lnTo>
                    <a:pt x="18" y="15"/>
                  </a:lnTo>
                  <a:lnTo>
                    <a:pt x="14" y="14"/>
                  </a:lnTo>
                  <a:lnTo>
                    <a:pt x="12" y="13"/>
                  </a:lnTo>
                  <a:lnTo>
                    <a:pt x="10" y="12"/>
                  </a:lnTo>
                  <a:lnTo>
                    <a:pt x="10" y="11"/>
                  </a:lnTo>
                  <a:lnTo>
                    <a:pt x="9" y="10"/>
                  </a:lnTo>
                  <a:lnTo>
                    <a:pt x="10" y="9"/>
                  </a:lnTo>
                  <a:lnTo>
                    <a:pt x="10" y="9"/>
                  </a:lnTo>
                  <a:lnTo>
                    <a:pt x="11" y="8"/>
                  </a:lnTo>
                  <a:lnTo>
                    <a:pt x="12" y="8"/>
                  </a:lnTo>
                  <a:lnTo>
                    <a:pt x="14" y="7"/>
                  </a:lnTo>
                  <a:lnTo>
                    <a:pt x="17" y="8"/>
                  </a:lnTo>
                  <a:lnTo>
                    <a:pt x="17" y="8"/>
                  </a:lnTo>
                  <a:lnTo>
                    <a:pt x="18" y="8"/>
                  </a:lnTo>
                  <a:lnTo>
                    <a:pt x="19" y="9"/>
                  </a:lnTo>
                  <a:lnTo>
                    <a:pt x="20" y="12"/>
                  </a:lnTo>
                  <a:lnTo>
                    <a:pt x="28" y="12"/>
                  </a:lnTo>
                  <a:lnTo>
                    <a:pt x="28" y="9"/>
                  </a:lnTo>
                  <a:lnTo>
                    <a:pt x="27" y="7"/>
                  </a:lnTo>
                  <a:lnTo>
                    <a:pt x="26" y="4"/>
                  </a:lnTo>
                  <a:lnTo>
                    <a:pt x="24" y="3"/>
                  </a:lnTo>
                  <a:lnTo>
                    <a:pt x="22" y="2"/>
                  </a:lnTo>
                  <a:lnTo>
                    <a:pt x="20" y="1"/>
                  </a:lnTo>
                  <a:lnTo>
                    <a:pt x="17" y="0"/>
                  </a:lnTo>
                  <a:lnTo>
                    <a:pt x="14" y="0"/>
                  </a:lnTo>
                  <a:lnTo>
                    <a:pt x="11" y="0"/>
                  </a:lnTo>
                  <a:lnTo>
                    <a:pt x="9" y="1"/>
                  </a:lnTo>
                  <a:lnTo>
                    <a:pt x="7" y="2"/>
                  </a:lnTo>
                  <a:lnTo>
                    <a:pt x="4" y="3"/>
                  </a:lnTo>
                  <a:lnTo>
                    <a:pt x="3" y="5"/>
                  </a:lnTo>
                  <a:lnTo>
                    <a:pt x="2" y="7"/>
                  </a:lnTo>
                  <a:lnTo>
                    <a:pt x="1" y="9"/>
                  </a:lnTo>
                  <a:lnTo>
                    <a:pt x="1" y="11"/>
                  </a:lnTo>
                  <a:lnTo>
                    <a:pt x="1" y="14"/>
                  </a:lnTo>
                  <a:lnTo>
                    <a:pt x="2" y="15"/>
                  </a:lnTo>
                  <a:lnTo>
                    <a:pt x="2" y="17"/>
                  </a:lnTo>
                  <a:lnTo>
                    <a:pt x="3" y="18"/>
                  </a:lnTo>
                  <a:lnTo>
                    <a:pt x="5" y="20"/>
                  </a:lnTo>
                  <a:lnTo>
                    <a:pt x="7" y="21"/>
                  </a:lnTo>
                  <a:lnTo>
                    <a:pt x="12" y="22"/>
                  </a:lnTo>
                  <a:lnTo>
                    <a:pt x="18" y="23"/>
                  </a:lnTo>
                  <a:lnTo>
                    <a:pt x="20" y="25"/>
                  </a:lnTo>
                  <a:lnTo>
                    <a:pt x="21" y="25"/>
                  </a:lnTo>
                  <a:lnTo>
                    <a:pt x="21" y="27"/>
                  </a:lnTo>
                  <a:lnTo>
                    <a:pt x="20" y="28"/>
                  </a:lnTo>
                  <a:lnTo>
                    <a:pt x="19" y="28"/>
                  </a:lnTo>
                  <a:lnTo>
                    <a:pt x="17" y="29"/>
                  </a:lnTo>
                  <a:lnTo>
                    <a:pt x="16" y="30"/>
                  </a:lnTo>
                  <a:lnTo>
                    <a:pt x="14" y="30"/>
                  </a:lnTo>
                  <a:lnTo>
                    <a:pt x="12" y="29"/>
                  </a:lnTo>
                  <a:lnTo>
                    <a:pt x="11" y="29"/>
                  </a:lnTo>
                  <a:lnTo>
                    <a:pt x="11" y="28"/>
                  </a:lnTo>
                  <a:lnTo>
                    <a:pt x="10" y="28"/>
                  </a:lnTo>
                  <a:lnTo>
                    <a:pt x="9" y="27"/>
                  </a:lnTo>
                  <a:lnTo>
                    <a:pt x="9" y="26"/>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3" name="Freeform 1653"/>
            <p:cNvSpPr>
              <a:spLocks/>
            </p:cNvSpPr>
            <p:nvPr/>
          </p:nvSpPr>
          <p:spPr bwMode="auto">
            <a:xfrm>
              <a:off x="3148" y="4392"/>
              <a:ext cx="32" cy="51"/>
            </a:xfrm>
            <a:custGeom>
              <a:avLst/>
              <a:gdLst/>
              <a:ahLst/>
              <a:cxnLst>
                <a:cxn ang="0">
                  <a:pos x="23" y="0"/>
                </a:cxn>
                <a:cxn ang="0">
                  <a:pos x="21" y="14"/>
                </a:cxn>
                <a:cxn ang="0">
                  <a:pos x="16" y="12"/>
                </a:cxn>
                <a:cxn ang="0">
                  <a:pos x="10" y="12"/>
                </a:cxn>
                <a:cxn ang="0">
                  <a:pos x="8" y="13"/>
                </a:cxn>
                <a:cxn ang="0">
                  <a:pos x="3" y="17"/>
                </a:cxn>
                <a:cxn ang="0">
                  <a:pos x="2" y="20"/>
                </a:cxn>
                <a:cxn ang="0">
                  <a:pos x="0" y="27"/>
                </a:cxn>
                <a:cxn ang="0">
                  <a:pos x="0" y="31"/>
                </a:cxn>
                <a:cxn ang="0">
                  <a:pos x="0" y="35"/>
                </a:cxn>
                <a:cxn ang="0">
                  <a:pos x="2" y="42"/>
                </a:cxn>
                <a:cxn ang="0">
                  <a:pos x="6" y="46"/>
                </a:cxn>
                <a:cxn ang="0">
                  <a:pos x="10" y="50"/>
                </a:cxn>
                <a:cxn ang="0">
                  <a:pos x="13" y="50"/>
                </a:cxn>
                <a:cxn ang="0">
                  <a:pos x="16" y="50"/>
                </a:cxn>
                <a:cxn ang="0">
                  <a:pos x="18" y="48"/>
                </a:cxn>
                <a:cxn ang="0">
                  <a:pos x="21" y="46"/>
                </a:cxn>
                <a:cxn ang="0">
                  <a:pos x="23" y="48"/>
                </a:cxn>
                <a:cxn ang="0">
                  <a:pos x="31" y="20"/>
                </a:cxn>
                <a:cxn ang="0">
                  <a:pos x="17" y="20"/>
                </a:cxn>
                <a:cxn ang="0">
                  <a:pos x="19" y="21"/>
                </a:cxn>
                <a:cxn ang="0">
                  <a:pos x="22" y="24"/>
                </a:cxn>
                <a:cxn ang="0">
                  <a:pos x="23" y="29"/>
                </a:cxn>
                <a:cxn ang="0">
                  <a:pos x="23" y="33"/>
                </a:cxn>
                <a:cxn ang="0">
                  <a:pos x="22" y="38"/>
                </a:cxn>
                <a:cxn ang="0">
                  <a:pos x="20" y="40"/>
                </a:cxn>
                <a:cxn ang="0">
                  <a:pos x="17" y="41"/>
                </a:cxn>
                <a:cxn ang="0">
                  <a:pos x="14" y="41"/>
                </a:cxn>
                <a:cxn ang="0">
                  <a:pos x="11" y="40"/>
                </a:cxn>
                <a:cxn ang="0">
                  <a:pos x="9" y="38"/>
                </a:cxn>
                <a:cxn ang="0">
                  <a:pos x="8" y="33"/>
                </a:cxn>
                <a:cxn ang="0">
                  <a:pos x="8" y="29"/>
                </a:cxn>
                <a:cxn ang="0">
                  <a:pos x="9" y="24"/>
                </a:cxn>
                <a:cxn ang="0">
                  <a:pos x="11" y="21"/>
                </a:cxn>
                <a:cxn ang="0">
                  <a:pos x="13" y="20"/>
                </a:cxn>
                <a:cxn ang="0">
                  <a:pos x="31" y="20"/>
                </a:cxn>
              </a:cxnLst>
              <a:rect l="0" t="0" r="r" b="b"/>
              <a:pathLst>
                <a:path w="32" h="51">
                  <a:moveTo>
                    <a:pt x="31" y="0"/>
                  </a:moveTo>
                  <a:lnTo>
                    <a:pt x="23" y="0"/>
                  </a:lnTo>
                  <a:lnTo>
                    <a:pt x="23" y="17"/>
                  </a:lnTo>
                  <a:lnTo>
                    <a:pt x="21" y="14"/>
                  </a:lnTo>
                  <a:lnTo>
                    <a:pt x="18" y="13"/>
                  </a:lnTo>
                  <a:lnTo>
                    <a:pt x="16" y="12"/>
                  </a:lnTo>
                  <a:lnTo>
                    <a:pt x="13" y="12"/>
                  </a:lnTo>
                  <a:lnTo>
                    <a:pt x="10" y="12"/>
                  </a:lnTo>
                  <a:lnTo>
                    <a:pt x="9" y="13"/>
                  </a:lnTo>
                  <a:lnTo>
                    <a:pt x="8" y="13"/>
                  </a:lnTo>
                  <a:lnTo>
                    <a:pt x="6" y="14"/>
                  </a:lnTo>
                  <a:lnTo>
                    <a:pt x="3" y="17"/>
                  </a:lnTo>
                  <a:lnTo>
                    <a:pt x="3" y="18"/>
                  </a:lnTo>
                  <a:lnTo>
                    <a:pt x="2" y="20"/>
                  </a:lnTo>
                  <a:lnTo>
                    <a:pt x="1" y="23"/>
                  </a:lnTo>
                  <a:lnTo>
                    <a:pt x="0" y="27"/>
                  </a:lnTo>
                  <a:lnTo>
                    <a:pt x="0" y="29"/>
                  </a:lnTo>
                  <a:lnTo>
                    <a:pt x="0" y="31"/>
                  </a:lnTo>
                  <a:lnTo>
                    <a:pt x="0" y="33"/>
                  </a:lnTo>
                  <a:lnTo>
                    <a:pt x="0" y="35"/>
                  </a:lnTo>
                  <a:lnTo>
                    <a:pt x="1" y="39"/>
                  </a:lnTo>
                  <a:lnTo>
                    <a:pt x="2" y="42"/>
                  </a:lnTo>
                  <a:lnTo>
                    <a:pt x="3" y="45"/>
                  </a:lnTo>
                  <a:lnTo>
                    <a:pt x="6" y="46"/>
                  </a:lnTo>
                  <a:lnTo>
                    <a:pt x="8" y="48"/>
                  </a:lnTo>
                  <a:lnTo>
                    <a:pt x="10" y="50"/>
                  </a:lnTo>
                  <a:lnTo>
                    <a:pt x="12" y="50"/>
                  </a:lnTo>
                  <a:lnTo>
                    <a:pt x="13" y="50"/>
                  </a:lnTo>
                  <a:lnTo>
                    <a:pt x="15" y="50"/>
                  </a:lnTo>
                  <a:lnTo>
                    <a:pt x="16" y="50"/>
                  </a:lnTo>
                  <a:lnTo>
                    <a:pt x="18" y="49"/>
                  </a:lnTo>
                  <a:lnTo>
                    <a:pt x="18" y="48"/>
                  </a:lnTo>
                  <a:lnTo>
                    <a:pt x="19" y="48"/>
                  </a:lnTo>
                  <a:lnTo>
                    <a:pt x="21" y="46"/>
                  </a:lnTo>
                  <a:lnTo>
                    <a:pt x="23" y="44"/>
                  </a:lnTo>
                  <a:lnTo>
                    <a:pt x="23" y="48"/>
                  </a:lnTo>
                  <a:lnTo>
                    <a:pt x="31" y="48"/>
                  </a:lnTo>
                  <a:lnTo>
                    <a:pt x="31" y="20"/>
                  </a:lnTo>
                  <a:lnTo>
                    <a:pt x="15" y="20"/>
                  </a:lnTo>
                  <a:lnTo>
                    <a:pt x="17" y="20"/>
                  </a:lnTo>
                  <a:lnTo>
                    <a:pt x="18" y="21"/>
                  </a:lnTo>
                  <a:lnTo>
                    <a:pt x="19" y="21"/>
                  </a:lnTo>
                  <a:lnTo>
                    <a:pt x="21" y="22"/>
                  </a:lnTo>
                  <a:lnTo>
                    <a:pt x="22" y="24"/>
                  </a:lnTo>
                  <a:lnTo>
                    <a:pt x="23" y="26"/>
                  </a:lnTo>
                  <a:lnTo>
                    <a:pt x="23" y="29"/>
                  </a:lnTo>
                  <a:lnTo>
                    <a:pt x="23" y="30"/>
                  </a:lnTo>
                  <a:lnTo>
                    <a:pt x="23" y="33"/>
                  </a:lnTo>
                  <a:lnTo>
                    <a:pt x="23" y="36"/>
                  </a:lnTo>
                  <a:lnTo>
                    <a:pt x="22" y="38"/>
                  </a:lnTo>
                  <a:lnTo>
                    <a:pt x="21" y="39"/>
                  </a:lnTo>
                  <a:lnTo>
                    <a:pt x="20" y="40"/>
                  </a:lnTo>
                  <a:lnTo>
                    <a:pt x="18" y="41"/>
                  </a:lnTo>
                  <a:lnTo>
                    <a:pt x="17" y="41"/>
                  </a:lnTo>
                  <a:lnTo>
                    <a:pt x="16" y="42"/>
                  </a:lnTo>
                  <a:lnTo>
                    <a:pt x="14" y="41"/>
                  </a:lnTo>
                  <a:lnTo>
                    <a:pt x="13" y="41"/>
                  </a:lnTo>
                  <a:lnTo>
                    <a:pt x="11" y="40"/>
                  </a:lnTo>
                  <a:lnTo>
                    <a:pt x="10" y="39"/>
                  </a:lnTo>
                  <a:lnTo>
                    <a:pt x="9" y="38"/>
                  </a:lnTo>
                  <a:lnTo>
                    <a:pt x="9" y="36"/>
                  </a:lnTo>
                  <a:lnTo>
                    <a:pt x="8" y="33"/>
                  </a:lnTo>
                  <a:lnTo>
                    <a:pt x="8" y="30"/>
                  </a:lnTo>
                  <a:lnTo>
                    <a:pt x="8" y="29"/>
                  </a:lnTo>
                  <a:lnTo>
                    <a:pt x="9" y="26"/>
                  </a:lnTo>
                  <a:lnTo>
                    <a:pt x="9" y="24"/>
                  </a:lnTo>
                  <a:lnTo>
                    <a:pt x="10" y="22"/>
                  </a:lnTo>
                  <a:lnTo>
                    <a:pt x="11" y="21"/>
                  </a:lnTo>
                  <a:lnTo>
                    <a:pt x="13" y="21"/>
                  </a:lnTo>
                  <a:lnTo>
                    <a:pt x="13" y="20"/>
                  </a:lnTo>
                  <a:lnTo>
                    <a:pt x="15" y="20"/>
                  </a:lnTo>
                  <a:lnTo>
                    <a:pt x="31" y="20"/>
                  </a:lnTo>
                  <a:lnTo>
                    <a:pt x="3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4" name="Freeform 1654"/>
            <p:cNvSpPr>
              <a:spLocks/>
            </p:cNvSpPr>
            <p:nvPr/>
          </p:nvSpPr>
          <p:spPr bwMode="auto">
            <a:xfrm>
              <a:off x="3195" y="4405"/>
              <a:ext cx="31" cy="38"/>
            </a:xfrm>
            <a:custGeom>
              <a:avLst/>
              <a:gdLst/>
              <a:ahLst/>
              <a:cxnLst>
                <a:cxn ang="0">
                  <a:pos x="20" y="27"/>
                </a:cxn>
                <a:cxn ang="0">
                  <a:pos x="18" y="28"/>
                </a:cxn>
                <a:cxn ang="0">
                  <a:pos x="14" y="29"/>
                </a:cxn>
                <a:cxn ang="0">
                  <a:pos x="11" y="27"/>
                </a:cxn>
                <a:cxn ang="0">
                  <a:pos x="9" y="23"/>
                </a:cxn>
                <a:cxn ang="0">
                  <a:pos x="30" y="21"/>
                </a:cxn>
                <a:cxn ang="0">
                  <a:pos x="30" y="15"/>
                </a:cxn>
                <a:cxn ang="0">
                  <a:pos x="29" y="11"/>
                </a:cxn>
                <a:cxn ang="0">
                  <a:pos x="28" y="8"/>
                </a:cxn>
                <a:cxn ang="0">
                  <a:pos x="17" y="8"/>
                </a:cxn>
                <a:cxn ang="0">
                  <a:pos x="19" y="9"/>
                </a:cxn>
                <a:cxn ang="0">
                  <a:pos x="20" y="10"/>
                </a:cxn>
                <a:cxn ang="0">
                  <a:pos x="22" y="15"/>
                </a:cxn>
                <a:cxn ang="0">
                  <a:pos x="9" y="13"/>
                </a:cxn>
                <a:cxn ang="0">
                  <a:pos x="10" y="10"/>
                </a:cxn>
                <a:cxn ang="0">
                  <a:pos x="12" y="9"/>
                </a:cxn>
                <a:cxn ang="0">
                  <a:pos x="13" y="8"/>
                </a:cxn>
                <a:cxn ang="0">
                  <a:pos x="28" y="8"/>
                </a:cxn>
                <a:cxn ang="0">
                  <a:pos x="24" y="3"/>
                </a:cxn>
                <a:cxn ang="0">
                  <a:pos x="18" y="0"/>
                </a:cxn>
                <a:cxn ang="0">
                  <a:pos x="13" y="0"/>
                </a:cxn>
                <a:cxn ang="0">
                  <a:pos x="8" y="1"/>
                </a:cxn>
                <a:cxn ang="0">
                  <a:pos x="4" y="5"/>
                </a:cxn>
                <a:cxn ang="0">
                  <a:pos x="2" y="9"/>
                </a:cxn>
                <a:cxn ang="0">
                  <a:pos x="1" y="13"/>
                </a:cxn>
                <a:cxn ang="0">
                  <a:pos x="0" y="16"/>
                </a:cxn>
                <a:cxn ang="0">
                  <a:pos x="0" y="21"/>
                </a:cxn>
                <a:cxn ang="0">
                  <a:pos x="1" y="24"/>
                </a:cxn>
                <a:cxn ang="0">
                  <a:pos x="2" y="29"/>
                </a:cxn>
                <a:cxn ang="0">
                  <a:pos x="6" y="34"/>
                </a:cxn>
                <a:cxn ang="0">
                  <a:pos x="12" y="37"/>
                </a:cxn>
                <a:cxn ang="0">
                  <a:pos x="15" y="37"/>
                </a:cxn>
                <a:cxn ang="0">
                  <a:pos x="20" y="36"/>
                </a:cxn>
                <a:cxn ang="0">
                  <a:pos x="24" y="34"/>
                </a:cxn>
                <a:cxn ang="0">
                  <a:pos x="28" y="30"/>
                </a:cxn>
                <a:cxn ang="0">
                  <a:pos x="30" y="25"/>
                </a:cxn>
              </a:cxnLst>
              <a:rect l="0" t="0" r="r" b="b"/>
              <a:pathLst>
                <a:path w="31" h="38">
                  <a:moveTo>
                    <a:pt x="21" y="25"/>
                  </a:moveTo>
                  <a:lnTo>
                    <a:pt x="20" y="27"/>
                  </a:lnTo>
                  <a:lnTo>
                    <a:pt x="19" y="28"/>
                  </a:lnTo>
                  <a:lnTo>
                    <a:pt x="18" y="28"/>
                  </a:lnTo>
                  <a:lnTo>
                    <a:pt x="16" y="29"/>
                  </a:lnTo>
                  <a:lnTo>
                    <a:pt x="14" y="29"/>
                  </a:lnTo>
                  <a:lnTo>
                    <a:pt x="13" y="28"/>
                  </a:lnTo>
                  <a:lnTo>
                    <a:pt x="11" y="27"/>
                  </a:lnTo>
                  <a:lnTo>
                    <a:pt x="9" y="25"/>
                  </a:lnTo>
                  <a:lnTo>
                    <a:pt x="9" y="23"/>
                  </a:lnTo>
                  <a:lnTo>
                    <a:pt x="8" y="21"/>
                  </a:lnTo>
                  <a:lnTo>
                    <a:pt x="30" y="21"/>
                  </a:lnTo>
                  <a:lnTo>
                    <a:pt x="30" y="19"/>
                  </a:lnTo>
                  <a:lnTo>
                    <a:pt x="30" y="15"/>
                  </a:lnTo>
                  <a:lnTo>
                    <a:pt x="30" y="13"/>
                  </a:lnTo>
                  <a:lnTo>
                    <a:pt x="29" y="11"/>
                  </a:lnTo>
                  <a:lnTo>
                    <a:pt x="29" y="9"/>
                  </a:lnTo>
                  <a:lnTo>
                    <a:pt x="28" y="8"/>
                  </a:lnTo>
                  <a:lnTo>
                    <a:pt x="15" y="8"/>
                  </a:lnTo>
                  <a:lnTo>
                    <a:pt x="17" y="8"/>
                  </a:lnTo>
                  <a:lnTo>
                    <a:pt x="18" y="8"/>
                  </a:lnTo>
                  <a:lnTo>
                    <a:pt x="19" y="9"/>
                  </a:lnTo>
                  <a:lnTo>
                    <a:pt x="20" y="9"/>
                  </a:lnTo>
                  <a:lnTo>
                    <a:pt x="20" y="10"/>
                  </a:lnTo>
                  <a:lnTo>
                    <a:pt x="21" y="12"/>
                  </a:lnTo>
                  <a:lnTo>
                    <a:pt x="22" y="15"/>
                  </a:lnTo>
                  <a:lnTo>
                    <a:pt x="8" y="15"/>
                  </a:lnTo>
                  <a:lnTo>
                    <a:pt x="9" y="13"/>
                  </a:lnTo>
                  <a:lnTo>
                    <a:pt x="9" y="12"/>
                  </a:lnTo>
                  <a:lnTo>
                    <a:pt x="10" y="10"/>
                  </a:lnTo>
                  <a:lnTo>
                    <a:pt x="11" y="9"/>
                  </a:lnTo>
                  <a:lnTo>
                    <a:pt x="12" y="9"/>
                  </a:lnTo>
                  <a:lnTo>
                    <a:pt x="13" y="8"/>
                  </a:lnTo>
                  <a:lnTo>
                    <a:pt x="13" y="8"/>
                  </a:lnTo>
                  <a:lnTo>
                    <a:pt x="15" y="8"/>
                  </a:lnTo>
                  <a:lnTo>
                    <a:pt x="28" y="8"/>
                  </a:lnTo>
                  <a:lnTo>
                    <a:pt x="26" y="5"/>
                  </a:lnTo>
                  <a:lnTo>
                    <a:pt x="24" y="3"/>
                  </a:lnTo>
                  <a:lnTo>
                    <a:pt x="22" y="1"/>
                  </a:lnTo>
                  <a:lnTo>
                    <a:pt x="18" y="0"/>
                  </a:lnTo>
                  <a:lnTo>
                    <a:pt x="15" y="0"/>
                  </a:lnTo>
                  <a:lnTo>
                    <a:pt x="13" y="0"/>
                  </a:lnTo>
                  <a:lnTo>
                    <a:pt x="12" y="0"/>
                  </a:lnTo>
                  <a:lnTo>
                    <a:pt x="8" y="1"/>
                  </a:lnTo>
                  <a:lnTo>
                    <a:pt x="6" y="3"/>
                  </a:lnTo>
                  <a:lnTo>
                    <a:pt x="4" y="5"/>
                  </a:lnTo>
                  <a:lnTo>
                    <a:pt x="2" y="8"/>
                  </a:lnTo>
                  <a:lnTo>
                    <a:pt x="2" y="9"/>
                  </a:lnTo>
                  <a:lnTo>
                    <a:pt x="1" y="11"/>
                  </a:lnTo>
                  <a:lnTo>
                    <a:pt x="1" y="13"/>
                  </a:lnTo>
                  <a:lnTo>
                    <a:pt x="0" y="15"/>
                  </a:lnTo>
                  <a:lnTo>
                    <a:pt x="0" y="16"/>
                  </a:lnTo>
                  <a:lnTo>
                    <a:pt x="0" y="18"/>
                  </a:lnTo>
                  <a:lnTo>
                    <a:pt x="0" y="21"/>
                  </a:lnTo>
                  <a:lnTo>
                    <a:pt x="0" y="22"/>
                  </a:lnTo>
                  <a:lnTo>
                    <a:pt x="1" y="24"/>
                  </a:lnTo>
                  <a:lnTo>
                    <a:pt x="1" y="26"/>
                  </a:lnTo>
                  <a:lnTo>
                    <a:pt x="2" y="29"/>
                  </a:lnTo>
                  <a:lnTo>
                    <a:pt x="4" y="32"/>
                  </a:lnTo>
                  <a:lnTo>
                    <a:pt x="6" y="34"/>
                  </a:lnTo>
                  <a:lnTo>
                    <a:pt x="8" y="35"/>
                  </a:lnTo>
                  <a:lnTo>
                    <a:pt x="12" y="37"/>
                  </a:lnTo>
                  <a:lnTo>
                    <a:pt x="13" y="37"/>
                  </a:lnTo>
                  <a:lnTo>
                    <a:pt x="15" y="37"/>
                  </a:lnTo>
                  <a:lnTo>
                    <a:pt x="18" y="37"/>
                  </a:lnTo>
                  <a:lnTo>
                    <a:pt x="20" y="36"/>
                  </a:lnTo>
                  <a:lnTo>
                    <a:pt x="23" y="35"/>
                  </a:lnTo>
                  <a:lnTo>
                    <a:pt x="24" y="34"/>
                  </a:lnTo>
                  <a:lnTo>
                    <a:pt x="27" y="32"/>
                  </a:lnTo>
                  <a:lnTo>
                    <a:pt x="28" y="30"/>
                  </a:lnTo>
                  <a:lnTo>
                    <a:pt x="29" y="28"/>
                  </a:lnTo>
                  <a:lnTo>
                    <a:pt x="30" y="25"/>
                  </a:lnTo>
                  <a:lnTo>
                    <a:pt x="21"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5" name="Freeform 1655"/>
            <p:cNvSpPr>
              <a:spLocks/>
            </p:cNvSpPr>
            <p:nvPr/>
          </p:nvSpPr>
          <p:spPr bwMode="auto">
            <a:xfrm>
              <a:off x="3273" y="4405"/>
              <a:ext cx="31" cy="38"/>
            </a:xfrm>
            <a:custGeom>
              <a:avLst/>
              <a:gdLst/>
              <a:ahLst/>
              <a:cxnLst>
                <a:cxn ang="0">
                  <a:pos x="0" y="25"/>
                </a:cxn>
                <a:cxn ang="0">
                  <a:pos x="1" y="28"/>
                </a:cxn>
                <a:cxn ang="0">
                  <a:pos x="3" y="32"/>
                </a:cxn>
                <a:cxn ang="0">
                  <a:pos x="6" y="35"/>
                </a:cxn>
                <a:cxn ang="0">
                  <a:pos x="12" y="37"/>
                </a:cxn>
                <a:cxn ang="0">
                  <a:pos x="18" y="37"/>
                </a:cxn>
                <a:cxn ang="0">
                  <a:pos x="23" y="35"/>
                </a:cxn>
                <a:cxn ang="0">
                  <a:pos x="26" y="34"/>
                </a:cxn>
                <a:cxn ang="0">
                  <a:pos x="28" y="31"/>
                </a:cxn>
                <a:cxn ang="0">
                  <a:pos x="29" y="28"/>
                </a:cxn>
                <a:cxn ang="0">
                  <a:pos x="29" y="23"/>
                </a:cxn>
                <a:cxn ang="0">
                  <a:pos x="28" y="20"/>
                </a:cxn>
                <a:cxn ang="0">
                  <a:pos x="26" y="17"/>
                </a:cxn>
                <a:cxn ang="0">
                  <a:pos x="18" y="15"/>
                </a:cxn>
                <a:cxn ang="0">
                  <a:pos x="12" y="13"/>
                </a:cxn>
                <a:cxn ang="0">
                  <a:pos x="10" y="11"/>
                </a:cxn>
                <a:cxn ang="0">
                  <a:pos x="10" y="9"/>
                </a:cxn>
                <a:cxn ang="0">
                  <a:pos x="11" y="8"/>
                </a:cxn>
                <a:cxn ang="0">
                  <a:pos x="14" y="7"/>
                </a:cxn>
                <a:cxn ang="0">
                  <a:pos x="18" y="8"/>
                </a:cxn>
                <a:cxn ang="0">
                  <a:pos x="19" y="9"/>
                </a:cxn>
                <a:cxn ang="0">
                  <a:pos x="20" y="12"/>
                </a:cxn>
                <a:cxn ang="0">
                  <a:pos x="28" y="9"/>
                </a:cxn>
                <a:cxn ang="0">
                  <a:pos x="26" y="4"/>
                </a:cxn>
                <a:cxn ang="0">
                  <a:pos x="23" y="2"/>
                </a:cxn>
                <a:cxn ang="0">
                  <a:pos x="18" y="0"/>
                </a:cxn>
                <a:cxn ang="0">
                  <a:pos x="12" y="0"/>
                </a:cxn>
                <a:cxn ang="0">
                  <a:pos x="7" y="2"/>
                </a:cxn>
                <a:cxn ang="0">
                  <a:pos x="3" y="5"/>
                </a:cxn>
                <a:cxn ang="0">
                  <a:pos x="2" y="9"/>
                </a:cxn>
                <a:cxn ang="0">
                  <a:pos x="2" y="14"/>
                </a:cxn>
                <a:cxn ang="0">
                  <a:pos x="3" y="17"/>
                </a:cxn>
                <a:cxn ang="0">
                  <a:pos x="6" y="20"/>
                </a:cxn>
                <a:cxn ang="0">
                  <a:pos x="13" y="22"/>
                </a:cxn>
                <a:cxn ang="0">
                  <a:pos x="20" y="25"/>
                </a:cxn>
                <a:cxn ang="0">
                  <a:pos x="21" y="27"/>
                </a:cxn>
                <a:cxn ang="0">
                  <a:pos x="20" y="28"/>
                </a:cxn>
                <a:cxn ang="0">
                  <a:pos x="16" y="30"/>
                </a:cxn>
                <a:cxn ang="0">
                  <a:pos x="13" y="29"/>
                </a:cxn>
                <a:cxn ang="0">
                  <a:pos x="11" y="28"/>
                </a:cxn>
                <a:cxn ang="0">
                  <a:pos x="9" y="27"/>
                </a:cxn>
                <a:cxn ang="0">
                  <a:pos x="8" y="25"/>
                </a:cxn>
              </a:cxnLst>
              <a:rect l="0" t="0" r="r" b="b"/>
              <a:pathLst>
                <a:path w="31" h="38">
                  <a:moveTo>
                    <a:pt x="0" y="25"/>
                  </a:moveTo>
                  <a:lnTo>
                    <a:pt x="0" y="25"/>
                  </a:lnTo>
                  <a:lnTo>
                    <a:pt x="1" y="27"/>
                  </a:lnTo>
                  <a:lnTo>
                    <a:pt x="1" y="28"/>
                  </a:lnTo>
                  <a:lnTo>
                    <a:pt x="1" y="30"/>
                  </a:lnTo>
                  <a:lnTo>
                    <a:pt x="3" y="32"/>
                  </a:lnTo>
                  <a:lnTo>
                    <a:pt x="4" y="34"/>
                  </a:lnTo>
                  <a:lnTo>
                    <a:pt x="6" y="35"/>
                  </a:lnTo>
                  <a:lnTo>
                    <a:pt x="8" y="36"/>
                  </a:lnTo>
                  <a:lnTo>
                    <a:pt x="12" y="37"/>
                  </a:lnTo>
                  <a:lnTo>
                    <a:pt x="14" y="37"/>
                  </a:lnTo>
                  <a:lnTo>
                    <a:pt x="18" y="37"/>
                  </a:lnTo>
                  <a:lnTo>
                    <a:pt x="21" y="36"/>
                  </a:lnTo>
                  <a:lnTo>
                    <a:pt x="23" y="35"/>
                  </a:lnTo>
                  <a:lnTo>
                    <a:pt x="25" y="34"/>
                  </a:lnTo>
                  <a:lnTo>
                    <a:pt x="26" y="34"/>
                  </a:lnTo>
                  <a:lnTo>
                    <a:pt x="28" y="32"/>
                  </a:lnTo>
                  <a:lnTo>
                    <a:pt x="28" y="31"/>
                  </a:lnTo>
                  <a:lnTo>
                    <a:pt x="28" y="30"/>
                  </a:lnTo>
                  <a:lnTo>
                    <a:pt x="29" y="28"/>
                  </a:lnTo>
                  <a:lnTo>
                    <a:pt x="30" y="25"/>
                  </a:lnTo>
                  <a:lnTo>
                    <a:pt x="29" y="23"/>
                  </a:lnTo>
                  <a:lnTo>
                    <a:pt x="29" y="21"/>
                  </a:lnTo>
                  <a:lnTo>
                    <a:pt x="28" y="20"/>
                  </a:lnTo>
                  <a:lnTo>
                    <a:pt x="27" y="18"/>
                  </a:lnTo>
                  <a:lnTo>
                    <a:pt x="26" y="17"/>
                  </a:lnTo>
                  <a:lnTo>
                    <a:pt x="23" y="16"/>
                  </a:lnTo>
                  <a:lnTo>
                    <a:pt x="18" y="15"/>
                  </a:lnTo>
                  <a:lnTo>
                    <a:pt x="14" y="14"/>
                  </a:lnTo>
                  <a:lnTo>
                    <a:pt x="12" y="13"/>
                  </a:lnTo>
                  <a:lnTo>
                    <a:pt x="10" y="12"/>
                  </a:lnTo>
                  <a:lnTo>
                    <a:pt x="10" y="11"/>
                  </a:lnTo>
                  <a:lnTo>
                    <a:pt x="10" y="10"/>
                  </a:lnTo>
                  <a:lnTo>
                    <a:pt x="10" y="9"/>
                  </a:lnTo>
                  <a:lnTo>
                    <a:pt x="10" y="9"/>
                  </a:lnTo>
                  <a:lnTo>
                    <a:pt x="11" y="8"/>
                  </a:lnTo>
                  <a:lnTo>
                    <a:pt x="13" y="8"/>
                  </a:lnTo>
                  <a:lnTo>
                    <a:pt x="14" y="7"/>
                  </a:lnTo>
                  <a:lnTo>
                    <a:pt x="17" y="8"/>
                  </a:lnTo>
                  <a:lnTo>
                    <a:pt x="18" y="8"/>
                  </a:lnTo>
                  <a:lnTo>
                    <a:pt x="18" y="8"/>
                  </a:lnTo>
                  <a:lnTo>
                    <a:pt x="19" y="9"/>
                  </a:lnTo>
                  <a:lnTo>
                    <a:pt x="20" y="9"/>
                  </a:lnTo>
                  <a:lnTo>
                    <a:pt x="20" y="12"/>
                  </a:lnTo>
                  <a:lnTo>
                    <a:pt x="28" y="12"/>
                  </a:lnTo>
                  <a:lnTo>
                    <a:pt x="28" y="9"/>
                  </a:lnTo>
                  <a:lnTo>
                    <a:pt x="28" y="7"/>
                  </a:lnTo>
                  <a:lnTo>
                    <a:pt x="26" y="4"/>
                  </a:lnTo>
                  <a:lnTo>
                    <a:pt x="25" y="3"/>
                  </a:lnTo>
                  <a:lnTo>
                    <a:pt x="23" y="2"/>
                  </a:lnTo>
                  <a:lnTo>
                    <a:pt x="20" y="1"/>
                  </a:lnTo>
                  <a:lnTo>
                    <a:pt x="18" y="0"/>
                  </a:lnTo>
                  <a:lnTo>
                    <a:pt x="14" y="0"/>
                  </a:lnTo>
                  <a:lnTo>
                    <a:pt x="12" y="0"/>
                  </a:lnTo>
                  <a:lnTo>
                    <a:pt x="8" y="1"/>
                  </a:lnTo>
                  <a:lnTo>
                    <a:pt x="7" y="2"/>
                  </a:lnTo>
                  <a:lnTo>
                    <a:pt x="5" y="3"/>
                  </a:lnTo>
                  <a:lnTo>
                    <a:pt x="3" y="5"/>
                  </a:lnTo>
                  <a:lnTo>
                    <a:pt x="2" y="7"/>
                  </a:lnTo>
                  <a:lnTo>
                    <a:pt x="2" y="9"/>
                  </a:lnTo>
                  <a:lnTo>
                    <a:pt x="1" y="11"/>
                  </a:lnTo>
                  <a:lnTo>
                    <a:pt x="2" y="14"/>
                  </a:lnTo>
                  <a:lnTo>
                    <a:pt x="2" y="15"/>
                  </a:lnTo>
                  <a:lnTo>
                    <a:pt x="3" y="17"/>
                  </a:lnTo>
                  <a:lnTo>
                    <a:pt x="4" y="18"/>
                  </a:lnTo>
                  <a:lnTo>
                    <a:pt x="6" y="20"/>
                  </a:lnTo>
                  <a:lnTo>
                    <a:pt x="8" y="21"/>
                  </a:lnTo>
                  <a:lnTo>
                    <a:pt x="13" y="22"/>
                  </a:lnTo>
                  <a:lnTo>
                    <a:pt x="19" y="23"/>
                  </a:lnTo>
                  <a:lnTo>
                    <a:pt x="20" y="25"/>
                  </a:lnTo>
                  <a:lnTo>
                    <a:pt x="21" y="25"/>
                  </a:lnTo>
                  <a:lnTo>
                    <a:pt x="21" y="27"/>
                  </a:lnTo>
                  <a:lnTo>
                    <a:pt x="21" y="28"/>
                  </a:lnTo>
                  <a:lnTo>
                    <a:pt x="20" y="28"/>
                  </a:lnTo>
                  <a:lnTo>
                    <a:pt x="18" y="29"/>
                  </a:lnTo>
                  <a:lnTo>
                    <a:pt x="16" y="30"/>
                  </a:lnTo>
                  <a:lnTo>
                    <a:pt x="14" y="30"/>
                  </a:lnTo>
                  <a:lnTo>
                    <a:pt x="13" y="29"/>
                  </a:lnTo>
                  <a:lnTo>
                    <a:pt x="12" y="29"/>
                  </a:lnTo>
                  <a:lnTo>
                    <a:pt x="11" y="28"/>
                  </a:lnTo>
                  <a:lnTo>
                    <a:pt x="10" y="28"/>
                  </a:lnTo>
                  <a:lnTo>
                    <a:pt x="9" y="27"/>
                  </a:lnTo>
                  <a:lnTo>
                    <a:pt x="9"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6" name="Freeform 1656"/>
            <p:cNvSpPr>
              <a:spLocks/>
            </p:cNvSpPr>
            <p:nvPr/>
          </p:nvSpPr>
          <p:spPr bwMode="auto">
            <a:xfrm>
              <a:off x="3314" y="4395"/>
              <a:ext cx="16" cy="47"/>
            </a:xfrm>
            <a:custGeom>
              <a:avLst/>
              <a:gdLst/>
              <a:ahLst/>
              <a:cxnLst>
                <a:cxn ang="0">
                  <a:pos x="15" y="46"/>
                </a:cxn>
                <a:cxn ang="0">
                  <a:pos x="15" y="39"/>
                </a:cxn>
                <a:cxn ang="0">
                  <a:pos x="13" y="39"/>
                </a:cxn>
                <a:cxn ang="0">
                  <a:pos x="12" y="39"/>
                </a:cxn>
                <a:cxn ang="0">
                  <a:pos x="11" y="38"/>
                </a:cxn>
                <a:cxn ang="0">
                  <a:pos x="11" y="38"/>
                </a:cxn>
                <a:cxn ang="0">
                  <a:pos x="11" y="36"/>
                </a:cxn>
                <a:cxn ang="0">
                  <a:pos x="11" y="17"/>
                </a:cxn>
                <a:cxn ang="0">
                  <a:pos x="15" y="17"/>
                </a:cxn>
                <a:cxn ang="0">
                  <a:pos x="15" y="10"/>
                </a:cxn>
                <a:cxn ang="0">
                  <a:pos x="11" y="10"/>
                </a:cxn>
                <a:cxn ang="0">
                  <a:pos x="11" y="0"/>
                </a:cxn>
                <a:cxn ang="0">
                  <a:pos x="4" y="0"/>
                </a:cxn>
                <a:cxn ang="0">
                  <a:pos x="4" y="10"/>
                </a:cxn>
                <a:cxn ang="0">
                  <a:pos x="0" y="10"/>
                </a:cxn>
                <a:cxn ang="0">
                  <a:pos x="0" y="17"/>
                </a:cxn>
                <a:cxn ang="0">
                  <a:pos x="4" y="17"/>
                </a:cxn>
                <a:cxn ang="0">
                  <a:pos x="4" y="36"/>
                </a:cxn>
                <a:cxn ang="0">
                  <a:pos x="4" y="39"/>
                </a:cxn>
                <a:cxn ang="0">
                  <a:pos x="4" y="40"/>
                </a:cxn>
                <a:cxn ang="0">
                  <a:pos x="4" y="41"/>
                </a:cxn>
                <a:cxn ang="0">
                  <a:pos x="4" y="42"/>
                </a:cxn>
                <a:cxn ang="0">
                  <a:pos x="4" y="43"/>
                </a:cxn>
                <a:cxn ang="0">
                  <a:pos x="6" y="45"/>
                </a:cxn>
                <a:cxn ang="0">
                  <a:pos x="7" y="45"/>
                </a:cxn>
                <a:cxn ang="0">
                  <a:pos x="9" y="46"/>
                </a:cxn>
                <a:cxn ang="0">
                  <a:pos x="11" y="46"/>
                </a:cxn>
                <a:cxn ang="0">
                  <a:pos x="15" y="46"/>
                </a:cxn>
              </a:cxnLst>
              <a:rect l="0" t="0" r="r" b="b"/>
              <a:pathLst>
                <a:path w="16" h="47">
                  <a:moveTo>
                    <a:pt x="15" y="46"/>
                  </a:moveTo>
                  <a:lnTo>
                    <a:pt x="15" y="39"/>
                  </a:lnTo>
                  <a:lnTo>
                    <a:pt x="13" y="39"/>
                  </a:lnTo>
                  <a:lnTo>
                    <a:pt x="12" y="39"/>
                  </a:lnTo>
                  <a:lnTo>
                    <a:pt x="11" y="38"/>
                  </a:lnTo>
                  <a:lnTo>
                    <a:pt x="11" y="38"/>
                  </a:lnTo>
                  <a:lnTo>
                    <a:pt x="11" y="36"/>
                  </a:lnTo>
                  <a:lnTo>
                    <a:pt x="11" y="17"/>
                  </a:lnTo>
                  <a:lnTo>
                    <a:pt x="15" y="17"/>
                  </a:lnTo>
                  <a:lnTo>
                    <a:pt x="15" y="10"/>
                  </a:lnTo>
                  <a:lnTo>
                    <a:pt x="11" y="10"/>
                  </a:lnTo>
                  <a:lnTo>
                    <a:pt x="11" y="0"/>
                  </a:lnTo>
                  <a:lnTo>
                    <a:pt x="4" y="0"/>
                  </a:lnTo>
                  <a:lnTo>
                    <a:pt x="4" y="10"/>
                  </a:lnTo>
                  <a:lnTo>
                    <a:pt x="0" y="10"/>
                  </a:lnTo>
                  <a:lnTo>
                    <a:pt x="0" y="17"/>
                  </a:lnTo>
                  <a:lnTo>
                    <a:pt x="4" y="17"/>
                  </a:lnTo>
                  <a:lnTo>
                    <a:pt x="4" y="36"/>
                  </a:lnTo>
                  <a:lnTo>
                    <a:pt x="4" y="39"/>
                  </a:lnTo>
                  <a:lnTo>
                    <a:pt x="4" y="40"/>
                  </a:lnTo>
                  <a:lnTo>
                    <a:pt x="4" y="41"/>
                  </a:lnTo>
                  <a:lnTo>
                    <a:pt x="4" y="42"/>
                  </a:lnTo>
                  <a:lnTo>
                    <a:pt x="4" y="43"/>
                  </a:lnTo>
                  <a:lnTo>
                    <a:pt x="6" y="45"/>
                  </a:lnTo>
                  <a:lnTo>
                    <a:pt x="7" y="45"/>
                  </a:lnTo>
                  <a:lnTo>
                    <a:pt x="9" y="46"/>
                  </a:lnTo>
                  <a:lnTo>
                    <a:pt x="11" y="46"/>
                  </a:lnTo>
                  <a:lnTo>
                    <a:pt x="15"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7" name="Freeform 1657"/>
            <p:cNvSpPr>
              <a:spLocks/>
            </p:cNvSpPr>
            <p:nvPr/>
          </p:nvSpPr>
          <p:spPr bwMode="auto">
            <a:xfrm>
              <a:off x="3341" y="4405"/>
              <a:ext cx="35" cy="38"/>
            </a:xfrm>
            <a:custGeom>
              <a:avLst/>
              <a:gdLst/>
              <a:ahLst/>
              <a:cxnLst>
                <a:cxn ang="0">
                  <a:pos x="0" y="21"/>
                </a:cxn>
                <a:cxn ang="0">
                  <a:pos x="1" y="27"/>
                </a:cxn>
                <a:cxn ang="0">
                  <a:pos x="3" y="31"/>
                </a:cxn>
                <a:cxn ang="0">
                  <a:pos x="7" y="34"/>
                </a:cxn>
                <a:cxn ang="0">
                  <a:pos x="13" y="37"/>
                </a:cxn>
                <a:cxn ang="0">
                  <a:pos x="17" y="37"/>
                </a:cxn>
                <a:cxn ang="0">
                  <a:pos x="20" y="37"/>
                </a:cxn>
                <a:cxn ang="0">
                  <a:pos x="27" y="34"/>
                </a:cxn>
                <a:cxn ang="0">
                  <a:pos x="29" y="32"/>
                </a:cxn>
                <a:cxn ang="0">
                  <a:pos x="32" y="27"/>
                </a:cxn>
                <a:cxn ang="0">
                  <a:pos x="33" y="21"/>
                </a:cxn>
                <a:cxn ang="0">
                  <a:pos x="33" y="15"/>
                </a:cxn>
                <a:cxn ang="0">
                  <a:pos x="31" y="8"/>
                </a:cxn>
                <a:cxn ang="0">
                  <a:pos x="19" y="8"/>
                </a:cxn>
                <a:cxn ang="0">
                  <a:pos x="21" y="9"/>
                </a:cxn>
                <a:cxn ang="0">
                  <a:pos x="23" y="12"/>
                </a:cxn>
                <a:cxn ang="0">
                  <a:pos x="25" y="16"/>
                </a:cxn>
                <a:cxn ang="0">
                  <a:pos x="25" y="22"/>
                </a:cxn>
                <a:cxn ang="0">
                  <a:pos x="23" y="25"/>
                </a:cxn>
                <a:cxn ang="0">
                  <a:pos x="21" y="28"/>
                </a:cxn>
                <a:cxn ang="0">
                  <a:pos x="19" y="29"/>
                </a:cxn>
                <a:cxn ang="0">
                  <a:pos x="15" y="29"/>
                </a:cxn>
                <a:cxn ang="0">
                  <a:pos x="12" y="28"/>
                </a:cxn>
                <a:cxn ang="0">
                  <a:pos x="10" y="25"/>
                </a:cxn>
                <a:cxn ang="0">
                  <a:pos x="9" y="22"/>
                </a:cxn>
                <a:cxn ang="0">
                  <a:pos x="9" y="16"/>
                </a:cxn>
                <a:cxn ang="0">
                  <a:pos x="10" y="12"/>
                </a:cxn>
                <a:cxn ang="0">
                  <a:pos x="12" y="9"/>
                </a:cxn>
                <a:cxn ang="0">
                  <a:pos x="15" y="8"/>
                </a:cxn>
                <a:cxn ang="0">
                  <a:pos x="31" y="8"/>
                </a:cxn>
                <a:cxn ang="0">
                  <a:pos x="29" y="5"/>
                </a:cxn>
                <a:cxn ang="0">
                  <a:pos x="27" y="3"/>
                </a:cxn>
                <a:cxn ang="0">
                  <a:pos x="20" y="0"/>
                </a:cxn>
                <a:cxn ang="0">
                  <a:pos x="15" y="0"/>
                </a:cxn>
                <a:cxn ang="0">
                  <a:pos x="9" y="1"/>
                </a:cxn>
                <a:cxn ang="0">
                  <a:pos x="6" y="3"/>
                </a:cxn>
                <a:cxn ang="0">
                  <a:pos x="3" y="6"/>
                </a:cxn>
                <a:cxn ang="0">
                  <a:pos x="1" y="11"/>
                </a:cxn>
                <a:cxn ang="0">
                  <a:pos x="0" y="16"/>
                </a:cxn>
              </a:cxnLst>
              <a:rect l="0" t="0" r="r" b="b"/>
              <a:pathLst>
                <a:path w="35" h="38">
                  <a:moveTo>
                    <a:pt x="0" y="18"/>
                  </a:moveTo>
                  <a:lnTo>
                    <a:pt x="0" y="21"/>
                  </a:lnTo>
                  <a:lnTo>
                    <a:pt x="0" y="22"/>
                  </a:lnTo>
                  <a:lnTo>
                    <a:pt x="1" y="27"/>
                  </a:lnTo>
                  <a:lnTo>
                    <a:pt x="3" y="29"/>
                  </a:lnTo>
                  <a:lnTo>
                    <a:pt x="3" y="31"/>
                  </a:lnTo>
                  <a:lnTo>
                    <a:pt x="4" y="32"/>
                  </a:lnTo>
                  <a:lnTo>
                    <a:pt x="7" y="34"/>
                  </a:lnTo>
                  <a:lnTo>
                    <a:pt x="9" y="35"/>
                  </a:lnTo>
                  <a:lnTo>
                    <a:pt x="13" y="37"/>
                  </a:lnTo>
                  <a:lnTo>
                    <a:pt x="15" y="37"/>
                  </a:lnTo>
                  <a:lnTo>
                    <a:pt x="17" y="37"/>
                  </a:lnTo>
                  <a:lnTo>
                    <a:pt x="19" y="37"/>
                  </a:lnTo>
                  <a:lnTo>
                    <a:pt x="20" y="37"/>
                  </a:lnTo>
                  <a:lnTo>
                    <a:pt x="24" y="35"/>
                  </a:lnTo>
                  <a:lnTo>
                    <a:pt x="27" y="34"/>
                  </a:lnTo>
                  <a:lnTo>
                    <a:pt x="28" y="34"/>
                  </a:lnTo>
                  <a:lnTo>
                    <a:pt x="29" y="32"/>
                  </a:lnTo>
                  <a:lnTo>
                    <a:pt x="31" y="29"/>
                  </a:lnTo>
                  <a:lnTo>
                    <a:pt x="32" y="27"/>
                  </a:lnTo>
                  <a:lnTo>
                    <a:pt x="33" y="22"/>
                  </a:lnTo>
                  <a:lnTo>
                    <a:pt x="33" y="21"/>
                  </a:lnTo>
                  <a:lnTo>
                    <a:pt x="34" y="18"/>
                  </a:lnTo>
                  <a:lnTo>
                    <a:pt x="33" y="15"/>
                  </a:lnTo>
                  <a:lnTo>
                    <a:pt x="32" y="11"/>
                  </a:lnTo>
                  <a:lnTo>
                    <a:pt x="31" y="8"/>
                  </a:lnTo>
                  <a:lnTo>
                    <a:pt x="17" y="8"/>
                  </a:lnTo>
                  <a:lnTo>
                    <a:pt x="19" y="8"/>
                  </a:lnTo>
                  <a:lnTo>
                    <a:pt x="20" y="9"/>
                  </a:lnTo>
                  <a:lnTo>
                    <a:pt x="21" y="9"/>
                  </a:lnTo>
                  <a:lnTo>
                    <a:pt x="22" y="10"/>
                  </a:lnTo>
                  <a:lnTo>
                    <a:pt x="23" y="12"/>
                  </a:lnTo>
                  <a:lnTo>
                    <a:pt x="24" y="14"/>
                  </a:lnTo>
                  <a:lnTo>
                    <a:pt x="25" y="16"/>
                  </a:lnTo>
                  <a:lnTo>
                    <a:pt x="25" y="19"/>
                  </a:lnTo>
                  <a:lnTo>
                    <a:pt x="25" y="22"/>
                  </a:lnTo>
                  <a:lnTo>
                    <a:pt x="24" y="23"/>
                  </a:lnTo>
                  <a:lnTo>
                    <a:pt x="23" y="25"/>
                  </a:lnTo>
                  <a:lnTo>
                    <a:pt x="22" y="27"/>
                  </a:lnTo>
                  <a:lnTo>
                    <a:pt x="21" y="28"/>
                  </a:lnTo>
                  <a:lnTo>
                    <a:pt x="20" y="28"/>
                  </a:lnTo>
                  <a:lnTo>
                    <a:pt x="19" y="29"/>
                  </a:lnTo>
                  <a:lnTo>
                    <a:pt x="17" y="29"/>
                  </a:lnTo>
                  <a:lnTo>
                    <a:pt x="15" y="29"/>
                  </a:lnTo>
                  <a:lnTo>
                    <a:pt x="14" y="28"/>
                  </a:lnTo>
                  <a:lnTo>
                    <a:pt x="12" y="28"/>
                  </a:lnTo>
                  <a:lnTo>
                    <a:pt x="11" y="27"/>
                  </a:lnTo>
                  <a:lnTo>
                    <a:pt x="10" y="25"/>
                  </a:lnTo>
                  <a:lnTo>
                    <a:pt x="9" y="23"/>
                  </a:lnTo>
                  <a:lnTo>
                    <a:pt x="9" y="22"/>
                  </a:lnTo>
                  <a:lnTo>
                    <a:pt x="9" y="19"/>
                  </a:lnTo>
                  <a:lnTo>
                    <a:pt x="9" y="16"/>
                  </a:lnTo>
                  <a:lnTo>
                    <a:pt x="9" y="14"/>
                  </a:lnTo>
                  <a:lnTo>
                    <a:pt x="10" y="12"/>
                  </a:lnTo>
                  <a:lnTo>
                    <a:pt x="11" y="10"/>
                  </a:lnTo>
                  <a:lnTo>
                    <a:pt x="12" y="9"/>
                  </a:lnTo>
                  <a:lnTo>
                    <a:pt x="14" y="9"/>
                  </a:lnTo>
                  <a:lnTo>
                    <a:pt x="15" y="8"/>
                  </a:lnTo>
                  <a:lnTo>
                    <a:pt x="17" y="8"/>
                  </a:lnTo>
                  <a:lnTo>
                    <a:pt x="31" y="8"/>
                  </a:lnTo>
                  <a:lnTo>
                    <a:pt x="31" y="8"/>
                  </a:lnTo>
                  <a:lnTo>
                    <a:pt x="29" y="5"/>
                  </a:lnTo>
                  <a:lnTo>
                    <a:pt x="28" y="3"/>
                  </a:lnTo>
                  <a:lnTo>
                    <a:pt x="27" y="3"/>
                  </a:lnTo>
                  <a:lnTo>
                    <a:pt x="24" y="1"/>
                  </a:lnTo>
                  <a:lnTo>
                    <a:pt x="20" y="0"/>
                  </a:lnTo>
                  <a:lnTo>
                    <a:pt x="17" y="0"/>
                  </a:lnTo>
                  <a:lnTo>
                    <a:pt x="15" y="0"/>
                  </a:lnTo>
                  <a:lnTo>
                    <a:pt x="13" y="0"/>
                  </a:lnTo>
                  <a:lnTo>
                    <a:pt x="9" y="1"/>
                  </a:lnTo>
                  <a:lnTo>
                    <a:pt x="7" y="3"/>
                  </a:lnTo>
                  <a:lnTo>
                    <a:pt x="6" y="3"/>
                  </a:lnTo>
                  <a:lnTo>
                    <a:pt x="4" y="5"/>
                  </a:lnTo>
                  <a:lnTo>
                    <a:pt x="3" y="6"/>
                  </a:lnTo>
                  <a:lnTo>
                    <a:pt x="3" y="8"/>
                  </a:lnTo>
                  <a:lnTo>
                    <a:pt x="1" y="11"/>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8" name="Freeform 1658"/>
            <p:cNvSpPr>
              <a:spLocks/>
            </p:cNvSpPr>
            <p:nvPr/>
          </p:nvSpPr>
          <p:spPr bwMode="auto">
            <a:xfrm>
              <a:off x="3388" y="4405"/>
              <a:ext cx="30" cy="38"/>
            </a:xfrm>
            <a:custGeom>
              <a:avLst/>
              <a:gdLst/>
              <a:ahLst/>
              <a:cxnLst>
                <a:cxn ang="0">
                  <a:pos x="20" y="25"/>
                </a:cxn>
                <a:cxn ang="0">
                  <a:pos x="19" y="28"/>
                </a:cxn>
                <a:cxn ang="0">
                  <a:pos x="15" y="29"/>
                </a:cxn>
                <a:cxn ang="0">
                  <a:pos x="12" y="28"/>
                </a:cxn>
                <a:cxn ang="0">
                  <a:pos x="10" y="27"/>
                </a:cxn>
                <a:cxn ang="0">
                  <a:pos x="9" y="23"/>
                </a:cxn>
                <a:cxn ang="0">
                  <a:pos x="9" y="19"/>
                </a:cxn>
                <a:cxn ang="0">
                  <a:pos x="9" y="14"/>
                </a:cxn>
                <a:cxn ang="0">
                  <a:pos x="10" y="10"/>
                </a:cxn>
                <a:cxn ang="0">
                  <a:pos x="12" y="9"/>
                </a:cxn>
                <a:cxn ang="0">
                  <a:pos x="15" y="8"/>
                </a:cxn>
                <a:cxn ang="0">
                  <a:pos x="19" y="9"/>
                </a:cxn>
                <a:cxn ang="0">
                  <a:pos x="21" y="14"/>
                </a:cxn>
                <a:cxn ang="0">
                  <a:pos x="29" y="10"/>
                </a:cxn>
                <a:cxn ang="0">
                  <a:pos x="27" y="6"/>
                </a:cxn>
                <a:cxn ang="0">
                  <a:pos x="23" y="2"/>
                </a:cxn>
                <a:cxn ang="0">
                  <a:pos x="18" y="0"/>
                </a:cxn>
                <a:cxn ang="0">
                  <a:pos x="12" y="0"/>
                </a:cxn>
                <a:cxn ang="0">
                  <a:pos x="6" y="3"/>
                </a:cxn>
                <a:cxn ang="0">
                  <a:pos x="2" y="8"/>
                </a:cxn>
                <a:cxn ang="0">
                  <a:pos x="1" y="11"/>
                </a:cxn>
                <a:cxn ang="0">
                  <a:pos x="0" y="15"/>
                </a:cxn>
                <a:cxn ang="0">
                  <a:pos x="0" y="18"/>
                </a:cxn>
                <a:cxn ang="0">
                  <a:pos x="0" y="22"/>
                </a:cxn>
                <a:cxn ang="0">
                  <a:pos x="2" y="29"/>
                </a:cxn>
                <a:cxn ang="0">
                  <a:pos x="6" y="34"/>
                </a:cxn>
                <a:cxn ang="0">
                  <a:pos x="10" y="36"/>
                </a:cxn>
                <a:cxn ang="0">
                  <a:pos x="13" y="37"/>
                </a:cxn>
                <a:cxn ang="0">
                  <a:pos x="17" y="37"/>
                </a:cxn>
                <a:cxn ang="0">
                  <a:pos x="22" y="34"/>
                </a:cxn>
                <a:cxn ang="0">
                  <a:pos x="27" y="31"/>
                </a:cxn>
                <a:cxn ang="0">
                  <a:pos x="29" y="26"/>
                </a:cxn>
                <a:cxn ang="0">
                  <a:pos x="21" y="23"/>
                </a:cxn>
              </a:cxnLst>
              <a:rect l="0" t="0" r="r" b="b"/>
              <a:pathLst>
                <a:path w="30" h="38">
                  <a:moveTo>
                    <a:pt x="21" y="23"/>
                  </a:moveTo>
                  <a:lnTo>
                    <a:pt x="20" y="25"/>
                  </a:lnTo>
                  <a:lnTo>
                    <a:pt x="19" y="27"/>
                  </a:lnTo>
                  <a:lnTo>
                    <a:pt x="19" y="28"/>
                  </a:lnTo>
                  <a:lnTo>
                    <a:pt x="17" y="28"/>
                  </a:lnTo>
                  <a:lnTo>
                    <a:pt x="15" y="29"/>
                  </a:lnTo>
                  <a:lnTo>
                    <a:pt x="13" y="28"/>
                  </a:lnTo>
                  <a:lnTo>
                    <a:pt x="12" y="28"/>
                  </a:lnTo>
                  <a:lnTo>
                    <a:pt x="11" y="28"/>
                  </a:lnTo>
                  <a:lnTo>
                    <a:pt x="10" y="27"/>
                  </a:lnTo>
                  <a:lnTo>
                    <a:pt x="10" y="25"/>
                  </a:lnTo>
                  <a:lnTo>
                    <a:pt x="9" y="23"/>
                  </a:lnTo>
                  <a:lnTo>
                    <a:pt x="9" y="22"/>
                  </a:lnTo>
                  <a:lnTo>
                    <a:pt x="9" y="19"/>
                  </a:lnTo>
                  <a:lnTo>
                    <a:pt x="9" y="16"/>
                  </a:lnTo>
                  <a:lnTo>
                    <a:pt x="9" y="14"/>
                  </a:lnTo>
                  <a:lnTo>
                    <a:pt x="10" y="12"/>
                  </a:lnTo>
                  <a:lnTo>
                    <a:pt x="10" y="10"/>
                  </a:lnTo>
                  <a:lnTo>
                    <a:pt x="11" y="9"/>
                  </a:lnTo>
                  <a:lnTo>
                    <a:pt x="12" y="9"/>
                  </a:lnTo>
                  <a:lnTo>
                    <a:pt x="13" y="8"/>
                  </a:lnTo>
                  <a:lnTo>
                    <a:pt x="15" y="8"/>
                  </a:lnTo>
                  <a:lnTo>
                    <a:pt x="17" y="8"/>
                  </a:lnTo>
                  <a:lnTo>
                    <a:pt x="19" y="9"/>
                  </a:lnTo>
                  <a:lnTo>
                    <a:pt x="20" y="11"/>
                  </a:lnTo>
                  <a:lnTo>
                    <a:pt x="21" y="14"/>
                  </a:lnTo>
                  <a:lnTo>
                    <a:pt x="29" y="14"/>
                  </a:lnTo>
                  <a:lnTo>
                    <a:pt x="29" y="10"/>
                  </a:lnTo>
                  <a:lnTo>
                    <a:pt x="28" y="8"/>
                  </a:lnTo>
                  <a:lnTo>
                    <a:pt x="27" y="6"/>
                  </a:lnTo>
                  <a:lnTo>
                    <a:pt x="25" y="3"/>
                  </a:lnTo>
                  <a:lnTo>
                    <a:pt x="23" y="2"/>
                  </a:lnTo>
                  <a:lnTo>
                    <a:pt x="21" y="1"/>
                  </a:lnTo>
                  <a:lnTo>
                    <a:pt x="18" y="0"/>
                  </a:lnTo>
                  <a:lnTo>
                    <a:pt x="15" y="0"/>
                  </a:lnTo>
                  <a:lnTo>
                    <a:pt x="12" y="0"/>
                  </a:lnTo>
                  <a:lnTo>
                    <a:pt x="8" y="1"/>
                  </a:lnTo>
                  <a:lnTo>
                    <a:pt x="6" y="3"/>
                  </a:lnTo>
                  <a:lnTo>
                    <a:pt x="3" y="5"/>
                  </a:lnTo>
                  <a:lnTo>
                    <a:pt x="2" y="8"/>
                  </a:lnTo>
                  <a:lnTo>
                    <a:pt x="2" y="9"/>
                  </a:lnTo>
                  <a:lnTo>
                    <a:pt x="1" y="11"/>
                  </a:lnTo>
                  <a:lnTo>
                    <a:pt x="0" y="13"/>
                  </a:lnTo>
                  <a:lnTo>
                    <a:pt x="0" y="15"/>
                  </a:lnTo>
                  <a:lnTo>
                    <a:pt x="0" y="16"/>
                  </a:lnTo>
                  <a:lnTo>
                    <a:pt x="0" y="18"/>
                  </a:lnTo>
                  <a:lnTo>
                    <a:pt x="0" y="21"/>
                  </a:lnTo>
                  <a:lnTo>
                    <a:pt x="0" y="22"/>
                  </a:lnTo>
                  <a:lnTo>
                    <a:pt x="1" y="27"/>
                  </a:lnTo>
                  <a:lnTo>
                    <a:pt x="2" y="29"/>
                  </a:lnTo>
                  <a:lnTo>
                    <a:pt x="3" y="32"/>
                  </a:lnTo>
                  <a:lnTo>
                    <a:pt x="6" y="34"/>
                  </a:lnTo>
                  <a:lnTo>
                    <a:pt x="8" y="35"/>
                  </a:lnTo>
                  <a:lnTo>
                    <a:pt x="10" y="36"/>
                  </a:lnTo>
                  <a:lnTo>
                    <a:pt x="11" y="37"/>
                  </a:lnTo>
                  <a:lnTo>
                    <a:pt x="13" y="37"/>
                  </a:lnTo>
                  <a:lnTo>
                    <a:pt x="14" y="37"/>
                  </a:lnTo>
                  <a:lnTo>
                    <a:pt x="17" y="37"/>
                  </a:lnTo>
                  <a:lnTo>
                    <a:pt x="20" y="36"/>
                  </a:lnTo>
                  <a:lnTo>
                    <a:pt x="22" y="34"/>
                  </a:lnTo>
                  <a:lnTo>
                    <a:pt x="25" y="34"/>
                  </a:lnTo>
                  <a:lnTo>
                    <a:pt x="27" y="31"/>
                  </a:lnTo>
                  <a:lnTo>
                    <a:pt x="28" y="28"/>
                  </a:lnTo>
                  <a:lnTo>
                    <a:pt x="29" y="26"/>
                  </a:lnTo>
                  <a:lnTo>
                    <a:pt x="29" y="23"/>
                  </a:lnTo>
                  <a:lnTo>
                    <a:pt x="21"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39" name="Freeform 1659"/>
            <p:cNvSpPr>
              <a:spLocks/>
            </p:cNvSpPr>
            <p:nvPr/>
          </p:nvSpPr>
          <p:spPr bwMode="auto">
            <a:xfrm>
              <a:off x="3432" y="4392"/>
              <a:ext cx="31" cy="50"/>
            </a:xfrm>
            <a:custGeom>
              <a:avLst/>
              <a:gdLst/>
              <a:ahLst/>
              <a:cxnLst>
                <a:cxn ang="0">
                  <a:pos x="0" y="49"/>
                </a:cxn>
                <a:cxn ang="0">
                  <a:pos x="8" y="49"/>
                </a:cxn>
                <a:cxn ang="0">
                  <a:pos x="8" y="37"/>
                </a:cxn>
                <a:cxn ang="0">
                  <a:pos x="12" y="34"/>
                </a:cxn>
                <a:cxn ang="0">
                  <a:pos x="19" y="49"/>
                </a:cxn>
                <a:cxn ang="0">
                  <a:pos x="30" y="49"/>
                </a:cxn>
                <a:cxn ang="0">
                  <a:pos x="18" y="27"/>
                </a:cxn>
                <a:cxn ang="0">
                  <a:pos x="29" y="12"/>
                </a:cxn>
                <a:cxn ang="0">
                  <a:pos x="19" y="12"/>
                </a:cxn>
                <a:cxn ang="0">
                  <a:pos x="8" y="26"/>
                </a:cxn>
                <a:cxn ang="0">
                  <a:pos x="8" y="0"/>
                </a:cxn>
                <a:cxn ang="0">
                  <a:pos x="0" y="0"/>
                </a:cxn>
                <a:cxn ang="0">
                  <a:pos x="0" y="49"/>
                </a:cxn>
              </a:cxnLst>
              <a:rect l="0" t="0" r="r" b="b"/>
              <a:pathLst>
                <a:path w="31" h="50">
                  <a:moveTo>
                    <a:pt x="0" y="49"/>
                  </a:moveTo>
                  <a:lnTo>
                    <a:pt x="8" y="49"/>
                  </a:lnTo>
                  <a:lnTo>
                    <a:pt x="8" y="37"/>
                  </a:lnTo>
                  <a:lnTo>
                    <a:pt x="12" y="34"/>
                  </a:lnTo>
                  <a:lnTo>
                    <a:pt x="19" y="49"/>
                  </a:lnTo>
                  <a:lnTo>
                    <a:pt x="30" y="49"/>
                  </a:lnTo>
                  <a:lnTo>
                    <a:pt x="18" y="27"/>
                  </a:lnTo>
                  <a:lnTo>
                    <a:pt x="29" y="12"/>
                  </a:lnTo>
                  <a:lnTo>
                    <a:pt x="19" y="12"/>
                  </a:lnTo>
                  <a:lnTo>
                    <a:pt x="8" y="26"/>
                  </a:lnTo>
                  <a:lnTo>
                    <a:pt x="8" y="0"/>
                  </a:lnTo>
                  <a:lnTo>
                    <a:pt x="0" y="0"/>
                  </a:lnTo>
                  <a:lnTo>
                    <a:pt x="0"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0" name="Freeform 1660"/>
            <p:cNvSpPr>
              <a:spLocks/>
            </p:cNvSpPr>
            <p:nvPr/>
          </p:nvSpPr>
          <p:spPr bwMode="auto">
            <a:xfrm>
              <a:off x="3508" y="4405"/>
              <a:ext cx="31" cy="38"/>
            </a:xfrm>
            <a:custGeom>
              <a:avLst/>
              <a:gdLst/>
              <a:ahLst/>
              <a:cxnLst>
                <a:cxn ang="0">
                  <a:pos x="21" y="25"/>
                </a:cxn>
                <a:cxn ang="0">
                  <a:pos x="19" y="28"/>
                </a:cxn>
                <a:cxn ang="0">
                  <a:pos x="15" y="29"/>
                </a:cxn>
                <a:cxn ang="0">
                  <a:pos x="13" y="28"/>
                </a:cxn>
                <a:cxn ang="0">
                  <a:pos x="11" y="27"/>
                </a:cxn>
                <a:cxn ang="0">
                  <a:pos x="9" y="23"/>
                </a:cxn>
                <a:cxn ang="0">
                  <a:pos x="9" y="19"/>
                </a:cxn>
                <a:cxn ang="0">
                  <a:pos x="9" y="14"/>
                </a:cxn>
                <a:cxn ang="0">
                  <a:pos x="11" y="10"/>
                </a:cxn>
                <a:cxn ang="0">
                  <a:pos x="13" y="9"/>
                </a:cxn>
                <a:cxn ang="0">
                  <a:pos x="15" y="8"/>
                </a:cxn>
                <a:cxn ang="0">
                  <a:pos x="19" y="9"/>
                </a:cxn>
                <a:cxn ang="0">
                  <a:pos x="21" y="14"/>
                </a:cxn>
                <a:cxn ang="0">
                  <a:pos x="29" y="10"/>
                </a:cxn>
                <a:cxn ang="0">
                  <a:pos x="27" y="6"/>
                </a:cxn>
                <a:cxn ang="0">
                  <a:pos x="23" y="2"/>
                </a:cxn>
                <a:cxn ang="0">
                  <a:pos x="18" y="0"/>
                </a:cxn>
                <a:cxn ang="0">
                  <a:pos x="12" y="0"/>
                </a:cxn>
                <a:cxn ang="0">
                  <a:pos x="6" y="3"/>
                </a:cxn>
                <a:cxn ang="0">
                  <a:pos x="3" y="8"/>
                </a:cxn>
                <a:cxn ang="0">
                  <a:pos x="1" y="11"/>
                </a:cxn>
                <a:cxn ang="0">
                  <a:pos x="0" y="15"/>
                </a:cxn>
                <a:cxn ang="0">
                  <a:pos x="0" y="18"/>
                </a:cxn>
                <a:cxn ang="0">
                  <a:pos x="0" y="22"/>
                </a:cxn>
                <a:cxn ang="0">
                  <a:pos x="3" y="29"/>
                </a:cxn>
                <a:cxn ang="0">
                  <a:pos x="6" y="34"/>
                </a:cxn>
                <a:cxn ang="0">
                  <a:pos x="10" y="36"/>
                </a:cxn>
                <a:cxn ang="0">
                  <a:pos x="13" y="37"/>
                </a:cxn>
                <a:cxn ang="0">
                  <a:pos x="18" y="37"/>
                </a:cxn>
                <a:cxn ang="0">
                  <a:pos x="23" y="34"/>
                </a:cxn>
                <a:cxn ang="0">
                  <a:pos x="27" y="31"/>
                </a:cxn>
                <a:cxn ang="0">
                  <a:pos x="29" y="26"/>
                </a:cxn>
                <a:cxn ang="0">
                  <a:pos x="21" y="23"/>
                </a:cxn>
              </a:cxnLst>
              <a:rect l="0" t="0" r="r" b="b"/>
              <a:pathLst>
                <a:path w="31" h="38">
                  <a:moveTo>
                    <a:pt x="21" y="23"/>
                  </a:moveTo>
                  <a:lnTo>
                    <a:pt x="21" y="25"/>
                  </a:lnTo>
                  <a:lnTo>
                    <a:pt x="20" y="27"/>
                  </a:lnTo>
                  <a:lnTo>
                    <a:pt x="19" y="28"/>
                  </a:lnTo>
                  <a:lnTo>
                    <a:pt x="18" y="28"/>
                  </a:lnTo>
                  <a:lnTo>
                    <a:pt x="15" y="29"/>
                  </a:lnTo>
                  <a:lnTo>
                    <a:pt x="14" y="28"/>
                  </a:lnTo>
                  <a:lnTo>
                    <a:pt x="13" y="28"/>
                  </a:lnTo>
                  <a:lnTo>
                    <a:pt x="12" y="28"/>
                  </a:lnTo>
                  <a:lnTo>
                    <a:pt x="11" y="27"/>
                  </a:lnTo>
                  <a:lnTo>
                    <a:pt x="10" y="25"/>
                  </a:lnTo>
                  <a:lnTo>
                    <a:pt x="9" y="23"/>
                  </a:lnTo>
                  <a:lnTo>
                    <a:pt x="9" y="22"/>
                  </a:lnTo>
                  <a:lnTo>
                    <a:pt x="9" y="19"/>
                  </a:lnTo>
                  <a:lnTo>
                    <a:pt x="9" y="16"/>
                  </a:lnTo>
                  <a:lnTo>
                    <a:pt x="9" y="14"/>
                  </a:lnTo>
                  <a:lnTo>
                    <a:pt x="10" y="12"/>
                  </a:lnTo>
                  <a:lnTo>
                    <a:pt x="11" y="10"/>
                  </a:lnTo>
                  <a:lnTo>
                    <a:pt x="12" y="9"/>
                  </a:lnTo>
                  <a:lnTo>
                    <a:pt x="13" y="9"/>
                  </a:lnTo>
                  <a:lnTo>
                    <a:pt x="14" y="8"/>
                  </a:lnTo>
                  <a:lnTo>
                    <a:pt x="15" y="8"/>
                  </a:lnTo>
                  <a:lnTo>
                    <a:pt x="18" y="8"/>
                  </a:lnTo>
                  <a:lnTo>
                    <a:pt x="19" y="9"/>
                  </a:lnTo>
                  <a:lnTo>
                    <a:pt x="21" y="11"/>
                  </a:lnTo>
                  <a:lnTo>
                    <a:pt x="21" y="14"/>
                  </a:lnTo>
                  <a:lnTo>
                    <a:pt x="29" y="14"/>
                  </a:lnTo>
                  <a:lnTo>
                    <a:pt x="29" y="10"/>
                  </a:lnTo>
                  <a:lnTo>
                    <a:pt x="28" y="8"/>
                  </a:lnTo>
                  <a:lnTo>
                    <a:pt x="27" y="6"/>
                  </a:lnTo>
                  <a:lnTo>
                    <a:pt x="25" y="3"/>
                  </a:lnTo>
                  <a:lnTo>
                    <a:pt x="23" y="2"/>
                  </a:lnTo>
                  <a:lnTo>
                    <a:pt x="21" y="1"/>
                  </a:lnTo>
                  <a:lnTo>
                    <a:pt x="18" y="0"/>
                  </a:lnTo>
                  <a:lnTo>
                    <a:pt x="15" y="0"/>
                  </a:lnTo>
                  <a:lnTo>
                    <a:pt x="12" y="0"/>
                  </a:lnTo>
                  <a:lnTo>
                    <a:pt x="8" y="1"/>
                  </a:lnTo>
                  <a:lnTo>
                    <a:pt x="6" y="3"/>
                  </a:lnTo>
                  <a:lnTo>
                    <a:pt x="4" y="5"/>
                  </a:lnTo>
                  <a:lnTo>
                    <a:pt x="3" y="8"/>
                  </a:lnTo>
                  <a:lnTo>
                    <a:pt x="2" y="9"/>
                  </a:lnTo>
                  <a:lnTo>
                    <a:pt x="1" y="11"/>
                  </a:lnTo>
                  <a:lnTo>
                    <a:pt x="0" y="13"/>
                  </a:lnTo>
                  <a:lnTo>
                    <a:pt x="0" y="15"/>
                  </a:lnTo>
                  <a:lnTo>
                    <a:pt x="0" y="16"/>
                  </a:lnTo>
                  <a:lnTo>
                    <a:pt x="0" y="18"/>
                  </a:lnTo>
                  <a:lnTo>
                    <a:pt x="0" y="21"/>
                  </a:lnTo>
                  <a:lnTo>
                    <a:pt x="0" y="22"/>
                  </a:lnTo>
                  <a:lnTo>
                    <a:pt x="1" y="27"/>
                  </a:lnTo>
                  <a:lnTo>
                    <a:pt x="3" y="29"/>
                  </a:lnTo>
                  <a:lnTo>
                    <a:pt x="4" y="32"/>
                  </a:lnTo>
                  <a:lnTo>
                    <a:pt x="6" y="34"/>
                  </a:lnTo>
                  <a:lnTo>
                    <a:pt x="8" y="35"/>
                  </a:lnTo>
                  <a:lnTo>
                    <a:pt x="10" y="36"/>
                  </a:lnTo>
                  <a:lnTo>
                    <a:pt x="12" y="37"/>
                  </a:lnTo>
                  <a:lnTo>
                    <a:pt x="13" y="37"/>
                  </a:lnTo>
                  <a:lnTo>
                    <a:pt x="15" y="37"/>
                  </a:lnTo>
                  <a:lnTo>
                    <a:pt x="18" y="37"/>
                  </a:lnTo>
                  <a:lnTo>
                    <a:pt x="21" y="36"/>
                  </a:lnTo>
                  <a:lnTo>
                    <a:pt x="23" y="34"/>
                  </a:lnTo>
                  <a:lnTo>
                    <a:pt x="25" y="34"/>
                  </a:lnTo>
                  <a:lnTo>
                    <a:pt x="27" y="31"/>
                  </a:lnTo>
                  <a:lnTo>
                    <a:pt x="28" y="28"/>
                  </a:lnTo>
                  <a:lnTo>
                    <a:pt x="29" y="26"/>
                  </a:lnTo>
                  <a:lnTo>
                    <a:pt x="30" y="23"/>
                  </a:lnTo>
                  <a:lnTo>
                    <a:pt x="21" y="2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1" name="Freeform 1661"/>
            <p:cNvSpPr>
              <a:spLocks/>
            </p:cNvSpPr>
            <p:nvPr/>
          </p:nvSpPr>
          <p:spPr bwMode="auto">
            <a:xfrm>
              <a:off x="3550" y="4405"/>
              <a:ext cx="35" cy="38"/>
            </a:xfrm>
            <a:custGeom>
              <a:avLst/>
              <a:gdLst/>
              <a:ahLst/>
              <a:cxnLst>
                <a:cxn ang="0">
                  <a:pos x="1" y="21"/>
                </a:cxn>
                <a:cxn ang="0">
                  <a:pos x="2" y="27"/>
                </a:cxn>
                <a:cxn ang="0">
                  <a:pos x="3" y="31"/>
                </a:cxn>
                <a:cxn ang="0">
                  <a:pos x="7" y="34"/>
                </a:cxn>
                <a:cxn ang="0">
                  <a:pos x="14" y="37"/>
                </a:cxn>
                <a:cxn ang="0">
                  <a:pos x="17" y="37"/>
                </a:cxn>
                <a:cxn ang="0">
                  <a:pos x="20" y="37"/>
                </a:cxn>
                <a:cxn ang="0">
                  <a:pos x="27" y="34"/>
                </a:cxn>
                <a:cxn ang="0">
                  <a:pos x="30" y="32"/>
                </a:cxn>
                <a:cxn ang="0">
                  <a:pos x="32" y="27"/>
                </a:cxn>
                <a:cxn ang="0">
                  <a:pos x="34" y="21"/>
                </a:cxn>
                <a:cxn ang="0">
                  <a:pos x="33" y="15"/>
                </a:cxn>
                <a:cxn ang="0">
                  <a:pos x="31" y="8"/>
                </a:cxn>
                <a:cxn ang="0">
                  <a:pos x="19" y="8"/>
                </a:cxn>
                <a:cxn ang="0">
                  <a:pos x="21" y="9"/>
                </a:cxn>
                <a:cxn ang="0">
                  <a:pos x="24" y="12"/>
                </a:cxn>
                <a:cxn ang="0">
                  <a:pos x="25" y="16"/>
                </a:cxn>
                <a:cxn ang="0">
                  <a:pos x="25" y="22"/>
                </a:cxn>
                <a:cxn ang="0">
                  <a:pos x="24" y="25"/>
                </a:cxn>
                <a:cxn ang="0">
                  <a:pos x="21" y="28"/>
                </a:cxn>
                <a:cxn ang="0">
                  <a:pos x="19" y="29"/>
                </a:cxn>
                <a:cxn ang="0">
                  <a:pos x="15" y="29"/>
                </a:cxn>
                <a:cxn ang="0">
                  <a:pos x="12" y="28"/>
                </a:cxn>
                <a:cxn ang="0">
                  <a:pos x="10" y="25"/>
                </a:cxn>
                <a:cxn ang="0">
                  <a:pos x="9" y="22"/>
                </a:cxn>
                <a:cxn ang="0">
                  <a:pos x="9" y="16"/>
                </a:cxn>
                <a:cxn ang="0">
                  <a:pos x="10" y="12"/>
                </a:cxn>
                <a:cxn ang="0">
                  <a:pos x="12" y="9"/>
                </a:cxn>
                <a:cxn ang="0">
                  <a:pos x="15" y="8"/>
                </a:cxn>
                <a:cxn ang="0">
                  <a:pos x="31" y="8"/>
                </a:cxn>
                <a:cxn ang="0">
                  <a:pos x="28" y="3"/>
                </a:cxn>
                <a:cxn ang="0">
                  <a:pos x="24" y="1"/>
                </a:cxn>
                <a:cxn ang="0">
                  <a:pos x="17" y="0"/>
                </a:cxn>
                <a:cxn ang="0">
                  <a:pos x="14" y="0"/>
                </a:cxn>
                <a:cxn ang="0">
                  <a:pos x="7" y="3"/>
                </a:cxn>
                <a:cxn ang="0">
                  <a:pos x="5" y="5"/>
                </a:cxn>
                <a:cxn ang="0">
                  <a:pos x="3" y="8"/>
                </a:cxn>
                <a:cxn ang="0">
                  <a:pos x="1" y="15"/>
                </a:cxn>
                <a:cxn ang="0">
                  <a:pos x="0" y="18"/>
                </a:cxn>
              </a:cxnLst>
              <a:rect l="0" t="0" r="r" b="b"/>
              <a:pathLst>
                <a:path w="35" h="38">
                  <a:moveTo>
                    <a:pt x="0" y="18"/>
                  </a:moveTo>
                  <a:lnTo>
                    <a:pt x="1" y="21"/>
                  </a:lnTo>
                  <a:lnTo>
                    <a:pt x="1" y="22"/>
                  </a:lnTo>
                  <a:lnTo>
                    <a:pt x="2" y="27"/>
                  </a:lnTo>
                  <a:lnTo>
                    <a:pt x="3" y="29"/>
                  </a:lnTo>
                  <a:lnTo>
                    <a:pt x="3" y="31"/>
                  </a:lnTo>
                  <a:lnTo>
                    <a:pt x="5" y="32"/>
                  </a:lnTo>
                  <a:lnTo>
                    <a:pt x="7" y="34"/>
                  </a:lnTo>
                  <a:lnTo>
                    <a:pt x="10" y="35"/>
                  </a:lnTo>
                  <a:lnTo>
                    <a:pt x="14" y="37"/>
                  </a:lnTo>
                  <a:lnTo>
                    <a:pt x="15" y="37"/>
                  </a:lnTo>
                  <a:lnTo>
                    <a:pt x="17" y="37"/>
                  </a:lnTo>
                  <a:lnTo>
                    <a:pt x="19" y="37"/>
                  </a:lnTo>
                  <a:lnTo>
                    <a:pt x="20" y="37"/>
                  </a:lnTo>
                  <a:lnTo>
                    <a:pt x="24" y="35"/>
                  </a:lnTo>
                  <a:lnTo>
                    <a:pt x="27" y="34"/>
                  </a:lnTo>
                  <a:lnTo>
                    <a:pt x="28" y="34"/>
                  </a:lnTo>
                  <a:lnTo>
                    <a:pt x="30" y="32"/>
                  </a:lnTo>
                  <a:lnTo>
                    <a:pt x="31" y="29"/>
                  </a:lnTo>
                  <a:lnTo>
                    <a:pt x="32" y="27"/>
                  </a:lnTo>
                  <a:lnTo>
                    <a:pt x="33" y="22"/>
                  </a:lnTo>
                  <a:lnTo>
                    <a:pt x="34" y="21"/>
                  </a:lnTo>
                  <a:lnTo>
                    <a:pt x="34" y="18"/>
                  </a:lnTo>
                  <a:lnTo>
                    <a:pt x="33" y="15"/>
                  </a:lnTo>
                  <a:lnTo>
                    <a:pt x="32" y="11"/>
                  </a:lnTo>
                  <a:lnTo>
                    <a:pt x="31" y="8"/>
                  </a:lnTo>
                  <a:lnTo>
                    <a:pt x="17" y="8"/>
                  </a:lnTo>
                  <a:lnTo>
                    <a:pt x="19" y="8"/>
                  </a:lnTo>
                  <a:lnTo>
                    <a:pt x="20" y="9"/>
                  </a:lnTo>
                  <a:lnTo>
                    <a:pt x="21" y="9"/>
                  </a:lnTo>
                  <a:lnTo>
                    <a:pt x="23" y="10"/>
                  </a:lnTo>
                  <a:lnTo>
                    <a:pt x="24" y="12"/>
                  </a:lnTo>
                  <a:lnTo>
                    <a:pt x="24" y="14"/>
                  </a:lnTo>
                  <a:lnTo>
                    <a:pt x="25" y="16"/>
                  </a:lnTo>
                  <a:lnTo>
                    <a:pt x="25" y="19"/>
                  </a:lnTo>
                  <a:lnTo>
                    <a:pt x="25" y="22"/>
                  </a:lnTo>
                  <a:lnTo>
                    <a:pt x="24" y="23"/>
                  </a:lnTo>
                  <a:lnTo>
                    <a:pt x="24" y="25"/>
                  </a:lnTo>
                  <a:lnTo>
                    <a:pt x="23" y="27"/>
                  </a:lnTo>
                  <a:lnTo>
                    <a:pt x="21" y="28"/>
                  </a:lnTo>
                  <a:lnTo>
                    <a:pt x="20" y="28"/>
                  </a:lnTo>
                  <a:lnTo>
                    <a:pt x="19" y="29"/>
                  </a:lnTo>
                  <a:lnTo>
                    <a:pt x="17" y="29"/>
                  </a:lnTo>
                  <a:lnTo>
                    <a:pt x="15" y="29"/>
                  </a:lnTo>
                  <a:lnTo>
                    <a:pt x="14" y="28"/>
                  </a:lnTo>
                  <a:lnTo>
                    <a:pt x="12" y="28"/>
                  </a:lnTo>
                  <a:lnTo>
                    <a:pt x="11" y="27"/>
                  </a:lnTo>
                  <a:lnTo>
                    <a:pt x="10" y="25"/>
                  </a:lnTo>
                  <a:lnTo>
                    <a:pt x="10" y="23"/>
                  </a:lnTo>
                  <a:lnTo>
                    <a:pt x="9" y="22"/>
                  </a:lnTo>
                  <a:lnTo>
                    <a:pt x="9" y="19"/>
                  </a:lnTo>
                  <a:lnTo>
                    <a:pt x="9" y="16"/>
                  </a:lnTo>
                  <a:lnTo>
                    <a:pt x="10" y="14"/>
                  </a:lnTo>
                  <a:lnTo>
                    <a:pt x="10" y="12"/>
                  </a:lnTo>
                  <a:lnTo>
                    <a:pt x="11" y="10"/>
                  </a:lnTo>
                  <a:lnTo>
                    <a:pt x="12" y="9"/>
                  </a:lnTo>
                  <a:lnTo>
                    <a:pt x="14" y="9"/>
                  </a:lnTo>
                  <a:lnTo>
                    <a:pt x="15" y="8"/>
                  </a:lnTo>
                  <a:lnTo>
                    <a:pt x="17" y="8"/>
                  </a:lnTo>
                  <a:lnTo>
                    <a:pt x="31" y="8"/>
                  </a:lnTo>
                  <a:lnTo>
                    <a:pt x="30" y="5"/>
                  </a:lnTo>
                  <a:lnTo>
                    <a:pt x="28" y="3"/>
                  </a:lnTo>
                  <a:lnTo>
                    <a:pt x="27" y="3"/>
                  </a:lnTo>
                  <a:lnTo>
                    <a:pt x="24" y="1"/>
                  </a:lnTo>
                  <a:lnTo>
                    <a:pt x="20" y="0"/>
                  </a:lnTo>
                  <a:lnTo>
                    <a:pt x="17" y="0"/>
                  </a:lnTo>
                  <a:lnTo>
                    <a:pt x="15" y="0"/>
                  </a:lnTo>
                  <a:lnTo>
                    <a:pt x="14" y="0"/>
                  </a:lnTo>
                  <a:lnTo>
                    <a:pt x="10" y="1"/>
                  </a:lnTo>
                  <a:lnTo>
                    <a:pt x="7" y="3"/>
                  </a:lnTo>
                  <a:lnTo>
                    <a:pt x="6" y="3"/>
                  </a:lnTo>
                  <a:lnTo>
                    <a:pt x="5" y="5"/>
                  </a:lnTo>
                  <a:lnTo>
                    <a:pt x="3" y="6"/>
                  </a:lnTo>
                  <a:lnTo>
                    <a:pt x="3" y="8"/>
                  </a:lnTo>
                  <a:lnTo>
                    <a:pt x="2" y="11"/>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2" name="Freeform 1662"/>
            <p:cNvSpPr>
              <a:spLocks/>
            </p:cNvSpPr>
            <p:nvPr/>
          </p:nvSpPr>
          <p:spPr bwMode="auto">
            <a:xfrm>
              <a:off x="3599" y="4405"/>
              <a:ext cx="50" cy="36"/>
            </a:xfrm>
            <a:custGeom>
              <a:avLst/>
              <a:gdLst/>
              <a:ahLst/>
              <a:cxnLst>
                <a:cxn ang="0">
                  <a:pos x="0" y="35"/>
                </a:cxn>
                <a:cxn ang="0">
                  <a:pos x="9" y="35"/>
                </a:cxn>
                <a:cxn ang="0">
                  <a:pos x="9" y="15"/>
                </a:cxn>
                <a:cxn ang="0">
                  <a:pos x="10" y="12"/>
                </a:cxn>
                <a:cxn ang="0">
                  <a:pos x="10" y="11"/>
                </a:cxn>
                <a:cxn ang="0">
                  <a:pos x="11" y="9"/>
                </a:cxn>
                <a:cxn ang="0">
                  <a:pos x="12" y="9"/>
                </a:cxn>
                <a:cxn ang="0">
                  <a:pos x="13" y="8"/>
                </a:cxn>
                <a:cxn ang="0">
                  <a:pos x="15" y="8"/>
                </a:cxn>
                <a:cxn ang="0">
                  <a:pos x="17" y="9"/>
                </a:cxn>
                <a:cxn ang="0">
                  <a:pos x="19" y="9"/>
                </a:cxn>
                <a:cxn ang="0">
                  <a:pos x="20" y="10"/>
                </a:cxn>
                <a:cxn ang="0">
                  <a:pos x="20" y="11"/>
                </a:cxn>
                <a:cxn ang="0">
                  <a:pos x="20" y="14"/>
                </a:cxn>
                <a:cxn ang="0">
                  <a:pos x="20" y="35"/>
                </a:cxn>
                <a:cxn ang="0">
                  <a:pos x="29" y="35"/>
                </a:cxn>
                <a:cxn ang="0">
                  <a:pos x="29" y="15"/>
                </a:cxn>
                <a:cxn ang="0">
                  <a:pos x="29" y="12"/>
                </a:cxn>
                <a:cxn ang="0">
                  <a:pos x="29" y="11"/>
                </a:cxn>
                <a:cxn ang="0">
                  <a:pos x="30" y="9"/>
                </a:cxn>
                <a:cxn ang="0">
                  <a:pos x="33" y="9"/>
                </a:cxn>
                <a:cxn ang="0">
                  <a:pos x="34" y="8"/>
                </a:cxn>
                <a:cxn ang="0">
                  <a:pos x="35" y="8"/>
                </a:cxn>
                <a:cxn ang="0">
                  <a:pos x="37" y="9"/>
                </a:cxn>
                <a:cxn ang="0">
                  <a:pos x="39" y="9"/>
                </a:cxn>
                <a:cxn ang="0">
                  <a:pos x="39" y="10"/>
                </a:cxn>
                <a:cxn ang="0">
                  <a:pos x="40" y="11"/>
                </a:cxn>
                <a:cxn ang="0">
                  <a:pos x="40" y="14"/>
                </a:cxn>
                <a:cxn ang="0">
                  <a:pos x="40" y="35"/>
                </a:cxn>
                <a:cxn ang="0">
                  <a:pos x="49" y="35"/>
                </a:cxn>
                <a:cxn ang="0">
                  <a:pos x="49" y="11"/>
                </a:cxn>
                <a:cxn ang="0">
                  <a:pos x="49" y="9"/>
                </a:cxn>
                <a:cxn ang="0">
                  <a:pos x="48" y="7"/>
                </a:cxn>
                <a:cxn ang="0">
                  <a:pos x="47" y="5"/>
                </a:cxn>
                <a:cxn ang="0">
                  <a:pos x="46" y="3"/>
                </a:cxn>
                <a:cxn ang="0">
                  <a:pos x="45" y="2"/>
                </a:cxn>
                <a:cxn ang="0">
                  <a:pos x="43" y="1"/>
                </a:cxn>
                <a:cxn ang="0">
                  <a:pos x="40" y="0"/>
                </a:cxn>
                <a:cxn ang="0">
                  <a:pos x="37" y="0"/>
                </a:cxn>
                <a:cxn ang="0">
                  <a:pos x="35" y="1"/>
                </a:cxn>
                <a:cxn ang="0">
                  <a:pos x="32" y="2"/>
                </a:cxn>
                <a:cxn ang="0">
                  <a:pos x="29" y="3"/>
                </a:cxn>
                <a:cxn ang="0">
                  <a:pos x="28" y="5"/>
                </a:cxn>
                <a:cxn ang="0">
                  <a:pos x="26" y="3"/>
                </a:cxn>
                <a:cxn ang="0">
                  <a:pos x="24" y="1"/>
                </a:cxn>
                <a:cxn ang="0">
                  <a:pos x="21" y="0"/>
                </a:cxn>
                <a:cxn ang="0">
                  <a:pos x="18" y="0"/>
                </a:cxn>
                <a:cxn ang="0">
                  <a:pos x="15" y="1"/>
                </a:cxn>
                <a:cxn ang="0">
                  <a:pos x="13" y="1"/>
                </a:cxn>
                <a:cxn ang="0">
                  <a:pos x="11" y="3"/>
                </a:cxn>
                <a:cxn ang="0">
                  <a:pos x="9" y="5"/>
                </a:cxn>
                <a:cxn ang="0">
                  <a:pos x="9" y="1"/>
                </a:cxn>
                <a:cxn ang="0">
                  <a:pos x="0" y="1"/>
                </a:cxn>
                <a:cxn ang="0">
                  <a:pos x="0" y="35"/>
                </a:cxn>
              </a:cxnLst>
              <a:rect l="0" t="0" r="r" b="b"/>
              <a:pathLst>
                <a:path w="50" h="36">
                  <a:moveTo>
                    <a:pt x="0" y="35"/>
                  </a:moveTo>
                  <a:lnTo>
                    <a:pt x="9" y="35"/>
                  </a:lnTo>
                  <a:lnTo>
                    <a:pt x="9" y="15"/>
                  </a:lnTo>
                  <a:lnTo>
                    <a:pt x="10" y="12"/>
                  </a:lnTo>
                  <a:lnTo>
                    <a:pt x="10" y="11"/>
                  </a:lnTo>
                  <a:lnTo>
                    <a:pt x="11" y="9"/>
                  </a:lnTo>
                  <a:lnTo>
                    <a:pt x="12" y="9"/>
                  </a:lnTo>
                  <a:lnTo>
                    <a:pt x="13" y="8"/>
                  </a:lnTo>
                  <a:lnTo>
                    <a:pt x="15" y="8"/>
                  </a:lnTo>
                  <a:lnTo>
                    <a:pt x="17" y="9"/>
                  </a:lnTo>
                  <a:lnTo>
                    <a:pt x="19" y="9"/>
                  </a:lnTo>
                  <a:lnTo>
                    <a:pt x="20" y="10"/>
                  </a:lnTo>
                  <a:lnTo>
                    <a:pt x="20" y="11"/>
                  </a:lnTo>
                  <a:lnTo>
                    <a:pt x="20" y="14"/>
                  </a:lnTo>
                  <a:lnTo>
                    <a:pt x="20" y="35"/>
                  </a:lnTo>
                  <a:lnTo>
                    <a:pt x="29" y="35"/>
                  </a:lnTo>
                  <a:lnTo>
                    <a:pt x="29" y="15"/>
                  </a:lnTo>
                  <a:lnTo>
                    <a:pt x="29" y="12"/>
                  </a:lnTo>
                  <a:lnTo>
                    <a:pt x="29" y="11"/>
                  </a:lnTo>
                  <a:lnTo>
                    <a:pt x="30" y="9"/>
                  </a:lnTo>
                  <a:lnTo>
                    <a:pt x="33" y="9"/>
                  </a:lnTo>
                  <a:lnTo>
                    <a:pt x="34" y="8"/>
                  </a:lnTo>
                  <a:lnTo>
                    <a:pt x="35" y="8"/>
                  </a:lnTo>
                  <a:lnTo>
                    <a:pt x="37" y="9"/>
                  </a:lnTo>
                  <a:lnTo>
                    <a:pt x="39" y="9"/>
                  </a:lnTo>
                  <a:lnTo>
                    <a:pt x="39" y="10"/>
                  </a:lnTo>
                  <a:lnTo>
                    <a:pt x="40" y="11"/>
                  </a:lnTo>
                  <a:lnTo>
                    <a:pt x="40" y="14"/>
                  </a:lnTo>
                  <a:lnTo>
                    <a:pt x="40" y="35"/>
                  </a:lnTo>
                  <a:lnTo>
                    <a:pt x="49" y="35"/>
                  </a:lnTo>
                  <a:lnTo>
                    <a:pt x="49" y="11"/>
                  </a:lnTo>
                  <a:lnTo>
                    <a:pt x="49" y="9"/>
                  </a:lnTo>
                  <a:lnTo>
                    <a:pt x="48" y="7"/>
                  </a:lnTo>
                  <a:lnTo>
                    <a:pt x="47" y="5"/>
                  </a:lnTo>
                  <a:lnTo>
                    <a:pt x="46" y="3"/>
                  </a:lnTo>
                  <a:lnTo>
                    <a:pt x="45" y="2"/>
                  </a:lnTo>
                  <a:lnTo>
                    <a:pt x="43" y="1"/>
                  </a:lnTo>
                  <a:lnTo>
                    <a:pt x="40" y="0"/>
                  </a:lnTo>
                  <a:lnTo>
                    <a:pt x="37" y="0"/>
                  </a:lnTo>
                  <a:lnTo>
                    <a:pt x="35" y="1"/>
                  </a:lnTo>
                  <a:lnTo>
                    <a:pt x="32" y="2"/>
                  </a:lnTo>
                  <a:lnTo>
                    <a:pt x="29" y="3"/>
                  </a:lnTo>
                  <a:lnTo>
                    <a:pt x="28" y="5"/>
                  </a:lnTo>
                  <a:lnTo>
                    <a:pt x="26" y="3"/>
                  </a:lnTo>
                  <a:lnTo>
                    <a:pt x="24" y="1"/>
                  </a:lnTo>
                  <a:lnTo>
                    <a:pt x="21" y="0"/>
                  </a:lnTo>
                  <a:lnTo>
                    <a:pt x="18" y="0"/>
                  </a:lnTo>
                  <a:lnTo>
                    <a:pt x="15" y="1"/>
                  </a:lnTo>
                  <a:lnTo>
                    <a:pt x="13" y="1"/>
                  </a:lnTo>
                  <a:lnTo>
                    <a:pt x="11" y="3"/>
                  </a:lnTo>
                  <a:lnTo>
                    <a:pt x="9" y="5"/>
                  </a:lnTo>
                  <a:lnTo>
                    <a:pt x="9"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3" name="Freeform 1663"/>
            <p:cNvSpPr>
              <a:spLocks/>
            </p:cNvSpPr>
            <p:nvPr/>
          </p:nvSpPr>
          <p:spPr bwMode="auto">
            <a:xfrm>
              <a:off x="3665" y="4405"/>
              <a:ext cx="33" cy="52"/>
            </a:xfrm>
            <a:custGeom>
              <a:avLst/>
              <a:gdLst/>
              <a:ahLst/>
              <a:cxnLst>
                <a:cxn ang="0">
                  <a:pos x="8" y="51"/>
                </a:cxn>
                <a:cxn ang="0">
                  <a:pos x="9" y="34"/>
                </a:cxn>
                <a:cxn ang="0">
                  <a:pos x="13" y="37"/>
                </a:cxn>
                <a:cxn ang="0">
                  <a:pos x="15" y="38"/>
                </a:cxn>
                <a:cxn ang="0">
                  <a:pos x="19" y="38"/>
                </a:cxn>
                <a:cxn ang="0">
                  <a:pos x="21" y="38"/>
                </a:cxn>
                <a:cxn ang="0">
                  <a:pos x="26" y="35"/>
                </a:cxn>
                <a:cxn ang="0">
                  <a:pos x="29" y="30"/>
                </a:cxn>
                <a:cxn ang="0">
                  <a:pos x="32" y="23"/>
                </a:cxn>
                <a:cxn ang="0">
                  <a:pos x="32" y="15"/>
                </a:cxn>
                <a:cxn ang="0">
                  <a:pos x="29" y="8"/>
                </a:cxn>
                <a:cxn ang="0">
                  <a:pos x="18" y="8"/>
                </a:cxn>
                <a:cxn ang="0">
                  <a:pos x="20" y="10"/>
                </a:cxn>
                <a:cxn ang="0">
                  <a:pos x="22" y="13"/>
                </a:cxn>
                <a:cxn ang="0">
                  <a:pos x="23" y="17"/>
                </a:cxn>
                <a:cxn ang="0">
                  <a:pos x="23" y="22"/>
                </a:cxn>
                <a:cxn ang="0">
                  <a:pos x="22" y="26"/>
                </a:cxn>
                <a:cxn ang="0">
                  <a:pos x="20" y="29"/>
                </a:cxn>
                <a:cxn ang="0">
                  <a:pos x="18" y="30"/>
                </a:cxn>
                <a:cxn ang="0">
                  <a:pos x="14" y="30"/>
                </a:cxn>
                <a:cxn ang="0">
                  <a:pos x="12" y="29"/>
                </a:cxn>
                <a:cxn ang="0">
                  <a:pos x="10" y="26"/>
                </a:cxn>
                <a:cxn ang="0">
                  <a:pos x="8" y="22"/>
                </a:cxn>
                <a:cxn ang="0">
                  <a:pos x="8" y="17"/>
                </a:cxn>
                <a:cxn ang="0">
                  <a:pos x="10" y="13"/>
                </a:cxn>
                <a:cxn ang="0">
                  <a:pos x="12" y="10"/>
                </a:cxn>
                <a:cxn ang="0">
                  <a:pos x="14" y="8"/>
                </a:cxn>
                <a:cxn ang="0">
                  <a:pos x="29" y="8"/>
                </a:cxn>
                <a:cxn ang="0">
                  <a:pos x="26" y="3"/>
                </a:cxn>
                <a:cxn ang="0">
                  <a:pos x="24" y="1"/>
                </a:cxn>
                <a:cxn ang="0">
                  <a:pos x="21" y="0"/>
                </a:cxn>
                <a:cxn ang="0">
                  <a:pos x="17" y="0"/>
                </a:cxn>
                <a:cxn ang="0">
                  <a:pos x="13" y="1"/>
                </a:cxn>
                <a:cxn ang="0">
                  <a:pos x="8" y="6"/>
                </a:cxn>
                <a:cxn ang="0">
                  <a:pos x="0" y="1"/>
                </a:cxn>
              </a:cxnLst>
              <a:rect l="0" t="0" r="r" b="b"/>
              <a:pathLst>
                <a:path w="33" h="52">
                  <a:moveTo>
                    <a:pt x="0" y="51"/>
                  </a:moveTo>
                  <a:lnTo>
                    <a:pt x="8" y="51"/>
                  </a:lnTo>
                  <a:lnTo>
                    <a:pt x="8" y="33"/>
                  </a:lnTo>
                  <a:lnTo>
                    <a:pt x="9" y="34"/>
                  </a:lnTo>
                  <a:lnTo>
                    <a:pt x="11" y="35"/>
                  </a:lnTo>
                  <a:lnTo>
                    <a:pt x="13" y="37"/>
                  </a:lnTo>
                  <a:lnTo>
                    <a:pt x="14" y="38"/>
                  </a:lnTo>
                  <a:lnTo>
                    <a:pt x="15" y="38"/>
                  </a:lnTo>
                  <a:lnTo>
                    <a:pt x="17" y="38"/>
                  </a:lnTo>
                  <a:lnTo>
                    <a:pt x="19" y="38"/>
                  </a:lnTo>
                  <a:lnTo>
                    <a:pt x="20" y="38"/>
                  </a:lnTo>
                  <a:lnTo>
                    <a:pt x="21" y="38"/>
                  </a:lnTo>
                  <a:lnTo>
                    <a:pt x="24" y="37"/>
                  </a:lnTo>
                  <a:lnTo>
                    <a:pt x="26" y="35"/>
                  </a:lnTo>
                  <a:lnTo>
                    <a:pt x="28" y="33"/>
                  </a:lnTo>
                  <a:lnTo>
                    <a:pt x="29" y="30"/>
                  </a:lnTo>
                  <a:lnTo>
                    <a:pt x="30" y="27"/>
                  </a:lnTo>
                  <a:lnTo>
                    <a:pt x="32" y="23"/>
                  </a:lnTo>
                  <a:lnTo>
                    <a:pt x="32" y="19"/>
                  </a:lnTo>
                  <a:lnTo>
                    <a:pt x="32" y="15"/>
                  </a:lnTo>
                  <a:lnTo>
                    <a:pt x="30" y="12"/>
                  </a:lnTo>
                  <a:lnTo>
                    <a:pt x="29" y="8"/>
                  </a:lnTo>
                  <a:lnTo>
                    <a:pt x="16" y="8"/>
                  </a:lnTo>
                  <a:lnTo>
                    <a:pt x="18" y="8"/>
                  </a:lnTo>
                  <a:lnTo>
                    <a:pt x="19" y="9"/>
                  </a:lnTo>
                  <a:lnTo>
                    <a:pt x="20" y="10"/>
                  </a:lnTo>
                  <a:lnTo>
                    <a:pt x="21" y="12"/>
                  </a:lnTo>
                  <a:lnTo>
                    <a:pt x="22" y="13"/>
                  </a:lnTo>
                  <a:lnTo>
                    <a:pt x="23" y="15"/>
                  </a:lnTo>
                  <a:lnTo>
                    <a:pt x="23" y="17"/>
                  </a:lnTo>
                  <a:lnTo>
                    <a:pt x="24" y="20"/>
                  </a:lnTo>
                  <a:lnTo>
                    <a:pt x="23" y="22"/>
                  </a:lnTo>
                  <a:lnTo>
                    <a:pt x="23" y="24"/>
                  </a:lnTo>
                  <a:lnTo>
                    <a:pt x="22" y="26"/>
                  </a:lnTo>
                  <a:lnTo>
                    <a:pt x="21" y="28"/>
                  </a:lnTo>
                  <a:lnTo>
                    <a:pt x="20" y="29"/>
                  </a:lnTo>
                  <a:lnTo>
                    <a:pt x="19" y="30"/>
                  </a:lnTo>
                  <a:lnTo>
                    <a:pt x="18" y="30"/>
                  </a:lnTo>
                  <a:lnTo>
                    <a:pt x="16" y="30"/>
                  </a:lnTo>
                  <a:lnTo>
                    <a:pt x="14" y="30"/>
                  </a:lnTo>
                  <a:lnTo>
                    <a:pt x="13" y="30"/>
                  </a:lnTo>
                  <a:lnTo>
                    <a:pt x="12" y="29"/>
                  </a:lnTo>
                  <a:lnTo>
                    <a:pt x="11" y="28"/>
                  </a:lnTo>
                  <a:lnTo>
                    <a:pt x="10" y="26"/>
                  </a:lnTo>
                  <a:lnTo>
                    <a:pt x="9" y="24"/>
                  </a:lnTo>
                  <a:lnTo>
                    <a:pt x="8" y="22"/>
                  </a:lnTo>
                  <a:lnTo>
                    <a:pt x="8" y="20"/>
                  </a:lnTo>
                  <a:lnTo>
                    <a:pt x="8" y="17"/>
                  </a:lnTo>
                  <a:lnTo>
                    <a:pt x="9" y="15"/>
                  </a:lnTo>
                  <a:lnTo>
                    <a:pt x="10" y="13"/>
                  </a:lnTo>
                  <a:lnTo>
                    <a:pt x="11" y="12"/>
                  </a:lnTo>
                  <a:lnTo>
                    <a:pt x="12" y="10"/>
                  </a:lnTo>
                  <a:lnTo>
                    <a:pt x="13" y="9"/>
                  </a:lnTo>
                  <a:lnTo>
                    <a:pt x="14" y="8"/>
                  </a:lnTo>
                  <a:lnTo>
                    <a:pt x="16" y="8"/>
                  </a:lnTo>
                  <a:lnTo>
                    <a:pt x="29" y="8"/>
                  </a:lnTo>
                  <a:lnTo>
                    <a:pt x="28" y="5"/>
                  </a:lnTo>
                  <a:lnTo>
                    <a:pt x="26" y="3"/>
                  </a:lnTo>
                  <a:lnTo>
                    <a:pt x="25" y="2"/>
                  </a:lnTo>
                  <a:lnTo>
                    <a:pt x="24" y="1"/>
                  </a:lnTo>
                  <a:lnTo>
                    <a:pt x="23" y="1"/>
                  </a:lnTo>
                  <a:lnTo>
                    <a:pt x="21" y="0"/>
                  </a:lnTo>
                  <a:lnTo>
                    <a:pt x="19" y="0"/>
                  </a:lnTo>
                  <a:lnTo>
                    <a:pt x="17" y="0"/>
                  </a:lnTo>
                  <a:lnTo>
                    <a:pt x="15" y="0"/>
                  </a:lnTo>
                  <a:lnTo>
                    <a:pt x="13" y="1"/>
                  </a:lnTo>
                  <a:lnTo>
                    <a:pt x="11" y="4"/>
                  </a:lnTo>
                  <a:lnTo>
                    <a:pt x="8" y="6"/>
                  </a:lnTo>
                  <a:lnTo>
                    <a:pt x="8" y="1"/>
                  </a:lnTo>
                  <a:lnTo>
                    <a:pt x="0" y="1"/>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4" name="Freeform 1664"/>
            <p:cNvSpPr>
              <a:spLocks/>
            </p:cNvSpPr>
            <p:nvPr/>
          </p:nvSpPr>
          <p:spPr bwMode="auto">
            <a:xfrm>
              <a:off x="3712" y="4405"/>
              <a:ext cx="17" cy="36"/>
            </a:xfrm>
            <a:custGeom>
              <a:avLst/>
              <a:gdLst/>
              <a:ahLst/>
              <a:cxnLst>
                <a:cxn ang="0">
                  <a:pos x="0" y="35"/>
                </a:cxn>
                <a:cxn ang="0">
                  <a:pos x="7" y="35"/>
                </a:cxn>
                <a:cxn ang="0">
                  <a:pos x="7" y="17"/>
                </a:cxn>
                <a:cxn ang="0">
                  <a:pos x="8" y="15"/>
                </a:cxn>
                <a:cxn ang="0">
                  <a:pos x="8" y="15"/>
                </a:cxn>
                <a:cxn ang="0">
                  <a:pos x="8" y="13"/>
                </a:cxn>
                <a:cxn ang="0">
                  <a:pos x="9" y="11"/>
                </a:cxn>
                <a:cxn ang="0">
                  <a:pos x="10" y="11"/>
                </a:cxn>
                <a:cxn ang="0">
                  <a:pos x="11" y="10"/>
                </a:cxn>
                <a:cxn ang="0">
                  <a:pos x="12" y="9"/>
                </a:cxn>
                <a:cxn ang="0">
                  <a:pos x="14" y="9"/>
                </a:cxn>
                <a:cxn ang="0">
                  <a:pos x="16" y="9"/>
                </a:cxn>
                <a:cxn ang="0">
                  <a:pos x="16" y="0"/>
                </a:cxn>
                <a:cxn ang="0">
                  <a:pos x="15" y="0"/>
                </a:cxn>
                <a:cxn ang="0">
                  <a:pos x="14" y="0"/>
                </a:cxn>
                <a:cxn ang="0">
                  <a:pos x="12" y="1"/>
                </a:cxn>
                <a:cxn ang="0">
                  <a:pos x="10" y="2"/>
                </a:cxn>
                <a:cxn ang="0">
                  <a:pos x="9" y="3"/>
                </a:cxn>
                <a:cxn ang="0">
                  <a:pos x="9" y="4"/>
                </a:cxn>
                <a:cxn ang="0">
                  <a:pos x="7" y="8"/>
                </a:cxn>
                <a:cxn ang="0">
                  <a:pos x="7" y="1"/>
                </a:cxn>
                <a:cxn ang="0">
                  <a:pos x="0" y="1"/>
                </a:cxn>
                <a:cxn ang="0">
                  <a:pos x="0" y="35"/>
                </a:cxn>
              </a:cxnLst>
              <a:rect l="0" t="0" r="r" b="b"/>
              <a:pathLst>
                <a:path w="17" h="36">
                  <a:moveTo>
                    <a:pt x="0" y="35"/>
                  </a:moveTo>
                  <a:lnTo>
                    <a:pt x="7" y="35"/>
                  </a:lnTo>
                  <a:lnTo>
                    <a:pt x="7" y="17"/>
                  </a:lnTo>
                  <a:lnTo>
                    <a:pt x="8" y="15"/>
                  </a:lnTo>
                  <a:lnTo>
                    <a:pt x="8" y="15"/>
                  </a:lnTo>
                  <a:lnTo>
                    <a:pt x="8" y="13"/>
                  </a:lnTo>
                  <a:lnTo>
                    <a:pt x="9" y="11"/>
                  </a:lnTo>
                  <a:lnTo>
                    <a:pt x="10" y="11"/>
                  </a:lnTo>
                  <a:lnTo>
                    <a:pt x="11" y="10"/>
                  </a:lnTo>
                  <a:lnTo>
                    <a:pt x="12" y="9"/>
                  </a:lnTo>
                  <a:lnTo>
                    <a:pt x="14" y="9"/>
                  </a:lnTo>
                  <a:lnTo>
                    <a:pt x="16" y="9"/>
                  </a:lnTo>
                  <a:lnTo>
                    <a:pt x="16" y="0"/>
                  </a:lnTo>
                  <a:lnTo>
                    <a:pt x="15" y="0"/>
                  </a:lnTo>
                  <a:lnTo>
                    <a:pt x="14" y="0"/>
                  </a:lnTo>
                  <a:lnTo>
                    <a:pt x="12" y="1"/>
                  </a:lnTo>
                  <a:lnTo>
                    <a:pt x="10" y="2"/>
                  </a:lnTo>
                  <a:lnTo>
                    <a:pt x="9" y="3"/>
                  </a:lnTo>
                  <a:lnTo>
                    <a:pt x="9" y="4"/>
                  </a:lnTo>
                  <a:lnTo>
                    <a:pt x="7" y="8"/>
                  </a:lnTo>
                  <a:lnTo>
                    <a:pt x="7"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5" name="Freeform 1665"/>
            <p:cNvSpPr>
              <a:spLocks/>
            </p:cNvSpPr>
            <p:nvPr/>
          </p:nvSpPr>
          <p:spPr bwMode="auto">
            <a:xfrm>
              <a:off x="3740" y="4405"/>
              <a:ext cx="32" cy="38"/>
            </a:xfrm>
            <a:custGeom>
              <a:avLst/>
              <a:gdLst/>
              <a:ahLst/>
              <a:cxnLst>
                <a:cxn ang="0">
                  <a:pos x="21" y="33"/>
                </a:cxn>
                <a:cxn ang="0">
                  <a:pos x="22" y="35"/>
                </a:cxn>
                <a:cxn ang="0">
                  <a:pos x="31" y="34"/>
                </a:cxn>
                <a:cxn ang="0">
                  <a:pos x="29" y="34"/>
                </a:cxn>
                <a:cxn ang="0">
                  <a:pos x="28" y="31"/>
                </a:cxn>
                <a:cxn ang="0">
                  <a:pos x="28" y="19"/>
                </a:cxn>
                <a:cxn ang="0">
                  <a:pos x="20" y="22"/>
                </a:cxn>
                <a:cxn ang="0">
                  <a:pos x="20" y="25"/>
                </a:cxn>
                <a:cxn ang="0">
                  <a:pos x="18" y="28"/>
                </a:cxn>
                <a:cxn ang="0">
                  <a:pos x="16" y="29"/>
                </a:cxn>
                <a:cxn ang="0">
                  <a:pos x="13" y="30"/>
                </a:cxn>
                <a:cxn ang="0">
                  <a:pos x="11" y="30"/>
                </a:cxn>
                <a:cxn ang="0">
                  <a:pos x="9" y="28"/>
                </a:cxn>
                <a:cxn ang="0">
                  <a:pos x="8" y="26"/>
                </a:cxn>
                <a:cxn ang="0">
                  <a:pos x="9" y="24"/>
                </a:cxn>
                <a:cxn ang="0">
                  <a:pos x="11" y="22"/>
                </a:cxn>
                <a:cxn ang="0">
                  <a:pos x="16" y="21"/>
                </a:cxn>
                <a:cxn ang="0">
                  <a:pos x="20" y="19"/>
                </a:cxn>
                <a:cxn ang="0">
                  <a:pos x="28" y="9"/>
                </a:cxn>
                <a:cxn ang="0">
                  <a:pos x="28" y="6"/>
                </a:cxn>
                <a:cxn ang="0">
                  <a:pos x="25" y="3"/>
                </a:cxn>
                <a:cxn ang="0">
                  <a:pos x="21" y="1"/>
                </a:cxn>
                <a:cxn ang="0">
                  <a:pos x="15" y="0"/>
                </a:cxn>
                <a:cxn ang="0">
                  <a:pos x="9" y="1"/>
                </a:cxn>
                <a:cxn ang="0">
                  <a:pos x="5" y="3"/>
                </a:cxn>
                <a:cxn ang="0">
                  <a:pos x="3" y="6"/>
                </a:cxn>
                <a:cxn ang="0">
                  <a:pos x="2" y="11"/>
                </a:cxn>
                <a:cxn ang="0">
                  <a:pos x="9" y="12"/>
                </a:cxn>
                <a:cxn ang="0">
                  <a:pos x="10" y="9"/>
                </a:cxn>
                <a:cxn ang="0">
                  <a:pos x="13" y="8"/>
                </a:cxn>
                <a:cxn ang="0">
                  <a:pos x="18" y="8"/>
                </a:cxn>
                <a:cxn ang="0">
                  <a:pos x="20" y="9"/>
                </a:cxn>
                <a:cxn ang="0">
                  <a:pos x="20" y="11"/>
                </a:cxn>
                <a:cxn ang="0">
                  <a:pos x="19" y="13"/>
                </a:cxn>
                <a:cxn ang="0">
                  <a:pos x="18" y="14"/>
                </a:cxn>
                <a:cxn ang="0">
                  <a:pos x="12" y="15"/>
                </a:cxn>
                <a:cxn ang="0">
                  <a:pos x="6" y="16"/>
                </a:cxn>
                <a:cxn ang="0">
                  <a:pos x="3" y="18"/>
                </a:cxn>
                <a:cxn ang="0">
                  <a:pos x="1" y="22"/>
                </a:cxn>
                <a:cxn ang="0">
                  <a:pos x="0" y="26"/>
                </a:cxn>
                <a:cxn ang="0">
                  <a:pos x="1" y="31"/>
                </a:cxn>
                <a:cxn ang="0">
                  <a:pos x="3" y="34"/>
                </a:cxn>
                <a:cxn ang="0">
                  <a:pos x="6" y="36"/>
                </a:cxn>
                <a:cxn ang="0">
                  <a:pos x="10" y="37"/>
                </a:cxn>
                <a:cxn ang="0">
                  <a:pos x="13" y="37"/>
                </a:cxn>
                <a:cxn ang="0">
                  <a:pos x="16" y="35"/>
                </a:cxn>
                <a:cxn ang="0">
                  <a:pos x="18" y="34"/>
                </a:cxn>
                <a:cxn ang="0">
                  <a:pos x="21" y="32"/>
                </a:cxn>
              </a:cxnLst>
              <a:rect l="0" t="0" r="r" b="b"/>
              <a:pathLst>
                <a:path w="32" h="38">
                  <a:moveTo>
                    <a:pt x="21" y="32"/>
                  </a:moveTo>
                  <a:lnTo>
                    <a:pt x="21" y="33"/>
                  </a:lnTo>
                  <a:lnTo>
                    <a:pt x="21" y="34"/>
                  </a:lnTo>
                  <a:lnTo>
                    <a:pt x="22" y="35"/>
                  </a:lnTo>
                  <a:lnTo>
                    <a:pt x="31" y="35"/>
                  </a:lnTo>
                  <a:lnTo>
                    <a:pt x="31" y="34"/>
                  </a:lnTo>
                  <a:lnTo>
                    <a:pt x="30" y="34"/>
                  </a:lnTo>
                  <a:lnTo>
                    <a:pt x="29" y="34"/>
                  </a:lnTo>
                  <a:lnTo>
                    <a:pt x="29" y="33"/>
                  </a:lnTo>
                  <a:lnTo>
                    <a:pt x="28" y="31"/>
                  </a:lnTo>
                  <a:lnTo>
                    <a:pt x="28" y="29"/>
                  </a:lnTo>
                  <a:lnTo>
                    <a:pt x="28" y="19"/>
                  </a:lnTo>
                  <a:lnTo>
                    <a:pt x="20" y="19"/>
                  </a:lnTo>
                  <a:lnTo>
                    <a:pt x="20" y="22"/>
                  </a:lnTo>
                  <a:lnTo>
                    <a:pt x="20" y="23"/>
                  </a:lnTo>
                  <a:lnTo>
                    <a:pt x="20" y="25"/>
                  </a:lnTo>
                  <a:lnTo>
                    <a:pt x="19" y="27"/>
                  </a:lnTo>
                  <a:lnTo>
                    <a:pt x="18" y="28"/>
                  </a:lnTo>
                  <a:lnTo>
                    <a:pt x="17" y="28"/>
                  </a:lnTo>
                  <a:lnTo>
                    <a:pt x="16" y="29"/>
                  </a:lnTo>
                  <a:lnTo>
                    <a:pt x="14" y="30"/>
                  </a:lnTo>
                  <a:lnTo>
                    <a:pt x="13" y="30"/>
                  </a:lnTo>
                  <a:lnTo>
                    <a:pt x="12" y="30"/>
                  </a:lnTo>
                  <a:lnTo>
                    <a:pt x="11" y="30"/>
                  </a:lnTo>
                  <a:lnTo>
                    <a:pt x="10" y="28"/>
                  </a:lnTo>
                  <a:lnTo>
                    <a:pt x="9" y="28"/>
                  </a:lnTo>
                  <a:lnTo>
                    <a:pt x="8" y="27"/>
                  </a:lnTo>
                  <a:lnTo>
                    <a:pt x="8" y="26"/>
                  </a:lnTo>
                  <a:lnTo>
                    <a:pt x="8" y="25"/>
                  </a:lnTo>
                  <a:lnTo>
                    <a:pt x="9" y="24"/>
                  </a:lnTo>
                  <a:lnTo>
                    <a:pt x="9" y="23"/>
                  </a:lnTo>
                  <a:lnTo>
                    <a:pt x="11" y="22"/>
                  </a:lnTo>
                  <a:lnTo>
                    <a:pt x="13" y="22"/>
                  </a:lnTo>
                  <a:lnTo>
                    <a:pt x="16" y="21"/>
                  </a:lnTo>
                  <a:lnTo>
                    <a:pt x="18" y="20"/>
                  </a:lnTo>
                  <a:lnTo>
                    <a:pt x="20" y="19"/>
                  </a:lnTo>
                  <a:lnTo>
                    <a:pt x="28" y="19"/>
                  </a:lnTo>
                  <a:lnTo>
                    <a:pt x="28" y="9"/>
                  </a:lnTo>
                  <a:lnTo>
                    <a:pt x="28" y="8"/>
                  </a:lnTo>
                  <a:lnTo>
                    <a:pt x="28" y="6"/>
                  </a:lnTo>
                  <a:lnTo>
                    <a:pt x="27" y="4"/>
                  </a:lnTo>
                  <a:lnTo>
                    <a:pt x="25" y="3"/>
                  </a:lnTo>
                  <a:lnTo>
                    <a:pt x="23" y="1"/>
                  </a:lnTo>
                  <a:lnTo>
                    <a:pt x="21" y="1"/>
                  </a:lnTo>
                  <a:lnTo>
                    <a:pt x="18" y="0"/>
                  </a:lnTo>
                  <a:lnTo>
                    <a:pt x="15" y="0"/>
                  </a:lnTo>
                  <a:lnTo>
                    <a:pt x="12" y="0"/>
                  </a:lnTo>
                  <a:lnTo>
                    <a:pt x="9" y="1"/>
                  </a:lnTo>
                  <a:lnTo>
                    <a:pt x="7" y="2"/>
                  </a:lnTo>
                  <a:lnTo>
                    <a:pt x="5" y="3"/>
                  </a:lnTo>
                  <a:lnTo>
                    <a:pt x="3" y="4"/>
                  </a:lnTo>
                  <a:lnTo>
                    <a:pt x="3" y="6"/>
                  </a:lnTo>
                  <a:lnTo>
                    <a:pt x="2" y="9"/>
                  </a:lnTo>
                  <a:lnTo>
                    <a:pt x="2" y="11"/>
                  </a:lnTo>
                  <a:lnTo>
                    <a:pt x="2" y="12"/>
                  </a:lnTo>
                  <a:lnTo>
                    <a:pt x="9" y="12"/>
                  </a:lnTo>
                  <a:lnTo>
                    <a:pt x="9" y="11"/>
                  </a:lnTo>
                  <a:lnTo>
                    <a:pt x="10" y="9"/>
                  </a:lnTo>
                  <a:lnTo>
                    <a:pt x="11" y="9"/>
                  </a:lnTo>
                  <a:lnTo>
                    <a:pt x="13" y="8"/>
                  </a:lnTo>
                  <a:lnTo>
                    <a:pt x="15" y="8"/>
                  </a:lnTo>
                  <a:lnTo>
                    <a:pt x="18" y="8"/>
                  </a:lnTo>
                  <a:lnTo>
                    <a:pt x="19" y="8"/>
                  </a:lnTo>
                  <a:lnTo>
                    <a:pt x="20" y="9"/>
                  </a:lnTo>
                  <a:lnTo>
                    <a:pt x="20" y="10"/>
                  </a:lnTo>
                  <a:lnTo>
                    <a:pt x="20" y="11"/>
                  </a:lnTo>
                  <a:lnTo>
                    <a:pt x="20" y="12"/>
                  </a:lnTo>
                  <a:lnTo>
                    <a:pt x="19" y="13"/>
                  </a:lnTo>
                  <a:lnTo>
                    <a:pt x="19" y="14"/>
                  </a:lnTo>
                  <a:lnTo>
                    <a:pt x="18" y="14"/>
                  </a:lnTo>
                  <a:lnTo>
                    <a:pt x="15" y="15"/>
                  </a:lnTo>
                  <a:lnTo>
                    <a:pt x="12" y="15"/>
                  </a:lnTo>
                  <a:lnTo>
                    <a:pt x="8" y="15"/>
                  </a:lnTo>
                  <a:lnTo>
                    <a:pt x="6" y="16"/>
                  </a:lnTo>
                  <a:lnTo>
                    <a:pt x="4" y="17"/>
                  </a:lnTo>
                  <a:lnTo>
                    <a:pt x="3" y="18"/>
                  </a:lnTo>
                  <a:lnTo>
                    <a:pt x="2" y="20"/>
                  </a:lnTo>
                  <a:lnTo>
                    <a:pt x="1" y="22"/>
                  </a:lnTo>
                  <a:lnTo>
                    <a:pt x="0" y="23"/>
                  </a:lnTo>
                  <a:lnTo>
                    <a:pt x="0" y="26"/>
                  </a:lnTo>
                  <a:lnTo>
                    <a:pt x="0" y="28"/>
                  </a:lnTo>
                  <a:lnTo>
                    <a:pt x="1" y="31"/>
                  </a:lnTo>
                  <a:lnTo>
                    <a:pt x="2" y="33"/>
                  </a:lnTo>
                  <a:lnTo>
                    <a:pt x="3" y="34"/>
                  </a:lnTo>
                  <a:lnTo>
                    <a:pt x="4" y="35"/>
                  </a:lnTo>
                  <a:lnTo>
                    <a:pt x="6" y="36"/>
                  </a:lnTo>
                  <a:lnTo>
                    <a:pt x="8" y="37"/>
                  </a:lnTo>
                  <a:lnTo>
                    <a:pt x="10" y="37"/>
                  </a:lnTo>
                  <a:lnTo>
                    <a:pt x="12" y="37"/>
                  </a:lnTo>
                  <a:lnTo>
                    <a:pt x="13" y="37"/>
                  </a:lnTo>
                  <a:lnTo>
                    <a:pt x="15" y="36"/>
                  </a:lnTo>
                  <a:lnTo>
                    <a:pt x="16" y="35"/>
                  </a:lnTo>
                  <a:lnTo>
                    <a:pt x="18" y="35"/>
                  </a:lnTo>
                  <a:lnTo>
                    <a:pt x="18" y="34"/>
                  </a:lnTo>
                  <a:lnTo>
                    <a:pt x="19" y="33"/>
                  </a:lnTo>
                  <a:lnTo>
                    <a:pt x="21"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6" name="Freeform 1666"/>
            <p:cNvSpPr>
              <a:spLocks/>
            </p:cNvSpPr>
            <p:nvPr/>
          </p:nvSpPr>
          <p:spPr bwMode="auto">
            <a:xfrm>
              <a:off x="3783" y="4405"/>
              <a:ext cx="31" cy="38"/>
            </a:xfrm>
            <a:custGeom>
              <a:avLst/>
              <a:gdLst/>
              <a:ahLst/>
              <a:cxnLst>
                <a:cxn ang="0">
                  <a:pos x="0" y="25"/>
                </a:cxn>
                <a:cxn ang="0">
                  <a:pos x="1" y="28"/>
                </a:cxn>
                <a:cxn ang="0">
                  <a:pos x="3" y="32"/>
                </a:cxn>
                <a:cxn ang="0">
                  <a:pos x="6" y="35"/>
                </a:cxn>
                <a:cxn ang="0">
                  <a:pos x="11" y="37"/>
                </a:cxn>
                <a:cxn ang="0">
                  <a:pos x="18" y="37"/>
                </a:cxn>
                <a:cxn ang="0">
                  <a:pos x="23" y="35"/>
                </a:cxn>
                <a:cxn ang="0">
                  <a:pos x="26" y="34"/>
                </a:cxn>
                <a:cxn ang="0">
                  <a:pos x="28" y="31"/>
                </a:cxn>
                <a:cxn ang="0">
                  <a:pos x="29" y="28"/>
                </a:cxn>
                <a:cxn ang="0">
                  <a:pos x="29" y="23"/>
                </a:cxn>
                <a:cxn ang="0">
                  <a:pos x="28" y="20"/>
                </a:cxn>
                <a:cxn ang="0">
                  <a:pos x="25" y="17"/>
                </a:cxn>
                <a:cxn ang="0">
                  <a:pos x="18" y="15"/>
                </a:cxn>
                <a:cxn ang="0">
                  <a:pos x="12" y="13"/>
                </a:cxn>
                <a:cxn ang="0">
                  <a:pos x="10" y="11"/>
                </a:cxn>
                <a:cxn ang="0">
                  <a:pos x="10" y="9"/>
                </a:cxn>
                <a:cxn ang="0">
                  <a:pos x="11" y="8"/>
                </a:cxn>
                <a:cxn ang="0">
                  <a:pos x="14" y="7"/>
                </a:cxn>
                <a:cxn ang="0">
                  <a:pos x="18" y="8"/>
                </a:cxn>
                <a:cxn ang="0">
                  <a:pos x="19" y="9"/>
                </a:cxn>
                <a:cxn ang="0">
                  <a:pos x="20" y="12"/>
                </a:cxn>
                <a:cxn ang="0">
                  <a:pos x="28" y="9"/>
                </a:cxn>
                <a:cxn ang="0">
                  <a:pos x="27" y="4"/>
                </a:cxn>
                <a:cxn ang="0">
                  <a:pos x="23" y="2"/>
                </a:cxn>
                <a:cxn ang="0">
                  <a:pos x="18" y="0"/>
                </a:cxn>
                <a:cxn ang="0">
                  <a:pos x="12" y="0"/>
                </a:cxn>
                <a:cxn ang="0">
                  <a:pos x="7" y="2"/>
                </a:cxn>
                <a:cxn ang="0">
                  <a:pos x="3" y="5"/>
                </a:cxn>
                <a:cxn ang="0">
                  <a:pos x="2" y="9"/>
                </a:cxn>
                <a:cxn ang="0">
                  <a:pos x="2" y="14"/>
                </a:cxn>
                <a:cxn ang="0">
                  <a:pos x="3" y="17"/>
                </a:cxn>
                <a:cxn ang="0">
                  <a:pos x="6" y="20"/>
                </a:cxn>
                <a:cxn ang="0">
                  <a:pos x="13" y="22"/>
                </a:cxn>
                <a:cxn ang="0">
                  <a:pos x="20" y="25"/>
                </a:cxn>
                <a:cxn ang="0">
                  <a:pos x="21" y="27"/>
                </a:cxn>
                <a:cxn ang="0">
                  <a:pos x="20" y="28"/>
                </a:cxn>
                <a:cxn ang="0">
                  <a:pos x="16" y="30"/>
                </a:cxn>
                <a:cxn ang="0">
                  <a:pos x="13" y="29"/>
                </a:cxn>
                <a:cxn ang="0">
                  <a:pos x="11" y="28"/>
                </a:cxn>
                <a:cxn ang="0">
                  <a:pos x="9" y="27"/>
                </a:cxn>
                <a:cxn ang="0">
                  <a:pos x="9" y="25"/>
                </a:cxn>
              </a:cxnLst>
              <a:rect l="0" t="0" r="r" b="b"/>
              <a:pathLst>
                <a:path w="31" h="38">
                  <a:moveTo>
                    <a:pt x="0" y="25"/>
                  </a:moveTo>
                  <a:lnTo>
                    <a:pt x="0" y="25"/>
                  </a:lnTo>
                  <a:lnTo>
                    <a:pt x="1" y="27"/>
                  </a:lnTo>
                  <a:lnTo>
                    <a:pt x="1" y="28"/>
                  </a:lnTo>
                  <a:lnTo>
                    <a:pt x="1" y="30"/>
                  </a:lnTo>
                  <a:lnTo>
                    <a:pt x="3" y="32"/>
                  </a:lnTo>
                  <a:lnTo>
                    <a:pt x="4" y="34"/>
                  </a:lnTo>
                  <a:lnTo>
                    <a:pt x="6" y="35"/>
                  </a:lnTo>
                  <a:lnTo>
                    <a:pt x="8" y="36"/>
                  </a:lnTo>
                  <a:lnTo>
                    <a:pt x="11" y="37"/>
                  </a:lnTo>
                  <a:lnTo>
                    <a:pt x="14" y="37"/>
                  </a:lnTo>
                  <a:lnTo>
                    <a:pt x="18" y="37"/>
                  </a:lnTo>
                  <a:lnTo>
                    <a:pt x="21" y="36"/>
                  </a:lnTo>
                  <a:lnTo>
                    <a:pt x="23" y="35"/>
                  </a:lnTo>
                  <a:lnTo>
                    <a:pt x="25" y="34"/>
                  </a:lnTo>
                  <a:lnTo>
                    <a:pt x="26" y="34"/>
                  </a:lnTo>
                  <a:lnTo>
                    <a:pt x="28" y="32"/>
                  </a:lnTo>
                  <a:lnTo>
                    <a:pt x="28" y="31"/>
                  </a:lnTo>
                  <a:lnTo>
                    <a:pt x="28" y="30"/>
                  </a:lnTo>
                  <a:lnTo>
                    <a:pt x="29" y="28"/>
                  </a:lnTo>
                  <a:lnTo>
                    <a:pt x="30" y="25"/>
                  </a:lnTo>
                  <a:lnTo>
                    <a:pt x="29" y="23"/>
                  </a:lnTo>
                  <a:lnTo>
                    <a:pt x="29" y="21"/>
                  </a:lnTo>
                  <a:lnTo>
                    <a:pt x="28" y="20"/>
                  </a:lnTo>
                  <a:lnTo>
                    <a:pt x="27" y="18"/>
                  </a:lnTo>
                  <a:lnTo>
                    <a:pt x="25" y="17"/>
                  </a:lnTo>
                  <a:lnTo>
                    <a:pt x="23" y="16"/>
                  </a:lnTo>
                  <a:lnTo>
                    <a:pt x="18" y="15"/>
                  </a:lnTo>
                  <a:lnTo>
                    <a:pt x="14" y="14"/>
                  </a:lnTo>
                  <a:lnTo>
                    <a:pt x="12" y="13"/>
                  </a:lnTo>
                  <a:lnTo>
                    <a:pt x="10" y="12"/>
                  </a:lnTo>
                  <a:lnTo>
                    <a:pt x="10" y="11"/>
                  </a:lnTo>
                  <a:lnTo>
                    <a:pt x="10" y="10"/>
                  </a:lnTo>
                  <a:lnTo>
                    <a:pt x="10" y="9"/>
                  </a:lnTo>
                  <a:lnTo>
                    <a:pt x="10" y="9"/>
                  </a:lnTo>
                  <a:lnTo>
                    <a:pt x="11" y="8"/>
                  </a:lnTo>
                  <a:lnTo>
                    <a:pt x="13" y="8"/>
                  </a:lnTo>
                  <a:lnTo>
                    <a:pt x="14" y="7"/>
                  </a:lnTo>
                  <a:lnTo>
                    <a:pt x="17" y="8"/>
                  </a:lnTo>
                  <a:lnTo>
                    <a:pt x="18" y="8"/>
                  </a:lnTo>
                  <a:lnTo>
                    <a:pt x="19" y="8"/>
                  </a:lnTo>
                  <a:lnTo>
                    <a:pt x="19" y="9"/>
                  </a:lnTo>
                  <a:lnTo>
                    <a:pt x="20" y="9"/>
                  </a:lnTo>
                  <a:lnTo>
                    <a:pt x="20" y="12"/>
                  </a:lnTo>
                  <a:lnTo>
                    <a:pt x="28" y="12"/>
                  </a:lnTo>
                  <a:lnTo>
                    <a:pt x="28" y="9"/>
                  </a:lnTo>
                  <a:lnTo>
                    <a:pt x="28" y="7"/>
                  </a:lnTo>
                  <a:lnTo>
                    <a:pt x="27" y="4"/>
                  </a:lnTo>
                  <a:lnTo>
                    <a:pt x="24" y="3"/>
                  </a:lnTo>
                  <a:lnTo>
                    <a:pt x="23" y="2"/>
                  </a:lnTo>
                  <a:lnTo>
                    <a:pt x="20" y="1"/>
                  </a:lnTo>
                  <a:lnTo>
                    <a:pt x="18" y="0"/>
                  </a:lnTo>
                  <a:lnTo>
                    <a:pt x="14" y="0"/>
                  </a:lnTo>
                  <a:lnTo>
                    <a:pt x="12" y="0"/>
                  </a:lnTo>
                  <a:lnTo>
                    <a:pt x="9" y="1"/>
                  </a:lnTo>
                  <a:lnTo>
                    <a:pt x="7" y="2"/>
                  </a:lnTo>
                  <a:lnTo>
                    <a:pt x="5" y="3"/>
                  </a:lnTo>
                  <a:lnTo>
                    <a:pt x="3" y="5"/>
                  </a:lnTo>
                  <a:lnTo>
                    <a:pt x="3" y="7"/>
                  </a:lnTo>
                  <a:lnTo>
                    <a:pt x="2" y="9"/>
                  </a:lnTo>
                  <a:lnTo>
                    <a:pt x="1" y="11"/>
                  </a:lnTo>
                  <a:lnTo>
                    <a:pt x="2" y="14"/>
                  </a:lnTo>
                  <a:lnTo>
                    <a:pt x="2" y="15"/>
                  </a:lnTo>
                  <a:lnTo>
                    <a:pt x="3" y="17"/>
                  </a:lnTo>
                  <a:lnTo>
                    <a:pt x="4" y="18"/>
                  </a:lnTo>
                  <a:lnTo>
                    <a:pt x="6" y="20"/>
                  </a:lnTo>
                  <a:lnTo>
                    <a:pt x="8" y="21"/>
                  </a:lnTo>
                  <a:lnTo>
                    <a:pt x="13" y="22"/>
                  </a:lnTo>
                  <a:lnTo>
                    <a:pt x="19" y="23"/>
                  </a:lnTo>
                  <a:lnTo>
                    <a:pt x="20" y="25"/>
                  </a:lnTo>
                  <a:lnTo>
                    <a:pt x="21" y="25"/>
                  </a:lnTo>
                  <a:lnTo>
                    <a:pt x="21" y="27"/>
                  </a:lnTo>
                  <a:lnTo>
                    <a:pt x="21" y="28"/>
                  </a:lnTo>
                  <a:lnTo>
                    <a:pt x="20" y="28"/>
                  </a:lnTo>
                  <a:lnTo>
                    <a:pt x="18" y="29"/>
                  </a:lnTo>
                  <a:lnTo>
                    <a:pt x="16" y="30"/>
                  </a:lnTo>
                  <a:lnTo>
                    <a:pt x="14" y="30"/>
                  </a:lnTo>
                  <a:lnTo>
                    <a:pt x="13" y="29"/>
                  </a:lnTo>
                  <a:lnTo>
                    <a:pt x="12" y="29"/>
                  </a:lnTo>
                  <a:lnTo>
                    <a:pt x="11" y="28"/>
                  </a:lnTo>
                  <a:lnTo>
                    <a:pt x="10" y="28"/>
                  </a:lnTo>
                  <a:lnTo>
                    <a:pt x="9" y="27"/>
                  </a:lnTo>
                  <a:lnTo>
                    <a:pt x="9" y="26"/>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7" name="Freeform 1667"/>
            <p:cNvSpPr>
              <a:spLocks/>
            </p:cNvSpPr>
            <p:nvPr/>
          </p:nvSpPr>
          <p:spPr bwMode="auto">
            <a:xfrm>
              <a:off x="3823" y="4391"/>
              <a:ext cx="18" cy="58"/>
            </a:xfrm>
            <a:custGeom>
              <a:avLst/>
              <a:gdLst/>
              <a:ahLst/>
              <a:cxnLst>
                <a:cxn ang="0">
                  <a:pos x="0" y="57"/>
                </a:cxn>
                <a:cxn ang="0">
                  <a:pos x="4" y="57"/>
                </a:cxn>
                <a:cxn ang="0">
                  <a:pos x="17" y="0"/>
                </a:cxn>
                <a:cxn ang="0">
                  <a:pos x="13" y="0"/>
                </a:cxn>
                <a:cxn ang="0">
                  <a:pos x="0" y="57"/>
                </a:cxn>
              </a:cxnLst>
              <a:rect l="0" t="0" r="r" b="b"/>
              <a:pathLst>
                <a:path w="18" h="58">
                  <a:moveTo>
                    <a:pt x="0" y="57"/>
                  </a:moveTo>
                  <a:lnTo>
                    <a:pt x="4" y="57"/>
                  </a:lnTo>
                  <a:lnTo>
                    <a:pt x="17" y="0"/>
                  </a:lnTo>
                  <a:lnTo>
                    <a:pt x="13" y="0"/>
                  </a:lnTo>
                  <a:lnTo>
                    <a:pt x="0" y="57"/>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8" name="Freeform 1668"/>
            <p:cNvSpPr>
              <a:spLocks/>
            </p:cNvSpPr>
            <p:nvPr/>
          </p:nvSpPr>
          <p:spPr bwMode="auto">
            <a:xfrm>
              <a:off x="3848" y="4406"/>
              <a:ext cx="34" cy="36"/>
            </a:xfrm>
            <a:custGeom>
              <a:avLst/>
              <a:gdLst/>
              <a:ahLst/>
              <a:cxnLst>
                <a:cxn ang="0">
                  <a:pos x="12" y="35"/>
                </a:cxn>
                <a:cxn ang="0">
                  <a:pos x="21" y="35"/>
                </a:cxn>
                <a:cxn ang="0">
                  <a:pos x="33" y="0"/>
                </a:cxn>
                <a:cxn ang="0">
                  <a:pos x="24" y="0"/>
                </a:cxn>
                <a:cxn ang="0">
                  <a:pos x="17" y="26"/>
                </a:cxn>
                <a:cxn ang="0">
                  <a:pos x="10" y="0"/>
                </a:cxn>
                <a:cxn ang="0">
                  <a:pos x="0" y="0"/>
                </a:cxn>
                <a:cxn ang="0">
                  <a:pos x="12" y="35"/>
                </a:cxn>
              </a:cxnLst>
              <a:rect l="0" t="0" r="r" b="b"/>
              <a:pathLst>
                <a:path w="34" h="36">
                  <a:moveTo>
                    <a:pt x="12" y="35"/>
                  </a:moveTo>
                  <a:lnTo>
                    <a:pt x="21" y="35"/>
                  </a:lnTo>
                  <a:lnTo>
                    <a:pt x="33" y="0"/>
                  </a:lnTo>
                  <a:lnTo>
                    <a:pt x="24" y="0"/>
                  </a:lnTo>
                  <a:lnTo>
                    <a:pt x="17" y="26"/>
                  </a:lnTo>
                  <a:lnTo>
                    <a:pt x="10" y="0"/>
                  </a:lnTo>
                  <a:lnTo>
                    <a:pt x="0" y="0"/>
                  </a:lnTo>
                  <a:lnTo>
                    <a:pt x="12"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49" name="Freeform 1669"/>
            <p:cNvSpPr>
              <a:spLocks/>
            </p:cNvSpPr>
            <p:nvPr/>
          </p:nvSpPr>
          <p:spPr bwMode="auto">
            <a:xfrm>
              <a:off x="3892" y="4405"/>
              <a:ext cx="32" cy="38"/>
            </a:xfrm>
            <a:custGeom>
              <a:avLst/>
              <a:gdLst/>
              <a:ahLst/>
              <a:cxnLst>
                <a:cxn ang="0">
                  <a:pos x="21" y="27"/>
                </a:cxn>
                <a:cxn ang="0">
                  <a:pos x="18" y="28"/>
                </a:cxn>
                <a:cxn ang="0">
                  <a:pos x="14" y="29"/>
                </a:cxn>
                <a:cxn ang="0">
                  <a:pos x="11" y="27"/>
                </a:cxn>
                <a:cxn ang="0">
                  <a:pos x="9" y="23"/>
                </a:cxn>
                <a:cxn ang="0">
                  <a:pos x="31" y="21"/>
                </a:cxn>
                <a:cxn ang="0">
                  <a:pos x="31" y="15"/>
                </a:cxn>
                <a:cxn ang="0">
                  <a:pos x="30" y="11"/>
                </a:cxn>
                <a:cxn ang="0">
                  <a:pos x="28" y="8"/>
                </a:cxn>
                <a:cxn ang="0">
                  <a:pos x="17" y="8"/>
                </a:cxn>
                <a:cxn ang="0">
                  <a:pos x="19" y="9"/>
                </a:cxn>
                <a:cxn ang="0">
                  <a:pos x="21" y="10"/>
                </a:cxn>
                <a:cxn ang="0">
                  <a:pos x="22" y="15"/>
                </a:cxn>
                <a:cxn ang="0">
                  <a:pos x="9" y="13"/>
                </a:cxn>
                <a:cxn ang="0">
                  <a:pos x="10" y="10"/>
                </a:cxn>
                <a:cxn ang="0">
                  <a:pos x="12" y="9"/>
                </a:cxn>
                <a:cxn ang="0">
                  <a:pos x="13" y="8"/>
                </a:cxn>
                <a:cxn ang="0">
                  <a:pos x="28" y="8"/>
                </a:cxn>
                <a:cxn ang="0">
                  <a:pos x="24" y="3"/>
                </a:cxn>
                <a:cxn ang="0">
                  <a:pos x="18" y="0"/>
                </a:cxn>
                <a:cxn ang="0">
                  <a:pos x="13" y="0"/>
                </a:cxn>
                <a:cxn ang="0">
                  <a:pos x="8" y="1"/>
                </a:cxn>
                <a:cxn ang="0">
                  <a:pos x="4" y="5"/>
                </a:cxn>
                <a:cxn ang="0">
                  <a:pos x="2" y="9"/>
                </a:cxn>
                <a:cxn ang="0">
                  <a:pos x="1" y="13"/>
                </a:cxn>
                <a:cxn ang="0">
                  <a:pos x="0" y="16"/>
                </a:cxn>
                <a:cxn ang="0">
                  <a:pos x="0" y="21"/>
                </a:cxn>
                <a:cxn ang="0">
                  <a:pos x="1" y="24"/>
                </a:cxn>
                <a:cxn ang="0">
                  <a:pos x="3" y="29"/>
                </a:cxn>
                <a:cxn ang="0">
                  <a:pos x="6" y="34"/>
                </a:cxn>
                <a:cxn ang="0">
                  <a:pos x="12" y="37"/>
                </a:cxn>
                <a:cxn ang="0">
                  <a:pos x="15" y="37"/>
                </a:cxn>
                <a:cxn ang="0">
                  <a:pos x="21" y="36"/>
                </a:cxn>
                <a:cxn ang="0">
                  <a:pos x="25" y="34"/>
                </a:cxn>
                <a:cxn ang="0">
                  <a:pos x="28" y="30"/>
                </a:cxn>
                <a:cxn ang="0">
                  <a:pos x="30" y="25"/>
                </a:cxn>
              </a:cxnLst>
              <a:rect l="0" t="0" r="r" b="b"/>
              <a:pathLst>
                <a:path w="32" h="38">
                  <a:moveTo>
                    <a:pt x="22" y="25"/>
                  </a:moveTo>
                  <a:lnTo>
                    <a:pt x="21" y="27"/>
                  </a:lnTo>
                  <a:lnTo>
                    <a:pt x="19" y="28"/>
                  </a:lnTo>
                  <a:lnTo>
                    <a:pt x="18" y="28"/>
                  </a:lnTo>
                  <a:lnTo>
                    <a:pt x="16" y="29"/>
                  </a:lnTo>
                  <a:lnTo>
                    <a:pt x="14" y="29"/>
                  </a:lnTo>
                  <a:lnTo>
                    <a:pt x="13" y="28"/>
                  </a:lnTo>
                  <a:lnTo>
                    <a:pt x="11" y="27"/>
                  </a:lnTo>
                  <a:lnTo>
                    <a:pt x="9" y="25"/>
                  </a:lnTo>
                  <a:lnTo>
                    <a:pt x="9" y="23"/>
                  </a:lnTo>
                  <a:lnTo>
                    <a:pt x="9" y="21"/>
                  </a:lnTo>
                  <a:lnTo>
                    <a:pt x="31" y="21"/>
                  </a:lnTo>
                  <a:lnTo>
                    <a:pt x="31" y="19"/>
                  </a:lnTo>
                  <a:lnTo>
                    <a:pt x="31" y="15"/>
                  </a:lnTo>
                  <a:lnTo>
                    <a:pt x="30" y="13"/>
                  </a:lnTo>
                  <a:lnTo>
                    <a:pt x="30" y="11"/>
                  </a:lnTo>
                  <a:lnTo>
                    <a:pt x="29" y="9"/>
                  </a:lnTo>
                  <a:lnTo>
                    <a:pt x="28" y="8"/>
                  </a:lnTo>
                  <a:lnTo>
                    <a:pt x="15" y="8"/>
                  </a:lnTo>
                  <a:lnTo>
                    <a:pt x="17" y="8"/>
                  </a:lnTo>
                  <a:lnTo>
                    <a:pt x="18" y="8"/>
                  </a:lnTo>
                  <a:lnTo>
                    <a:pt x="19" y="9"/>
                  </a:lnTo>
                  <a:lnTo>
                    <a:pt x="20" y="9"/>
                  </a:lnTo>
                  <a:lnTo>
                    <a:pt x="21" y="10"/>
                  </a:lnTo>
                  <a:lnTo>
                    <a:pt x="21" y="12"/>
                  </a:lnTo>
                  <a:lnTo>
                    <a:pt x="22" y="15"/>
                  </a:lnTo>
                  <a:lnTo>
                    <a:pt x="9" y="15"/>
                  </a:lnTo>
                  <a:lnTo>
                    <a:pt x="9" y="13"/>
                  </a:lnTo>
                  <a:lnTo>
                    <a:pt x="9" y="12"/>
                  </a:lnTo>
                  <a:lnTo>
                    <a:pt x="10" y="10"/>
                  </a:lnTo>
                  <a:lnTo>
                    <a:pt x="11" y="9"/>
                  </a:lnTo>
                  <a:lnTo>
                    <a:pt x="12" y="9"/>
                  </a:lnTo>
                  <a:lnTo>
                    <a:pt x="13" y="8"/>
                  </a:lnTo>
                  <a:lnTo>
                    <a:pt x="13" y="8"/>
                  </a:lnTo>
                  <a:lnTo>
                    <a:pt x="15" y="8"/>
                  </a:lnTo>
                  <a:lnTo>
                    <a:pt x="28" y="8"/>
                  </a:lnTo>
                  <a:lnTo>
                    <a:pt x="27" y="5"/>
                  </a:lnTo>
                  <a:lnTo>
                    <a:pt x="24" y="3"/>
                  </a:lnTo>
                  <a:lnTo>
                    <a:pt x="22" y="1"/>
                  </a:lnTo>
                  <a:lnTo>
                    <a:pt x="18" y="0"/>
                  </a:lnTo>
                  <a:lnTo>
                    <a:pt x="15" y="0"/>
                  </a:lnTo>
                  <a:lnTo>
                    <a:pt x="13" y="0"/>
                  </a:lnTo>
                  <a:lnTo>
                    <a:pt x="12" y="0"/>
                  </a:lnTo>
                  <a:lnTo>
                    <a:pt x="8" y="1"/>
                  </a:lnTo>
                  <a:lnTo>
                    <a:pt x="6" y="3"/>
                  </a:lnTo>
                  <a:lnTo>
                    <a:pt x="4" y="5"/>
                  </a:lnTo>
                  <a:lnTo>
                    <a:pt x="3" y="8"/>
                  </a:lnTo>
                  <a:lnTo>
                    <a:pt x="2" y="9"/>
                  </a:lnTo>
                  <a:lnTo>
                    <a:pt x="1" y="11"/>
                  </a:lnTo>
                  <a:lnTo>
                    <a:pt x="1" y="13"/>
                  </a:lnTo>
                  <a:lnTo>
                    <a:pt x="0" y="15"/>
                  </a:lnTo>
                  <a:lnTo>
                    <a:pt x="0" y="16"/>
                  </a:lnTo>
                  <a:lnTo>
                    <a:pt x="0" y="18"/>
                  </a:lnTo>
                  <a:lnTo>
                    <a:pt x="0" y="21"/>
                  </a:lnTo>
                  <a:lnTo>
                    <a:pt x="0" y="22"/>
                  </a:lnTo>
                  <a:lnTo>
                    <a:pt x="1" y="24"/>
                  </a:lnTo>
                  <a:lnTo>
                    <a:pt x="1" y="26"/>
                  </a:lnTo>
                  <a:lnTo>
                    <a:pt x="3" y="29"/>
                  </a:lnTo>
                  <a:lnTo>
                    <a:pt x="4" y="32"/>
                  </a:lnTo>
                  <a:lnTo>
                    <a:pt x="6" y="34"/>
                  </a:lnTo>
                  <a:lnTo>
                    <a:pt x="9" y="35"/>
                  </a:lnTo>
                  <a:lnTo>
                    <a:pt x="12" y="37"/>
                  </a:lnTo>
                  <a:lnTo>
                    <a:pt x="13" y="37"/>
                  </a:lnTo>
                  <a:lnTo>
                    <a:pt x="15" y="37"/>
                  </a:lnTo>
                  <a:lnTo>
                    <a:pt x="18" y="37"/>
                  </a:lnTo>
                  <a:lnTo>
                    <a:pt x="21" y="36"/>
                  </a:lnTo>
                  <a:lnTo>
                    <a:pt x="23" y="35"/>
                  </a:lnTo>
                  <a:lnTo>
                    <a:pt x="25" y="34"/>
                  </a:lnTo>
                  <a:lnTo>
                    <a:pt x="27" y="32"/>
                  </a:lnTo>
                  <a:lnTo>
                    <a:pt x="28" y="30"/>
                  </a:lnTo>
                  <a:lnTo>
                    <a:pt x="29" y="28"/>
                  </a:lnTo>
                  <a:lnTo>
                    <a:pt x="30"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0" name="Freeform 1670"/>
            <p:cNvSpPr>
              <a:spLocks/>
            </p:cNvSpPr>
            <p:nvPr/>
          </p:nvSpPr>
          <p:spPr bwMode="auto">
            <a:xfrm>
              <a:off x="3938" y="4405"/>
              <a:ext cx="30" cy="36"/>
            </a:xfrm>
            <a:custGeom>
              <a:avLst/>
              <a:gdLst/>
              <a:ahLst/>
              <a:cxnLst>
                <a:cxn ang="0">
                  <a:pos x="0" y="35"/>
                </a:cxn>
                <a:cxn ang="0">
                  <a:pos x="8" y="35"/>
                </a:cxn>
                <a:cxn ang="0">
                  <a:pos x="8" y="15"/>
                </a:cxn>
                <a:cxn ang="0">
                  <a:pos x="8" y="14"/>
                </a:cxn>
                <a:cxn ang="0">
                  <a:pos x="8" y="12"/>
                </a:cxn>
                <a:cxn ang="0">
                  <a:pos x="9" y="11"/>
                </a:cxn>
                <a:cxn ang="0">
                  <a:pos x="10" y="9"/>
                </a:cxn>
                <a:cxn ang="0">
                  <a:pos x="12" y="9"/>
                </a:cxn>
                <a:cxn ang="0">
                  <a:pos x="13" y="8"/>
                </a:cxn>
                <a:cxn ang="0">
                  <a:pos x="15" y="8"/>
                </a:cxn>
                <a:cxn ang="0">
                  <a:pos x="17" y="8"/>
                </a:cxn>
                <a:cxn ang="0">
                  <a:pos x="17" y="9"/>
                </a:cxn>
                <a:cxn ang="0">
                  <a:pos x="18" y="9"/>
                </a:cxn>
                <a:cxn ang="0">
                  <a:pos x="19" y="9"/>
                </a:cxn>
                <a:cxn ang="0">
                  <a:pos x="19" y="11"/>
                </a:cxn>
                <a:cxn ang="0">
                  <a:pos x="20" y="12"/>
                </a:cxn>
                <a:cxn ang="0">
                  <a:pos x="20" y="15"/>
                </a:cxn>
                <a:cxn ang="0">
                  <a:pos x="20" y="35"/>
                </a:cxn>
                <a:cxn ang="0">
                  <a:pos x="29" y="35"/>
                </a:cxn>
                <a:cxn ang="0">
                  <a:pos x="29" y="12"/>
                </a:cxn>
                <a:cxn ang="0">
                  <a:pos x="28" y="9"/>
                </a:cxn>
                <a:cxn ang="0">
                  <a:pos x="27" y="7"/>
                </a:cxn>
                <a:cxn ang="0">
                  <a:pos x="27" y="5"/>
                </a:cxn>
                <a:cxn ang="0">
                  <a:pos x="27" y="4"/>
                </a:cxn>
                <a:cxn ang="0">
                  <a:pos x="26" y="3"/>
                </a:cxn>
                <a:cxn ang="0">
                  <a:pos x="24" y="2"/>
                </a:cxn>
                <a:cxn ang="0">
                  <a:pos x="22" y="1"/>
                </a:cxn>
                <a:cxn ang="0">
                  <a:pos x="21" y="0"/>
                </a:cxn>
                <a:cxn ang="0">
                  <a:pos x="17" y="0"/>
                </a:cxn>
                <a:cxn ang="0">
                  <a:pos x="15" y="1"/>
                </a:cxn>
                <a:cxn ang="0">
                  <a:pos x="13" y="1"/>
                </a:cxn>
                <a:cxn ang="0">
                  <a:pos x="12" y="2"/>
                </a:cxn>
                <a:cxn ang="0">
                  <a:pos x="10" y="3"/>
                </a:cxn>
                <a:cxn ang="0">
                  <a:pos x="8" y="5"/>
                </a:cxn>
                <a:cxn ang="0">
                  <a:pos x="8" y="1"/>
                </a:cxn>
                <a:cxn ang="0">
                  <a:pos x="0" y="1"/>
                </a:cxn>
                <a:cxn ang="0">
                  <a:pos x="0" y="35"/>
                </a:cxn>
              </a:cxnLst>
              <a:rect l="0" t="0" r="r" b="b"/>
              <a:pathLst>
                <a:path w="30" h="36">
                  <a:moveTo>
                    <a:pt x="0" y="35"/>
                  </a:moveTo>
                  <a:lnTo>
                    <a:pt x="8" y="35"/>
                  </a:lnTo>
                  <a:lnTo>
                    <a:pt x="8" y="15"/>
                  </a:lnTo>
                  <a:lnTo>
                    <a:pt x="8" y="14"/>
                  </a:lnTo>
                  <a:lnTo>
                    <a:pt x="8" y="12"/>
                  </a:lnTo>
                  <a:lnTo>
                    <a:pt x="9" y="11"/>
                  </a:lnTo>
                  <a:lnTo>
                    <a:pt x="10" y="9"/>
                  </a:lnTo>
                  <a:lnTo>
                    <a:pt x="12" y="9"/>
                  </a:lnTo>
                  <a:lnTo>
                    <a:pt x="13" y="8"/>
                  </a:lnTo>
                  <a:lnTo>
                    <a:pt x="15" y="8"/>
                  </a:lnTo>
                  <a:lnTo>
                    <a:pt x="17" y="8"/>
                  </a:lnTo>
                  <a:lnTo>
                    <a:pt x="17" y="9"/>
                  </a:lnTo>
                  <a:lnTo>
                    <a:pt x="18" y="9"/>
                  </a:lnTo>
                  <a:lnTo>
                    <a:pt x="19" y="9"/>
                  </a:lnTo>
                  <a:lnTo>
                    <a:pt x="19" y="11"/>
                  </a:lnTo>
                  <a:lnTo>
                    <a:pt x="20" y="12"/>
                  </a:lnTo>
                  <a:lnTo>
                    <a:pt x="20" y="15"/>
                  </a:lnTo>
                  <a:lnTo>
                    <a:pt x="20" y="35"/>
                  </a:lnTo>
                  <a:lnTo>
                    <a:pt x="29" y="35"/>
                  </a:lnTo>
                  <a:lnTo>
                    <a:pt x="29" y="12"/>
                  </a:lnTo>
                  <a:lnTo>
                    <a:pt x="28" y="9"/>
                  </a:lnTo>
                  <a:lnTo>
                    <a:pt x="27" y="7"/>
                  </a:lnTo>
                  <a:lnTo>
                    <a:pt x="27" y="5"/>
                  </a:lnTo>
                  <a:lnTo>
                    <a:pt x="27" y="4"/>
                  </a:lnTo>
                  <a:lnTo>
                    <a:pt x="26" y="3"/>
                  </a:lnTo>
                  <a:lnTo>
                    <a:pt x="24" y="2"/>
                  </a:lnTo>
                  <a:lnTo>
                    <a:pt x="22" y="1"/>
                  </a:lnTo>
                  <a:lnTo>
                    <a:pt x="21" y="0"/>
                  </a:lnTo>
                  <a:lnTo>
                    <a:pt x="17" y="0"/>
                  </a:lnTo>
                  <a:lnTo>
                    <a:pt x="15" y="1"/>
                  </a:lnTo>
                  <a:lnTo>
                    <a:pt x="13" y="1"/>
                  </a:lnTo>
                  <a:lnTo>
                    <a:pt x="12" y="2"/>
                  </a:lnTo>
                  <a:lnTo>
                    <a:pt x="10" y="3"/>
                  </a:lnTo>
                  <a:lnTo>
                    <a:pt x="8" y="5"/>
                  </a:lnTo>
                  <a:lnTo>
                    <a:pt x="8" y="1"/>
                  </a:lnTo>
                  <a:lnTo>
                    <a:pt x="0" y="1"/>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1" name="Freeform 1671"/>
            <p:cNvSpPr>
              <a:spLocks/>
            </p:cNvSpPr>
            <p:nvPr/>
          </p:nvSpPr>
          <p:spPr bwMode="auto">
            <a:xfrm>
              <a:off x="3979" y="4395"/>
              <a:ext cx="17" cy="47"/>
            </a:xfrm>
            <a:custGeom>
              <a:avLst/>
              <a:gdLst/>
              <a:ahLst/>
              <a:cxnLst>
                <a:cxn ang="0">
                  <a:pos x="16" y="46"/>
                </a:cxn>
                <a:cxn ang="0">
                  <a:pos x="16" y="39"/>
                </a:cxn>
                <a:cxn ang="0">
                  <a:pos x="14" y="39"/>
                </a:cxn>
                <a:cxn ang="0">
                  <a:pos x="12" y="39"/>
                </a:cxn>
                <a:cxn ang="0">
                  <a:pos x="12" y="38"/>
                </a:cxn>
                <a:cxn ang="0">
                  <a:pos x="12" y="38"/>
                </a:cxn>
                <a:cxn ang="0">
                  <a:pos x="12" y="36"/>
                </a:cxn>
                <a:cxn ang="0">
                  <a:pos x="12" y="17"/>
                </a:cxn>
                <a:cxn ang="0">
                  <a:pos x="16" y="17"/>
                </a:cxn>
                <a:cxn ang="0">
                  <a:pos x="16" y="10"/>
                </a:cxn>
                <a:cxn ang="0">
                  <a:pos x="12" y="10"/>
                </a:cxn>
                <a:cxn ang="0">
                  <a:pos x="12" y="0"/>
                </a:cxn>
                <a:cxn ang="0">
                  <a:pos x="4" y="0"/>
                </a:cxn>
                <a:cxn ang="0">
                  <a:pos x="4" y="10"/>
                </a:cxn>
                <a:cxn ang="0">
                  <a:pos x="0" y="10"/>
                </a:cxn>
                <a:cxn ang="0">
                  <a:pos x="0" y="17"/>
                </a:cxn>
                <a:cxn ang="0">
                  <a:pos x="4" y="17"/>
                </a:cxn>
                <a:cxn ang="0">
                  <a:pos x="4" y="36"/>
                </a:cxn>
                <a:cxn ang="0">
                  <a:pos x="4" y="39"/>
                </a:cxn>
                <a:cxn ang="0">
                  <a:pos x="4" y="40"/>
                </a:cxn>
                <a:cxn ang="0">
                  <a:pos x="4" y="41"/>
                </a:cxn>
                <a:cxn ang="0">
                  <a:pos x="4" y="42"/>
                </a:cxn>
                <a:cxn ang="0">
                  <a:pos x="6" y="43"/>
                </a:cxn>
                <a:cxn ang="0">
                  <a:pos x="7" y="45"/>
                </a:cxn>
                <a:cxn ang="0">
                  <a:pos x="8" y="45"/>
                </a:cxn>
                <a:cxn ang="0">
                  <a:pos x="9" y="46"/>
                </a:cxn>
                <a:cxn ang="0">
                  <a:pos x="12" y="46"/>
                </a:cxn>
                <a:cxn ang="0">
                  <a:pos x="16" y="46"/>
                </a:cxn>
              </a:cxnLst>
              <a:rect l="0" t="0" r="r" b="b"/>
              <a:pathLst>
                <a:path w="17" h="47">
                  <a:moveTo>
                    <a:pt x="16" y="46"/>
                  </a:moveTo>
                  <a:lnTo>
                    <a:pt x="16" y="39"/>
                  </a:lnTo>
                  <a:lnTo>
                    <a:pt x="14" y="39"/>
                  </a:lnTo>
                  <a:lnTo>
                    <a:pt x="12" y="39"/>
                  </a:lnTo>
                  <a:lnTo>
                    <a:pt x="12" y="38"/>
                  </a:lnTo>
                  <a:lnTo>
                    <a:pt x="12" y="38"/>
                  </a:lnTo>
                  <a:lnTo>
                    <a:pt x="12" y="36"/>
                  </a:lnTo>
                  <a:lnTo>
                    <a:pt x="12" y="17"/>
                  </a:lnTo>
                  <a:lnTo>
                    <a:pt x="16" y="17"/>
                  </a:lnTo>
                  <a:lnTo>
                    <a:pt x="16" y="10"/>
                  </a:lnTo>
                  <a:lnTo>
                    <a:pt x="12" y="10"/>
                  </a:lnTo>
                  <a:lnTo>
                    <a:pt x="12" y="0"/>
                  </a:lnTo>
                  <a:lnTo>
                    <a:pt x="4" y="0"/>
                  </a:lnTo>
                  <a:lnTo>
                    <a:pt x="4" y="10"/>
                  </a:lnTo>
                  <a:lnTo>
                    <a:pt x="0" y="10"/>
                  </a:lnTo>
                  <a:lnTo>
                    <a:pt x="0" y="17"/>
                  </a:lnTo>
                  <a:lnTo>
                    <a:pt x="4" y="17"/>
                  </a:lnTo>
                  <a:lnTo>
                    <a:pt x="4" y="36"/>
                  </a:lnTo>
                  <a:lnTo>
                    <a:pt x="4" y="39"/>
                  </a:lnTo>
                  <a:lnTo>
                    <a:pt x="4" y="40"/>
                  </a:lnTo>
                  <a:lnTo>
                    <a:pt x="4" y="41"/>
                  </a:lnTo>
                  <a:lnTo>
                    <a:pt x="4" y="42"/>
                  </a:lnTo>
                  <a:lnTo>
                    <a:pt x="6" y="43"/>
                  </a:lnTo>
                  <a:lnTo>
                    <a:pt x="7" y="45"/>
                  </a:lnTo>
                  <a:lnTo>
                    <a:pt x="8" y="45"/>
                  </a:lnTo>
                  <a:lnTo>
                    <a:pt x="9" y="46"/>
                  </a:lnTo>
                  <a:lnTo>
                    <a:pt x="12" y="46"/>
                  </a:lnTo>
                  <a:lnTo>
                    <a:pt x="16" y="4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2" name="Freeform 1672"/>
            <p:cNvSpPr>
              <a:spLocks/>
            </p:cNvSpPr>
            <p:nvPr/>
          </p:nvSpPr>
          <p:spPr bwMode="auto">
            <a:xfrm>
              <a:off x="4007" y="4405"/>
              <a:ext cx="31" cy="38"/>
            </a:xfrm>
            <a:custGeom>
              <a:avLst/>
              <a:gdLst/>
              <a:ahLst/>
              <a:cxnLst>
                <a:cxn ang="0">
                  <a:pos x="20" y="33"/>
                </a:cxn>
                <a:cxn ang="0">
                  <a:pos x="21" y="35"/>
                </a:cxn>
                <a:cxn ang="0">
                  <a:pos x="30" y="34"/>
                </a:cxn>
                <a:cxn ang="0">
                  <a:pos x="29" y="34"/>
                </a:cxn>
                <a:cxn ang="0">
                  <a:pos x="28" y="31"/>
                </a:cxn>
                <a:cxn ang="0">
                  <a:pos x="28" y="19"/>
                </a:cxn>
                <a:cxn ang="0">
                  <a:pos x="20" y="22"/>
                </a:cxn>
                <a:cxn ang="0">
                  <a:pos x="19" y="25"/>
                </a:cxn>
                <a:cxn ang="0">
                  <a:pos x="18" y="28"/>
                </a:cxn>
                <a:cxn ang="0">
                  <a:pos x="16" y="29"/>
                </a:cxn>
                <a:cxn ang="0">
                  <a:pos x="13" y="30"/>
                </a:cxn>
                <a:cxn ang="0">
                  <a:pos x="11" y="30"/>
                </a:cxn>
                <a:cxn ang="0">
                  <a:pos x="8" y="28"/>
                </a:cxn>
                <a:cxn ang="0">
                  <a:pos x="8" y="26"/>
                </a:cxn>
                <a:cxn ang="0">
                  <a:pos x="8" y="24"/>
                </a:cxn>
                <a:cxn ang="0">
                  <a:pos x="10" y="22"/>
                </a:cxn>
                <a:cxn ang="0">
                  <a:pos x="15" y="21"/>
                </a:cxn>
                <a:cxn ang="0">
                  <a:pos x="20" y="19"/>
                </a:cxn>
                <a:cxn ang="0">
                  <a:pos x="28" y="9"/>
                </a:cxn>
                <a:cxn ang="0">
                  <a:pos x="28" y="6"/>
                </a:cxn>
                <a:cxn ang="0">
                  <a:pos x="25" y="3"/>
                </a:cxn>
                <a:cxn ang="0">
                  <a:pos x="20" y="1"/>
                </a:cxn>
                <a:cxn ang="0">
                  <a:pos x="14" y="0"/>
                </a:cxn>
                <a:cxn ang="0">
                  <a:pos x="8" y="1"/>
                </a:cxn>
                <a:cxn ang="0">
                  <a:pos x="5" y="3"/>
                </a:cxn>
                <a:cxn ang="0">
                  <a:pos x="2" y="6"/>
                </a:cxn>
                <a:cxn ang="0">
                  <a:pos x="1" y="11"/>
                </a:cxn>
                <a:cxn ang="0">
                  <a:pos x="9" y="12"/>
                </a:cxn>
                <a:cxn ang="0">
                  <a:pos x="9" y="9"/>
                </a:cxn>
                <a:cxn ang="0">
                  <a:pos x="13" y="8"/>
                </a:cxn>
                <a:cxn ang="0">
                  <a:pos x="17" y="8"/>
                </a:cxn>
                <a:cxn ang="0">
                  <a:pos x="19" y="9"/>
                </a:cxn>
                <a:cxn ang="0">
                  <a:pos x="19" y="11"/>
                </a:cxn>
                <a:cxn ang="0">
                  <a:pos x="19" y="13"/>
                </a:cxn>
                <a:cxn ang="0">
                  <a:pos x="18" y="14"/>
                </a:cxn>
                <a:cxn ang="0">
                  <a:pos x="11" y="15"/>
                </a:cxn>
                <a:cxn ang="0">
                  <a:pos x="6" y="16"/>
                </a:cxn>
                <a:cxn ang="0">
                  <a:pos x="3" y="18"/>
                </a:cxn>
                <a:cxn ang="0">
                  <a:pos x="1" y="22"/>
                </a:cxn>
                <a:cxn ang="0">
                  <a:pos x="0" y="26"/>
                </a:cxn>
                <a:cxn ang="0">
                  <a:pos x="1" y="31"/>
                </a:cxn>
                <a:cxn ang="0">
                  <a:pos x="3" y="34"/>
                </a:cxn>
                <a:cxn ang="0">
                  <a:pos x="6" y="36"/>
                </a:cxn>
                <a:cxn ang="0">
                  <a:pos x="9" y="37"/>
                </a:cxn>
                <a:cxn ang="0">
                  <a:pos x="13" y="37"/>
                </a:cxn>
                <a:cxn ang="0">
                  <a:pos x="16" y="35"/>
                </a:cxn>
                <a:cxn ang="0">
                  <a:pos x="18" y="34"/>
                </a:cxn>
                <a:cxn ang="0">
                  <a:pos x="20" y="32"/>
                </a:cxn>
              </a:cxnLst>
              <a:rect l="0" t="0" r="r" b="b"/>
              <a:pathLst>
                <a:path w="31" h="38">
                  <a:moveTo>
                    <a:pt x="20" y="32"/>
                  </a:moveTo>
                  <a:lnTo>
                    <a:pt x="20" y="33"/>
                  </a:lnTo>
                  <a:lnTo>
                    <a:pt x="21" y="34"/>
                  </a:lnTo>
                  <a:lnTo>
                    <a:pt x="21" y="35"/>
                  </a:lnTo>
                  <a:lnTo>
                    <a:pt x="30" y="35"/>
                  </a:lnTo>
                  <a:lnTo>
                    <a:pt x="30" y="34"/>
                  </a:lnTo>
                  <a:lnTo>
                    <a:pt x="30" y="34"/>
                  </a:lnTo>
                  <a:lnTo>
                    <a:pt x="29" y="34"/>
                  </a:lnTo>
                  <a:lnTo>
                    <a:pt x="28" y="33"/>
                  </a:lnTo>
                  <a:lnTo>
                    <a:pt x="28" y="31"/>
                  </a:lnTo>
                  <a:lnTo>
                    <a:pt x="28" y="29"/>
                  </a:lnTo>
                  <a:lnTo>
                    <a:pt x="28" y="19"/>
                  </a:lnTo>
                  <a:lnTo>
                    <a:pt x="20" y="19"/>
                  </a:lnTo>
                  <a:lnTo>
                    <a:pt x="20" y="22"/>
                  </a:lnTo>
                  <a:lnTo>
                    <a:pt x="20" y="23"/>
                  </a:lnTo>
                  <a:lnTo>
                    <a:pt x="19" y="25"/>
                  </a:lnTo>
                  <a:lnTo>
                    <a:pt x="19" y="27"/>
                  </a:lnTo>
                  <a:lnTo>
                    <a:pt x="18" y="28"/>
                  </a:lnTo>
                  <a:lnTo>
                    <a:pt x="17" y="28"/>
                  </a:lnTo>
                  <a:lnTo>
                    <a:pt x="16" y="29"/>
                  </a:lnTo>
                  <a:lnTo>
                    <a:pt x="14" y="30"/>
                  </a:lnTo>
                  <a:lnTo>
                    <a:pt x="13" y="30"/>
                  </a:lnTo>
                  <a:lnTo>
                    <a:pt x="12" y="30"/>
                  </a:lnTo>
                  <a:lnTo>
                    <a:pt x="11" y="30"/>
                  </a:lnTo>
                  <a:lnTo>
                    <a:pt x="9" y="28"/>
                  </a:lnTo>
                  <a:lnTo>
                    <a:pt x="8" y="28"/>
                  </a:lnTo>
                  <a:lnTo>
                    <a:pt x="8" y="27"/>
                  </a:lnTo>
                  <a:lnTo>
                    <a:pt x="8" y="26"/>
                  </a:lnTo>
                  <a:lnTo>
                    <a:pt x="8" y="25"/>
                  </a:lnTo>
                  <a:lnTo>
                    <a:pt x="8" y="24"/>
                  </a:lnTo>
                  <a:lnTo>
                    <a:pt x="9" y="23"/>
                  </a:lnTo>
                  <a:lnTo>
                    <a:pt x="10" y="22"/>
                  </a:lnTo>
                  <a:lnTo>
                    <a:pt x="13" y="22"/>
                  </a:lnTo>
                  <a:lnTo>
                    <a:pt x="15" y="21"/>
                  </a:lnTo>
                  <a:lnTo>
                    <a:pt x="18" y="20"/>
                  </a:lnTo>
                  <a:lnTo>
                    <a:pt x="20" y="19"/>
                  </a:lnTo>
                  <a:lnTo>
                    <a:pt x="28" y="19"/>
                  </a:lnTo>
                  <a:lnTo>
                    <a:pt x="28" y="9"/>
                  </a:lnTo>
                  <a:lnTo>
                    <a:pt x="28" y="8"/>
                  </a:lnTo>
                  <a:lnTo>
                    <a:pt x="28" y="6"/>
                  </a:lnTo>
                  <a:lnTo>
                    <a:pt x="27" y="4"/>
                  </a:lnTo>
                  <a:lnTo>
                    <a:pt x="25" y="3"/>
                  </a:lnTo>
                  <a:lnTo>
                    <a:pt x="23" y="1"/>
                  </a:lnTo>
                  <a:lnTo>
                    <a:pt x="20" y="1"/>
                  </a:lnTo>
                  <a:lnTo>
                    <a:pt x="18" y="0"/>
                  </a:lnTo>
                  <a:lnTo>
                    <a:pt x="14" y="0"/>
                  </a:lnTo>
                  <a:lnTo>
                    <a:pt x="12" y="0"/>
                  </a:lnTo>
                  <a:lnTo>
                    <a:pt x="8" y="1"/>
                  </a:lnTo>
                  <a:lnTo>
                    <a:pt x="7" y="2"/>
                  </a:lnTo>
                  <a:lnTo>
                    <a:pt x="5" y="3"/>
                  </a:lnTo>
                  <a:lnTo>
                    <a:pt x="3" y="4"/>
                  </a:lnTo>
                  <a:lnTo>
                    <a:pt x="2" y="6"/>
                  </a:lnTo>
                  <a:lnTo>
                    <a:pt x="1" y="9"/>
                  </a:lnTo>
                  <a:lnTo>
                    <a:pt x="1" y="11"/>
                  </a:lnTo>
                  <a:lnTo>
                    <a:pt x="1" y="12"/>
                  </a:lnTo>
                  <a:lnTo>
                    <a:pt x="9" y="12"/>
                  </a:lnTo>
                  <a:lnTo>
                    <a:pt x="9" y="11"/>
                  </a:lnTo>
                  <a:lnTo>
                    <a:pt x="9" y="9"/>
                  </a:lnTo>
                  <a:lnTo>
                    <a:pt x="11" y="9"/>
                  </a:lnTo>
                  <a:lnTo>
                    <a:pt x="13" y="8"/>
                  </a:lnTo>
                  <a:lnTo>
                    <a:pt x="15" y="8"/>
                  </a:lnTo>
                  <a:lnTo>
                    <a:pt x="17" y="8"/>
                  </a:lnTo>
                  <a:lnTo>
                    <a:pt x="18" y="8"/>
                  </a:lnTo>
                  <a:lnTo>
                    <a:pt x="19" y="9"/>
                  </a:lnTo>
                  <a:lnTo>
                    <a:pt x="19" y="10"/>
                  </a:lnTo>
                  <a:lnTo>
                    <a:pt x="19" y="11"/>
                  </a:lnTo>
                  <a:lnTo>
                    <a:pt x="19" y="12"/>
                  </a:lnTo>
                  <a:lnTo>
                    <a:pt x="19" y="13"/>
                  </a:lnTo>
                  <a:lnTo>
                    <a:pt x="18" y="14"/>
                  </a:lnTo>
                  <a:lnTo>
                    <a:pt x="18" y="14"/>
                  </a:lnTo>
                  <a:lnTo>
                    <a:pt x="15" y="15"/>
                  </a:lnTo>
                  <a:lnTo>
                    <a:pt x="11" y="15"/>
                  </a:lnTo>
                  <a:lnTo>
                    <a:pt x="8" y="15"/>
                  </a:lnTo>
                  <a:lnTo>
                    <a:pt x="6" y="16"/>
                  </a:lnTo>
                  <a:lnTo>
                    <a:pt x="4" y="17"/>
                  </a:lnTo>
                  <a:lnTo>
                    <a:pt x="3" y="18"/>
                  </a:lnTo>
                  <a:lnTo>
                    <a:pt x="1" y="20"/>
                  </a:lnTo>
                  <a:lnTo>
                    <a:pt x="1" y="22"/>
                  </a:lnTo>
                  <a:lnTo>
                    <a:pt x="0" y="23"/>
                  </a:lnTo>
                  <a:lnTo>
                    <a:pt x="0" y="26"/>
                  </a:lnTo>
                  <a:lnTo>
                    <a:pt x="0" y="28"/>
                  </a:lnTo>
                  <a:lnTo>
                    <a:pt x="1" y="31"/>
                  </a:lnTo>
                  <a:lnTo>
                    <a:pt x="1" y="33"/>
                  </a:lnTo>
                  <a:lnTo>
                    <a:pt x="3" y="34"/>
                  </a:lnTo>
                  <a:lnTo>
                    <a:pt x="3" y="35"/>
                  </a:lnTo>
                  <a:lnTo>
                    <a:pt x="6" y="36"/>
                  </a:lnTo>
                  <a:lnTo>
                    <a:pt x="8" y="37"/>
                  </a:lnTo>
                  <a:lnTo>
                    <a:pt x="9" y="37"/>
                  </a:lnTo>
                  <a:lnTo>
                    <a:pt x="12" y="37"/>
                  </a:lnTo>
                  <a:lnTo>
                    <a:pt x="13" y="37"/>
                  </a:lnTo>
                  <a:lnTo>
                    <a:pt x="14" y="36"/>
                  </a:lnTo>
                  <a:lnTo>
                    <a:pt x="16" y="35"/>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3" name="Freeform 1673"/>
            <p:cNvSpPr>
              <a:spLocks/>
            </p:cNvSpPr>
            <p:nvPr/>
          </p:nvSpPr>
          <p:spPr bwMode="auto">
            <a:xfrm>
              <a:off x="4050" y="4405"/>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8" y="31"/>
                </a:cxn>
                <a:cxn ang="0">
                  <a:pos x="29" y="28"/>
                </a:cxn>
                <a:cxn ang="0">
                  <a:pos x="29" y="23"/>
                </a:cxn>
                <a:cxn ang="0">
                  <a:pos x="27" y="20"/>
                </a:cxn>
                <a:cxn ang="0">
                  <a:pos x="25" y="17"/>
                </a:cxn>
                <a:cxn ang="0">
                  <a:pos x="18" y="15"/>
                </a:cxn>
                <a:cxn ang="0">
                  <a:pos x="12" y="13"/>
                </a:cxn>
                <a:cxn ang="0">
                  <a:pos x="9" y="11"/>
                </a:cxn>
                <a:cxn ang="0">
                  <a:pos x="9" y="9"/>
                </a:cxn>
                <a:cxn ang="0">
                  <a:pos x="11" y="8"/>
                </a:cxn>
                <a:cxn ang="0">
                  <a:pos x="14" y="7"/>
                </a:cxn>
                <a:cxn ang="0">
                  <a:pos x="17" y="8"/>
                </a:cxn>
                <a:cxn ang="0">
                  <a:pos x="19" y="9"/>
                </a:cxn>
                <a:cxn ang="0">
                  <a:pos x="28" y="12"/>
                </a:cxn>
                <a:cxn ang="0">
                  <a:pos x="27" y="7"/>
                </a:cxn>
                <a:cxn ang="0">
                  <a:pos x="24" y="3"/>
                </a:cxn>
                <a:cxn ang="0">
                  <a:pos x="20" y="1"/>
                </a:cxn>
                <a:cxn ang="0">
                  <a:pos x="14" y="0"/>
                </a:cxn>
                <a:cxn ang="0">
                  <a:pos x="9" y="1"/>
                </a:cxn>
                <a:cxn ang="0">
                  <a:pos x="4" y="3"/>
                </a:cxn>
                <a:cxn ang="0">
                  <a:pos x="2" y="7"/>
                </a:cxn>
                <a:cxn ang="0">
                  <a:pos x="1" y="11"/>
                </a:cxn>
                <a:cxn ang="0">
                  <a:pos x="2" y="15"/>
                </a:cxn>
                <a:cxn ang="0">
                  <a:pos x="3" y="18"/>
                </a:cxn>
                <a:cxn ang="0">
                  <a:pos x="7" y="21"/>
                </a:cxn>
                <a:cxn ang="0">
                  <a:pos x="18" y="23"/>
                </a:cxn>
                <a:cxn ang="0">
                  <a:pos x="21" y="27"/>
                </a:cxn>
                <a:cxn ang="0">
                  <a:pos x="19" y="28"/>
                </a:cxn>
                <a:cxn ang="0">
                  <a:pos x="15" y="30"/>
                </a:cxn>
                <a:cxn ang="0">
                  <a:pos x="12" y="29"/>
                </a:cxn>
                <a:cxn ang="0">
                  <a:pos x="10" y="28"/>
                </a:cxn>
                <a:cxn ang="0">
                  <a:pos x="9" y="27"/>
                </a:cxn>
                <a:cxn ang="0">
                  <a:pos x="9"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6" y="34"/>
                  </a:lnTo>
                  <a:lnTo>
                    <a:pt x="27" y="32"/>
                  </a:lnTo>
                  <a:lnTo>
                    <a:pt x="28" y="31"/>
                  </a:lnTo>
                  <a:lnTo>
                    <a:pt x="28" y="30"/>
                  </a:lnTo>
                  <a:lnTo>
                    <a:pt x="29" y="28"/>
                  </a:lnTo>
                  <a:lnTo>
                    <a:pt x="29" y="25"/>
                  </a:lnTo>
                  <a:lnTo>
                    <a:pt x="29" y="23"/>
                  </a:lnTo>
                  <a:lnTo>
                    <a:pt x="28" y="21"/>
                  </a:lnTo>
                  <a:lnTo>
                    <a:pt x="27" y="20"/>
                  </a:lnTo>
                  <a:lnTo>
                    <a:pt x="27" y="18"/>
                  </a:lnTo>
                  <a:lnTo>
                    <a:pt x="25" y="17"/>
                  </a:lnTo>
                  <a:lnTo>
                    <a:pt x="23" y="16"/>
                  </a:lnTo>
                  <a:lnTo>
                    <a:pt x="18" y="15"/>
                  </a:lnTo>
                  <a:lnTo>
                    <a:pt x="14" y="14"/>
                  </a:lnTo>
                  <a:lnTo>
                    <a:pt x="12" y="13"/>
                  </a:lnTo>
                  <a:lnTo>
                    <a:pt x="10" y="12"/>
                  </a:lnTo>
                  <a:lnTo>
                    <a:pt x="9" y="11"/>
                  </a:lnTo>
                  <a:lnTo>
                    <a:pt x="9" y="10"/>
                  </a:lnTo>
                  <a:lnTo>
                    <a:pt x="9" y="9"/>
                  </a:lnTo>
                  <a:lnTo>
                    <a:pt x="10" y="9"/>
                  </a:lnTo>
                  <a:lnTo>
                    <a:pt x="11" y="8"/>
                  </a:lnTo>
                  <a:lnTo>
                    <a:pt x="12" y="8"/>
                  </a:lnTo>
                  <a:lnTo>
                    <a:pt x="14" y="7"/>
                  </a:lnTo>
                  <a:lnTo>
                    <a:pt x="17" y="8"/>
                  </a:lnTo>
                  <a:lnTo>
                    <a:pt x="17" y="8"/>
                  </a:lnTo>
                  <a:lnTo>
                    <a:pt x="18" y="8"/>
                  </a:lnTo>
                  <a:lnTo>
                    <a:pt x="19" y="9"/>
                  </a:lnTo>
                  <a:lnTo>
                    <a:pt x="20" y="12"/>
                  </a:lnTo>
                  <a:lnTo>
                    <a:pt x="28" y="12"/>
                  </a:lnTo>
                  <a:lnTo>
                    <a:pt x="28" y="9"/>
                  </a:lnTo>
                  <a:lnTo>
                    <a:pt x="27" y="7"/>
                  </a:lnTo>
                  <a:lnTo>
                    <a:pt x="26" y="4"/>
                  </a:lnTo>
                  <a:lnTo>
                    <a:pt x="24" y="3"/>
                  </a:lnTo>
                  <a:lnTo>
                    <a:pt x="22" y="2"/>
                  </a:lnTo>
                  <a:lnTo>
                    <a:pt x="20" y="1"/>
                  </a:lnTo>
                  <a:lnTo>
                    <a:pt x="17" y="0"/>
                  </a:lnTo>
                  <a:lnTo>
                    <a:pt x="14" y="0"/>
                  </a:lnTo>
                  <a:lnTo>
                    <a:pt x="11" y="0"/>
                  </a:lnTo>
                  <a:lnTo>
                    <a:pt x="9" y="1"/>
                  </a:lnTo>
                  <a:lnTo>
                    <a:pt x="7" y="2"/>
                  </a:lnTo>
                  <a:lnTo>
                    <a:pt x="4" y="3"/>
                  </a:lnTo>
                  <a:lnTo>
                    <a:pt x="3" y="5"/>
                  </a:lnTo>
                  <a:lnTo>
                    <a:pt x="2" y="7"/>
                  </a:lnTo>
                  <a:lnTo>
                    <a:pt x="1" y="9"/>
                  </a:lnTo>
                  <a:lnTo>
                    <a:pt x="1" y="11"/>
                  </a:lnTo>
                  <a:lnTo>
                    <a:pt x="1" y="14"/>
                  </a:lnTo>
                  <a:lnTo>
                    <a:pt x="2" y="15"/>
                  </a:lnTo>
                  <a:lnTo>
                    <a:pt x="2" y="17"/>
                  </a:lnTo>
                  <a:lnTo>
                    <a:pt x="3" y="18"/>
                  </a:lnTo>
                  <a:lnTo>
                    <a:pt x="5" y="20"/>
                  </a:lnTo>
                  <a:lnTo>
                    <a:pt x="7" y="21"/>
                  </a:lnTo>
                  <a:lnTo>
                    <a:pt x="12" y="22"/>
                  </a:lnTo>
                  <a:lnTo>
                    <a:pt x="18" y="23"/>
                  </a:lnTo>
                  <a:lnTo>
                    <a:pt x="20" y="25"/>
                  </a:lnTo>
                  <a:lnTo>
                    <a:pt x="21" y="27"/>
                  </a:lnTo>
                  <a:lnTo>
                    <a:pt x="20" y="28"/>
                  </a:lnTo>
                  <a:lnTo>
                    <a:pt x="19" y="28"/>
                  </a:lnTo>
                  <a:lnTo>
                    <a:pt x="17" y="29"/>
                  </a:lnTo>
                  <a:lnTo>
                    <a:pt x="15" y="30"/>
                  </a:lnTo>
                  <a:lnTo>
                    <a:pt x="13" y="30"/>
                  </a:lnTo>
                  <a:lnTo>
                    <a:pt x="12" y="29"/>
                  </a:lnTo>
                  <a:lnTo>
                    <a:pt x="11" y="29"/>
                  </a:lnTo>
                  <a:lnTo>
                    <a:pt x="10" y="28"/>
                  </a:lnTo>
                  <a:lnTo>
                    <a:pt x="10" y="28"/>
                  </a:lnTo>
                  <a:lnTo>
                    <a:pt x="9" y="27"/>
                  </a:lnTo>
                  <a:lnTo>
                    <a:pt x="9" y="26"/>
                  </a:lnTo>
                  <a:lnTo>
                    <a:pt x="9"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4" name="Freeform 1674"/>
            <p:cNvSpPr>
              <a:spLocks/>
            </p:cNvSpPr>
            <p:nvPr/>
          </p:nvSpPr>
          <p:spPr bwMode="auto">
            <a:xfrm>
              <a:off x="2792" y="4546"/>
              <a:ext cx="6" cy="6"/>
            </a:xfrm>
            <a:custGeom>
              <a:avLst/>
              <a:gdLst/>
              <a:ahLst/>
              <a:cxnLst>
                <a:cxn ang="0">
                  <a:pos x="0" y="5"/>
                </a:cxn>
                <a:cxn ang="0">
                  <a:pos x="5" y="5"/>
                </a:cxn>
                <a:cxn ang="0">
                  <a:pos x="5" y="0"/>
                </a:cxn>
                <a:cxn ang="0">
                  <a:pos x="0" y="0"/>
                </a:cxn>
                <a:cxn ang="0">
                  <a:pos x="0" y="5"/>
                </a:cxn>
              </a:cxnLst>
              <a:rect l="0" t="0" r="r" b="b"/>
              <a:pathLst>
                <a:path w="6" h="6">
                  <a:moveTo>
                    <a:pt x="0" y="5"/>
                  </a:moveTo>
                  <a:lnTo>
                    <a:pt x="5" y="5"/>
                  </a:lnTo>
                  <a:lnTo>
                    <a:pt x="5" y="0"/>
                  </a:lnTo>
                  <a:lnTo>
                    <a:pt x="0" y="0"/>
                  </a:lnTo>
                  <a:lnTo>
                    <a:pt x="0" y="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5" name="Freeform 1675"/>
            <p:cNvSpPr>
              <a:spLocks/>
            </p:cNvSpPr>
            <p:nvPr/>
          </p:nvSpPr>
          <p:spPr bwMode="auto">
            <a:xfrm>
              <a:off x="2850" y="4515"/>
              <a:ext cx="33" cy="53"/>
            </a:xfrm>
            <a:custGeom>
              <a:avLst/>
              <a:gdLst/>
              <a:ahLst/>
              <a:cxnLst>
                <a:cxn ang="0">
                  <a:pos x="9" y="52"/>
                </a:cxn>
                <a:cxn ang="0">
                  <a:pos x="10" y="34"/>
                </a:cxn>
                <a:cxn ang="0">
                  <a:pos x="13" y="37"/>
                </a:cxn>
                <a:cxn ang="0">
                  <a:pos x="15" y="39"/>
                </a:cxn>
                <a:cxn ang="0">
                  <a:pos x="19" y="39"/>
                </a:cxn>
                <a:cxn ang="0">
                  <a:pos x="21" y="39"/>
                </a:cxn>
                <a:cxn ang="0">
                  <a:pos x="26" y="36"/>
                </a:cxn>
                <a:cxn ang="0">
                  <a:pos x="30" y="30"/>
                </a:cxn>
                <a:cxn ang="0">
                  <a:pos x="32" y="23"/>
                </a:cxn>
                <a:cxn ang="0">
                  <a:pos x="32" y="15"/>
                </a:cxn>
                <a:cxn ang="0">
                  <a:pos x="30" y="8"/>
                </a:cxn>
                <a:cxn ang="0">
                  <a:pos x="18" y="8"/>
                </a:cxn>
                <a:cxn ang="0">
                  <a:pos x="20" y="10"/>
                </a:cxn>
                <a:cxn ang="0">
                  <a:pos x="22" y="13"/>
                </a:cxn>
                <a:cxn ang="0">
                  <a:pos x="24" y="17"/>
                </a:cxn>
                <a:cxn ang="0">
                  <a:pos x="24" y="22"/>
                </a:cxn>
                <a:cxn ang="0">
                  <a:pos x="22" y="26"/>
                </a:cxn>
                <a:cxn ang="0">
                  <a:pos x="20" y="29"/>
                </a:cxn>
                <a:cxn ang="0">
                  <a:pos x="18" y="30"/>
                </a:cxn>
                <a:cxn ang="0">
                  <a:pos x="14" y="30"/>
                </a:cxn>
                <a:cxn ang="0">
                  <a:pos x="12" y="29"/>
                </a:cxn>
                <a:cxn ang="0">
                  <a:pos x="10" y="26"/>
                </a:cxn>
                <a:cxn ang="0">
                  <a:pos x="9" y="22"/>
                </a:cxn>
                <a:cxn ang="0">
                  <a:pos x="9" y="17"/>
                </a:cxn>
                <a:cxn ang="0">
                  <a:pos x="10" y="13"/>
                </a:cxn>
                <a:cxn ang="0">
                  <a:pos x="12" y="10"/>
                </a:cxn>
                <a:cxn ang="0">
                  <a:pos x="14" y="8"/>
                </a:cxn>
                <a:cxn ang="0">
                  <a:pos x="30" y="8"/>
                </a:cxn>
                <a:cxn ang="0">
                  <a:pos x="26" y="3"/>
                </a:cxn>
                <a:cxn ang="0">
                  <a:pos x="24" y="1"/>
                </a:cxn>
                <a:cxn ang="0">
                  <a:pos x="21" y="1"/>
                </a:cxn>
                <a:cxn ang="0">
                  <a:pos x="17" y="0"/>
                </a:cxn>
                <a:cxn ang="0">
                  <a:pos x="13" y="2"/>
                </a:cxn>
                <a:cxn ang="0">
                  <a:pos x="8" y="6"/>
                </a:cxn>
                <a:cxn ang="0">
                  <a:pos x="0" y="1"/>
                </a:cxn>
              </a:cxnLst>
              <a:rect l="0" t="0" r="r" b="b"/>
              <a:pathLst>
                <a:path w="33" h="53">
                  <a:moveTo>
                    <a:pt x="0" y="52"/>
                  </a:moveTo>
                  <a:lnTo>
                    <a:pt x="9" y="52"/>
                  </a:lnTo>
                  <a:lnTo>
                    <a:pt x="9" y="33"/>
                  </a:lnTo>
                  <a:lnTo>
                    <a:pt x="10" y="34"/>
                  </a:lnTo>
                  <a:lnTo>
                    <a:pt x="11" y="35"/>
                  </a:lnTo>
                  <a:lnTo>
                    <a:pt x="13" y="37"/>
                  </a:lnTo>
                  <a:lnTo>
                    <a:pt x="14" y="38"/>
                  </a:lnTo>
                  <a:lnTo>
                    <a:pt x="15" y="39"/>
                  </a:lnTo>
                  <a:lnTo>
                    <a:pt x="17" y="39"/>
                  </a:lnTo>
                  <a:lnTo>
                    <a:pt x="19" y="39"/>
                  </a:lnTo>
                  <a:lnTo>
                    <a:pt x="20" y="39"/>
                  </a:lnTo>
                  <a:lnTo>
                    <a:pt x="21" y="39"/>
                  </a:lnTo>
                  <a:lnTo>
                    <a:pt x="24" y="37"/>
                  </a:lnTo>
                  <a:lnTo>
                    <a:pt x="26" y="36"/>
                  </a:lnTo>
                  <a:lnTo>
                    <a:pt x="28" y="33"/>
                  </a:lnTo>
                  <a:lnTo>
                    <a:pt x="30" y="30"/>
                  </a:lnTo>
                  <a:lnTo>
                    <a:pt x="31" y="27"/>
                  </a:lnTo>
                  <a:lnTo>
                    <a:pt x="32" y="23"/>
                  </a:lnTo>
                  <a:lnTo>
                    <a:pt x="32" y="19"/>
                  </a:lnTo>
                  <a:lnTo>
                    <a:pt x="32" y="15"/>
                  </a:lnTo>
                  <a:lnTo>
                    <a:pt x="31" y="12"/>
                  </a:lnTo>
                  <a:lnTo>
                    <a:pt x="30" y="8"/>
                  </a:lnTo>
                  <a:lnTo>
                    <a:pt x="16" y="8"/>
                  </a:lnTo>
                  <a:lnTo>
                    <a:pt x="18" y="8"/>
                  </a:lnTo>
                  <a:lnTo>
                    <a:pt x="19" y="9"/>
                  </a:lnTo>
                  <a:lnTo>
                    <a:pt x="20" y="10"/>
                  </a:lnTo>
                  <a:lnTo>
                    <a:pt x="21" y="12"/>
                  </a:lnTo>
                  <a:lnTo>
                    <a:pt x="22" y="13"/>
                  </a:lnTo>
                  <a:lnTo>
                    <a:pt x="23" y="15"/>
                  </a:lnTo>
                  <a:lnTo>
                    <a:pt x="24" y="17"/>
                  </a:lnTo>
                  <a:lnTo>
                    <a:pt x="24" y="20"/>
                  </a:lnTo>
                  <a:lnTo>
                    <a:pt x="24" y="22"/>
                  </a:lnTo>
                  <a:lnTo>
                    <a:pt x="23" y="24"/>
                  </a:lnTo>
                  <a:lnTo>
                    <a:pt x="22" y="26"/>
                  </a:lnTo>
                  <a:lnTo>
                    <a:pt x="21" y="28"/>
                  </a:lnTo>
                  <a:lnTo>
                    <a:pt x="20" y="29"/>
                  </a:lnTo>
                  <a:lnTo>
                    <a:pt x="19" y="30"/>
                  </a:lnTo>
                  <a:lnTo>
                    <a:pt x="18" y="30"/>
                  </a:lnTo>
                  <a:lnTo>
                    <a:pt x="16" y="30"/>
                  </a:lnTo>
                  <a:lnTo>
                    <a:pt x="14" y="30"/>
                  </a:lnTo>
                  <a:lnTo>
                    <a:pt x="13" y="30"/>
                  </a:lnTo>
                  <a:lnTo>
                    <a:pt x="12" y="29"/>
                  </a:lnTo>
                  <a:lnTo>
                    <a:pt x="11" y="28"/>
                  </a:lnTo>
                  <a:lnTo>
                    <a:pt x="10" y="26"/>
                  </a:lnTo>
                  <a:lnTo>
                    <a:pt x="9" y="24"/>
                  </a:lnTo>
                  <a:lnTo>
                    <a:pt x="9" y="22"/>
                  </a:lnTo>
                  <a:lnTo>
                    <a:pt x="9" y="20"/>
                  </a:lnTo>
                  <a:lnTo>
                    <a:pt x="9" y="17"/>
                  </a:lnTo>
                  <a:lnTo>
                    <a:pt x="9" y="15"/>
                  </a:lnTo>
                  <a:lnTo>
                    <a:pt x="10" y="13"/>
                  </a:lnTo>
                  <a:lnTo>
                    <a:pt x="11" y="12"/>
                  </a:lnTo>
                  <a:lnTo>
                    <a:pt x="12" y="10"/>
                  </a:lnTo>
                  <a:lnTo>
                    <a:pt x="13" y="9"/>
                  </a:lnTo>
                  <a:lnTo>
                    <a:pt x="14" y="8"/>
                  </a:lnTo>
                  <a:lnTo>
                    <a:pt x="16" y="8"/>
                  </a:lnTo>
                  <a:lnTo>
                    <a:pt x="30" y="8"/>
                  </a:lnTo>
                  <a:lnTo>
                    <a:pt x="28" y="5"/>
                  </a:lnTo>
                  <a:lnTo>
                    <a:pt x="26" y="3"/>
                  </a:lnTo>
                  <a:lnTo>
                    <a:pt x="25" y="3"/>
                  </a:lnTo>
                  <a:lnTo>
                    <a:pt x="24" y="1"/>
                  </a:lnTo>
                  <a:lnTo>
                    <a:pt x="23" y="1"/>
                  </a:lnTo>
                  <a:lnTo>
                    <a:pt x="21" y="1"/>
                  </a:lnTo>
                  <a:lnTo>
                    <a:pt x="19" y="0"/>
                  </a:lnTo>
                  <a:lnTo>
                    <a:pt x="17" y="0"/>
                  </a:lnTo>
                  <a:lnTo>
                    <a:pt x="15" y="1"/>
                  </a:lnTo>
                  <a:lnTo>
                    <a:pt x="13" y="2"/>
                  </a:lnTo>
                  <a:lnTo>
                    <a:pt x="11" y="4"/>
                  </a:lnTo>
                  <a:lnTo>
                    <a:pt x="8" y="6"/>
                  </a:lnTo>
                  <a:lnTo>
                    <a:pt x="8" y="1"/>
                  </a:lnTo>
                  <a:lnTo>
                    <a:pt x="0" y="1"/>
                  </a:lnTo>
                  <a:lnTo>
                    <a:pt x="0" y="5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6" name="Freeform 1676"/>
            <p:cNvSpPr>
              <a:spLocks/>
            </p:cNvSpPr>
            <p:nvPr/>
          </p:nvSpPr>
          <p:spPr bwMode="auto">
            <a:xfrm>
              <a:off x="2898" y="4515"/>
              <a:ext cx="17" cy="37"/>
            </a:xfrm>
            <a:custGeom>
              <a:avLst/>
              <a:gdLst/>
              <a:ahLst/>
              <a:cxnLst>
                <a:cxn ang="0">
                  <a:pos x="0" y="36"/>
                </a:cxn>
                <a:cxn ang="0">
                  <a:pos x="7" y="36"/>
                </a:cxn>
                <a:cxn ang="0">
                  <a:pos x="7" y="17"/>
                </a:cxn>
                <a:cxn ang="0">
                  <a:pos x="7" y="15"/>
                </a:cxn>
                <a:cxn ang="0">
                  <a:pos x="8" y="15"/>
                </a:cxn>
                <a:cxn ang="0">
                  <a:pos x="8" y="13"/>
                </a:cxn>
                <a:cxn ang="0">
                  <a:pos x="9" y="12"/>
                </a:cxn>
                <a:cxn ang="0">
                  <a:pos x="9" y="11"/>
                </a:cxn>
                <a:cxn ang="0">
                  <a:pos x="11" y="10"/>
                </a:cxn>
                <a:cxn ang="0">
                  <a:pos x="12" y="9"/>
                </a:cxn>
                <a:cxn ang="0">
                  <a:pos x="14" y="9"/>
                </a:cxn>
                <a:cxn ang="0">
                  <a:pos x="16" y="9"/>
                </a:cxn>
                <a:cxn ang="0">
                  <a:pos x="16" y="1"/>
                </a:cxn>
                <a:cxn ang="0">
                  <a:pos x="15" y="0"/>
                </a:cxn>
                <a:cxn ang="0">
                  <a:pos x="14" y="1"/>
                </a:cxn>
                <a:cxn ang="0">
                  <a:pos x="12" y="1"/>
                </a:cxn>
                <a:cxn ang="0">
                  <a:pos x="10" y="2"/>
                </a:cxn>
                <a:cxn ang="0">
                  <a:pos x="9" y="3"/>
                </a:cxn>
                <a:cxn ang="0">
                  <a:pos x="8" y="4"/>
                </a:cxn>
                <a:cxn ang="0">
                  <a:pos x="7" y="8"/>
                </a:cxn>
                <a:cxn ang="0">
                  <a:pos x="7" y="1"/>
                </a:cxn>
                <a:cxn ang="0">
                  <a:pos x="0" y="1"/>
                </a:cxn>
                <a:cxn ang="0">
                  <a:pos x="0" y="36"/>
                </a:cxn>
              </a:cxnLst>
              <a:rect l="0" t="0" r="r" b="b"/>
              <a:pathLst>
                <a:path w="17" h="37">
                  <a:moveTo>
                    <a:pt x="0" y="36"/>
                  </a:moveTo>
                  <a:lnTo>
                    <a:pt x="7" y="36"/>
                  </a:lnTo>
                  <a:lnTo>
                    <a:pt x="7" y="17"/>
                  </a:lnTo>
                  <a:lnTo>
                    <a:pt x="7" y="15"/>
                  </a:lnTo>
                  <a:lnTo>
                    <a:pt x="8" y="15"/>
                  </a:lnTo>
                  <a:lnTo>
                    <a:pt x="8" y="13"/>
                  </a:lnTo>
                  <a:lnTo>
                    <a:pt x="9" y="12"/>
                  </a:lnTo>
                  <a:lnTo>
                    <a:pt x="9" y="11"/>
                  </a:lnTo>
                  <a:lnTo>
                    <a:pt x="11" y="10"/>
                  </a:lnTo>
                  <a:lnTo>
                    <a:pt x="12" y="9"/>
                  </a:lnTo>
                  <a:lnTo>
                    <a:pt x="14" y="9"/>
                  </a:lnTo>
                  <a:lnTo>
                    <a:pt x="16" y="9"/>
                  </a:lnTo>
                  <a:lnTo>
                    <a:pt x="16" y="1"/>
                  </a:lnTo>
                  <a:lnTo>
                    <a:pt x="15" y="0"/>
                  </a:lnTo>
                  <a:lnTo>
                    <a:pt x="14" y="1"/>
                  </a:lnTo>
                  <a:lnTo>
                    <a:pt x="12" y="1"/>
                  </a:lnTo>
                  <a:lnTo>
                    <a:pt x="10" y="2"/>
                  </a:lnTo>
                  <a:lnTo>
                    <a:pt x="9" y="3"/>
                  </a:lnTo>
                  <a:lnTo>
                    <a:pt x="8"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7" name="Freeform 1677"/>
            <p:cNvSpPr>
              <a:spLocks/>
            </p:cNvSpPr>
            <p:nvPr/>
          </p:nvSpPr>
          <p:spPr bwMode="auto">
            <a:xfrm>
              <a:off x="2926" y="4515"/>
              <a:ext cx="35" cy="38"/>
            </a:xfrm>
            <a:custGeom>
              <a:avLst/>
              <a:gdLst/>
              <a:ahLst/>
              <a:cxnLst>
                <a:cxn ang="0">
                  <a:pos x="1" y="21"/>
                </a:cxn>
                <a:cxn ang="0">
                  <a:pos x="2" y="27"/>
                </a:cxn>
                <a:cxn ang="0">
                  <a:pos x="3" y="31"/>
                </a:cxn>
                <a:cxn ang="0">
                  <a:pos x="7" y="34"/>
                </a:cxn>
                <a:cxn ang="0">
                  <a:pos x="14" y="37"/>
                </a:cxn>
                <a:cxn ang="0">
                  <a:pos x="17" y="37"/>
                </a:cxn>
                <a:cxn ang="0">
                  <a:pos x="20" y="37"/>
                </a:cxn>
                <a:cxn ang="0">
                  <a:pos x="27" y="34"/>
                </a:cxn>
                <a:cxn ang="0">
                  <a:pos x="30" y="32"/>
                </a:cxn>
                <a:cxn ang="0">
                  <a:pos x="32" y="27"/>
                </a:cxn>
                <a:cxn ang="0">
                  <a:pos x="34" y="21"/>
                </a:cxn>
                <a:cxn ang="0">
                  <a:pos x="33" y="15"/>
                </a:cxn>
                <a:cxn ang="0">
                  <a:pos x="31" y="8"/>
                </a:cxn>
                <a:cxn ang="0">
                  <a:pos x="19" y="8"/>
                </a:cxn>
                <a:cxn ang="0">
                  <a:pos x="22" y="9"/>
                </a:cxn>
                <a:cxn ang="0">
                  <a:pos x="24" y="12"/>
                </a:cxn>
                <a:cxn ang="0">
                  <a:pos x="25" y="16"/>
                </a:cxn>
                <a:cxn ang="0">
                  <a:pos x="25" y="22"/>
                </a:cxn>
                <a:cxn ang="0">
                  <a:pos x="24" y="25"/>
                </a:cxn>
                <a:cxn ang="0">
                  <a:pos x="22" y="28"/>
                </a:cxn>
                <a:cxn ang="0">
                  <a:pos x="19" y="29"/>
                </a:cxn>
                <a:cxn ang="0">
                  <a:pos x="15" y="29"/>
                </a:cxn>
                <a:cxn ang="0">
                  <a:pos x="13" y="28"/>
                </a:cxn>
                <a:cxn ang="0">
                  <a:pos x="10" y="25"/>
                </a:cxn>
                <a:cxn ang="0">
                  <a:pos x="9" y="22"/>
                </a:cxn>
                <a:cxn ang="0">
                  <a:pos x="9" y="16"/>
                </a:cxn>
                <a:cxn ang="0">
                  <a:pos x="10" y="12"/>
                </a:cxn>
                <a:cxn ang="0">
                  <a:pos x="13" y="9"/>
                </a:cxn>
                <a:cxn ang="0">
                  <a:pos x="15" y="8"/>
                </a:cxn>
                <a:cxn ang="0">
                  <a:pos x="31" y="8"/>
                </a:cxn>
                <a:cxn ang="0">
                  <a:pos x="28" y="4"/>
                </a:cxn>
                <a:cxn ang="0">
                  <a:pos x="24" y="1"/>
                </a:cxn>
                <a:cxn ang="0">
                  <a:pos x="17" y="0"/>
                </a:cxn>
                <a:cxn ang="0">
                  <a:pos x="14" y="1"/>
                </a:cxn>
                <a:cxn ang="0">
                  <a:pos x="7" y="3"/>
                </a:cxn>
                <a:cxn ang="0">
                  <a:pos x="5" y="5"/>
                </a:cxn>
                <a:cxn ang="0">
                  <a:pos x="3" y="8"/>
                </a:cxn>
                <a:cxn ang="0">
                  <a:pos x="1" y="15"/>
                </a:cxn>
                <a:cxn ang="0">
                  <a:pos x="0" y="18"/>
                </a:cxn>
              </a:cxnLst>
              <a:rect l="0" t="0" r="r" b="b"/>
              <a:pathLst>
                <a:path w="35" h="38">
                  <a:moveTo>
                    <a:pt x="0" y="18"/>
                  </a:moveTo>
                  <a:lnTo>
                    <a:pt x="1" y="21"/>
                  </a:lnTo>
                  <a:lnTo>
                    <a:pt x="1" y="23"/>
                  </a:lnTo>
                  <a:lnTo>
                    <a:pt x="2" y="27"/>
                  </a:lnTo>
                  <a:lnTo>
                    <a:pt x="3" y="29"/>
                  </a:lnTo>
                  <a:lnTo>
                    <a:pt x="3" y="31"/>
                  </a:lnTo>
                  <a:lnTo>
                    <a:pt x="5" y="32"/>
                  </a:lnTo>
                  <a:lnTo>
                    <a:pt x="7" y="34"/>
                  </a:lnTo>
                  <a:lnTo>
                    <a:pt x="10" y="35"/>
                  </a:lnTo>
                  <a:lnTo>
                    <a:pt x="14" y="37"/>
                  </a:lnTo>
                  <a:lnTo>
                    <a:pt x="15" y="37"/>
                  </a:lnTo>
                  <a:lnTo>
                    <a:pt x="17" y="37"/>
                  </a:lnTo>
                  <a:lnTo>
                    <a:pt x="19" y="37"/>
                  </a:lnTo>
                  <a:lnTo>
                    <a:pt x="20" y="37"/>
                  </a:lnTo>
                  <a:lnTo>
                    <a:pt x="24" y="35"/>
                  </a:lnTo>
                  <a:lnTo>
                    <a:pt x="27" y="34"/>
                  </a:lnTo>
                  <a:lnTo>
                    <a:pt x="28" y="34"/>
                  </a:lnTo>
                  <a:lnTo>
                    <a:pt x="30" y="32"/>
                  </a:lnTo>
                  <a:lnTo>
                    <a:pt x="31" y="29"/>
                  </a:lnTo>
                  <a:lnTo>
                    <a:pt x="32" y="27"/>
                  </a:lnTo>
                  <a:lnTo>
                    <a:pt x="33" y="23"/>
                  </a:lnTo>
                  <a:lnTo>
                    <a:pt x="34" y="21"/>
                  </a:lnTo>
                  <a:lnTo>
                    <a:pt x="34" y="18"/>
                  </a:lnTo>
                  <a:lnTo>
                    <a:pt x="33" y="15"/>
                  </a:lnTo>
                  <a:lnTo>
                    <a:pt x="32" y="11"/>
                  </a:lnTo>
                  <a:lnTo>
                    <a:pt x="31" y="8"/>
                  </a:lnTo>
                  <a:lnTo>
                    <a:pt x="17" y="8"/>
                  </a:lnTo>
                  <a:lnTo>
                    <a:pt x="19" y="8"/>
                  </a:lnTo>
                  <a:lnTo>
                    <a:pt x="20" y="9"/>
                  </a:lnTo>
                  <a:lnTo>
                    <a:pt x="22" y="9"/>
                  </a:lnTo>
                  <a:lnTo>
                    <a:pt x="23" y="10"/>
                  </a:lnTo>
                  <a:lnTo>
                    <a:pt x="24" y="12"/>
                  </a:lnTo>
                  <a:lnTo>
                    <a:pt x="24" y="14"/>
                  </a:lnTo>
                  <a:lnTo>
                    <a:pt x="25" y="16"/>
                  </a:lnTo>
                  <a:lnTo>
                    <a:pt x="25" y="19"/>
                  </a:lnTo>
                  <a:lnTo>
                    <a:pt x="25" y="22"/>
                  </a:lnTo>
                  <a:lnTo>
                    <a:pt x="24" y="23"/>
                  </a:lnTo>
                  <a:lnTo>
                    <a:pt x="24" y="25"/>
                  </a:lnTo>
                  <a:lnTo>
                    <a:pt x="23" y="27"/>
                  </a:lnTo>
                  <a:lnTo>
                    <a:pt x="22" y="28"/>
                  </a:lnTo>
                  <a:lnTo>
                    <a:pt x="20" y="28"/>
                  </a:lnTo>
                  <a:lnTo>
                    <a:pt x="19" y="29"/>
                  </a:lnTo>
                  <a:lnTo>
                    <a:pt x="17" y="29"/>
                  </a:lnTo>
                  <a:lnTo>
                    <a:pt x="15" y="29"/>
                  </a:lnTo>
                  <a:lnTo>
                    <a:pt x="14" y="28"/>
                  </a:lnTo>
                  <a:lnTo>
                    <a:pt x="13" y="28"/>
                  </a:lnTo>
                  <a:lnTo>
                    <a:pt x="11" y="27"/>
                  </a:lnTo>
                  <a:lnTo>
                    <a:pt x="10" y="25"/>
                  </a:lnTo>
                  <a:lnTo>
                    <a:pt x="9" y="23"/>
                  </a:lnTo>
                  <a:lnTo>
                    <a:pt x="9" y="22"/>
                  </a:lnTo>
                  <a:lnTo>
                    <a:pt x="9" y="19"/>
                  </a:lnTo>
                  <a:lnTo>
                    <a:pt x="9" y="16"/>
                  </a:lnTo>
                  <a:lnTo>
                    <a:pt x="9" y="14"/>
                  </a:lnTo>
                  <a:lnTo>
                    <a:pt x="10" y="12"/>
                  </a:lnTo>
                  <a:lnTo>
                    <a:pt x="11" y="10"/>
                  </a:lnTo>
                  <a:lnTo>
                    <a:pt x="13" y="9"/>
                  </a:lnTo>
                  <a:lnTo>
                    <a:pt x="14" y="9"/>
                  </a:lnTo>
                  <a:lnTo>
                    <a:pt x="15" y="8"/>
                  </a:lnTo>
                  <a:lnTo>
                    <a:pt x="17" y="8"/>
                  </a:lnTo>
                  <a:lnTo>
                    <a:pt x="31" y="8"/>
                  </a:lnTo>
                  <a:lnTo>
                    <a:pt x="30" y="5"/>
                  </a:lnTo>
                  <a:lnTo>
                    <a:pt x="28" y="4"/>
                  </a:lnTo>
                  <a:lnTo>
                    <a:pt x="27" y="3"/>
                  </a:lnTo>
                  <a:lnTo>
                    <a:pt x="24" y="1"/>
                  </a:lnTo>
                  <a:lnTo>
                    <a:pt x="20" y="1"/>
                  </a:lnTo>
                  <a:lnTo>
                    <a:pt x="17" y="0"/>
                  </a:lnTo>
                  <a:lnTo>
                    <a:pt x="15" y="0"/>
                  </a:lnTo>
                  <a:lnTo>
                    <a:pt x="14" y="1"/>
                  </a:lnTo>
                  <a:lnTo>
                    <a:pt x="10" y="1"/>
                  </a:lnTo>
                  <a:lnTo>
                    <a:pt x="7" y="3"/>
                  </a:lnTo>
                  <a:lnTo>
                    <a:pt x="6" y="4"/>
                  </a:lnTo>
                  <a:lnTo>
                    <a:pt x="5" y="5"/>
                  </a:lnTo>
                  <a:lnTo>
                    <a:pt x="3" y="6"/>
                  </a:lnTo>
                  <a:lnTo>
                    <a:pt x="3" y="8"/>
                  </a:lnTo>
                  <a:lnTo>
                    <a:pt x="2" y="11"/>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8" name="Freeform 1678"/>
            <p:cNvSpPr>
              <a:spLocks/>
            </p:cNvSpPr>
            <p:nvPr/>
          </p:nvSpPr>
          <p:spPr bwMode="auto">
            <a:xfrm>
              <a:off x="2971" y="4517"/>
              <a:ext cx="33" cy="35"/>
            </a:xfrm>
            <a:custGeom>
              <a:avLst/>
              <a:gdLst/>
              <a:ahLst/>
              <a:cxnLst>
                <a:cxn ang="0">
                  <a:pos x="12" y="34"/>
                </a:cxn>
                <a:cxn ang="0">
                  <a:pos x="21" y="34"/>
                </a:cxn>
                <a:cxn ang="0">
                  <a:pos x="32" y="0"/>
                </a:cxn>
                <a:cxn ang="0">
                  <a:pos x="23" y="0"/>
                </a:cxn>
                <a:cxn ang="0">
                  <a:pos x="16" y="25"/>
                </a:cxn>
                <a:cxn ang="0">
                  <a:pos x="9" y="0"/>
                </a:cxn>
                <a:cxn ang="0">
                  <a:pos x="0" y="0"/>
                </a:cxn>
                <a:cxn ang="0">
                  <a:pos x="12" y="34"/>
                </a:cxn>
              </a:cxnLst>
              <a:rect l="0" t="0" r="r" b="b"/>
              <a:pathLst>
                <a:path w="33" h="35">
                  <a:moveTo>
                    <a:pt x="12" y="34"/>
                  </a:moveTo>
                  <a:lnTo>
                    <a:pt x="21" y="34"/>
                  </a:lnTo>
                  <a:lnTo>
                    <a:pt x="32" y="0"/>
                  </a:lnTo>
                  <a:lnTo>
                    <a:pt x="23" y="0"/>
                  </a:lnTo>
                  <a:lnTo>
                    <a:pt x="16" y="25"/>
                  </a:lnTo>
                  <a:lnTo>
                    <a:pt x="9" y="0"/>
                  </a:lnTo>
                  <a:lnTo>
                    <a:pt x="0" y="0"/>
                  </a:lnTo>
                  <a:lnTo>
                    <a:pt x="12"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59" name="Freeform 1679"/>
            <p:cNvSpPr>
              <a:spLocks/>
            </p:cNvSpPr>
            <p:nvPr/>
          </p:nvSpPr>
          <p:spPr bwMode="auto">
            <a:xfrm>
              <a:off x="3017" y="4517"/>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0" name="Freeform 1680"/>
            <p:cNvSpPr>
              <a:spLocks/>
            </p:cNvSpPr>
            <p:nvPr/>
          </p:nvSpPr>
          <p:spPr bwMode="auto">
            <a:xfrm>
              <a:off x="3017" y="4503"/>
              <a:ext cx="5" cy="4"/>
            </a:xfrm>
            <a:custGeom>
              <a:avLst/>
              <a:gdLst/>
              <a:ahLst/>
              <a:cxnLst>
                <a:cxn ang="0">
                  <a:pos x="0" y="3"/>
                </a:cxn>
                <a:cxn ang="0">
                  <a:pos x="4" y="3"/>
                </a:cxn>
                <a:cxn ang="0">
                  <a:pos x="4" y="0"/>
                </a:cxn>
                <a:cxn ang="0">
                  <a:pos x="0" y="0"/>
                </a:cxn>
                <a:cxn ang="0">
                  <a:pos x="0" y="3"/>
                </a:cxn>
              </a:cxnLst>
              <a:rect l="0" t="0" r="r" b="b"/>
              <a:pathLst>
                <a:path w="5" h="4">
                  <a:moveTo>
                    <a:pt x="0" y="3"/>
                  </a:moveTo>
                  <a:lnTo>
                    <a:pt x="4" y="3"/>
                  </a:lnTo>
                  <a:lnTo>
                    <a:pt x="4"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1" name="Freeform 1681"/>
            <p:cNvSpPr>
              <a:spLocks/>
            </p:cNvSpPr>
            <p:nvPr/>
          </p:nvSpPr>
          <p:spPr bwMode="auto">
            <a:xfrm>
              <a:off x="3037" y="4515"/>
              <a:ext cx="30" cy="38"/>
            </a:xfrm>
            <a:custGeom>
              <a:avLst/>
              <a:gdLst/>
              <a:ahLst/>
              <a:cxnLst>
                <a:cxn ang="0">
                  <a:pos x="0" y="25"/>
                </a:cxn>
                <a:cxn ang="0">
                  <a:pos x="0" y="28"/>
                </a:cxn>
                <a:cxn ang="0">
                  <a:pos x="2" y="32"/>
                </a:cxn>
                <a:cxn ang="0">
                  <a:pos x="6" y="35"/>
                </a:cxn>
                <a:cxn ang="0">
                  <a:pos x="11" y="37"/>
                </a:cxn>
                <a:cxn ang="0">
                  <a:pos x="17" y="37"/>
                </a:cxn>
                <a:cxn ang="0">
                  <a:pos x="23" y="35"/>
                </a:cxn>
                <a:cxn ang="0">
                  <a:pos x="26" y="34"/>
                </a:cxn>
                <a:cxn ang="0">
                  <a:pos x="27" y="31"/>
                </a:cxn>
                <a:cxn ang="0">
                  <a:pos x="29" y="28"/>
                </a:cxn>
                <a:cxn ang="0">
                  <a:pos x="29" y="23"/>
                </a:cxn>
                <a:cxn ang="0">
                  <a:pos x="27" y="20"/>
                </a:cxn>
                <a:cxn ang="0">
                  <a:pos x="25" y="17"/>
                </a:cxn>
                <a:cxn ang="0">
                  <a:pos x="18" y="15"/>
                </a:cxn>
                <a:cxn ang="0">
                  <a:pos x="12" y="13"/>
                </a:cxn>
                <a:cxn ang="0">
                  <a:pos x="9" y="11"/>
                </a:cxn>
                <a:cxn ang="0">
                  <a:pos x="9" y="9"/>
                </a:cxn>
                <a:cxn ang="0">
                  <a:pos x="10" y="8"/>
                </a:cxn>
                <a:cxn ang="0">
                  <a:pos x="14" y="8"/>
                </a:cxn>
                <a:cxn ang="0">
                  <a:pos x="17" y="8"/>
                </a:cxn>
                <a:cxn ang="0">
                  <a:pos x="19" y="9"/>
                </a:cxn>
                <a:cxn ang="0">
                  <a:pos x="28" y="12"/>
                </a:cxn>
                <a:cxn ang="0">
                  <a:pos x="27" y="7"/>
                </a:cxn>
                <a:cxn ang="0">
                  <a:pos x="24" y="3"/>
                </a:cxn>
                <a:cxn ang="0">
                  <a:pos x="20" y="1"/>
                </a:cxn>
                <a:cxn ang="0">
                  <a:pos x="14" y="0"/>
                </a:cxn>
                <a:cxn ang="0">
                  <a:pos x="8" y="1"/>
                </a:cxn>
                <a:cxn ang="0">
                  <a:pos x="4" y="3"/>
                </a:cxn>
                <a:cxn ang="0">
                  <a:pos x="2" y="7"/>
                </a:cxn>
                <a:cxn ang="0">
                  <a:pos x="1" y="12"/>
                </a:cxn>
                <a:cxn ang="0">
                  <a:pos x="2" y="15"/>
                </a:cxn>
                <a:cxn ang="0">
                  <a:pos x="3" y="18"/>
                </a:cxn>
                <a:cxn ang="0">
                  <a:pos x="7" y="21"/>
                </a:cxn>
                <a:cxn ang="0">
                  <a:pos x="18" y="24"/>
                </a:cxn>
                <a:cxn ang="0">
                  <a:pos x="21" y="27"/>
                </a:cxn>
                <a:cxn ang="0">
                  <a:pos x="19" y="29"/>
                </a:cxn>
                <a:cxn ang="0">
                  <a:pos x="15" y="30"/>
                </a:cxn>
                <a:cxn ang="0">
                  <a:pos x="12" y="30"/>
                </a:cxn>
                <a:cxn ang="0">
                  <a:pos x="10" y="28"/>
                </a:cxn>
                <a:cxn ang="0">
                  <a:pos x="8" y="26"/>
                </a:cxn>
                <a:cxn ang="0">
                  <a:pos x="0" y="25"/>
                </a:cxn>
              </a:cxnLst>
              <a:rect l="0" t="0" r="r" b="b"/>
              <a:pathLst>
                <a:path w="30" h="38">
                  <a:moveTo>
                    <a:pt x="0" y="25"/>
                  </a:moveTo>
                  <a:lnTo>
                    <a:pt x="0" y="25"/>
                  </a:lnTo>
                  <a:lnTo>
                    <a:pt x="0" y="27"/>
                  </a:lnTo>
                  <a:lnTo>
                    <a:pt x="0" y="28"/>
                  </a:lnTo>
                  <a:lnTo>
                    <a:pt x="1" y="30"/>
                  </a:lnTo>
                  <a:lnTo>
                    <a:pt x="2" y="32"/>
                  </a:lnTo>
                  <a:lnTo>
                    <a:pt x="3" y="34"/>
                  </a:lnTo>
                  <a:lnTo>
                    <a:pt x="6" y="35"/>
                  </a:lnTo>
                  <a:lnTo>
                    <a:pt x="8" y="36"/>
                  </a:lnTo>
                  <a:lnTo>
                    <a:pt x="11" y="37"/>
                  </a:lnTo>
                  <a:lnTo>
                    <a:pt x="14" y="37"/>
                  </a:lnTo>
                  <a:lnTo>
                    <a:pt x="17" y="37"/>
                  </a:lnTo>
                  <a:lnTo>
                    <a:pt x="21" y="36"/>
                  </a:lnTo>
                  <a:lnTo>
                    <a:pt x="23" y="35"/>
                  </a:lnTo>
                  <a:lnTo>
                    <a:pt x="24" y="34"/>
                  </a:lnTo>
                  <a:lnTo>
                    <a:pt x="26" y="34"/>
                  </a:lnTo>
                  <a:lnTo>
                    <a:pt x="27" y="33"/>
                  </a:lnTo>
                  <a:lnTo>
                    <a:pt x="27" y="31"/>
                  </a:lnTo>
                  <a:lnTo>
                    <a:pt x="28" y="30"/>
                  </a:lnTo>
                  <a:lnTo>
                    <a:pt x="29" y="28"/>
                  </a:lnTo>
                  <a:lnTo>
                    <a:pt x="29" y="25"/>
                  </a:lnTo>
                  <a:lnTo>
                    <a:pt x="29" y="23"/>
                  </a:lnTo>
                  <a:lnTo>
                    <a:pt x="28" y="22"/>
                  </a:lnTo>
                  <a:lnTo>
                    <a:pt x="27" y="20"/>
                  </a:lnTo>
                  <a:lnTo>
                    <a:pt x="27" y="18"/>
                  </a:lnTo>
                  <a:lnTo>
                    <a:pt x="25" y="17"/>
                  </a:lnTo>
                  <a:lnTo>
                    <a:pt x="23" y="16"/>
                  </a:lnTo>
                  <a:lnTo>
                    <a:pt x="18" y="15"/>
                  </a:lnTo>
                  <a:lnTo>
                    <a:pt x="14" y="14"/>
                  </a:lnTo>
                  <a:lnTo>
                    <a:pt x="12" y="13"/>
                  </a:lnTo>
                  <a:lnTo>
                    <a:pt x="10" y="12"/>
                  </a:lnTo>
                  <a:lnTo>
                    <a:pt x="9" y="11"/>
                  </a:lnTo>
                  <a:lnTo>
                    <a:pt x="9" y="10"/>
                  </a:lnTo>
                  <a:lnTo>
                    <a:pt x="9" y="9"/>
                  </a:lnTo>
                  <a:lnTo>
                    <a:pt x="10" y="9"/>
                  </a:lnTo>
                  <a:lnTo>
                    <a:pt x="10" y="8"/>
                  </a:lnTo>
                  <a:lnTo>
                    <a:pt x="12" y="8"/>
                  </a:lnTo>
                  <a:lnTo>
                    <a:pt x="14" y="8"/>
                  </a:lnTo>
                  <a:lnTo>
                    <a:pt x="17" y="8"/>
                  </a:lnTo>
                  <a:lnTo>
                    <a:pt x="17" y="8"/>
                  </a:lnTo>
                  <a:lnTo>
                    <a:pt x="18" y="9"/>
                  </a:lnTo>
                  <a:lnTo>
                    <a:pt x="19" y="9"/>
                  </a:lnTo>
                  <a:lnTo>
                    <a:pt x="20" y="12"/>
                  </a:lnTo>
                  <a:lnTo>
                    <a:pt x="28" y="12"/>
                  </a:lnTo>
                  <a:lnTo>
                    <a:pt x="28" y="9"/>
                  </a:lnTo>
                  <a:lnTo>
                    <a:pt x="27" y="7"/>
                  </a:lnTo>
                  <a:lnTo>
                    <a:pt x="26" y="5"/>
                  </a:lnTo>
                  <a:lnTo>
                    <a:pt x="24" y="3"/>
                  </a:lnTo>
                  <a:lnTo>
                    <a:pt x="22" y="2"/>
                  </a:lnTo>
                  <a:lnTo>
                    <a:pt x="20" y="1"/>
                  </a:lnTo>
                  <a:lnTo>
                    <a:pt x="17" y="1"/>
                  </a:lnTo>
                  <a:lnTo>
                    <a:pt x="14" y="0"/>
                  </a:lnTo>
                  <a:lnTo>
                    <a:pt x="11" y="1"/>
                  </a:lnTo>
                  <a:lnTo>
                    <a:pt x="8" y="1"/>
                  </a:lnTo>
                  <a:lnTo>
                    <a:pt x="7" y="2"/>
                  </a:lnTo>
                  <a:lnTo>
                    <a:pt x="4" y="3"/>
                  </a:lnTo>
                  <a:lnTo>
                    <a:pt x="2" y="5"/>
                  </a:lnTo>
                  <a:lnTo>
                    <a:pt x="2" y="7"/>
                  </a:lnTo>
                  <a:lnTo>
                    <a:pt x="1" y="9"/>
                  </a:lnTo>
                  <a:lnTo>
                    <a:pt x="1" y="12"/>
                  </a:lnTo>
                  <a:lnTo>
                    <a:pt x="1" y="14"/>
                  </a:lnTo>
                  <a:lnTo>
                    <a:pt x="2" y="15"/>
                  </a:lnTo>
                  <a:lnTo>
                    <a:pt x="2" y="17"/>
                  </a:lnTo>
                  <a:lnTo>
                    <a:pt x="3" y="18"/>
                  </a:lnTo>
                  <a:lnTo>
                    <a:pt x="5" y="20"/>
                  </a:lnTo>
                  <a:lnTo>
                    <a:pt x="7" y="21"/>
                  </a:lnTo>
                  <a:lnTo>
                    <a:pt x="12" y="22"/>
                  </a:lnTo>
                  <a:lnTo>
                    <a:pt x="18" y="24"/>
                  </a:lnTo>
                  <a:lnTo>
                    <a:pt x="20" y="25"/>
                  </a:lnTo>
                  <a:lnTo>
                    <a:pt x="21" y="27"/>
                  </a:lnTo>
                  <a:lnTo>
                    <a:pt x="20" y="28"/>
                  </a:lnTo>
                  <a:lnTo>
                    <a:pt x="19" y="29"/>
                  </a:lnTo>
                  <a:lnTo>
                    <a:pt x="17" y="30"/>
                  </a:lnTo>
                  <a:lnTo>
                    <a:pt x="15" y="30"/>
                  </a:lnTo>
                  <a:lnTo>
                    <a:pt x="13" y="30"/>
                  </a:lnTo>
                  <a:lnTo>
                    <a:pt x="12" y="30"/>
                  </a:lnTo>
                  <a:lnTo>
                    <a:pt x="11" y="29"/>
                  </a:lnTo>
                  <a:lnTo>
                    <a:pt x="10" y="28"/>
                  </a:lnTo>
                  <a:lnTo>
                    <a:pt x="9" y="27"/>
                  </a:lnTo>
                  <a:lnTo>
                    <a:pt x="8" y="26"/>
                  </a:lnTo>
                  <a:lnTo>
                    <a:pt x="8" y="25"/>
                  </a:lnTo>
                  <a:lnTo>
                    <a:pt x="0"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2" name="Freeform 1682"/>
            <p:cNvSpPr>
              <a:spLocks/>
            </p:cNvSpPr>
            <p:nvPr/>
          </p:nvSpPr>
          <p:spPr bwMode="auto">
            <a:xfrm>
              <a:off x="3082" y="4517"/>
              <a:ext cx="5" cy="35"/>
            </a:xfrm>
            <a:custGeom>
              <a:avLst/>
              <a:gdLst/>
              <a:ahLst/>
              <a:cxnLst>
                <a:cxn ang="0">
                  <a:pos x="0" y="34"/>
                </a:cxn>
                <a:cxn ang="0">
                  <a:pos x="4" y="34"/>
                </a:cxn>
                <a:cxn ang="0">
                  <a:pos x="4" y="0"/>
                </a:cxn>
                <a:cxn ang="0">
                  <a:pos x="0" y="0"/>
                </a:cxn>
                <a:cxn ang="0">
                  <a:pos x="0" y="34"/>
                </a:cxn>
              </a:cxnLst>
              <a:rect l="0" t="0" r="r" b="b"/>
              <a:pathLst>
                <a:path w="5" h="35">
                  <a:moveTo>
                    <a:pt x="0" y="34"/>
                  </a:moveTo>
                  <a:lnTo>
                    <a:pt x="4" y="34"/>
                  </a:lnTo>
                  <a:lnTo>
                    <a:pt x="4" y="0"/>
                  </a:lnTo>
                  <a:lnTo>
                    <a:pt x="0" y="0"/>
                  </a:lnTo>
                  <a:lnTo>
                    <a:pt x="0" y="3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3" name="Freeform 1683"/>
            <p:cNvSpPr>
              <a:spLocks/>
            </p:cNvSpPr>
            <p:nvPr/>
          </p:nvSpPr>
          <p:spPr bwMode="auto">
            <a:xfrm>
              <a:off x="3082" y="4503"/>
              <a:ext cx="5" cy="4"/>
            </a:xfrm>
            <a:custGeom>
              <a:avLst/>
              <a:gdLst/>
              <a:ahLst/>
              <a:cxnLst>
                <a:cxn ang="0">
                  <a:pos x="0" y="3"/>
                </a:cxn>
                <a:cxn ang="0">
                  <a:pos x="4" y="3"/>
                </a:cxn>
                <a:cxn ang="0">
                  <a:pos x="4" y="0"/>
                </a:cxn>
                <a:cxn ang="0">
                  <a:pos x="0" y="0"/>
                </a:cxn>
                <a:cxn ang="0">
                  <a:pos x="0" y="3"/>
                </a:cxn>
              </a:cxnLst>
              <a:rect l="0" t="0" r="r" b="b"/>
              <a:pathLst>
                <a:path w="5" h="4">
                  <a:moveTo>
                    <a:pt x="0" y="3"/>
                  </a:moveTo>
                  <a:lnTo>
                    <a:pt x="4" y="3"/>
                  </a:lnTo>
                  <a:lnTo>
                    <a:pt x="4"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4" name="Freeform 1684"/>
            <p:cNvSpPr>
              <a:spLocks/>
            </p:cNvSpPr>
            <p:nvPr/>
          </p:nvSpPr>
          <p:spPr bwMode="auto">
            <a:xfrm>
              <a:off x="3102" y="4515"/>
              <a:ext cx="35" cy="38"/>
            </a:xfrm>
            <a:custGeom>
              <a:avLst/>
              <a:gdLst/>
              <a:ahLst/>
              <a:cxnLst>
                <a:cxn ang="0">
                  <a:pos x="0" y="21"/>
                </a:cxn>
                <a:cxn ang="0">
                  <a:pos x="2" y="27"/>
                </a:cxn>
                <a:cxn ang="0">
                  <a:pos x="3" y="31"/>
                </a:cxn>
                <a:cxn ang="0">
                  <a:pos x="7" y="34"/>
                </a:cxn>
                <a:cxn ang="0">
                  <a:pos x="14" y="37"/>
                </a:cxn>
                <a:cxn ang="0">
                  <a:pos x="17" y="37"/>
                </a:cxn>
                <a:cxn ang="0">
                  <a:pos x="20" y="37"/>
                </a:cxn>
                <a:cxn ang="0">
                  <a:pos x="26" y="34"/>
                </a:cxn>
                <a:cxn ang="0">
                  <a:pos x="29" y="32"/>
                </a:cxn>
                <a:cxn ang="0">
                  <a:pos x="32" y="27"/>
                </a:cxn>
                <a:cxn ang="0">
                  <a:pos x="33" y="21"/>
                </a:cxn>
                <a:cxn ang="0">
                  <a:pos x="33" y="15"/>
                </a:cxn>
                <a:cxn ang="0">
                  <a:pos x="31" y="8"/>
                </a:cxn>
                <a:cxn ang="0">
                  <a:pos x="19" y="8"/>
                </a:cxn>
                <a:cxn ang="0">
                  <a:pos x="21" y="9"/>
                </a:cxn>
                <a:cxn ang="0">
                  <a:pos x="24" y="12"/>
                </a:cxn>
                <a:cxn ang="0">
                  <a:pos x="25" y="16"/>
                </a:cxn>
                <a:cxn ang="0">
                  <a:pos x="25" y="22"/>
                </a:cxn>
                <a:cxn ang="0">
                  <a:pos x="24" y="25"/>
                </a:cxn>
                <a:cxn ang="0">
                  <a:pos x="21" y="28"/>
                </a:cxn>
                <a:cxn ang="0">
                  <a:pos x="19" y="29"/>
                </a:cxn>
                <a:cxn ang="0">
                  <a:pos x="15" y="29"/>
                </a:cxn>
                <a:cxn ang="0">
                  <a:pos x="12" y="28"/>
                </a:cxn>
                <a:cxn ang="0">
                  <a:pos x="10" y="25"/>
                </a:cxn>
                <a:cxn ang="0">
                  <a:pos x="9" y="22"/>
                </a:cxn>
                <a:cxn ang="0">
                  <a:pos x="9" y="16"/>
                </a:cxn>
                <a:cxn ang="0">
                  <a:pos x="10" y="12"/>
                </a:cxn>
                <a:cxn ang="0">
                  <a:pos x="12" y="9"/>
                </a:cxn>
                <a:cxn ang="0">
                  <a:pos x="15" y="8"/>
                </a:cxn>
                <a:cxn ang="0">
                  <a:pos x="31" y="8"/>
                </a:cxn>
                <a:cxn ang="0">
                  <a:pos x="28" y="4"/>
                </a:cxn>
                <a:cxn ang="0">
                  <a:pos x="24" y="1"/>
                </a:cxn>
                <a:cxn ang="0">
                  <a:pos x="17" y="0"/>
                </a:cxn>
                <a:cxn ang="0">
                  <a:pos x="14" y="1"/>
                </a:cxn>
                <a:cxn ang="0">
                  <a:pos x="7" y="3"/>
                </a:cxn>
                <a:cxn ang="0">
                  <a:pos x="4" y="5"/>
                </a:cxn>
                <a:cxn ang="0">
                  <a:pos x="3" y="8"/>
                </a:cxn>
                <a:cxn ang="0">
                  <a:pos x="0" y="15"/>
                </a:cxn>
                <a:cxn ang="0">
                  <a:pos x="0" y="18"/>
                </a:cxn>
              </a:cxnLst>
              <a:rect l="0" t="0" r="r" b="b"/>
              <a:pathLst>
                <a:path w="35" h="38">
                  <a:moveTo>
                    <a:pt x="0" y="18"/>
                  </a:moveTo>
                  <a:lnTo>
                    <a:pt x="0" y="21"/>
                  </a:lnTo>
                  <a:lnTo>
                    <a:pt x="0" y="23"/>
                  </a:lnTo>
                  <a:lnTo>
                    <a:pt x="2" y="27"/>
                  </a:lnTo>
                  <a:lnTo>
                    <a:pt x="3" y="29"/>
                  </a:lnTo>
                  <a:lnTo>
                    <a:pt x="3" y="31"/>
                  </a:lnTo>
                  <a:lnTo>
                    <a:pt x="4" y="32"/>
                  </a:lnTo>
                  <a:lnTo>
                    <a:pt x="7" y="34"/>
                  </a:lnTo>
                  <a:lnTo>
                    <a:pt x="9" y="35"/>
                  </a:lnTo>
                  <a:lnTo>
                    <a:pt x="14" y="37"/>
                  </a:lnTo>
                  <a:lnTo>
                    <a:pt x="15" y="37"/>
                  </a:lnTo>
                  <a:lnTo>
                    <a:pt x="17" y="37"/>
                  </a:lnTo>
                  <a:lnTo>
                    <a:pt x="19" y="37"/>
                  </a:lnTo>
                  <a:lnTo>
                    <a:pt x="20" y="37"/>
                  </a:lnTo>
                  <a:lnTo>
                    <a:pt x="24" y="35"/>
                  </a:lnTo>
                  <a:lnTo>
                    <a:pt x="26" y="34"/>
                  </a:lnTo>
                  <a:lnTo>
                    <a:pt x="28" y="34"/>
                  </a:lnTo>
                  <a:lnTo>
                    <a:pt x="29" y="32"/>
                  </a:lnTo>
                  <a:lnTo>
                    <a:pt x="31" y="29"/>
                  </a:lnTo>
                  <a:lnTo>
                    <a:pt x="32" y="27"/>
                  </a:lnTo>
                  <a:lnTo>
                    <a:pt x="33" y="23"/>
                  </a:lnTo>
                  <a:lnTo>
                    <a:pt x="33" y="21"/>
                  </a:lnTo>
                  <a:lnTo>
                    <a:pt x="34" y="18"/>
                  </a:lnTo>
                  <a:lnTo>
                    <a:pt x="33" y="15"/>
                  </a:lnTo>
                  <a:lnTo>
                    <a:pt x="32" y="11"/>
                  </a:lnTo>
                  <a:lnTo>
                    <a:pt x="31" y="8"/>
                  </a:lnTo>
                  <a:lnTo>
                    <a:pt x="17" y="8"/>
                  </a:lnTo>
                  <a:lnTo>
                    <a:pt x="19" y="8"/>
                  </a:lnTo>
                  <a:lnTo>
                    <a:pt x="20" y="9"/>
                  </a:lnTo>
                  <a:lnTo>
                    <a:pt x="21" y="9"/>
                  </a:lnTo>
                  <a:lnTo>
                    <a:pt x="23" y="10"/>
                  </a:lnTo>
                  <a:lnTo>
                    <a:pt x="24" y="12"/>
                  </a:lnTo>
                  <a:lnTo>
                    <a:pt x="24" y="14"/>
                  </a:lnTo>
                  <a:lnTo>
                    <a:pt x="25" y="16"/>
                  </a:lnTo>
                  <a:lnTo>
                    <a:pt x="25" y="19"/>
                  </a:lnTo>
                  <a:lnTo>
                    <a:pt x="25" y="22"/>
                  </a:lnTo>
                  <a:lnTo>
                    <a:pt x="24" y="23"/>
                  </a:lnTo>
                  <a:lnTo>
                    <a:pt x="24" y="25"/>
                  </a:lnTo>
                  <a:lnTo>
                    <a:pt x="23" y="27"/>
                  </a:lnTo>
                  <a:lnTo>
                    <a:pt x="21" y="28"/>
                  </a:lnTo>
                  <a:lnTo>
                    <a:pt x="20" y="28"/>
                  </a:lnTo>
                  <a:lnTo>
                    <a:pt x="19" y="29"/>
                  </a:lnTo>
                  <a:lnTo>
                    <a:pt x="17" y="29"/>
                  </a:lnTo>
                  <a:lnTo>
                    <a:pt x="15" y="29"/>
                  </a:lnTo>
                  <a:lnTo>
                    <a:pt x="14" y="28"/>
                  </a:lnTo>
                  <a:lnTo>
                    <a:pt x="12" y="28"/>
                  </a:lnTo>
                  <a:lnTo>
                    <a:pt x="11" y="27"/>
                  </a:lnTo>
                  <a:lnTo>
                    <a:pt x="10" y="25"/>
                  </a:lnTo>
                  <a:lnTo>
                    <a:pt x="9" y="23"/>
                  </a:lnTo>
                  <a:lnTo>
                    <a:pt x="9" y="22"/>
                  </a:lnTo>
                  <a:lnTo>
                    <a:pt x="9" y="19"/>
                  </a:lnTo>
                  <a:lnTo>
                    <a:pt x="9" y="16"/>
                  </a:lnTo>
                  <a:lnTo>
                    <a:pt x="9" y="14"/>
                  </a:lnTo>
                  <a:lnTo>
                    <a:pt x="10" y="12"/>
                  </a:lnTo>
                  <a:lnTo>
                    <a:pt x="11" y="10"/>
                  </a:lnTo>
                  <a:lnTo>
                    <a:pt x="12" y="9"/>
                  </a:lnTo>
                  <a:lnTo>
                    <a:pt x="14" y="9"/>
                  </a:lnTo>
                  <a:lnTo>
                    <a:pt x="15" y="8"/>
                  </a:lnTo>
                  <a:lnTo>
                    <a:pt x="17" y="8"/>
                  </a:lnTo>
                  <a:lnTo>
                    <a:pt x="31" y="8"/>
                  </a:lnTo>
                  <a:lnTo>
                    <a:pt x="29" y="5"/>
                  </a:lnTo>
                  <a:lnTo>
                    <a:pt x="28" y="4"/>
                  </a:lnTo>
                  <a:lnTo>
                    <a:pt x="26" y="3"/>
                  </a:lnTo>
                  <a:lnTo>
                    <a:pt x="24" y="1"/>
                  </a:lnTo>
                  <a:lnTo>
                    <a:pt x="20" y="1"/>
                  </a:lnTo>
                  <a:lnTo>
                    <a:pt x="17" y="0"/>
                  </a:lnTo>
                  <a:lnTo>
                    <a:pt x="15" y="0"/>
                  </a:lnTo>
                  <a:lnTo>
                    <a:pt x="14" y="1"/>
                  </a:lnTo>
                  <a:lnTo>
                    <a:pt x="9" y="1"/>
                  </a:lnTo>
                  <a:lnTo>
                    <a:pt x="7" y="3"/>
                  </a:lnTo>
                  <a:lnTo>
                    <a:pt x="6" y="4"/>
                  </a:lnTo>
                  <a:lnTo>
                    <a:pt x="4" y="5"/>
                  </a:lnTo>
                  <a:lnTo>
                    <a:pt x="3" y="6"/>
                  </a:lnTo>
                  <a:lnTo>
                    <a:pt x="3" y="8"/>
                  </a:lnTo>
                  <a:lnTo>
                    <a:pt x="2" y="11"/>
                  </a:lnTo>
                  <a:lnTo>
                    <a:pt x="0" y="15"/>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5" name="Freeform 1685"/>
            <p:cNvSpPr>
              <a:spLocks/>
            </p:cNvSpPr>
            <p:nvPr/>
          </p:nvSpPr>
          <p:spPr bwMode="auto">
            <a:xfrm>
              <a:off x="3116" y="4498"/>
              <a:ext cx="11" cy="9"/>
            </a:xfrm>
            <a:custGeom>
              <a:avLst/>
              <a:gdLst/>
              <a:ahLst/>
              <a:cxnLst>
                <a:cxn ang="0">
                  <a:pos x="10" y="0"/>
                </a:cxn>
                <a:cxn ang="0">
                  <a:pos x="4" y="0"/>
                </a:cxn>
                <a:cxn ang="0">
                  <a:pos x="0" y="8"/>
                </a:cxn>
                <a:cxn ang="0">
                  <a:pos x="3" y="8"/>
                </a:cxn>
                <a:cxn ang="0">
                  <a:pos x="10" y="0"/>
                </a:cxn>
              </a:cxnLst>
              <a:rect l="0" t="0" r="r" b="b"/>
              <a:pathLst>
                <a:path w="11" h="9">
                  <a:moveTo>
                    <a:pt x="10" y="0"/>
                  </a:moveTo>
                  <a:lnTo>
                    <a:pt x="4" y="0"/>
                  </a:lnTo>
                  <a:lnTo>
                    <a:pt x="0" y="8"/>
                  </a:lnTo>
                  <a:lnTo>
                    <a:pt x="3" y="8"/>
                  </a:lnTo>
                  <a:lnTo>
                    <a:pt x="10"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6" name="Freeform 1686"/>
            <p:cNvSpPr>
              <a:spLocks/>
            </p:cNvSpPr>
            <p:nvPr/>
          </p:nvSpPr>
          <p:spPr bwMode="auto">
            <a:xfrm>
              <a:off x="3151" y="4516"/>
              <a:ext cx="30" cy="36"/>
            </a:xfrm>
            <a:custGeom>
              <a:avLst/>
              <a:gdLst/>
              <a:ahLst/>
              <a:cxnLst>
                <a:cxn ang="0">
                  <a:pos x="0" y="35"/>
                </a:cxn>
                <a:cxn ang="0">
                  <a:pos x="8" y="35"/>
                </a:cxn>
                <a:cxn ang="0">
                  <a:pos x="8" y="15"/>
                </a:cxn>
                <a:cxn ang="0">
                  <a:pos x="8" y="13"/>
                </a:cxn>
                <a:cxn ang="0">
                  <a:pos x="9" y="11"/>
                </a:cxn>
                <a:cxn ang="0">
                  <a:pos x="10" y="10"/>
                </a:cxn>
                <a:cxn ang="0">
                  <a:pos x="11" y="9"/>
                </a:cxn>
                <a:cxn ang="0">
                  <a:pos x="12" y="8"/>
                </a:cxn>
                <a:cxn ang="0">
                  <a:pos x="13" y="7"/>
                </a:cxn>
                <a:cxn ang="0">
                  <a:pos x="15" y="7"/>
                </a:cxn>
                <a:cxn ang="0">
                  <a:pos x="17" y="7"/>
                </a:cxn>
                <a:cxn ang="0">
                  <a:pos x="17" y="8"/>
                </a:cxn>
                <a:cxn ang="0">
                  <a:pos x="18" y="9"/>
                </a:cxn>
                <a:cxn ang="0">
                  <a:pos x="19" y="9"/>
                </a:cxn>
                <a:cxn ang="0">
                  <a:pos x="20" y="10"/>
                </a:cxn>
                <a:cxn ang="0">
                  <a:pos x="20" y="11"/>
                </a:cxn>
                <a:cxn ang="0">
                  <a:pos x="20" y="15"/>
                </a:cxn>
                <a:cxn ang="0">
                  <a:pos x="20" y="35"/>
                </a:cxn>
                <a:cxn ang="0">
                  <a:pos x="29" y="35"/>
                </a:cxn>
                <a:cxn ang="0">
                  <a:pos x="29" y="11"/>
                </a:cxn>
                <a:cxn ang="0">
                  <a:pos x="29" y="9"/>
                </a:cxn>
                <a:cxn ang="0">
                  <a:pos x="28" y="7"/>
                </a:cxn>
                <a:cxn ang="0">
                  <a:pos x="27" y="4"/>
                </a:cxn>
                <a:cxn ang="0">
                  <a:pos x="27" y="3"/>
                </a:cxn>
                <a:cxn ang="0">
                  <a:pos x="26" y="3"/>
                </a:cxn>
                <a:cxn ang="0">
                  <a:pos x="25" y="1"/>
                </a:cxn>
                <a:cxn ang="0">
                  <a:pos x="23" y="0"/>
                </a:cxn>
                <a:cxn ang="0">
                  <a:pos x="21" y="0"/>
                </a:cxn>
                <a:cxn ang="0">
                  <a:pos x="18" y="0"/>
                </a:cxn>
                <a:cxn ang="0">
                  <a:pos x="15" y="0"/>
                </a:cxn>
                <a:cxn ang="0">
                  <a:pos x="14" y="0"/>
                </a:cxn>
                <a:cxn ang="0">
                  <a:pos x="12" y="1"/>
                </a:cxn>
                <a:cxn ang="0">
                  <a:pos x="10" y="3"/>
                </a:cxn>
                <a:cxn ang="0">
                  <a:pos x="8" y="4"/>
                </a:cxn>
                <a:cxn ang="0">
                  <a:pos x="8" y="0"/>
                </a:cxn>
                <a:cxn ang="0">
                  <a:pos x="0" y="0"/>
                </a:cxn>
                <a:cxn ang="0">
                  <a:pos x="0" y="35"/>
                </a:cxn>
              </a:cxnLst>
              <a:rect l="0" t="0" r="r" b="b"/>
              <a:pathLst>
                <a:path w="30" h="36">
                  <a:moveTo>
                    <a:pt x="0" y="35"/>
                  </a:moveTo>
                  <a:lnTo>
                    <a:pt x="8" y="35"/>
                  </a:lnTo>
                  <a:lnTo>
                    <a:pt x="8" y="15"/>
                  </a:lnTo>
                  <a:lnTo>
                    <a:pt x="8" y="13"/>
                  </a:lnTo>
                  <a:lnTo>
                    <a:pt x="9" y="11"/>
                  </a:lnTo>
                  <a:lnTo>
                    <a:pt x="10" y="10"/>
                  </a:lnTo>
                  <a:lnTo>
                    <a:pt x="11" y="9"/>
                  </a:lnTo>
                  <a:lnTo>
                    <a:pt x="12" y="8"/>
                  </a:lnTo>
                  <a:lnTo>
                    <a:pt x="13" y="7"/>
                  </a:lnTo>
                  <a:lnTo>
                    <a:pt x="15" y="7"/>
                  </a:lnTo>
                  <a:lnTo>
                    <a:pt x="17" y="7"/>
                  </a:lnTo>
                  <a:lnTo>
                    <a:pt x="17" y="8"/>
                  </a:lnTo>
                  <a:lnTo>
                    <a:pt x="18" y="9"/>
                  </a:lnTo>
                  <a:lnTo>
                    <a:pt x="19" y="9"/>
                  </a:lnTo>
                  <a:lnTo>
                    <a:pt x="20" y="10"/>
                  </a:lnTo>
                  <a:lnTo>
                    <a:pt x="20" y="11"/>
                  </a:lnTo>
                  <a:lnTo>
                    <a:pt x="20" y="15"/>
                  </a:lnTo>
                  <a:lnTo>
                    <a:pt x="20" y="35"/>
                  </a:lnTo>
                  <a:lnTo>
                    <a:pt x="29" y="35"/>
                  </a:lnTo>
                  <a:lnTo>
                    <a:pt x="29" y="11"/>
                  </a:lnTo>
                  <a:lnTo>
                    <a:pt x="29" y="9"/>
                  </a:lnTo>
                  <a:lnTo>
                    <a:pt x="28" y="7"/>
                  </a:lnTo>
                  <a:lnTo>
                    <a:pt x="27" y="4"/>
                  </a:lnTo>
                  <a:lnTo>
                    <a:pt x="27" y="3"/>
                  </a:lnTo>
                  <a:lnTo>
                    <a:pt x="26" y="3"/>
                  </a:lnTo>
                  <a:lnTo>
                    <a:pt x="25" y="1"/>
                  </a:lnTo>
                  <a:lnTo>
                    <a:pt x="23" y="0"/>
                  </a:lnTo>
                  <a:lnTo>
                    <a:pt x="21" y="0"/>
                  </a:lnTo>
                  <a:lnTo>
                    <a:pt x="18" y="0"/>
                  </a:lnTo>
                  <a:lnTo>
                    <a:pt x="15" y="0"/>
                  </a:lnTo>
                  <a:lnTo>
                    <a:pt x="14" y="0"/>
                  </a:lnTo>
                  <a:lnTo>
                    <a:pt x="12" y="1"/>
                  </a:lnTo>
                  <a:lnTo>
                    <a:pt x="10" y="3"/>
                  </a:lnTo>
                  <a:lnTo>
                    <a:pt x="8" y="4"/>
                  </a:lnTo>
                  <a:lnTo>
                    <a:pt x="8" y="0"/>
                  </a:lnTo>
                  <a:lnTo>
                    <a:pt x="0" y="0"/>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7" name="Freeform 1687"/>
            <p:cNvSpPr>
              <a:spLocks/>
            </p:cNvSpPr>
            <p:nvPr/>
          </p:nvSpPr>
          <p:spPr bwMode="auto">
            <a:xfrm>
              <a:off x="3231" y="4502"/>
              <a:ext cx="32" cy="51"/>
            </a:xfrm>
            <a:custGeom>
              <a:avLst/>
              <a:gdLst/>
              <a:ahLst/>
              <a:cxnLst>
                <a:cxn ang="0">
                  <a:pos x="23" y="0"/>
                </a:cxn>
                <a:cxn ang="0">
                  <a:pos x="21" y="15"/>
                </a:cxn>
                <a:cxn ang="0">
                  <a:pos x="16" y="13"/>
                </a:cxn>
                <a:cxn ang="0">
                  <a:pos x="10" y="13"/>
                </a:cxn>
                <a:cxn ang="0">
                  <a:pos x="8" y="13"/>
                </a:cxn>
                <a:cxn ang="0">
                  <a:pos x="3" y="17"/>
                </a:cxn>
                <a:cxn ang="0">
                  <a:pos x="2" y="20"/>
                </a:cxn>
                <a:cxn ang="0">
                  <a:pos x="0" y="27"/>
                </a:cxn>
                <a:cxn ang="0">
                  <a:pos x="0" y="31"/>
                </a:cxn>
                <a:cxn ang="0">
                  <a:pos x="0" y="36"/>
                </a:cxn>
                <a:cxn ang="0">
                  <a:pos x="2" y="42"/>
                </a:cxn>
                <a:cxn ang="0">
                  <a:pos x="6" y="47"/>
                </a:cxn>
                <a:cxn ang="0">
                  <a:pos x="11" y="50"/>
                </a:cxn>
                <a:cxn ang="0">
                  <a:pos x="13" y="50"/>
                </a:cxn>
                <a:cxn ang="0">
                  <a:pos x="17" y="50"/>
                </a:cxn>
                <a:cxn ang="0">
                  <a:pos x="18" y="48"/>
                </a:cxn>
                <a:cxn ang="0">
                  <a:pos x="21" y="46"/>
                </a:cxn>
                <a:cxn ang="0">
                  <a:pos x="23" y="49"/>
                </a:cxn>
                <a:cxn ang="0">
                  <a:pos x="31" y="20"/>
                </a:cxn>
                <a:cxn ang="0">
                  <a:pos x="17" y="20"/>
                </a:cxn>
                <a:cxn ang="0">
                  <a:pos x="20" y="21"/>
                </a:cxn>
                <a:cxn ang="0">
                  <a:pos x="22" y="24"/>
                </a:cxn>
                <a:cxn ang="0">
                  <a:pos x="23" y="29"/>
                </a:cxn>
                <a:cxn ang="0">
                  <a:pos x="23" y="33"/>
                </a:cxn>
                <a:cxn ang="0">
                  <a:pos x="22" y="38"/>
                </a:cxn>
                <a:cxn ang="0">
                  <a:pos x="20" y="40"/>
                </a:cxn>
                <a:cxn ang="0">
                  <a:pos x="18" y="42"/>
                </a:cxn>
                <a:cxn ang="0">
                  <a:pos x="14" y="42"/>
                </a:cxn>
                <a:cxn ang="0">
                  <a:pos x="12" y="40"/>
                </a:cxn>
                <a:cxn ang="0">
                  <a:pos x="9" y="38"/>
                </a:cxn>
                <a:cxn ang="0">
                  <a:pos x="8" y="33"/>
                </a:cxn>
                <a:cxn ang="0">
                  <a:pos x="8" y="29"/>
                </a:cxn>
                <a:cxn ang="0">
                  <a:pos x="9" y="24"/>
                </a:cxn>
                <a:cxn ang="0">
                  <a:pos x="12" y="21"/>
                </a:cxn>
                <a:cxn ang="0">
                  <a:pos x="14" y="20"/>
                </a:cxn>
                <a:cxn ang="0">
                  <a:pos x="31" y="20"/>
                </a:cxn>
              </a:cxnLst>
              <a:rect l="0" t="0" r="r" b="b"/>
              <a:pathLst>
                <a:path w="32" h="51">
                  <a:moveTo>
                    <a:pt x="31" y="0"/>
                  </a:moveTo>
                  <a:lnTo>
                    <a:pt x="23" y="0"/>
                  </a:lnTo>
                  <a:lnTo>
                    <a:pt x="23" y="18"/>
                  </a:lnTo>
                  <a:lnTo>
                    <a:pt x="21" y="15"/>
                  </a:lnTo>
                  <a:lnTo>
                    <a:pt x="18" y="13"/>
                  </a:lnTo>
                  <a:lnTo>
                    <a:pt x="16" y="13"/>
                  </a:lnTo>
                  <a:lnTo>
                    <a:pt x="13" y="12"/>
                  </a:lnTo>
                  <a:lnTo>
                    <a:pt x="10" y="13"/>
                  </a:lnTo>
                  <a:lnTo>
                    <a:pt x="9" y="13"/>
                  </a:lnTo>
                  <a:lnTo>
                    <a:pt x="8" y="13"/>
                  </a:lnTo>
                  <a:lnTo>
                    <a:pt x="6" y="14"/>
                  </a:lnTo>
                  <a:lnTo>
                    <a:pt x="3" y="17"/>
                  </a:lnTo>
                  <a:lnTo>
                    <a:pt x="3" y="18"/>
                  </a:lnTo>
                  <a:lnTo>
                    <a:pt x="2" y="20"/>
                  </a:lnTo>
                  <a:lnTo>
                    <a:pt x="1" y="23"/>
                  </a:lnTo>
                  <a:lnTo>
                    <a:pt x="0" y="27"/>
                  </a:lnTo>
                  <a:lnTo>
                    <a:pt x="0" y="29"/>
                  </a:lnTo>
                  <a:lnTo>
                    <a:pt x="0" y="31"/>
                  </a:lnTo>
                  <a:lnTo>
                    <a:pt x="0" y="33"/>
                  </a:lnTo>
                  <a:lnTo>
                    <a:pt x="0" y="36"/>
                  </a:lnTo>
                  <a:lnTo>
                    <a:pt x="1" y="39"/>
                  </a:lnTo>
                  <a:lnTo>
                    <a:pt x="2" y="42"/>
                  </a:lnTo>
                  <a:lnTo>
                    <a:pt x="3" y="45"/>
                  </a:lnTo>
                  <a:lnTo>
                    <a:pt x="6" y="47"/>
                  </a:lnTo>
                  <a:lnTo>
                    <a:pt x="8" y="48"/>
                  </a:lnTo>
                  <a:lnTo>
                    <a:pt x="11" y="50"/>
                  </a:lnTo>
                  <a:lnTo>
                    <a:pt x="12" y="50"/>
                  </a:lnTo>
                  <a:lnTo>
                    <a:pt x="13" y="50"/>
                  </a:lnTo>
                  <a:lnTo>
                    <a:pt x="15" y="50"/>
                  </a:lnTo>
                  <a:lnTo>
                    <a:pt x="17" y="50"/>
                  </a:lnTo>
                  <a:lnTo>
                    <a:pt x="18" y="49"/>
                  </a:lnTo>
                  <a:lnTo>
                    <a:pt x="18" y="48"/>
                  </a:lnTo>
                  <a:lnTo>
                    <a:pt x="20" y="48"/>
                  </a:lnTo>
                  <a:lnTo>
                    <a:pt x="21" y="46"/>
                  </a:lnTo>
                  <a:lnTo>
                    <a:pt x="23" y="44"/>
                  </a:lnTo>
                  <a:lnTo>
                    <a:pt x="23" y="49"/>
                  </a:lnTo>
                  <a:lnTo>
                    <a:pt x="31" y="49"/>
                  </a:lnTo>
                  <a:lnTo>
                    <a:pt x="31" y="20"/>
                  </a:lnTo>
                  <a:lnTo>
                    <a:pt x="15" y="20"/>
                  </a:lnTo>
                  <a:lnTo>
                    <a:pt x="17" y="20"/>
                  </a:lnTo>
                  <a:lnTo>
                    <a:pt x="18" y="21"/>
                  </a:lnTo>
                  <a:lnTo>
                    <a:pt x="20" y="21"/>
                  </a:lnTo>
                  <a:lnTo>
                    <a:pt x="21" y="22"/>
                  </a:lnTo>
                  <a:lnTo>
                    <a:pt x="22" y="24"/>
                  </a:lnTo>
                  <a:lnTo>
                    <a:pt x="23" y="26"/>
                  </a:lnTo>
                  <a:lnTo>
                    <a:pt x="23" y="29"/>
                  </a:lnTo>
                  <a:lnTo>
                    <a:pt x="23" y="30"/>
                  </a:lnTo>
                  <a:lnTo>
                    <a:pt x="23" y="33"/>
                  </a:lnTo>
                  <a:lnTo>
                    <a:pt x="23" y="36"/>
                  </a:lnTo>
                  <a:lnTo>
                    <a:pt x="22" y="38"/>
                  </a:lnTo>
                  <a:lnTo>
                    <a:pt x="21" y="39"/>
                  </a:lnTo>
                  <a:lnTo>
                    <a:pt x="20" y="40"/>
                  </a:lnTo>
                  <a:lnTo>
                    <a:pt x="18" y="41"/>
                  </a:lnTo>
                  <a:lnTo>
                    <a:pt x="18" y="42"/>
                  </a:lnTo>
                  <a:lnTo>
                    <a:pt x="16" y="42"/>
                  </a:lnTo>
                  <a:lnTo>
                    <a:pt x="14" y="42"/>
                  </a:lnTo>
                  <a:lnTo>
                    <a:pt x="13" y="41"/>
                  </a:lnTo>
                  <a:lnTo>
                    <a:pt x="12" y="40"/>
                  </a:lnTo>
                  <a:lnTo>
                    <a:pt x="10" y="39"/>
                  </a:lnTo>
                  <a:lnTo>
                    <a:pt x="9" y="38"/>
                  </a:lnTo>
                  <a:lnTo>
                    <a:pt x="9" y="36"/>
                  </a:lnTo>
                  <a:lnTo>
                    <a:pt x="8" y="33"/>
                  </a:lnTo>
                  <a:lnTo>
                    <a:pt x="8" y="30"/>
                  </a:lnTo>
                  <a:lnTo>
                    <a:pt x="8" y="29"/>
                  </a:lnTo>
                  <a:lnTo>
                    <a:pt x="9" y="26"/>
                  </a:lnTo>
                  <a:lnTo>
                    <a:pt x="9" y="24"/>
                  </a:lnTo>
                  <a:lnTo>
                    <a:pt x="11" y="22"/>
                  </a:lnTo>
                  <a:lnTo>
                    <a:pt x="12" y="21"/>
                  </a:lnTo>
                  <a:lnTo>
                    <a:pt x="13" y="21"/>
                  </a:lnTo>
                  <a:lnTo>
                    <a:pt x="14" y="20"/>
                  </a:lnTo>
                  <a:lnTo>
                    <a:pt x="15" y="20"/>
                  </a:lnTo>
                  <a:lnTo>
                    <a:pt x="31" y="20"/>
                  </a:lnTo>
                  <a:lnTo>
                    <a:pt x="31" y="0"/>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8" name="Freeform 1688"/>
            <p:cNvSpPr>
              <a:spLocks/>
            </p:cNvSpPr>
            <p:nvPr/>
          </p:nvSpPr>
          <p:spPr bwMode="auto">
            <a:xfrm>
              <a:off x="3278" y="4515"/>
              <a:ext cx="32" cy="38"/>
            </a:xfrm>
            <a:custGeom>
              <a:avLst/>
              <a:gdLst/>
              <a:ahLst/>
              <a:cxnLst>
                <a:cxn ang="0">
                  <a:pos x="21" y="27"/>
                </a:cxn>
                <a:cxn ang="0">
                  <a:pos x="18" y="29"/>
                </a:cxn>
                <a:cxn ang="0">
                  <a:pos x="14" y="29"/>
                </a:cxn>
                <a:cxn ang="0">
                  <a:pos x="11" y="27"/>
                </a:cxn>
                <a:cxn ang="0">
                  <a:pos x="9" y="23"/>
                </a:cxn>
                <a:cxn ang="0">
                  <a:pos x="31" y="22"/>
                </a:cxn>
                <a:cxn ang="0">
                  <a:pos x="31" y="15"/>
                </a:cxn>
                <a:cxn ang="0">
                  <a:pos x="30" y="11"/>
                </a:cxn>
                <a:cxn ang="0">
                  <a:pos x="28" y="8"/>
                </a:cxn>
                <a:cxn ang="0">
                  <a:pos x="17" y="8"/>
                </a:cxn>
                <a:cxn ang="0">
                  <a:pos x="19" y="9"/>
                </a:cxn>
                <a:cxn ang="0">
                  <a:pos x="21" y="10"/>
                </a:cxn>
                <a:cxn ang="0">
                  <a:pos x="22" y="15"/>
                </a:cxn>
                <a:cxn ang="0">
                  <a:pos x="9" y="13"/>
                </a:cxn>
                <a:cxn ang="0">
                  <a:pos x="10" y="10"/>
                </a:cxn>
                <a:cxn ang="0">
                  <a:pos x="12" y="9"/>
                </a:cxn>
                <a:cxn ang="0">
                  <a:pos x="14" y="8"/>
                </a:cxn>
                <a:cxn ang="0">
                  <a:pos x="28" y="8"/>
                </a:cxn>
                <a:cxn ang="0">
                  <a:pos x="25" y="3"/>
                </a:cxn>
                <a:cxn ang="0">
                  <a:pos x="19" y="1"/>
                </a:cxn>
                <a:cxn ang="0">
                  <a:pos x="13" y="0"/>
                </a:cxn>
                <a:cxn ang="0">
                  <a:pos x="9" y="1"/>
                </a:cxn>
                <a:cxn ang="0">
                  <a:pos x="4" y="5"/>
                </a:cxn>
                <a:cxn ang="0">
                  <a:pos x="2" y="9"/>
                </a:cxn>
                <a:cxn ang="0">
                  <a:pos x="1" y="13"/>
                </a:cxn>
                <a:cxn ang="0">
                  <a:pos x="0" y="16"/>
                </a:cxn>
                <a:cxn ang="0">
                  <a:pos x="0" y="21"/>
                </a:cxn>
                <a:cxn ang="0">
                  <a:pos x="1" y="25"/>
                </a:cxn>
                <a:cxn ang="0">
                  <a:pos x="3" y="29"/>
                </a:cxn>
                <a:cxn ang="0">
                  <a:pos x="7" y="34"/>
                </a:cxn>
                <a:cxn ang="0">
                  <a:pos x="13" y="37"/>
                </a:cxn>
                <a:cxn ang="0">
                  <a:pos x="16" y="37"/>
                </a:cxn>
                <a:cxn ang="0">
                  <a:pos x="21" y="36"/>
                </a:cxn>
                <a:cxn ang="0">
                  <a:pos x="25" y="34"/>
                </a:cxn>
                <a:cxn ang="0">
                  <a:pos x="28" y="30"/>
                </a:cxn>
                <a:cxn ang="0">
                  <a:pos x="31" y="25"/>
                </a:cxn>
              </a:cxnLst>
              <a:rect l="0" t="0" r="r" b="b"/>
              <a:pathLst>
                <a:path w="32" h="38">
                  <a:moveTo>
                    <a:pt x="22" y="25"/>
                  </a:moveTo>
                  <a:lnTo>
                    <a:pt x="21" y="27"/>
                  </a:lnTo>
                  <a:lnTo>
                    <a:pt x="19" y="28"/>
                  </a:lnTo>
                  <a:lnTo>
                    <a:pt x="18" y="29"/>
                  </a:lnTo>
                  <a:lnTo>
                    <a:pt x="16" y="29"/>
                  </a:lnTo>
                  <a:lnTo>
                    <a:pt x="14" y="29"/>
                  </a:lnTo>
                  <a:lnTo>
                    <a:pt x="13" y="28"/>
                  </a:lnTo>
                  <a:lnTo>
                    <a:pt x="11" y="27"/>
                  </a:lnTo>
                  <a:lnTo>
                    <a:pt x="10" y="25"/>
                  </a:lnTo>
                  <a:lnTo>
                    <a:pt x="9" y="23"/>
                  </a:lnTo>
                  <a:lnTo>
                    <a:pt x="9" y="22"/>
                  </a:lnTo>
                  <a:lnTo>
                    <a:pt x="31" y="22"/>
                  </a:lnTo>
                  <a:lnTo>
                    <a:pt x="31" y="19"/>
                  </a:lnTo>
                  <a:lnTo>
                    <a:pt x="31" y="15"/>
                  </a:lnTo>
                  <a:lnTo>
                    <a:pt x="30" y="13"/>
                  </a:lnTo>
                  <a:lnTo>
                    <a:pt x="30" y="11"/>
                  </a:lnTo>
                  <a:lnTo>
                    <a:pt x="29" y="9"/>
                  </a:lnTo>
                  <a:lnTo>
                    <a:pt x="28" y="8"/>
                  </a:lnTo>
                  <a:lnTo>
                    <a:pt x="16" y="8"/>
                  </a:lnTo>
                  <a:lnTo>
                    <a:pt x="17" y="8"/>
                  </a:lnTo>
                  <a:lnTo>
                    <a:pt x="18" y="8"/>
                  </a:lnTo>
                  <a:lnTo>
                    <a:pt x="19" y="9"/>
                  </a:lnTo>
                  <a:lnTo>
                    <a:pt x="20" y="9"/>
                  </a:lnTo>
                  <a:lnTo>
                    <a:pt x="21" y="10"/>
                  </a:lnTo>
                  <a:lnTo>
                    <a:pt x="22" y="12"/>
                  </a:lnTo>
                  <a:lnTo>
                    <a:pt x="22" y="15"/>
                  </a:lnTo>
                  <a:lnTo>
                    <a:pt x="9" y="15"/>
                  </a:lnTo>
                  <a:lnTo>
                    <a:pt x="9" y="13"/>
                  </a:lnTo>
                  <a:lnTo>
                    <a:pt x="10" y="12"/>
                  </a:lnTo>
                  <a:lnTo>
                    <a:pt x="10" y="10"/>
                  </a:lnTo>
                  <a:lnTo>
                    <a:pt x="11" y="9"/>
                  </a:lnTo>
                  <a:lnTo>
                    <a:pt x="12" y="9"/>
                  </a:lnTo>
                  <a:lnTo>
                    <a:pt x="13" y="8"/>
                  </a:lnTo>
                  <a:lnTo>
                    <a:pt x="14" y="8"/>
                  </a:lnTo>
                  <a:lnTo>
                    <a:pt x="16" y="8"/>
                  </a:lnTo>
                  <a:lnTo>
                    <a:pt x="28" y="8"/>
                  </a:lnTo>
                  <a:lnTo>
                    <a:pt x="27" y="5"/>
                  </a:lnTo>
                  <a:lnTo>
                    <a:pt x="25" y="3"/>
                  </a:lnTo>
                  <a:lnTo>
                    <a:pt x="22" y="1"/>
                  </a:lnTo>
                  <a:lnTo>
                    <a:pt x="19" y="1"/>
                  </a:lnTo>
                  <a:lnTo>
                    <a:pt x="15" y="0"/>
                  </a:lnTo>
                  <a:lnTo>
                    <a:pt x="13" y="0"/>
                  </a:lnTo>
                  <a:lnTo>
                    <a:pt x="12" y="1"/>
                  </a:lnTo>
                  <a:lnTo>
                    <a:pt x="9" y="1"/>
                  </a:lnTo>
                  <a:lnTo>
                    <a:pt x="7" y="3"/>
                  </a:lnTo>
                  <a:lnTo>
                    <a:pt x="4" y="5"/>
                  </a:lnTo>
                  <a:lnTo>
                    <a:pt x="3" y="8"/>
                  </a:lnTo>
                  <a:lnTo>
                    <a:pt x="2" y="9"/>
                  </a:lnTo>
                  <a:lnTo>
                    <a:pt x="1" y="11"/>
                  </a:lnTo>
                  <a:lnTo>
                    <a:pt x="1" y="13"/>
                  </a:lnTo>
                  <a:lnTo>
                    <a:pt x="1" y="15"/>
                  </a:lnTo>
                  <a:lnTo>
                    <a:pt x="0" y="16"/>
                  </a:lnTo>
                  <a:lnTo>
                    <a:pt x="0" y="18"/>
                  </a:lnTo>
                  <a:lnTo>
                    <a:pt x="0" y="21"/>
                  </a:lnTo>
                  <a:lnTo>
                    <a:pt x="1" y="22"/>
                  </a:lnTo>
                  <a:lnTo>
                    <a:pt x="1" y="25"/>
                  </a:lnTo>
                  <a:lnTo>
                    <a:pt x="1" y="27"/>
                  </a:lnTo>
                  <a:lnTo>
                    <a:pt x="3" y="29"/>
                  </a:lnTo>
                  <a:lnTo>
                    <a:pt x="4" y="32"/>
                  </a:lnTo>
                  <a:lnTo>
                    <a:pt x="7" y="34"/>
                  </a:lnTo>
                  <a:lnTo>
                    <a:pt x="9" y="35"/>
                  </a:lnTo>
                  <a:lnTo>
                    <a:pt x="13" y="37"/>
                  </a:lnTo>
                  <a:lnTo>
                    <a:pt x="13" y="37"/>
                  </a:lnTo>
                  <a:lnTo>
                    <a:pt x="16" y="37"/>
                  </a:lnTo>
                  <a:lnTo>
                    <a:pt x="18" y="37"/>
                  </a:lnTo>
                  <a:lnTo>
                    <a:pt x="21" y="36"/>
                  </a:lnTo>
                  <a:lnTo>
                    <a:pt x="23" y="35"/>
                  </a:lnTo>
                  <a:lnTo>
                    <a:pt x="25" y="34"/>
                  </a:lnTo>
                  <a:lnTo>
                    <a:pt x="27" y="33"/>
                  </a:lnTo>
                  <a:lnTo>
                    <a:pt x="28" y="30"/>
                  </a:lnTo>
                  <a:lnTo>
                    <a:pt x="30" y="28"/>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69" name="Freeform 1689"/>
            <p:cNvSpPr>
              <a:spLocks/>
            </p:cNvSpPr>
            <p:nvPr/>
          </p:nvSpPr>
          <p:spPr bwMode="auto">
            <a:xfrm>
              <a:off x="3356" y="4502"/>
              <a:ext cx="17" cy="50"/>
            </a:xfrm>
            <a:custGeom>
              <a:avLst/>
              <a:gdLst/>
              <a:ahLst/>
              <a:cxnLst>
                <a:cxn ang="0">
                  <a:pos x="4" y="49"/>
                </a:cxn>
                <a:cxn ang="0">
                  <a:pos x="12" y="49"/>
                </a:cxn>
                <a:cxn ang="0">
                  <a:pos x="12" y="20"/>
                </a:cxn>
                <a:cxn ang="0">
                  <a:pos x="16" y="20"/>
                </a:cxn>
                <a:cxn ang="0">
                  <a:pos x="16" y="12"/>
                </a:cxn>
                <a:cxn ang="0">
                  <a:pos x="12" y="12"/>
                </a:cxn>
                <a:cxn ang="0">
                  <a:pos x="12" y="11"/>
                </a:cxn>
                <a:cxn ang="0">
                  <a:pos x="12" y="9"/>
                </a:cxn>
                <a:cxn ang="0">
                  <a:pos x="12" y="8"/>
                </a:cxn>
                <a:cxn ang="0">
                  <a:pos x="13" y="8"/>
                </a:cxn>
                <a:cxn ang="0">
                  <a:pos x="14" y="8"/>
                </a:cxn>
                <a:cxn ang="0">
                  <a:pos x="16" y="8"/>
                </a:cxn>
                <a:cxn ang="0">
                  <a:pos x="16" y="0"/>
                </a:cxn>
                <a:cxn ang="0">
                  <a:pos x="12" y="0"/>
                </a:cxn>
                <a:cxn ang="0">
                  <a:pos x="11" y="0"/>
                </a:cxn>
                <a:cxn ang="0">
                  <a:pos x="9" y="1"/>
                </a:cxn>
                <a:cxn ang="0">
                  <a:pos x="7" y="1"/>
                </a:cxn>
                <a:cxn ang="0">
                  <a:pos x="6" y="3"/>
                </a:cxn>
                <a:cxn ang="0">
                  <a:pos x="5" y="4"/>
                </a:cxn>
                <a:cxn ang="0">
                  <a:pos x="5" y="5"/>
                </a:cxn>
                <a:cxn ang="0">
                  <a:pos x="4" y="7"/>
                </a:cxn>
                <a:cxn ang="0">
                  <a:pos x="4" y="10"/>
                </a:cxn>
                <a:cxn ang="0">
                  <a:pos x="4" y="12"/>
                </a:cxn>
                <a:cxn ang="0">
                  <a:pos x="0" y="12"/>
                </a:cxn>
                <a:cxn ang="0">
                  <a:pos x="0" y="20"/>
                </a:cxn>
                <a:cxn ang="0">
                  <a:pos x="4" y="20"/>
                </a:cxn>
                <a:cxn ang="0">
                  <a:pos x="4" y="49"/>
                </a:cxn>
              </a:cxnLst>
              <a:rect l="0" t="0" r="r" b="b"/>
              <a:pathLst>
                <a:path w="17" h="50">
                  <a:moveTo>
                    <a:pt x="4" y="49"/>
                  </a:moveTo>
                  <a:lnTo>
                    <a:pt x="12" y="49"/>
                  </a:lnTo>
                  <a:lnTo>
                    <a:pt x="12" y="20"/>
                  </a:lnTo>
                  <a:lnTo>
                    <a:pt x="16" y="20"/>
                  </a:lnTo>
                  <a:lnTo>
                    <a:pt x="16" y="12"/>
                  </a:lnTo>
                  <a:lnTo>
                    <a:pt x="12" y="12"/>
                  </a:lnTo>
                  <a:lnTo>
                    <a:pt x="12" y="11"/>
                  </a:lnTo>
                  <a:lnTo>
                    <a:pt x="12" y="9"/>
                  </a:lnTo>
                  <a:lnTo>
                    <a:pt x="12" y="8"/>
                  </a:lnTo>
                  <a:lnTo>
                    <a:pt x="13" y="8"/>
                  </a:lnTo>
                  <a:lnTo>
                    <a:pt x="14" y="8"/>
                  </a:lnTo>
                  <a:lnTo>
                    <a:pt x="16" y="8"/>
                  </a:lnTo>
                  <a:lnTo>
                    <a:pt x="16" y="0"/>
                  </a:lnTo>
                  <a:lnTo>
                    <a:pt x="12" y="0"/>
                  </a:lnTo>
                  <a:lnTo>
                    <a:pt x="11" y="0"/>
                  </a:lnTo>
                  <a:lnTo>
                    <a:pt x="9" y="1"/>
                  </a:lnTo>
                  <a:lnTo>
                    <a:pt x="7" y="1"/>
                  </a:lnTo>
                  <a:lnTo>
                    <a:pt x="6" y="3"/>
                  </a:lnTo>
                  <a:lnTo>
                    <a:pt x="5" y="4"/>
                  </a:lnTo>
                  <a:lnTo>
                    <a:pt x="5" y="5"/>
                  </a:lnTo>
                  <a:lnTo>
                    <a:pt x="4" y="7"/>
                  </a:lnTo>
                  <a:lnTo>
                    <a:pt x="4" y="10"/>
                  </a:lnTo>
                  <a:lnTo>
                    <a:pt x="4" y="12"/>
                  </a:lnTo>
                  <a:lnTo>
                    <a:pt x="0" y="12"/>
                  </a:lnTo>
                  <a:lnTo>
                    <a:pt x="0" y="20"/>
                  </a:lnTo>
                  <a:lnTo>
                    <a:pt x="4" y="20"/>
                  </a:lnTo>
                  <a:lnTo>
                    <a:pt x="4" y="49"/>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0" name="Freeform 1690"/>
            <p:cNvSpPr>
              <a:spLocks/>
            </p:cNvSpPr>
            <p:nvPr/>
          </p:nvSpPr>
          <p:spPr bwMode="auto">
            <a:xfrm>
              <a:off x="3384" y="4515"/>
              <a:ext cx="35" cy="38"/>
            </a:xfrm>
            <a:custGeom>
              <a:avLst/>
              <a:gdLst/>
              <a:ahLst/>
              <a:cxnLst>
                <a:cxn ang="0">
                  <a:pos x="1" y="21"/>
                </a:cxn>
                <a:cxn ang="0">
                  <a:pos x="2" y="27"/>
                </a:cxn>
                <a:cxn ang="0">
                  <a:pos x="3" y="31"/>
                </a:cxn>
                <a:cxn ang="0">
                  <a:pos x="7" y="34"/>
                </a:cxn>
                <a:cxn ang="0">
                  <a:pos x="14" y="37"/>
                </a:cxn>
                <a:cxn ang="0">
                  <a:pos x="17" y="37"/>
                </a:cxn>
                <a:cxn ang="0">
                  <a:pos x="20" y="37"/>
                </a:cxn>
                <a:cxn ang="0">
                  <a:pos x="27" y="34"/>
                </a:cxn>
                <a:cxn ang="0">
                  <a:pos x="29" y="32"/>
                </a:cxn>
                <a:cxn ang="0">
                  <a:pos x="32" y="27"/>
                </a:cxn>
                <a:cxn ang="0">
                  <a:pos x="33" y="21"/>
                </a:cxn>
                <a:cxn ang="0">
                  <a:pos x="33" y="15"/>
                </a:cxn>
                <a:cxn ang="0">
                  <a:pos x="31" y="8"/>
                </a:cxn>
                <a:cxn ang="0">
                  <a:pos x="19" y="8"/>
                </a:cxn>
                <a:cxn ang="0">
                  <a:pos x="22" y="9"/>
                </a:cxn>
                <a:cxn ang="0">
                  <a:pos x="24" y="12"/>
                </a:cxn>
                <a:cxn ang="0">
                  <a:pos x="25" y="16"/>
                </a:cxn>
                <a:cxn ang="0">
                  <a:pos x="25" y="22"/>
                </a:cxn>
                <a:cxn ang="0">
                  <a:pos x="24" y="25"/>
                </a:cxn>
                <a:cxn ang="0">
                  <a:pos x="22" y="28"/>
                </a:cxn>
                <a:cxn ang="0">
                  <a:pos x="19" y="29"/>
                </a:cxn>
                <a:cxn ang="0">
                  <a:pos x="15" y="29"/>
                </a:cxn>
                <a:cxn ang="0">
                  <a:pos x="13" y="28"/>
                </a:cxn>
                <a:cxn ang="0">
                  <a:pos x="10" y="25"/>
                </a:cxn>
                <a:cxn ang="0">
                  <a:pos x="9" y="22"/>
                </a:cxn>
                <a:cxn ang="0">
                  <a:pos x="9" y="16"/>
                </a:cxn>
                <a:cxn ang="0">
                  <a:pos x="10" y="12"/>
                </a:cxn>
                <a:cxn ang="0">
                  <a:pos x="13" y="9"/>
                </a:cxn>
                <a:cxn ang="0">
                  <a:pos x="15" y="8"/>
                </a:cxn>
                <a:cxn ang="0">
                  <a:pos x="31" y="8"/>
                </a:cxn>
                <a:cxn ang="0">
                  <a:pos x="29" y="5"/>
                </a:cxn>
                <a:cxn ang="0">
                  <a:pos x="27" y="3"/>
                </a:cxn>
                <a:cxn ang="0">
                  <a:pos x="20" y="1"/>
                </a:cxn>
                <a:cxn ang="0">
                  <a:pos x="15" y="0"/>
                </a:cxn>
                <a:cxn ang="0">
                  <a:pos x="10" y="1"/>
                </a:cxn>
                <a:cxn ang="0">
                  <a:pos x="6" y="4"/>
                </a:cxn>
                <a:cxn ang="0">
                  <a:pos x="3" y="6"/>
                </a:cxn>
                <a:cxn ang="0">
                  <a:pos x="2" y="11"/>
                </a:cxn>
                <a:cxn ang="0">
                  <a:pos x="1" y="16"/>
                </a:cxn>
              </a:cxnLst>
              <a:rect l="0" t="0" r="r" b="b"/>
              <a:pathLst>
                <a:path w="35" h="38">
                  <a:moveTo>
                    <a:pt x="0" y="18"/>
                  </a:moveTo>
                  <a:lnTo>
                    <a:pt x="1" y="21"/>
                  </a:lnTo>
                  <a:lnTo>
                    <a:pt x="1" y="23"/>
                  </a:lnTo>
                  <a:lnTo>
                    <a:pt x="2" y="27"/>
                  </a:lnTo>
                  <a:lnTo>
                    <a:pt x="3" y="29"/>
                  </a:lnTo>
                  <a:lnTo>
                    <a:pt x="3" y="31"/>
                  </a:lnTo>
                  <a:lnTo>
                    <a:pt x="5" y="32"/>
                  </a:lnTo>
                  <a:lnTo>
                    <a:pt x="7" y="34"/>
                  </a:lnTo>
                  <a:lnTo>
                    <a:pt x="10" y="35"/>
                  </a:lnTo>
                  <a:lnTo>
                    <a:pt x="14" y="37"/>
                  </a:lnTo>
                  <a:lnTo>
                    <a:pt x="15" y="37"/>
                  </a:lnTo>
                  <a:lnTo>
                    <a:pt x="17" y="37"/>
                  </a:lnTo>
                  <a:lnTo>
                    <a:pt x="19" y="37"/>
                  </a:lnTo>
                  <a:lnTo>
                    <a:pt x="20" y="37"/>
                  </a:lnTo>
                  <a:lnTo>
                    <a:pt x="24" y="35"/>
                  </a:lnTo>
                  <a:lnTo>
                    <a:pt x="27" y="34"/>
                  </a:lnTo>
                  <a:lnTo>
                    <a:pt x="28" y="34"/>
                  </a:lnTo>
                  <a:lnTo>
                    <a:pt x="29" y="32"/>
                  </a:lnTo>
                  <a:lnTo>
                    <a:pt x="31" y="29"/>
                  </a:lnTo>
                  <a:lnTo>
                    <a:pt x="32" y="27"/>
                  </a:lnTo>
                  <a:lnTo>
                    <a:pt x="33" y="23"/>
                  </a:lnTo>
                  <a:lnTo>
                    <a:pt x="33" y="21"/>
                  </a:lnTo>
                  <a:lnTo>
                    <a:pt x="34" y="18"/>
                  </a:lnTo>
                  <a:lnTo>
                    <a:pt x="33" y="15"/>
                  </a:lnTo>
                  <a:lnTo>
                    <a:pt x="32" y="11"/>
                  </a:lnTo>
                  <a:lnTo>
                    <a:pt x="31" y="8"/>
                  </a:lnTo>
                  <a:lnTo>
                    <a:pt x="17" y="8"/>
                  </a:lnTo>
                  <a:lnTo>
                    <a:pt x="19" y="8"/>
                  </a:lnTo>
                  <a:lnTo>
                    <a:pt x="20" y="9"/>
                  </a:lnTo>
                  <a:lnTo>
                    <a:pt x="22" y="9"/>
                  </a:lnTo>
                  <a:lnTo>
                    <a:pt x="23" y="10"/>
                  </a:lnTo>
                  <a:lnTo>
                    <a:pt x="24" y="12"/>
                  </a:lnTo>
                  <a:lnTo>
                    <a:pt x="24" y="14"/>
                  </a:lnTo>
                  <a:lnTo>
                    <a:pt x="25" y="16"/>
                  </a:lnTo>
                  <a:lnTo>
                    <a:pt x="25" y="19"/>
                  </a:lnTo>
                  <a:lnTo>
                    <a:pt x="25" y="22"/>
                  </a:lnTo>
                  <a:lnTo>
                    <a:pt x="24" y="23"/>
                  </a:lnTo>
                  <a:lnTo>
                    <a:pt x="24" y="25"/>
                  </a:lnTo>
                  <a:lnTo>
                    <a:pt x="23" y="27"/>
                  </a:lnTo>
                  <a:lnTo>
                    <a:pt x="22" y="28"/>
                  </a:lnTo>
                  <a:lnTo>
                    <a:pt x="20" y="28"/>
                  </a:lnTo>
                  <a:lnTo>
                    <a:pt x="19" y="29"/>
                  </a:lnTo>
                  <a:lnTo>
                    <a:pt x="17" y="29"/>
                  </a:lnTo>
                  <a:lnTo>
                    <a:pt x="15" y="29"/>
                  </a:lnTo>
                  <a:lnTo>
                    <a:pt x="14" y="28"/>
                  </a:lnTo>
                  <a:lnTo>
                    <a:pt x="13" y="28"/>
                  </a:lnTo>
                  <a:lnTo>
                    <a:pt x="11" y="27"/>
                  </a:lnTo>
                  <a:lnTo>
                    <a:pt x="10" y="25"/>
                  </a:lnTo>
                  <a:lnTo>
                    <a:pt x="9" y="23"/>
                  </a:lnTo>
                  <a:lnTo>
                    <a:pt x="9" y="22"/>
                  </a:lnTo>
                  <a:lnTo>
                    <a:pt x="9" y="19"/>
                  </a:lnTo>
                  <a:lnTo>
                    <a:pt x="9" y="16"/>
                  </a:lnTo>
                  <a:lnTo>
                    <a:pt x="9" y="14"/>
                  </a:lnTo>
                  <a:lnTo>
                    <a:pt x="10" y="12"/>
                  </a:lnTo>
                  <a:lnTo>
                    <a:pt x="11" y="10"/>
                  </a:lnTo>
                  <a:lnTo>
                    <a:pt x="13" y="9"/>
                  </a:lnTo>
                  <a:lnTo>
                    <a:pt x="14" y="9"/>
                  </a:lnTo>
                  <a:lnTo>
                    <a:pt x="15" y="8"/>
                  </a:lnTo>
                  <a:lnTo>
                    <a:pt x="17" y="8"/>
                  </a:lnTo>
                  <a:lnTo>
                    <a:pt x="31" y="8"/>
                  </a:lnTo>
                  <a:lnTo>
                    <a:pt x="31" y="8"/>
                  </a:lnTo>
                  <a:lnTo>
                    <a:pt x="29" y="5"/>
                  </a:lnTo>
                  <a:lnTo>
                    <a:pt x="28" y="4"/>
                  </a:lnTo>
                  <a:lnTo>
                    <a:pt x="27" y="3"/>
                  </a:lnTo>
                  <a:lnTo>
                    <a:pt x="24" y="1"/>
                  </a:lnTo>
                  <a:lnTo>
                    <a:pt x="20" y="1"/>
                  </a:lnTo>
                  <a:lnTo>
                    <a:pt x="17" y="0"/>
                  </a:lnTo>
                  <a:lnTo>
                    <a:pt x="15" y="0"/>
                  </a:lnTo>
                  <a:lnTo>
                    <a:pt x="14" y="1"/>
                  </a:lnTo>
                  <a:lnTo>
                    <a:pt x="10" y="1"/>
                  </a:lnTo>
                  <a:lnTo>
                    <a:pt x="7" y="3"/>
                  </a:lnTo>
                  <a:lnTo>
                    <a:pt x="6" y="4"/>
                  </a:lnTo>
                  <a:lnTo>
                    <a:pt x="5" y="5"/>
                  </a:lnTo>
                  <a:lnTo>
                    <a:pt x="3" y="6"/>
                  </a:lnTo>
                  <a:lnTo>
                    <a:pt x="3" y="8"/>
                  </a:lnTo>
                  <a:lnTo>
                    <a:pt x="2" y="11"/>
                  </a:lnTo>
                  <a:lnTo>
                    <a:pt x="1" y="15"/>
                  </a:lnTo>
                  <a:lnTo>
                    <a:pt x="1"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1" name="Freeform 1691"/>
            <p:cNvSpPr>
              <a:spLocks/>
            </p:cNvSpPr>
            <p:nvPr/>
          </p:nvSpPr>
          <p:spPr bwMode="auto">
            <a:xfrm>
              <a:off x="3433" y="4515"/>
              <a:ext cx="17" cy="37"/>
            </a:xfrm>
            <a:custGeom>
              <a:avLst/>
              <a:gdLst/>
              <a:ahLst/>
              <a:cxnLst>
                <a:cxn ang="0">
                  <a:pos x="0" y="36"/>
                </a:cxn>
                <a:cxn ang="0">
                  <a:pos x="8" y="36"/>
                </a:cxn>
                <a:cxn ang="0">
                  <a:pos x="8" y="17"/>
                </a:cxn>
                <a:cxn ang="0">
                  <a:pos x="8" y="15"/>
                </a:cxn>
                <a:cxn ang="0">
                  <a:pos x="8" y="15"/>
                </a:cxn>
                <a:cxn ang="0">
                  <a:pos x="9" y="13"/>
                </a:cxn>
                <a:cxn ang="0">
                  <a:pos x="9" y="12"/>
                </a:cxn>
                <a:cxn ang="0">
                  <a:pos x="10" y="11"/>
                </a:cxn>
                <a:cxn ang="0">
                  <a:pos x="11" y="10"/>
                </a:cxn>
                <a:cxn ang="0">
                  <a:pos x="12" y="9"/>
                </a:cxn>
                <a:cxn ang="0">
                  <a:pos x="14" y="9"/>
                </a:cxn>
                <a:cxn ang="0">
                  <a:pos x="16" y="9"/>
                </a:cxn>
                <a:cxn ang="0">
                  <a:pos x="16" y="1"/>
                </a:cxn>
                <a:cxn ang="0">
                  <a:pos x="15" y="0"/>
                </a:cxn>
                <a:cxn ang="0">
                  <a:pos x="14" y="1"/>
                </a:cxn>
                <a:cxn ang="0">
                  <a:pos x="13" y="1"/>
                </a:cxn>
                <a:cxn ang="0">
                  <a:pos x="11" y="2"/>
                </a:cxn>
                <a:cxn ang="0">
                  <a:pos x="9" y="3"/>
                </a:cxn>
                <a:cxn ang="0">
                  <a:pos x="9" y="4"/>
                </a:cxn>
                <a:cxn ang="0">
                  <a:pos x="7" y="8"/>
                </a:cxn>
                <a:cxn ang="0">
                  <a:pos x="7" y="1"/>
                </a:cxn>
                <a:cxn ang="0">
                  <a:pos x="0" y="1"/>
                </a:cxn>
                <a:cxn ang="0">
                  <a:pos x="0" y="36"/>
                </a:cxn>
              </a:cxnLst>
              <a:rect l="0" t="0" r="r" b="b"/>
              <a:pathLst>
                <a:path w="17" h="37">
                  <a:moveTo>
                    <a:pt x="0" y="36"/>
                  </a:moveTo>
                  <a:lnTo>
                    <a:pt x="8" y="36"/>
                  </a:lnTo>
                  <a:lnTo>
                    <a:pt x="8" y="17"/>
                  </a:lnTo>
                  <a:lnTo>
                    <a:pt x="8" y="15"/>
                  </a:lnTo>
                  <a:lnTo>
                    <a:pt x="8" y="15"/>
                  </a:lnTo>
                  <a:lnTo>
                    <a:pt x="9" y="13"/>
                  </a:lnTo>
                  <a:lnTo>
                    <a:pt x="9" y="12"/>
                  </a:lnTo>
                  <a:lnTo>
                    <a:pt x="10" y="11"/>
                  </a:lnTo>
                  <a:lnTo>
                    <a:pt x="11" y="10"/>
                  </a:lnTo>
                  <a:lnTo>
                    <a:pt x="12" y="9"/>
                  </a:lnTo>
                  <a:lnTo>
                    <a:pt x="14" y="9"/>
                  </a:lnTo>
                  <a:lnTo>
                    <a:pt x="16" y="9"/>
                  </a:lnTo>
                  <a:lnTo>
                    <a:pt x="16" y="1"/>
                  </a:lnTo>
                  <a:lnTo>
                    <a:pt x="15" y="0"/>
                  </a:lnTo>
                  <a:lnTo>
                    <a:pt x="14" y="1"/>
                  </a:lnTo>
                  <a:lnTo>
                    <a:pt x="13" y="1"/>
                  </a:lnTo>
                  <a:lnTo>
                    <a:pt x="11" y="2"/>
                  </a:lnTo>
                  <a:lnTo>
                    <a:pt x="9" y="3"/>
                  </a:lnTo>
                  <a:lnTo>
                    <a:pt x="9"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2" name="Freeform 1692"/>
            <p:cNvSpPr>
              <a:spLocks/>
            </p:cNvSpPr>
            <p:nvPr/>
          </p:nvSpPr>
          <p:spPr bwMode="auto">
            <a:xfrm>
              <a:off x="3464" y="4515"/>
              <a:ext cx="17" cy="37"/>
            </a:xfrm>
            <a:custGeom>
              <a:avLst/>
              <a:gdLst/>
              <a:ahLst/>
              <a:cxnLst>
                <a:cxn ang="0">
                  <a:pos x="0" y="36"/>
                </a:cxn>
                <a:cxn ang="0">
                  <a:pos x="7" y="36"/>
                </a:cxn>
                <a:cxn ang="0">
                  <a:pos x="7" y="17"/>
                </a:cxn>
                <a:cxn ang="0">
                  <a:pos x="7" y="15"/>
                </a:cxn>
                <a:cxn ang="0">
                  <a:pos x="8" y="15"/>
                </a:cxn>
                <a:cxn ang="0">
                  <a:pos x="8" y="13"/>
                </a:cxn>
                <a:cxn ang="0">
                  <a:pos x="9" y="12"/>
                </a:cxn>
                <a:cxn ang="0">
                  <a:pos x="9" y="11"/>
                </a:cxn>
                <a:cxn ang="0">
                  <a:pos x="11" y="10"/>
                </a:cxn>
                <a:cxn ang="0">
                  <a:pos x="12" y="9"/>
                </a:cxn>
                <a:cxn ang="0">
                  <a:pos x="14" y="9"/>
                </a:cxn>
                <a:cxn ang="0">
                  <a:pos x="16" y="9"/>
                </a:cxn>
                <a:cxn ang="0">
                  <a:pos x="16" y="1"/>
                </a:cxn>
                <a:cxn ang="0">
                  <a:pos x="15" y="0"/>
                </a:cxn>
                <a:cxn ang="0">
                  <a:pos x="14" y="1"/>
                </a:cxn>
                <a:cxn ang="0">
                  <a:pos x="12" y="1"/>
                </a:cxn>
                <a:cxn ang="0">
                  <a:pos x="10" y="2"/>
                </a:cxn>
                <a:cxn ang="0">
                  <a:pos x="9" y="3"/>
                </a:cxn>
                <a:cxn ang="0">
                  <a:pos x="8" y="4"/>
                </a:cxn>
                <a:cxn ang="0">
                  <a:pos x="7" y="8"/>
                </a:cxn>
                <a:cxn ang="0">
                  <a:pos x="7" y="1"/>
                </a:cxn>
                <a:cxn ang="0">
                  <a:pos x="0" y="1"/>
                </a:cxn>
                <a:cxn ang="0">
                  <a:pos x="0" y="36"/>
                </a:cxn>
              </a:cxnLst>
              <a:rect l="0" t="0" r="r" b="b"/>
              <a:pathLst>
                <a:path w="17" h="37">
                  <a:moveTo>
                    <a:pt x="0" y="36"/>
                  </a:moveTo>
                  <a:lnTo>
                    <a:pt x="7" y="36"/>
                  </a:lnTo>
                  <a:lnTo>
                    <a:pt x="7" y="17"/>
                  </a:lnTo>
                  <a:lnTo>
                    <a:pt x="7" y="15"/>
                  </a:lnTo>
                  <a:lnTo>
                    <a:pt x="8" y="15"/>
                  </a:lnTo>
                  <a:lnTo>
                    <a:pt x="8" y="13"/>
                  </a:lnTo>
                  <a:lnTo>
                    <a:pt x="9" y="12"/>
                  </a:lnTo>
                  <a:lnTo>
                    <a:pt x="9" y="11"/>
                  </a:lnTo>
                  <a:lnTo>
                    <a:pt x="11" y="10"/>
                  </a:lnTo>
                  <a:lnTo>
                    <a:pt x="12" y="9"/>
                  </a:lnTo>
                  <a:lnTo>
                    <a:pt x="14" y="9"/>
                  </a:lnTo>
                  <a:lnTo>
                    <a:pt x="16" y="9"/>
                  </a:lnTo>
                  <a:lnTo>
                    <a:pt x="16" y="1"/>
                  </a:lnTo>
                  <a:lnTo>
                    <a:pt x="15" y="0"/>
                  </a:lnTo>
                  <a:lnTo>
                    <a:pt x="14" y="1"/>
                  </a:lnTo>
                  <a:lnTo>
                    <a:pt x="12" y="1"/>
                  </a:lnTo>
                  <a:lnTo>
                    <a:pt x="10" y="2"/>
                  </a:lnTo>
                  <a:lnTo>
                    <a:pt x="9" y="3"/>
                  </a:lnTo>
                  <a:lnTo>
                    <a:pt x="8" y="4"/>
                  </a:lnTo>
                  <a:lnTo>
                    <a:pt x="7" y="8"/>
                  </a:lnTo>
                  <a:lnTo>
                    <a:pt x="7" y="1"/>
                  </a:lnTo>
                  <a:lnTo>
                    <a:pt x="0" y="1"/>
                  </a:lnTo>
                  <a:lnTo>
                    <a:pt x="0"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3" name="Freeform 1693"/>
            <p:cNvSpPr>
              <a:spLocks/>
            </p:cNvSpPr>
            <p:nvPr/>
          </p:nvSpPr>
          <p:spPr bwMode="auto">
            <a:xfrm>
              <a:off x="3492" y="4515"/>
              <a:ext cx="32" cy="38"/>
            </a:xfrm>
            <a:custGeom>
              <a:avLst/>
              <a:gdLst/>
              <a:ahLst/>
              <a:cxnLst>
                <a:cxn ang="0">
                  <a:pos x="21" y="33"/>
                </a:cxn>
                <a:cxn ang="0">
                  <a:pos x="22" y="36"/>
                </a:cxn>
                <a:cxn ang="0">
                  <a:pos x="31" y="34"/>
                </a:cxn>
                <a:cxn ang="0">
                  <a:pos x="29" y="34"/>
                </a:cxn>
                <a:cxn ang="0">
                  <a:pos x="28" y="31"/>
                </a:cxn>
                <a:cxn ang="0">
                  <a:pos x="28" y="19"/>
                </a:cxn>
                <a:cxn ang="0">
                  <a:pos x="20" y="22"/>
                </a:cxn>
                <a:cxn ang="0">
                  <a:pos x="20" y="25"/>
                </a:cxn>
                <a:cxn ang="0">
                  <a:pos x="18" y="28"/>
                </a:cxn>
                <a:cxn ang="0">
                  <a:pos x="16" y="29"/>
                </a:cxn>
                <a:cxn ang="0">
                  <a:pos x="13" y="30"/>
                </a:cxn>
                <a:cxn ang="0">
                  <a:pos x="11" y="30"/>
                </a:cxn>
                <a:cxn ang="0">
                  <a:pos x="9" y="28"/>
                </a:cxn>
                <a:cxn ang="0">
                  <a:pos x="8" y="26"/>
                </a:cxn>
                <a:cxn ang="0">
                  <a:pos x="9" y="24"/>
                </a:cxn>
                <a:cxn ang="0">
                  <a:pos x="11" y="22"/>
                </a:cxn>
                <a:cxn ang="0">
                  <a:pos x="16" y="21"/>
                </a:cxn>
                <a:cxn ang="0">
                  <a:pos x="20" y="19"/>
                </a:cxn>
                <a:cxn ang="0">
                  <a:pos x="28" y="9"/>
                </a:cxn>
                <a:cxn ang="0">
                  <a:pos x="28" y="6"/>
                </a:cxn>
                <a:cxn ang="0">
                  <a:pos x="25" y="3"/>
                </a:cxn>
                <a:cxn ang="0">
                  <a:pos x="21" y="1"/>
                </a:cxn>
                <a:cxn ang="0">
                  <a:pos x="15" y="0"/>
                </a:cxn>
                <a:cxn ang="0">
                  <a:pos x="9" y="1"/>
                </a:cxn>
                <a:cxn ang="0">
                  <a:pos x="5" y="3"/>
                </a:cxn>
                <a:cxn ang="0">
                  <a:pos x="3" y="7"/>
                </a:cxn>
                <a:cxn ang="0">
                  <a:pos x="2" y="11"/>
                </a:cxn>
                <a:cxn ang="0">
                  <a:pos x="10" y="12"/>
                </a:cxn>
                <a:cxn ang="0">
                  <a:pos x="10" y="9"/>
                </a:cxn>
                <a:cxn ang="0">
                  <a:pos x="13" y="8"/>
                </a:cxn>
                <a:cxn ang="0">
                  <a:pos x="18" y="8"/>
                </a:cxn>
                <a:cxn ang="0">
                  <a:pos x="20" y="9"/>
                </a:cxn>
                <a:cxn ang="0">
                  <a:pos x="20" y="11"/>
                </a:cxn>
                <a:cxn ang="0">
                  <a:pos x="20" y="13"/>
                </a:cxn>
                <a:cxn ang="0">
                  <a:pos x="18" y="14"/>
                </a:cxn>
                <a:cxn ang="0">
                  <a:pos x="11" y="15"/>
                </a:cxn>
                <a:cxn ang="0">
                  <a:pos x="6" y="16"/>
                </a:cxn>
                <a:cxn ang="0">
                  <a:pos x="3" y="18"/>
                </a:cxn>
                <a:cxn ang="0">
                  <a:pos x="1" y="22"/>
                </a:cxn>
                <a:cxn ang="0">
                  <a:pos x="0" y="27"/>
                </a:cxn>
                <a:cxn ang="0">
                  <a:pos x="1" y="31"/>
                </a:cxn>
                <a:cxn ang="0">
                  <a:pos x="3" y="34"/>
                </a:cxn>
                <a:cxn ang="0">
                  <a:pos x="6" y="36"/>
                </a:cxn>
                <a:cxn ang="0">
                  <a:pos x="10" y="37"/>
                </a:cxn>
                <a:cxn ang="0">
                  <a:pos x="13" y="37"/>
                </a:cxn>
                <a:cxn ang="0">
                  <a:pos x="16" y="35"/>
                </a:cxn>
                <a:cxn ang="0">
                  <a:pos x="18" y="34"/>
                </a:cxn>
                <a:cxn ang="0">
                  <a:pos x="20" y="32"/>
                </a:cxn>
              </a:cxnLst>
              <a:rect l="0" t="0" r="r" b="b"/>
              <a:pathLst>
                <a:path w="32" h="38">
                  <a:moveTo>
                    <a:pt x="20" y="32"/>
                  </a:moveTo>
                  <a:lnTo>
                    <a:pt x="21" y="33"/>
                  </a:lnTo>
                  <a:lnTo>
                    <a:pt x="21" y="34"/>
                  </a:lnTo>
                  <a:lnTo>
                    <a:pt x="22" y="36"/>
                  </a:lnTo>
                  <a:lnTo>
                    <a:pt x="31" y="36"/>
                  </a:lnTo>
                  <a:lnTo>
                    <a:pt x="31" y="34"/>
                  </a:lnTo>
                  <a:lnTo>
                    <a:pt x="30" y="34"/>
                  </a:lnTo>
                  <a:lnTo>
                    <a:pt x="29" y="34"/>
                  </a:lnTo>
                  <a:lnTo>
                    <a:pt x="29" y="33"/>
                  </a:lnTo>
                  <a:lnTo>
                    <a:pt x="28" y="31"/>
                  </a:lnTo>
                  <a:lnTo>
                    <a:pt x="28" y="29"/>
                  </a:lnTo>
                  <a:lnTo>
                    <a:pt x="28" y="19"/>
                  </a:lnTo>
                  <a:lnTo>
                    <a:pt x="20" y="19"/>
                  </a:lnTo>
                  <a:lnTo>
                    <a:pt x="20" y="22"/>
                  </a:lnTo>
                  <a:lnTo>
                    <a:pt x="20" y="24"/>
                  </a:lnTo>
                  <a:lnTo>
                    <a:pt x="20" y="25"/>
                  </a:lnTo>
                  <a:lnTo>
                    <a:pt x="19" y="27"/>
                  </a:lnTo>
                  <a:lnTo>
                    <a:pt x="18" y="28"/>
                  </a:lnTo>
                  <a:lnTo>
                    <a:pt x="18" y="28"/>
                  </a:lnTo>
                  <a:lnTo>
                    <a:pt x="16" y="29"/>
                  </a:lnTo>
                  <a:lnTo>
                    <a:pt x="15" y="30"/>
                  </a:lnTo>
                  <a:lnTo>
                    <a:pt x="13" y="30"/>
                  </a:lnTo>
                  <a:lnTo>
                    <a:pt x="12" y="30"/>
                  </a:lnTo>
                  <a:lnTo>
                    <a:pt x="11" y="30"/>
                  </a:lnTo>
                  <a:lnTo>
                    <a:pt x="10" y="29"/>
                  </a:lnTo>
                  <a:lnTo>
                    <a:pt x="9" y="28"/>
                  </a:lnTo>
                  <a:lnTo>
                    <a:pt x="9" y="27"/>
                  </a:lnTo>
                  <a:lnTo>
                    <a:pt x="8" y="26"/>
                  </a:lnTo>
                  <a:lnTo>
                    <a:pt x="9" y="25"/>
                  </a:lnTo>
                  <a:lnTo>
                    <a:pt x="9" y="24"/>
                  </a:lnTo>
                  <a:lnTo>
                    <a:pt x="10" y="23"/>
                  </a:lnTo>
                  <a:lnTo>
                    <a:pt x="11" y="22"/>
                  </a:lnTo>
                  <a:lnTo>
                    <a:pt x="13" y="22"/>
                  </a:lnTo>
                  <a:lnTo>
                    <a:pt x="16" y="21"/>
                  </a:lnTo>
                  <a:lnTo>
                    <a:pt x="18" y="20"/>
                  </a:lnTo>
                  <a:lnTo>
                    <a:pt x="20" y="19"/>
                  </a:lnTo>
                  <a:lnTo>
                    <a:pt x="28" y="19"/>
                  </a:lnTo>
                  <a:lnTo>
                    <a:pt x="28" y="9"/>
                  </a:lnTo>
                  <a:lnTo>
                    <a:pt x="28" y="8"/>
                  </a:lnTo>
                  <a:lnTo>
                    <a:pt x="28" y="6"/>
                  </a:lnTo>
                  <a:lnTo>
                    <a:pt x="27" y="4"/>
                  </a:lnTo>
                  <a:lnTo>
                    <a:pt x="25" y="3"/>
                  </a:lnTo>
                  <a:lnTo>
                    <a:pt x="23" y="2"/>
                  </a:lnTo>
                  <a:lnTo>
                    <a:pt x="21" y="1"/>
                  </a:lnTo>
                  <a:lnTo>
                    <a:pt x="18" y="0"/>
                  </a:lnTo>
                  <a:lnTo>
                    <a:pt x="15" y="0"/>
                  </a:lnTo>
                  <a:lnTo>
                    <a:pt x="12" y="1"/>
                  </a:lnTo>
                  <a:lnTo>
                    <a:pt x="9" y="1"/>
                  </a:lnTo>
                  <a:lnTo>
                    <a:pt x="7" y="2"/>
                  </a:lnTo>
                  <a:lnTo>
                    <a:pt x="5" y="3"/>
                  </a:lnTo>
                  <a:lnTo>
                    <a:pt x="3" y="4"/>
                  </a:lnTo>
                  <a:lnTo>
                    <a:pt x="3" y="7"/>
                  </a:lnTo>
                  <a:lnTo>
                    <a:pt x="2" y="9"/>
                  </a:lnTo>
                  <a:lnTo>
                    <a:pt x="2" y="11"/>
                  </a:lnTo>
                  <a:lnTo>
                    <a:pt x="2" y="12"/>
                  </a:lnTo>
                  <a:lnTo>
                    <a:pt x="10" y="12"/>
                  </a:lnTo>
                  <a:lnTo>
                    <a:pt x="10" y="11"/>
                  </a:lnTo>
                  <a:lnTo>
                    <a:pt x="10" y="9"/>
                  </a:lnTo>
                  <a:lnTo>
                    <a:pt x="11" y="9"/>
                  </a:lnTo>
                  <a:lnTo>
                    <a:pt x="13" y="8"/>
                  </a:lnTo>
                  <a:lnTo>
                    <a:pt x="15" y="8"/>
                  </a:lnTo>
                  <a:lnTo>
                    <a:pt x="18" y="8"/>
                  </a:lnTo>
                  <a:lnTo>
                    <a:pt x="19" y="8"/>
                  </a:lnTo>
                  <a:lnTo>
                    <a:pt x="20" y="9"/>
                  </a:lnTo>
                  <a:lnTo>
                    <a:pt x="20" y="10"/>
                  </a:lnTo>
                  <a:lnTo>
                    <a:pt x="20" y="11"/>
                  </a:lnTo>
                  <a:lnTo>
                    <a:pt x="20" y="12"/>
                  </a:lnTo>
                  <a:lnTo>
                    <a:pt x="20" y="13"/>
                  </a:lnTo>
                  <a:lnTo>
                    <a:pt x="19" y="14"/>
                  </a:lnTo>
                  <a:lnTo>
                    <a:pt x="18" y="14"/>
                  </a:lnTo>
                  <a:lnTo>
                    <a:pt x="16" y="15"/>
                  </a:lnTo>
                  <a:lnTo>
                    <a:pt x="11" y="15"/>
                  </a:lnTo>
                  <a:lnTo>
                    <a:pt x="8" y="15"/>
                  </a:lnTo>
                  <a:lnTo>
                    <a:pt x="6" y="16"/>
                  </a:lnTo>
                  <a:lnTo>
                    <a:pt x="4" y="17"/>
                  </a:lnTo>
                  <a:lnTo>
                    <a:pt x="3" y="18"/>
                  </a:lnTo>
                  <a:lnTo>
                    <a:pt x="2" y="20"/>
                  </a:lnTo>
                  <a:lnTo>
                    <a:pt x="1" y="22"/>
                  </a:lnTo>
                  <a:lnTo>
                    <a:pt x="1" y="24"/>
                  </a:lnTo>
                  <a:lnTo>
                    <a:pt x="0" y="27"/>
                  </a:lnTo>
                  <a:lnTo>
                    <a:pt x="1" y="28"/>
                  </a:lnTo>
                  <a:lnTo>
                    <a:pt x="1" y="31"/>
                  </a:lnTo>
                  <a:lnTo>
                    <a:pt x="2" y="33"/>
                  </a:lnTo>
                  <a:lnTo>
                    <a:pt x="3" y="34"/>
                  </a:lnTo>
                  <a:lnTo>
                    <a:pt x="4" y="35"/>
                  </a:lnTo>
                  <a:lnTo>
                    <a:pt x="6" y="36"/>
                  </a:lnTo>
                  <a:lnTo>
                    <a:pt x="8" y="37"/>
                  </a:lnTo>
                  <a:lnTo>
                    <a:pt x="10" y="37"/>
                  </a:lnTo>
                  <a:lnTo>
                    <a:pt x="12" y="37"/>
                  </a:lnTo>
                  <a:lnTo>
                    <a:pt x="13" y="37"/>
                  </a:lnTo>
                  <a:lnTo>
                    <a:pt x="15" y="36"/>
                  </a:lnTo>
                  <a:lnTo>
                    <a:pt x="16" y="35"/>
                  </a:lnTo>
                  <a:lnTo>
                    <a:pt x="18" y="35"/>
                  </a:lnTo>
                  <a:lnTo>
                    <a:pt x="18" y="34"/>
                  </a:lnTo>
                  <a:lnTo>
                    <a:pt x="19" y="33"/>
                  </a:lnTo>
                  <a:lnTo>
                    <a:pt x="20" y="3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4" name="Freeform 1694"/>
            <p:cNvSpPr>
              <a:spLocks/>
            </p:cNvSpPr>
            <p:nvPr/>
          </p:nvSpPr>
          <p:spPr bwMode="auto">
            <a:xfrm>
              <a:off x="3534" y="4516"/>
              <a:ext cx="10" cy="52"/>
            </a:xfrm>
            <a:custGeom>
              <a:avLst/>
              <a:gdLst/>
              <a:ahLst/>
              <a:cxnLst>
                <a:cxn ang="0">
                  <a:pos x="0" y="51"/>
                </a:cxn>
                <a:cxn ang="0">
                  <a:pos x="1" y="51"/>
                </a:cxn>
                <a:cxn ang="0">
                  <a:pos x="3" y="51"/>
                </a:cxn>
                <a:cxn ang="0">
                  <a:pos x="4" y="50"/>
                </a:cxn>
                <a:cxn ang="0">
                  <a:pos x="6" y="49"/>
                </a:cxn>
                <a:cxn ang="0">
                  <a:pos x="7" y="49"/>
                </a:cxn>
                <a:cxn ang="0">
                  <a:pos x="8" y="47"/>
                </a:cxn>
                <a:cxn ang="0">
                  <a:pos x="8" y="47"/>
                </a:cxn>
                <a:cxn ang="0">
                  <a:pos x="8" y="44"/>
                </a:cxn>
                <a:cxn ang="0">
                  <a:pos x="9" y="42"/>
                </a:cxn>
                <a:cxn ang="0">
                  <a:pos x="9" y="0"/>
                </a:cxn>
                <a:cxn ang="0">
                  <a:pos x="2" y="0"/>
                </a:cxn>
                <a:cxn ang="0">
                  <a:pos x="2" y="40"/>
                </a:cxn>
                <a:cxn ang="0">
                  <a:pos x="2" y="41"/>
                </a:cxn>
                <a:cxn ang="0">
                  <a:pos x="2" y="42"/>
                </a:cxn>
                <a:cxn ang="0">
                  <a:pos x="2" y="43"/>
                </a:cxn>
                <a:cxn ang="0">
                  <a:pos x="1" y="43"/>
                </a:cxn>
                <a:cxn ang="0">
                  <a:pos x="0" y="43"/>
                </a:cxn>
                <a:cxn ang="0">
                  <a:pos x="0" y="51"/>
                </a:cxn>
              </a:cxnLst>
              <a:rect l="0" t="0" r="r" b="b"/>
              <a:pathLst>
                <a:path w="10" h="52">
                  <a:moveTo>
                    <a:pt x="0" y="51"/>
                  </a:moveTo>
                  <a:lnTo>
                    <a:pt x="1" y="51"/>
                  </a:lnTo>
                  <a:lnTo>
                    <a:pt x="3" y="51"/>
                  </a:lnTo>
                  <a:lnTo>
                    <a:pt x="4" y="50"/>
                  </a:lnTo>
                  <a:lnTo>
                    <a:pt x="6" y="49"/>
                  </a:lnTo>
                  <a:lnTo>
                    <a:pt x="7" y="49"/>
                  </a:lnTo>
                  <a:lnTo>
                    <a:pt x="8" y="47"/>
                  </a:lnTo>
                  <a:lnTo>
                    <a:pt x="8" y="47"/>
                  </a:lnTo>
                  <a:lnTo>
                    <a:pt x="8" y="44"/>
                  </a:lnTo>
                  <a:lnTo>
                    <a:pt x="9" y="42"/>
                  </a:lnTo>
                  <a:lnTo>
                    <a:pt x="9" y="0"/>
                  </a:lnTo>
                  <a:lnTo>
                    <a:pt x="2" y="0"/>
                  </a:lnTo>
                  <a:lnTo>
                    <a:pt x="2" y="40"/>
                  </a:lnTo>
                  <a:lnTo>
                    <a:pt x="2" y="41"/>
                  </a:lnTo>
                  <a:lnTo>
                    <a:pt x="2" y="42"/>
                  </a:lnTo>
                  <a:lnTo>
                    <a:pt x="2" y="43"/>
                  </a:lnTo>
                  <a:lnTo>
                    <a:pt x="1" y="43"/>
                  </a:lnTo>
                  <a:lnTo>
                    <a:pt x="0" y="43"/>
                  </a:lnTo>
                  <a:lnTo>
                    <a:pt x="0" y="5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5" name="Freeform 1695"/>
            <p:cNvSpPr>
              <a:spLocks/>
            </p:cNvSpPr>
            <p:nvPr/>
          </p:nvSpPr>
          <p:spPr bwMode="auto">
            <a:xfrm>
              <a:off x="3538" y="4503"/>
              <a:ext cx="6" cy="4"/>
            </a:xfrm>
            <a:custGeom>
              <a:avLst/>
              <a:gdLst/>
              <a:ahLst/>
              <a:cxnLst>
                <a:cxn ang="0">
                  <a:pos x="0" y="3"/>
                </a:cxn>
                <a:cxn ang="0">
                  <a:pos x="5" y="3"/>
                </a:cxn>
                <a:cxn ang="0">
                  <a:pos x="5" y="0"/>
                </a:cxn>
                <a:cxn ang="0">
                  <a:pos x="0" y="0"/>
                </a:cxn>
                <a:cxn ang="0">
                  <a:pos x="0" y="3"/>
                </a:cxn>
              </a:cxnLst>
              <a:rect l="0" t="0" r="r" b="b"/>
              <a:pathLst>
                <a:path w="6" h="4">
                  <a:moveTo>
                    <a:pt x="0" y="3"/>
                  </a:moveTo>
                  <a:lnTo>
                    <a:pt x="5" y="3"/>
                  </a:lnTo>
                  <a:lnTo>
                    <a:pt x="5" y="0"/>
                  </a:lnTo>
                  <a:lnTo>
                    <a:pt x="0" y="0"/>
                  </a:lnTo>
                  <a:lnTo>
                    <a:pt x="0" y="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6" name="Freeform 1696"/>
            <p:cNvSpPr>
              <a:spLocks/>
            </p:cNvSpPr>
            <p:nvPr/>
          </p:nvSpPr>
          <p:spPr bwMode="auto">
            <a:xfrm>
              <a:off x="3558" y="4515"/>
              <a:ext cx="32" cy="38"/>
            </a:xfrm>
            <a:custGeom>
              <a:avLst/>
              <a:gdLst/>
              <a:ahLst/>
              <a:cxnLst>
                <a:cxn ang="0">
                  <a:pos x="21" y="27"/>
                </a:cxn>
                <a:cxn ang="0">
                  <a:pos x="18" y="29"/>
                </a:cxn>
                <a:cxn ang="0">
                  <a:pos x="14" y="29"/>
                </a:cxn>
                <a:cxn ang="0">
                  <a:pos x="11" y="27"/>
                </a:cxn>
                <a:cxn ang="0">
                  <a:pos x="10" y="23"/>
                </a:cxn>
                <a:cxn ang="0">
                  <a:pos x="31" y="22"/>
                </a:cxn>
                <a:cxn ang="0">
                  <a:pos x="31" y="15"/>
                </a:cxn>
                <a:cxn ang="0">
                  <a:pos x="30" y="11"/>
                </a:cxn>
                <a:cxn ang="0">
                  <a:pos x="29" y="8"/>
                </a:cxn>
                <a:cxn ang="0">
                  <a:pos x="17" y="8"/>
                </a:cxn>
                <a:cxn ang="0">
                  <a:pos x="19" y="9"/>
                </a:cxn>
                <a:cxn ang="0">
                  <a:pos x="21" y="10"/>
                </a:cxn>
                <a:cxn ang="0">
                  <a:pos x="23" y="15"/>
                </a:cxn>
                <a:cxn ang="0">
                  <a:pos x="10" y="13"/>
                </a:cxn>
                <a:cxn ang="0">
                  <a:pos x="11" y="10"/>
                </a:cxn>
                <a:cxn ang="0">
                  <a:pos x="13" y="9"/>
                </a:cxn>
                <a:cxn ang="0">
                  <a:pos x="14" y="8"/>
                </a:cxn>
                <a:cxn ang="0">
                  <a:pos x="29" y="8"/>
                </a:cxn>
                <a:cxn ang="0">
                  <a:pos x="27" y="5"/>
                </a:cxn>
                <a:cxn ang="0">
                  <a:pos x="23" y="1"/>
                </a:cxn>
                <a:cxn ang="0">
                  <a:pos x="16" y="0"/>
                </a:cxn>
                <a:cxn ang="0">
                  <a:pos x="13" y="1"/>
                </a:cxn>
                <a:cxn ang="0">
                  <a:pos x="7" y="3"/>
                </a:cxn>
                <a:cxn ang="0">
                  <a:pos x="3" y="8"/>
                </a:cxn>
                <a:cxn ang="0">
                  <a:pos x="2" y="11"/>
                </a:cxn>
                <a:cxn ang="0">
                  <a:pos x="1" y="15"/>
                </a:cxn>
                <a:cxn ang="0">
                  <a:pos x="0" y="18"/>
                </a:cxn>
                <a:cxn ang="0">
                  <a:pos x="1" y="22"/>
                </a:cxn>
                <a:cxn ang="0">
                  <a:pos x="2" y="27"/>
                </a:cxn>
                <a:cxn ang="0">
                  <a:pos x="4" y="32"/>
                </a:cxn>
                <a:cxn ang="0">
                  <a:pos x="9" y="35"/>
                </a:cxn>
                <a:cxn ang="0">
                  <a:pos x="14" y="37"/>
                </a:cxn>
                <a:cxn ang="0">
                  <a:pos x="18" y="37"/>
                </a:cxn>
                <a:cxn ang="0">
                  <a:pos x="23" y="35"/>
                </a:cxn>
                <a:cxn ang="0">
                  <a:pos x="27" y="33"/>
                </a:cxn>
                <a:cxn ang="0">
                  <a:pos x="30" y="28"/>
                </a:cxn>
                <a:cxn ang="0">
                  <a:pos x="22" y="25"/>
                </a:cxn>
              </a:cxnLst>
              <a:rect l="0" t="0" r="r" b="b"/>
              <a:pathLst>
                <a:path w="32" h="38">
                  <a:moveTo>
                    <a:pt x="22" y="25"/>
                  </a:moveTo>
                  <a:lnTo>
                    <a:pt x="21" y="27"/>
                  </a:lnTo>
                  <a:lnTo>
                    <a:pt x="20" y="28"/>
                  </a:lnTo>
                  <a:lnTo>
                    <a:pt x="18" y="29"/>
                  </a:lnTo>
                  <a:lnTo>
                    <a:pt x="16" y="29"/>
                  </a:lnTo>
                  <a:lnTo>
                    <a:pt x="14" y="29"/>
                  </a:lnTo>
                  <a:lnTo>
                    <a:pt x="13" y="28"/>
                  </a:lnTo>
                  <a:lnTo>
                    <a:pt x="11" y="27"/>
                  </a:lnTo>
                  <a:lnTo>
                    <a:pt x="10" y="25"/>
                  </a:lnTo>
                  <a:lnTo>
                    <a:pt x="10" y="23"/>
                  </a:lnTo>
                  <a:lnTo>
                    <a:pt x="9" y="22"/>
                  </a:lnTo>
                  <a:lnTo>
                    <a:pt x="31" y="22"/>
                  </a:lnTo>
                  <a:lnTo>
                    <a:pt x="31" y="19"/>
                  </a:lnTo>
                  <a:lnTo>
                    <a:pt x="31" y="15"/>
                  </a:lnTo>
                  <a:lnTo>
                    <a:pt x="31" y="13"/>
                  </a:lnTo>
                  <a:lnTo>
                    <a:pt x="30" y="11"/>
                  </a:lnTo>
                  <a:lnTo>
                    <a:pt x="29" y="9"/>
                  </a:lnTo>
                  <a:lnTo>
                    <a:pt x="29" y="8"/>
                  </a:lnTo>
                  <a:lnTo>
                    <a:pt x="16" y="8"/>
                  </a:lnTo>
                  <a:lnTo>
                    <a:pt x="17" y="8"/>
                  </a:lnTo>
                  <a:lnTo>
                    <a:pt x="18" y="8"/>
                  </a:lnTo>
                  <a:lnTo>
                    <a:pt x="19" y="9"/>
                  </a:lnTo>
                  <a:lnTo>
                    <a:pt x="20" y="9"/>
                  </a:lnTo>
                  <a:lnTo>
                    <a:pt x="21" y="10"/>
                  </a:lnTo>
                  <a:lnTo>
                    <a:pt x="22" y="12"/>
                  </a:lnTo>
                  <a:lnTo>
                    <a:pt x="23" y="15"/>
                  </a:lnTo>
                  <a:lnTo>
                    <a:pt x="9" y="15"/>
                  </a:lnTo>
                  <a:lnTo>
                    <a:pt x="10" y="13"/>
                  </a:lnTo>
                  <a:lnTo>
                    <a:pt x="10" y="12"/>
                  </a:lnTo>
                  <a:lnTo>
                    <a:pt x="11" y="10"/>
                  </a:lnTo>
                  <a:lnTo>
                    <a:pt x="11" y="9"/>
                  </a:lnTo>
                  <a:lnTo>
                    <a:pt x="13" y="9"/>
                  </a:lnTo>
                  <a:lnTo>
                    <a:pt x="13" y="8"/>
                  </a:lnTo>
                  <a:lnTo>
                    <a:pt x="14" y="8"/>
                  </a:lnTo>
                  <a:lnTo>
                    <a:pt x="16" y="8"/>
                  </a:lnTo>
                  <a:lnTo>
                    <a:pt x="29" y="8"/>
                  </a:lnTo>
                  <a:lnTo>
                    <a:pt x="28" y="8"/>
                  </a:lnTo>
                  <a:lnTo>
                    <a:pt x="27" y="5"/>
                  </a:lnTo>
                  <a:lnTo>
                    <a:pt x="25" y="3"/>
                  </a:lnTo>
                  <a:lnTo>
                    <a:pt x="23" y="1"/>
                  </a:lnTo>
                  <a:lnTo>
                    <a:pt x="19" y="1"/>
                  </a:lnTo>
                  <a:lnTo>
                    <a:pt x="16" y="0"/>
                  </a:lnTo>
                  <a:lnTo>
                    <a:pt x="13" y="0"/>
                  </a:lnTo>
                  <a:lnTo>
                    <a:pt x="13" y="1"/>
                  </a:lnTo>
                  <a:lnTo>
                    <a:pt x="9" y="1"/>
                  </a:lnTo>
                  <a:lnTo>
                    <a:pt x="7" y="3"/>
                  </a:lnTo>
                  <a:lnTo>
                    <a:pt x="4" y="5"/>
                  </a:lnTo>
                  <a:lnTo>
                    <a:pt x="3" y="8"/>
                  </a:lnTo>
                  <a:lnTo>
                    <a:pt x="2" y="9"/>
                  </a:lnTo>
                  <a:lnTo>
                    <a:pt x="2" y="11"/>
                  </a:lnTo>
                  <a:lnTo>
                    <a:pt x="1" y="13"/>
                  </a:lnTo>
                  <a:lnTo>
                    <a:pt x="1" y="15"/>
                  </a:lnTo>
                  <a:lnTo>
                    <a:pt x="1" y="16"/>
                  </a:lnTo>
                  <a:lnTo>
                    <a:pt x="0" y="18"/>
                  </a:lnTo>
                  <a:lnTo>
                    <a:pt x="1" y="21"/>
                  </a:lnTo>
                  <a:lnTo>
                    <a:pt x="1" y="22"/>
                  </a:lnTo>
                  <a:lnTo>
                    <a:pt x="1" y="25"/>
                  </a:lnTo>
                  <a:lnTo>
                    <a:pt x="2" y="27"/>
                  </a:lnTo>
                  <a:lnTo>
                    <a:pt x="3" y="29"/>
                  </a:lnTo>
                  <a:lnTo>
                    <a:pt x="4" y="32"/>
                  </a:lnTo>
                  <a:lnTo>
                    <a:pt x="7" y="34"/>
                  </a:lnTo>
                  <a:lnTo>
                    <a:pt x="9" y="35"/>
                  </a:lnTo>
                  <a:lnTo>
                    <a:pt x="13" y="37"/>
                  </a:lnTo>
                  <a:lnTo>
                    <a:pt x="14" y="37"/>
                  </a:lnTo>
                  <a:lnTo>
                    <a:pt x="16" y="37"/>
                  </a:lnTo>
                  <a:lnTo>
                    <a:pt x="18" y="37"/>
                  </a:lnTo>
                  <a:lnTo>
                    <a:pt x="21" y="36"/>
                  </a:lnTo>
                  <a:lnTo>
                    <a:pt x="23" y="35"/>
                  </a:lnTo>
                  <a:lnTo>
                    <a:pt x="25" y="34"/>
                  </a:lnTo>
                  <a:lnTo>
                    <a:pt x="27" y="33"/>
                  </a:lnTo>
                  <a:lnTo>
                    <a:pt x="28" y="30"/>
                  </a:lnTo>
                  <a:lnTo>
                    <a:pt x="30" y="28"/>
                  </a:lnTo>
                  <a:lnTo>
                    <a:pt x="31" y="25"/>
                  </a:lnTo>
                  <a:lnTo>
                    <a:pt x="22"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7" name="Freeform 1697"/>
            <p:cNvSpPr>
              <a:spLocks/>
            </p:cNvSpPr>
            <p:nvPr/>
          </p:nvSpPr>
          <p:spPr bwMode="auto">
            <a:xfrm>
              <a:off x="2794" y="4659"/>
              <a:ext cx="2" cy="3"/>
            </a:xfrm>
            <a:custGeom>
              <a:avLst/>
              <a:gdLst/>
              <a:ahLst/>
              <a:cxnLst>
                <a:cxn ang="0">
                  <a:pos x="0" y="2"/>
                </a:cxn>
                <a:cxn ang="0">
                  <a:pos x="1" y="2"/>
                </a:cxn>
                <a:cxn ang="0">
                  <a:pos x="1" y="0"/>
                </a:cxn>
                <a:cxn ang="0">
                  <a:pos x="0" y="0"/>
                </a:cxn>
                <a:cxn ang="0">
                  <a:pos x="0" y="2"/>
                </a:cxn>
              </a:cxnLst>
              <a:rect l="0" t="0" r="r" b="b"/>
              <a:pathLst>
                <a:path w="2" h="3">
                  <a:moveTo>
                    <a:pt x="0" y="2"/>
                  </a:moveTo>
                  <a:lnTo>
                    <a:pt x="1" y="2"/>
                  </a:lnTo>
                  <a:lnTo>
                    <a:pt x="1" y="0"/>
                  </a:lnTo>
                  <a:lnTo>
                    <a:pt x="0" y="0"/>
                  </a:lnTo>
                  <a:lnTo>
                    <a:pt x="0" y="2"/>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8" name="Freeform 1698"/>
            <p:cNvSpPr>
              <a:spLocks/>
            </p:cNvSpPr>
            <p:nvPr/>
          </p:nvSpPr>
          <p:spPr bwMode="auto">
            <a:xfrm>
              <a:off x="2839" y="4616"/>
              <a:ext cx="14" cy="47"/>
            </a:xfrm>
            <a:custGeom>
              <a:avLst/>
              <a:gdLst/>
              <a:ahLst/>
              <a:cxnLst>
                <a:cxn ang="0">
                  <a:pos x="8" y="36"/>
                </a:cxn>
                <a:cxn ang="0">
                  <a:pos x="8" y="15"/>
                </a:cxn>
                <a:cxn ang="0">
                  <a:pos x="13" y="15"/>
                </a:cxn>
                <a:cxn ang="0">
                  <a:pos x="13" y="11"/>
                </a:cxn>
                <a:cxn ang="0">
                  <a:pos x="8" y="11"/>
                </a:cxn>
                <a:cxn ang="0">
                  <a:pos x="8" y="0"/>
                </a:cxn>
                <a:cxn ang="0">
                  <a:pos x="4" y="0"/>
                </a:cxn>
                <a:cxn ang="0">
                  <a:pos x="4" y="11"/>
                </a:cxn>
                <a:cxn ang="0">
                  <a:pos x="0" y="11"/>
                </a:cxn>
                <a:cxn ang="0">
                  <a:pos x="0" y="15"/>
                </a:cxn>
                <a:cxn ang="0">
                  <a:pos x="4" y="15"/>
                </a:cxn>
                <a:cxn ang="0">
                  <a:pos x="4" y="39"/>
                </a:cxn>
                <a:cxn ang="0">
                  <a:pos x="4" y="41"/>
                </a:cxn>
                <a:cxn ang="0">
                  <a:pos x="4" y="42"/>
                </a:cxn>
                <a:cxn ang="0">
                  <a:pos x="4" y="42"/>
                </a:cxn>
                <a:cxn ang="0">
                  <a:pos x="5" y="44"/>
                </a:cxn>
                <a:cxn ang="0">
                  <a:pos x="7" y="45"/>
                </a:cxn>
                <a:cxn ang="0">
                  <a:pos x="8" y="45"/>
                </a:cxn>
                <a:cxn ang="0">
                  <a:pos x="10" y="46"/>
                </a:cxn>
                <a:cxn ang="0">
                  <a:pos x="13" y="45"/>
                </a:cxn>
                <a:cxn ang="0">
                  <a:pos x="13" y="41"/>
                </a:cxn>
                <a:cxn ang="0">
                  <a:pos x="10" y="41"/>
                </a:cxn>
                <a:cxn ang="0">
                  <a:pos x="10" y="41"/>
                </a:cxn>
                <a:cxn ang="0">
                  <a:pos x="9" y="40"/>
                </a:cxn>
                <a:cxn ang="0">
                  <a:pos x="8" y="38"/>
                </a:cxn>
                <a:cxn ang="0">
                  <a:pos x="8" y="36"/>
                </a:cxn>
              </a:cxnLst>
              <a:rect l="0" t="0" r="r" b="b"/>
              <a:pathLst>
                <a:path w="14" h="47">
                  <a:moveTo>
                    <a:pt x="8" y="36"/>
                  </a:moveTo>
                  <a:lnTo>
                    <a:pt x="8" y="15"/>
                  </a:lnTo>
                  <a:lnTo>
                    <a:pt x="13" y="15"/>
                  </a:lnTo>
                  <a:lnTo>
                    <a:pt x="13" y="11"/>
                  </a:lnTo>
                  <a:lnTo>
                    <a:pt x="8" y="11"/>
                  </a:lnTo>
                  <a:lnTo>
                    <a:pt x="8" y="0"/>
                  </a:lnTo>
                  <a:lnTo>
                    <a:pt x="4" y="0"/>
                  </a:lnTo>
                  <a:lnTo>
                    <a:pt x="4" y="11"/>
                  </a:lnTo>
                  <a:lnTo>
                    <a:pt x="0" y="11"/>
                  </a:lnTo>
                  <a:lnTo>
                    <a:pt x="0" y="15"/>
                  </a:lnTo>
                  <a:lnTo>
                    <a:pt x="4" y="15"/>
                  </a:lnTo>
                  <a:lnTo>
                    <a:pt x="4" y="39"/>
                  </a:lnTo>
                  <a:lnTo>
                    <a:pt x="4" y="41"/>
                  </a:lnTo>
                  <a:lnTo>
                    <a:pt x="4" y="42"/>
                  </a:lnTo>
                  <a:lnTo>
                    <a:pt x="4" y="42"/>
                  </a:lnTo>
                  <a:lnTo>
                    <a:pt x="5" y="44"/>
                  </a:lnTo>
                  <a:lnTo>
                    <a:pt x="7" y="45"/>
                  </a:lnTo>
                  <a:lnTo>
                    <a:pt x="8" y="45"/>
                  </a:lnTo>
                  <a:lnTo>
                    <a:pt x="10" y="46"/>
                  </a:lnTo>
                  <a:lnTo>
                    <a:pt x="13" y="45"/>
                  </a:lnTo>
                  <a:lnTo>
                    <a:pt x="13" y="41"/>
                  </a:lnTo>
                  <a:lnTo>
                    <a:pt x="10" y="41"/>
                  </a:lnTo>
                  <a:lnTo>
                    <a:pt x="10" y="41"/>
                  </a:lnTo>
                  <a:lnTo>
                    <a:pt x="9" y="40"/>
                  </a:lnTo>
                  <a:lnTo>
                    <a:pt x="8" y="38"/>
                  </a:lnTo>
                  <a:lnTo>
                    <a:pt x="8"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79" name="Freeform 1699"/>
            <p:cNvSpPr>
              <a:spLocks/>
            </p:cNvSpPr>
            <p:nvPr/>
          </p:nvSpPr>
          <p:spPr bwMode="auto">
            <a:xfrm>
              <a:off x="2867" y="4626"/>
              <a:ext cx="13" cy="36"/>
            </a:xfrm>
            <a:custGeom>
              <a:avLst/>
              <a:gdLst/>
              <a:ahLst/>
              <a:cxnLst>
                <a:cxn ang="0">
                  <a:pos x="0" y="35"/>
                </a:cxn>
                <a:cxn ang="0">
                  <a:pos x="4" y="35"/>
                </a:cxn>
                <a:cxn ang="0">
                  <a:pos x="4" y="16"/>
                </a:cxn>
                <a:cxn ang="0">
                  <a:pos x="4" y="14"/>
                </a:cxn>
                <a:cxn ang="0">
                  <a:pos x="5" y="12"/>
                </a:cxn>
                <a:cxn ang="0">
                  <a:pos x="5" y="10"/>
                </a:cxn>
                <a:cxn ang="0">
                  <a:pos x="6" y="9"/>
                </a:cxn>
                <a:cxn ang="0">
                  <a:pos x="7" y="8"/>
                </a:cxn>
                <a:cxn ang="0">
                  <a:pos x="8" y="7"/>
                </a:cxn>
                <a:cxn ang="0">
                  <a:pos x="9" y="7"/>
                </a:cxn>
                <a:cxn ang="0">
                  <a:pos x="11" y="7"/>
                </a:cxn>
                <a:cxn ang="0">
                  <a:pos x="12" y="7"/>
                </a:cxn>
                <a:cxn ang="0">
                  <a:pos x="12" y="1"/>
                </a:cxn>
                <a:cxn ang="0">
                  <a:pos x="11" y="0"/>
                </a:cxn>
                <a:cxn ang="0">
                  <a:pos x="10" y="1"/>
                </a:cxn>
                <a:cxn ang="0">
                  <a:pos x="9" y="1"/>
                </a:cxn>
                <a:cxn ang="0">
                  <a:pos x="7" y="2"/>
                </a:cxn>
                <a:cxn ang="0">
                  <a:pos x="5" y="4"/>
                </a:cxn>
                <a:cxn ang="0">
                  <a:pos x="5" y="6"/>
                </a:cxn>
                <a:cxn ang="0">
                  <a:pos x="4" y="8"/>
                </a:cxn>
                <a:cxn ang="0">
                  <a:pos x="4" y="2"/>
                </a:cxn>
                <a:cxn ang="0">
                  <a:pos x="0" y="2"/>
                </a:cxn>
                <a:cxn ang="0">
                  <a:pos x="0" y="35"/>
                </a:cxn>
              </a:cxnLst>
              <a:rect l="0" t="0" r="r" b="b"/>
              <a:pathLst>
                <a:path w="13" h="36">
                  <a:moveTo>
                    <a:pt x="0" y="35"/>
                  </a:moveTo>
                  <a:lnTo>
                    <a:pt x="4" y="35"/>
                  </a:lnTo>
                  <a:lnTo>
                    <a:pt x="4" y="16"/>
                  </a:lnTo>
                  <a:lnTo>
                    <a:pt x="4" y="14"/>
                  </a:lnTo>
                  <a:lnTo>
                    <a:pt x="5" y="12"/>
                  </a:lnTo>
                  <a:lnTo>
                    <a:pt x="5" y="10"/>
                  </a:lnTo>
                  <a:lnTo>
                    <a:pt x="6" y="9"/>
                  </a:lnTo>
                  <a:lnTo>
                    <a:pt x="7" y="8"/>
                  </a:lnTo>
                  <a:lnTo>
                    <a:pt x="8" y="7"/>
                  </a:lnTo>
                  <a:lnTo>
                    <a:pt x="9" y="7"/>
                  </a:lnTo>
                  <a:lnTo>
                    <a:pt x="11" y="7"/>
                  </a:lnTo>
                  <a:lnTo>
                    <a:pt x="12" y="7"/>
                  </a:lnTo>
                  <a:lnTo>
                    <a:pt x="12" y="1"/>
                  </a:lnTo>
                  <a:lnTo>
                    <a:pt x="11" y="0"/>
                  </a:lnTo>
                  <a:lnTo>
                    <a:pt x="10" y="1"/>
                  </a:lnTo>
                  <a:lnTo>
                    <a:pt x="9" y="1"/>
                  </a:lnTo>
                  <a:lnTo>
                    <a:pt x="7" y="2"/>
                  </a:lnTo>
                  <a:lnTo>
                    <a:pt x="5" y="4"/>
                  </a:lnTo>
                  <a:lnTo>
                    <a:pt x="5" y="6"/>
                  </a:lnTo>
                  <a:lnTo>
                    <a:pt x="4" y="8"/>
                  </a:lnTo>
                  <a:lnTo>
                    <a:pt x="4" y="2"/>
                  </a:lnTo>
                  <a:lnTo>
                    <a:pt x="0" y="2"/>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0" name="Freeform 1700"/>
            <p:cNvSpPr>
              <a:spLocks/>
            </p:cNvSpPr>
            <p:nvPr/>
          </p:nvSpPr>
          <p:spPr bwMode="auto">
            <a:xfrm>
              <a:off x="2891" y="4626"/>
              <a:ext cx="31" cy="37"/>
            </a:xfrm>
            <a:custGeom>
              <a:avLst/>
              <a:gdLst/>
              <a:ahLst/>
              <a:cxnLst>
                <a:cxn ang="0">
                  <a:pos x="22" y="32"/>
                </a:cxn>
                <a:cxn ang="0">
                  <a:pos x="23" y="34"/>
                </a:cxn>
                <a:cxn ang="0">
                  <a:pos x="25" y="35"/>
                </a:cxn>
                <a:cxn ang="0">
                  <a:pos x="27" y="36"/>
                </a:cxn>
                <a:cxn ang="0">
                  <a:pos x="30" y="35"/>
                </a:cxn>
                <a:cxn ang="0">
                  <a:pos x="29" y="31"/>
                </a:cxn>
                <a:cxn ang="0">
                  <a:pos x="27" y="30"/>
                </a:cxn>
                <a:cxn ang="0">
                  <a:pos x="27" y="27"/>
                </a:cxn>
                <a:cxn ang="0">
                  <a:pos x="21" y="18"/>
                </a:cxn>
                <a:cxn ang="0">
                  <a:pos x="21" y="25"/>
                </a:cxn>
                <a:cxn ang="0">
                  <a:pos x="20" y="27"/>
                </a:cxn>
                <a:cxn ang="0">
                  <a:pos x="17" y="30"/>
                </a:cxn>
                <a:cxn ang="0">
                  <a:pos x="13" y="31"/>
                </a:cxn>
                <a:cxn ang="0">
                  <a:pos x="10" y="31"/>
                </a:cxn>
                <a:cxn ang="0">
                  <a:pos x="8" y="31"/>
                </a:cxn>
                <a:cxn ang="0">
                  <a:pos x="6" y="28"/>
                </a:cxn>
                <a:cxn ang="0">
                  <a:pos x="6" y="25"/>
                </a:cxn>
                <a:cxn ang="0">
                  <a:pos x="7" y="22"/>
                </a:cxn>
                <a:cxn ang="0">
                  <a:pos x="8" y="21"/>
                </a:cxn>
                <a:cxn ang="0">
                  <a:pos x="11" y="21"/>
                </a:cxn>
                <a:cxn ang="0">
                  <a:pos x="19" y="19"/>
                </a:cxn>
                <a:cxn ang="0">
                  <a:pos x="27" y="18"/>
                </a:cxn>
                <a:cxn ang="0">
                  <a:pos x="27" y="9"/>
                </a:cxn>
                <a:cxn ang="0">
                  <a:pos x="25" y="4"/>
                </a:cxn>
                <a:cxn ang="0">
                  <a:pos x="22" y="2"/>
                </a:cxn>
                <a:cxn ang="0">
                  <a:pos x="18" y="0"/>
                </a:cxn>
                <a:cxn ang="0">
                  <a:pos x="12" y="0"/>
                </a:cxn>
                <a:cxn ang="0">
                  <a:pos x="7" y="2"/>
                </a:cxn>
                <a:cxn ang="0">
                  <a:pos x="3" y="5"/>
                </a:cxn>
                <a:cxn ang="0">
                  <a:pos x="2" y="9"/>
                </a:cxn>
                <a:cxn ang="0">
                  <a:pos x="7" y="11"/>
                </a:cxn>
                <a:cxn ang="0">
                  <a:pos x="8" y="8"/>
                </a:cxn>
                <a:cxn ang="0">
                  <a:pos x="9" y="6"/>
                </a:cxn>
                <a:cxn ang="0">
                  <a:pos x="13" y="5"/>
                </a:cxn>
                <a:cxn ang="0">
                  <a:pos x="16" y="5"/>
                </a:cxn>
                <a:cxn ang="0">
                  <a:pos x="18" y="6"/>
                </a:cxn>
                <a:cxn ang="0">
                  <a:pos x="20" y="7"/>
                </a:cxn>
                <a:cxn ang="0">
                  <a:pos x="21" y="10"/>
                </a:cxn>
                <a:cxn ang="0">
                  <a:pos x="21" y="13"/>
                </a:cxn>
                <a:cxn ang="0">
                  <a:pos x="20" y="14"/>
                </a:cxn>
                <a:cxn ang="0">
                  <a:pos x="17" y="15"/>
                </a:cxn>
                <a:cxn ang="0">
                  <a:pos x="8" y="16"/>
                </a:cxn>
                <a:cxn ang="0">
                  <a:pos x="4" y="17"/>
                </a:cxn>
                <a:cxn ang="0">
                  <a:pos x="2" y="21"/>
                </a:cxn>
                <a:cxn ang="0">
                  <a:pos x="0" y="24"/>
                </a:cxn>
                <a:cxn ang="0">
                  <a:pos x="0" y="28"/>
                </a:cxn>
                <a:cxn ang="0">
                  <a:pos x="2" y="33"/>
                </a:cxn>
                <a:cxn ang="0">
                  <a:pos x="4" y="34"/>
                </a:cxn>
                <a:cxn ang="0">
                  <a:pos x="8" y="36"/>
                </a:cxn>
                <a:cxn ang="0">
                  <a:pos x="12" y="36"/>
                </a:cxn>
                <a:cxn ang="0">
                  <a:pos x="17" y="34"/>
                </a:cxn>
                <a:cxn ang="0">
                  <a:pos x="19" y="33"/>
                </a:cxn>
              </a:cxnLst>
              <a:rect l="0" t="0" r="r" b="b"/>
              <a:pathLst>
                <a:path w="31" h="37">
                  <a:moveTo>
                    <a:pt x="22" y="31"/>
                  </a:moveTo>
                  <a:lnTo>
                    <a:pt x="22" y="32"/>
                  </a:lnTo>
                  <a:lnTo>
                    <a:pt x="22" y="33"/>
                  </a:lnTo>
                  <a:lnTo>
                    <a:pt x="23" y="34"/>
                  </a:lnTo>
                  <a:lnTo>
                    <a:pt x="23" y="35"/>
                  </a:lnTo>
                  <a:lnTo>
                    <a:pt x="25" y="35"/>
                  </a:lnTo>
                  <a:lnTo>
                    <a:pt x="26" y="36"/>
                  </a:lnTo>
                  <a:lnTo>
                    <a:pt x="27" y="36"/>
                  </a:lnTo>
                  <a:lnTo>
                    <a:pt x="28" y="36"/>
                  </a:lnTo>
                  <a:lnTo>
                    <a:pt x="30" y="35"/>
                  </a:lnTo>
                  <a:lnTo>
                    <a:pt x="30" y="31"/>
                  </a:lnTo>
                  <a:lnTo>
                    <a:pt x="29" y="31"/>
                  </a:lnTo>
                  <a:lnTo>
                    <a:pt x="28" y="31"/>
                  </a:lnTo>
                  <a:lnTo>
                    <a:pt x="27" y="30"/>
                  </a:lnTo>
                  <a:lnTo>
                    <a:pt x="27" y="29"/>
                  </a:lnTo>
                  <a:lnTo>
                    <a:pt x="27" y="27"/>
                  </a:lnTo>
                  <a:lnTo>
                    <a:pt x="27" y="18"/>
                  </a:lnTo>
                  <a:lnTo>
                    <a:pt x="21" y="18"/>
                  </a:lnTo>
                  <a:lnTo>
                    <a:pt x="21" y="23"/>
                  </a:lnTo>
                  <a:lnTo>
                    <a:pt x="21" y="25"/>
                  </a:lnTo>
                  <a:lnTo>
                    <a:pt x="21" y="27"/>
                  </a:lnTo>
                  <a:lnTo>
                    <a:pt x="20" y="27"/>
                  </a:lnTo>
                  <a:lnTo>
                    <a:pt x="18" y="29"/>
                  </a:lnTo>
                  <a:lnTo>
                    <a:pt x="17" y="30"/>
                  </a:lnTo>
                  <a:lnTo>
                    <a:pt x="15" y="31"/>
                  </a:lnTo>
                  <a:lnTo>
                    <a:pt x="13" y="31"/>
                  </a:lnTo>
                  <a:lnTo>
                    <a:pt x="11" y="31"/>
                  </a:lnTo>
                  <a:lnTo>
                    <a:pt x="10" y="31"/>
                  </a:lnTo>
                  <a:lnTo>
                    <a:pt x="9" y="31"/>
                  </a:lnTo>
                  <a:lnTo>
                    <a:pt x="8" y="31"/>
                  </a:lnTo>
                  <a:lnTo>
                    <a:pt x="8" y="30"/>
                  </a:lnTo>
                  <a:lnTo>
                    <a:pt x="6" y="28"/>
                  </a:lnTo>
                  <a:lnTo>
                    <a:pt x="6" y="26"/>
                  </a:lnTo>
                  <a:lnTo>
                    <a:pt x="6" y="25"/>
                  </a:lnTo>
                  <a:lnTo>
                    <a:pt x="6" y="24"/>
                  </a:lnTo>
                  <a:lnTo>
                    <a:pt x="7" y="22"/>
                  </a:lnTo>
                  <a:lnTo>
                    <a:pt x="8" y="21"/>
                  </a:lnTo>
                  <a:lnTo>
                    <a:pt x="8" y="21"/>
                  </a:lnTo>
                  <a:lnTo>
                    <a:pt x="9" y="21"/>
                  </a:lnTo>
                  <a:lnTo>
                    <a:pt x="11" y="21"/>
                  </a:lnTo>
                  <a:lnTo>
                    <a:pt x="17" y="20"/>
                  </a:lnTo>
                  <a:lnTo>
                    <a:pt x="19" y="19"/>
                  </a:lnTo>
                  <a:lnTo>
                    <a:pt x="21" y="18"/>
                  </a:lnTo>
                  <a:lnTo>
                    <a:pt x="27" y="18"/>
                  </a:lnTo>
                  <a:lnTo>
                    <a:pt x="27" y="10"/>
                  </a:lnTo>
                  <a:lnTo>
                    <a:pt x="27" y="9"/>
                  </a:lnTo>
                  <a:lnTo>
                    <a:pt x="26" y="6"/>
                  </a:lnTo>
                  <a:lnTo>
                    <a:pt x="25" y="4"/>
                  </a:lnTo>
                  <a:lnTo>
                    <a:pt x="23" y="3"/>
                  </a:lnTo>
                  <a:lnTo>
                    <a:pt x="22" y="2"/>
                  </a:lnTo>
                  <a:lnTo>
                    <a:pt x="20" y="1"/>
                  </a:lnTo>
                  <a:lnTo>
                    <a:pt x="18" y="0"/>
                  </a:lnTo>
                  <a:lnTo>
                    <a:pt x="14" y="0"/>
                  </a:lnTo>
                  <a:lnTo>
                    <a:pt x="12" y="0"/>
                  </a:lnTo>
                  <a:lnTo>
                    <a:pt x="9" y="1"/>
                  </a:lnTo>
                  <a:lnTo>
                    <a:pt x="7" y="2"/>
                  </a:lnTo>
                  <a:lnTo>
                    <a:pt x="5" y="3"/>
                  </a:lnTo>
                  <a:lnTo>
                    <a:pt x="3" y="5"/>
                  </a:lnTo>
                  <a:lnTo>
                    <a:pt x="3" y="7"/>
                  </a:lnTo>
                  <a:lnTo>
                    <a:pt x="2" y="9"/>
                  </a:lnTo>
                  <a:lnTo>
                    <a:pt x="2" y="11"/>
                  </a:lnTo>
                  <a:lnTo>
                    <a:pt x="7" y="11"/>
                  </a:lnTo>
                  <a:lnTo>
                    <a:pt x="8" y="9"/>
                  </a:lnTo>
                  <a:lnTo>
                    <a:pt x="8" y="8"/>
                  </a:lnTo>
                  <a:lnTo>
                    <a:pt x="8" y="7"/>
                  </a:lnTo>
                  <a:lnTo>
                    <a:pt x="9" y="6"/>
                  </a:lnTo>
                  <a:lnTo>
                    <a:pt x="11" y="5"/>
                  </a:lnTo>
                  <a:lnTo>
                    <a:pt x="13" y="5"/>
                  </a:lnTo>
                  <a:lnTo>
                    <a:pt x="14" y="5"/>
                  </a:lnTo>
                  <a:lnTo>
                    <a:pt x="16" y="5"/>
                  </a:lnTo>
                  <a:lnTo>
                    <a:pt x="18" y="5"/>
                  </a:lnTo>
                  <a:lnTo>
                    <a:pt x="18" y="6"/>
                  </a:lnTo>
                  <a:lnTo>
                    <a:pt x="19" y="7"/>
                  </a:lnTo>
                  <a:lnTo>
                    <a:pt x="20" y="7"/>
                  </a:lnTo>
                  <a:lnTo>
                    <a:pt x="21" y="9"/>
                  </a:lnTo>
                  <a:lnTo>
                    <a:pt x="21" y="10"/>
                  </a:lnTo>
                  <a:lnTo>
                    <a:pt x="21" y="12"/>
                  </a:lnTo>
                  <a:lnTo>
                    <a:pt x="21" y="13"/>
                  </a:lnTo>
                  <a:lnTo>
                    <a:pt x="21" y="14"/>
                  </a:lnTo>
                  <a:lnTo>
                    <a:pt x="20" y="14"/>
                  </a:lnTo>
                  <a:lnTo>
                    <a:pt x="18" y="15"/>
                  </a:lnTo>
                  <a:lnTo>
                    <a:pt x="17" y="15"/>
                  </a:lnTo>
                  <a:lnTo>
                    <a:pt x="11" y="15"/>
                  </a:lnTo>
                  <a:lnTo>
                    <a:pt x="8" y="16"/>
                  </a:lnTo>
                  <a:lnTo>
                    <a:pt x="6" y="17"/>
                  </a:lnTo>
                  <a:lnTo>
                    <a:pt x="4" y="17"/>
                  </a:lnTo>
                  <a:lnTo>
                    <a:pt x="3" y="19"/>
                  </a:lnTo>
                  <a:lnTo>
                    <a:pt x="2" y="21"/>
                  </a:lnTo>
                  <a:lnTo>
                    <a:pt x="1" y="22"/>
                  </a:lnTo>
                  <a:lnTo>
                    <a:pt x="0" y="24"/>
                  </a:lnTo>
                  <a:lnTo>
                    <a:pt x="0" y="26"/>
                  </a:lnTo>
                  <a:lnTo>
                    <a:pt x="0" y="28"/>
                  </a:lnTo>
                  <a:lnTo>
                    <a:pt x="1" y="30"/>
                  </a:lnTo>
                  <a:lnTo>
                    <a:pt x="2" y="33"/>
                  </a:lnTo>
                  <a:lnTo>
                    <a:pt x="3" y="33"/>
                  </a:lnTo>
                  <a:lnTo>
                    <a:pt x="4" y="34"/>
                  </a:lnTo>
                  <a:lnTo>
                    <a:pt x="6" y="35"/>
                  </a:lnTo>
                  <a:lnTo>
                    <a:pt x="8" y="36"/>
                  </a:lnTo>
                  <a:lnTo>
                    <a:pt x="11" y="36"/>
                  </a:lnTo>
                  <a:lnTo>
                    <a:pt x="12" y="36"/>
                  </a:lnTo>
                  <a:lnTo>
                    <a:pt x="13" y="36"/>
                  </a:lnTo>
                  <a:lnTo>
                    <a:pt x="17" y="34"/>
                  </a:lnTo>
                  <a:lnTo>
                    <a:pt x="18" y="34"/>
                  </a:lnTo>
                  <a:lnTo>
                    <a:pt x="19" y="33"/>
                  </a:lnTo>
                  <a:lnTo>
                    <a:pt x="22"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1" name="Freeform 1701"/>
            <p:cNvSpPr>
              <a:spLocks/>
            </p:cNvSpPr>
            <p:nvPr/>
          </p:nvSpPr>
          <p:spPr bwMode="auto">
            <a:xfrm>
              <a:off x="2931" y="4616"/>
              <a:ext cx="14" cy="47"/>
            </a:xfrm>
            <a:custGeom>
              <a:avLst/>
              <a:gdLst/>
              <a:ahLst/>
              <a:cxnLst>
                <a:cxn ang="0">
                  <a:pos x="8" y="36"/>
                </a:cxn>
                <a:cxn ang="0">
                  <a:pos x="8" y="15"/>
                </a:cxn>
                <a:cxn ang="0">
                  <a:pos x="13" y="15"/>
                </a:cxn>
                <a:cxn ang="0">
                  <a:pos x="13" y="11"/>
                </a:cxn>
                <a:cxn ang="0">
                  <a:pos x="8" y="11"/>
                </a:cxn>
                <a:cxn ang="0">
                  <a:pos x="8" y="0"/>
                </a:cxn>
                <a:cxn ang="0">
                  <a:pos x="4" y="0"/>
                </a:cxn>
                <a:cxn ang="0">
                  <a:pos x="4" y="11"/>
                </a:cxn>
                <a:cxn ang="0">
                  <a:pos x="0" y="11"/>
                </a:cxn>
                <a:cxn ang="0">
                  <a:pos x="0" y="15"/>
                </a:cxn>
                <a:cxn ang="0">
                  <a:pos x="4" y="15"/>
                </a:cxn>
                <a:cxn ang="0">
                  <a:pos x="4" y="39"/>
                </a:cxn>
                <a:cxn ang="0">
                  <a:pos x="4" y="41"/>
                </a:cxn>
                <a:cxn ang="0">
                  <a:pos x="4" y="42"/>
                </a:cxn>
                <a:cxn ang="0">
                  <a:pos x="5" y="42"/>
                </a:cxn>
                <a:cxn ang="0">
                  <a:pos x="5" y="44"/>
                </a:cxn>
                <a:cxn ang="0">
                  <a:pos x="7" y="45"/>
                </a:cxn>
                <a:cxn ang="0">
                  <a:pos x="8" y="45"/>
                </a:cxn>
                <a:cxn ang="0">
                  <a:pos x="10" y="46"/>
                </a:cxn>
                <a:cxn ang="0">
                  <a:pos x="13" y="45"/>
                </a:cxn>
                <a:cxn ang="0">
                  <a:pos x="13" y="41"/>
                </a:cxn>
                <a:cxn ang="0">
                  <a:pos x="11" y="41"/>
                </a:cxn>
                <a:cxn ang="0">
                  <a:pos x="10" y="41"/>
                </a:cxn>
                <a:cxn ang="0">
                  <a:pos x="9" y="40"/>
                </a:cxn>
                <a:cxn ang="0">
                  <a:pos x="8" y="38"/>
                </a:cxn>
                <a:cxn ang="0">
                  <a:pos x="8" y="36"/>
                </a:cxn>
              </a:cxnLst>
              <a:rect l="0" t="0" r="r" b="b"/>
              <a:pathLst>
                <a:path w="14" h="47">
                  <a:moveTo>
                    <a:pt x="8" y="36"/>
                  </a:moveTo>
                  <a:lnTo>
                    <a:pt x="8" y="15"/>
                  </a:lnTo>
                  <a:lnTo>
                    <a:pt x="13" y="15"/>
                  </a:lnTo>
                  <a:lnTo>
                    <a:pt x="13" y="11"/>
                  </a:lnTo>
                  <a:lnTo>
                    <a:pt x="8" y="11"/>
                  </a:lnTo>
                  <a:lnTo>
                    <a:pt x="8" y="0"/>
                  </a:lnTo>
                  <a:lnTo>
                    <a:pt x="4" y="0"/>
                  </a:lnTo>
                  <a:lnTo>
                    <a:pt x="4" y="11"/>
                  </a:lnTo>
                  <a:lnTo>
                    <a:pt x="0" y="11"/>
                  </a:lnTo>
                  <a:lnTo>
                    <a:pt x="0" y="15"/>
                  </a:lnTo>
                  <a:lnTo>
                    <a:pt x="4" y="15"/>
                  </a:lnTo>
                  <a:lnTo>
                    <a:pt x="4" y="39"/>
                  </a:lnTo>
                  <a:lnTo>
                    <a:pt x="4" y="41"/>
                  </a:lnTo>
                  <a:lnTo>
                    <a:pt x="4" y="42"/>
                  </a:lnTo>
                  <a:lnTo>
                    <a:pt x="5" y="42"/>
                  </a:lnTo>
                  <a:lnTo>
                    <a:pt x="5" y="44"/>
                  </a:lnTo>
                  <a:lnTo>
                    <a:pt x="7" y="45"/>
                  </a:lnTo>
                  <a:lnTo>
                    <a:pt x="8" y="45"/>
                  </a:lnTo>
                  <a:lnTo>
                    <a:pt x="10" y="46"/>
                  </a:lnTo>
                  <a:lnTo>
                    <a:pt x="13" y="45"/>
                  </a:lnTo>
                  <a:lnTo>
                    <a:pt x="13" y="41"/>
                  </a:lnTo>
                  <a:lnTo>
                    <a:pt x="11" y="41"/>
                  </a:lnTo>
                  <a:lnTo>
                    <a:pt x="10" y="41"/>
                  </a:lnTo>
                  <a:lnTo>
                    <a:pt x="9" y="40"/>
                  </a:lnTo>
                  <a:lnTo>
                    <a:pt x="8" y="38"/>
                  </a:lnTo>
                  <a:lnTo>
                    <a:pt x="8"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2" name="Freeform 1702"/>
            <p:cNvSpPr>
              <a:spLocks/>
            </p:cNvSpPr>
            <p:nvPr/>
          </p:nvSpPr>
          <p:spPr bwMode="auto">
            <a:xfrm>
              <a:off x="2957" y="4626"/>
              <a:ext cx="31" cy="37"/>
            </a:xfrm>
            <a:custGeom>
              <a:avLst/>
              <a:gdLst/>
              <a:ahLst/>
              <a:cxnLst>
                <a:cxn ang="0">
                  <a:pos x="22" y="32"/>
                </a:cxn>
                <a:cxn ang="0">
                  <a:pos x="23" y="34"/>
                </a:cxn>
                <a:cxn ang="0">
                  <a:pos x="24" y="35"/>
                </a:cxn>
                <a:cxn ang="0">
                  <a:pos x="27" y="36"/>
                </a:cxn>
                <a:cxn ang="0">
                  <a:pos x="30" y="35"/>
                </a:cxn>
                <a:cxn ang="0">
                  <a:pos x="28" y="31"/>
                </a:cxn>
                <a:cxn ang="0">
                  <a:pos x="27" y="30"/>
                </a:cxn>
                <a:cxn ang="0">
                  <a:pos x="27" y="27"/>
                </a:cxn>
                <a:cxn ang="0">
                  <a:pos x="21" y="18"/>
                </a:cxn>
                <a:cxn ang="0">
                  <a:pos x="21" y="25"/>
                </a:cxn>
                <a:cxn ang="0">
                  <a:pos x="19" y="27"/>
                </a:cxn>
                <a:cxn ang="0">
                  <a:pos x="17" y="30"/>
                </a:cxn>
                <a:cxn ang="0">
                  <a:pos x="13" y="31"/>
                </a:cxn>
                <a:cxn ang="0">
                  <a:pos x="9" y="31"/>
                </a:cxn>
                <a:cxn ang="0">
                  <a:pos x="8" y="31"/>
                </a:cxn>
                <a:cxn ang="0">
                  <a:pos x="6" y="28"/>
                </a:cxn>
                <a:cxn ang="0">
                  <a:pos x="5" y="25"/>
                </a:cxn>
                <a:cxn ang="0">
                  <a:pos x="7" y="22"/>
                </a:cxn>
                <a:cxn ang="0">
                  <a:pos x="8" y="21"/>
                </a:cxn>
                <a:cxn ang="0">
                  <a:pos x="11" y="21"/>
                </a:cxn>
                <a:cxn ang="0">
                  <a:pos x="18" y="19"/>
                </a:cxn>
                <a:cxn ang="0">
                  <a:pos x="27" y="18"/>
                </a:cxn>
                <a:cxn ang="0">
                  <a:pos x="26" y="9"/>
                </a:cxn>
                <a:cxn ang="0">
                  <a:pos x="24" y="4"/>
                </a:cxn>
                <a:cxn ang="0">
                  <a:pos x="22" y="2"/>
                </a:cxn>
                <a:cxn ang="0">
                  <a:pos x="17" y="0"/>
                </a:cxn>
                <a:cxn ang="0">
                  <a:pos x="11" y="0"/>
                </a:cxn>
                <a:cxn ang="0">
                  <a:pos x="7" y="2"/>
                </a:cxn>
                <a:cxn ang="0">
                  <a:pos x="3" y="5"/>
                </a:cxn>
                <a:cxn ang="0">
                  <a:pos x="2" y="9"/>
                </a:cxn>
                <a:cxn ang="0">
                  <a:pos x="6" y="11"/>
                </a:cxn>
                <a:cxn ang="0">
                  <a:pos x="8" y="8"/>
                </a:cxn>
                <a:cxn ang="0">
                  <a:pos x="9" y="6"/>
                </a:cxn>
                <a:cxn ang="0">
                  <a:pos x="12" y="5"/>
                </a:cxn>
                <a:cxn ang="0">
                  <a:pos x="15" y="5"/>
                </a:cxn>
                <a:cxn ang="0">
                  <a:pos x="18" y="6"/>
                </a:cxn>
                <a:cxn ang="0">
                  <a:pos x="21" y="9"/>
                </a:cxn>
                <a:cxn ang="0">
                  <a:pos x="21" y="12"/>
                </a:cxn>
                <a:cxn ang="0">
                  <a:pos x="20" y="14"/>
                </a:cxn>
                <a:cxn ang="0">
                  <a:pos x="18" y="15"/>
                </a:cxn>
                <a:cxn ang="0">
                  <a:pos x="11" y="15"/>
                </a:cxn>
                <a:cxn ang="0">
                  <a:pos x="6" y="17"/>
                </a:cxn>
                <a:cxn ang="0">
                  <a:pos x="3" y="19"/>
                </a:cxn>
                <a:cxn ang="0">
                  <a:pos x="0" y="22"/>
                </a:cxn>
                <a:cxn ang="0">
                  <a:pos x="0" y="26"/>
                </a:cxn>
                <a:cxn ang="0">
                  <a:pos x="0" y="30"/>
                </a:cxn>
                <a:cxn ang="0">
                  <a:pos x="3" y="33"/>
                </a:cxn>
                <a:cxn ang="0">
                  <a:pos x="6" y="35"/>
                </a:cxn>
                <a:cxn ang="0">
                  <a:pos x="10" y="36"/>
                </a:cxn>
                <a:cxn ang="0">
                  <a:pos x="13" y="36"/>
                </a:cxn>
                <a:cxn ang="0">
                  <a:pos x="18" y="34"/>
                </a:cxn>
                <a:cxn ang="0">
                  <a:pos x="21" y="31"/>
                </a:cxn>
              </a:cxnLst>
              <a:rect l="0" t="0" r="r" b="b"/>
              <a:pathLst>
                <a:path w="31" h="37">
                  <a:moveTo>
                    <a:pt x="21" y="31"/>
                  </a:moveTo>
                  <a:lnTo>
                    <a:pt x="22" y="32"/>
                  </a:lnTo>
                  <a:lnTo>
                    <a:pt x="22" y="33"/>
                  </a:lnTo>
                  <a:lnTo>
                    <a:pt x="23" y="34"/>
                  </a:lnTo>
                  <a:lnTo>
                    <a:pt x="23" y="35"/>
                  </a:lnTo>
                  <a:lnTo>
                    <a:pt x="24" y="35"/>
                  </a:lnTo>
                  <a:lnTo>
                    <a:pt x="25" y="36"/>
                  </a:lnTo>
                  <a:lnTo>
                    <a:pt x="27" y="36"/>
                  </a:lnTo>
                  <a:lnTo>
                    <a:pt x="28" y="36"/>
                  </a:lnTo>
                  <a:lnTo>
                    <a:pt x="30" y="35"/>
                  </a:lnTo>
                  <a:lnTo>
                    <a:pt x="30" y="31"/>
                  </a:lnTo>
                  <a:lnTo>
                    <a:pt x="28" y="31"/>
                  </a:lnTo>
                  <a:lnTo>
                    <a:pt x="28" y="31"/>
                  </a:lnTo>
                  <a:lnTo>
                    <a:pt x="27" y="30"/>
                  </a:lnTo>
                  <a:lnTo>
                    <a:pt x="27" y="29"/>
                  </a:lnTo>
                  <a:lnTo>
                    <a:pt x="27" y="27"/>
                  </a:lnTo>
                  <a:lnTo>
                    <a:pt x="27" y="18"/>
                  </a:lnTo>
                  <a:lnTo>
                    <a:pt x="21" y="18"/>
                  </a:lnTo>
                  <a:lnTo>
                    <a:pt x="21" y="23"/>
                  </a:lnTo>
                  <a:lnTo>
                    <a:pt x="21" y="25"/>
                  </a:lnTo>
                  <a:lnTo>
                    <a:pt x="20" y="27"/>
                  </a:lnTo>
                  <a:lnTo>
                    <a:pt x="19" y="27"/>
                  </a:lnTo>
                  <a:lnTo>
                    <a:pt x="18" y="29"/>
                  </a:lnTo>
                  <a:lnTo>
                    <a:pt x="17" y="30"/>
                  </a:lnTo>
                  <a:lnTo>
                    <a:pt x="15" y="31"/>
                  </a:lnTo>
                  <a:lnTo>
                    <a:pt x="13" y="31"/>
                  </a:lnTo>
                  <a:lnTo>
                    <a:pt x="11" y="31"/>
                  </a:lnTo>
                  <a:lnTo>
                    <a:pt x="9" y="31"/>
                  </a:lnTo>
                  <a:lnTo>
                    <a:pt x="8" y="31"/>
                  </a:lnTo>
                  <a:lnTo>
                    <a:pt x="8" y="31"/>
                  </a:lnTo>
                  <a:lnTo>
                    <a:pt x="7" y="30"/>
                  </a:lnTo>
                  <a:lnTo>
                    <a:pt x="6" y="28"/>
                  </a:lnTo>
                  <a:lnTo>
                    <a:pt x="5" y="26"/>
                  </a:lnTo>
                  <a:lnTo>
                    <a:pt x="5" y="25"/>
                  </a:lnTo>
                  <a:lnTo>
                    <a:pt x="6" y="24"/>
                  </a:lnTo>
                  <a:lnTo>
                    <a:pt x="7" y="22"/>
                  </a:lnTo>
                  <a:lnTo>
                    <a:pt x="8" y="21"/>
                  </a:lnTo>
                  <a:lnTo>
                    <a:pt x="8" y="21"/>
                  </a:lnTo>
                  <a:lnTo>
                    <a:pt x="9" y="21"/>
                  </a:lnTo>
                  <a:lnTo>
                    <a:pt x="11" y="21"/>
                  </a:lnTo>
                  <a:lnTo>
                    <a:pt x="16" y="20"/>
                  </a:lnTo>
                  <a:lnTo>
                    <a:pt x="18" y="19"/>
                  </a:lnTo>
                  <a:lnTo>
                    <a:pt x="21" y="18"/>
                  </a:lnTo>
                  <a:lnTo>
                    <a:pt x="27" y="18"/>
                  </a:lnTo>
                  <a:lnTo>
                    <a:pt x="27" y="10"/>
                  </a:lnTo>
                  <a:lnTo>
                    <a:pt x="26" y="9"/>
                  </a:lnTo>
                  <a:lnTo>
                    <a:pt x="26" y="6"/>
                  </a:lnTo>
                  <a:lnTo>
                    <a:pt x="24" y="4"/>
                  </a:lnTo>
                  <a:lnTo>
                    <a:pt x="23" y="3"/>
                  </a:lnTo>
                  <a:lnTo>
                    <a:pt x="22" y="2"/>
                  </a:lnTo>
                  <a:lnTo>
                    <a:pt x="19" y="1"/>
                  </a:lnTo>
                  <a:lnTo>
                    <a:pt x="17" y="0"/>
                  </a:lnTo>
                  <a:lnTo>
                    <a:pt x="14" y="0"/>
                  </a:lnTo>
                  <a:lnTo>
                    <a:pt x="11" y="0"/>
                  </a:lnTo>
                  <a:lnTo>
                    <a:pt x="8" y="1"/>
                  </a:lnTo>
                  <a:lnTo>
                    <a:pt x="7" y="2"/>
                  </a:lnTo>
                  <a:lnTo>
                    <a:pt x="4" y="3"/>
                  </a:lnTo>
                  <a:lnTo>
                    <a:pt x="3" y="5"/>
                  </a:lnTo>
                  <a:lnTo>
                    <a:pt x="2" y="7"/>
                  </a:lnTo>
                  <a:lnTo>
                    <a:pt x="2" y="9"/>
                  </a:lnTo>
                  <a:lnTo>
                    <a:pt x="1" y="11"/>
                  </a:lnTo>
                  <a:lnTo>
                    <a:pt x="6" y="11"/>
                  </a:lnTo>
                  <a:lnTo>
                    <a:pt x="7" y="9"/>
                  </a:lnTo>
                  <a:lnTo>
                    <a:pt x="8" y="8"/>
                  </a:lnTo>
                  <a:lnTo>
                    <a:pt x="8" y="7"/>
                  </a:lnTo>
                  <a:lnTo>
                    <a:pt x="9" y="6"/>
                  </a:lnTo>
                  <a:lnTo>
                    <a:pt x="11" y="5"/>
                  </a:lnTo>
                  <a:lnTo>
                    <a:pt x="12" y="5"/>
                  </a:lnTo>
                  <a:lnTo>
                    <a:pt x="13" y="5"/>
                  </a:lnTo>
                  <a:lnTo>
                    <a:pt x="15" y="5"/>
                  </a:lnTo>
                  <a:lnTo>
                    <a:pt x="17" y="5"/>
                  </a:lnTo>
                  <a:lnTo>
                    <a:pt x="18" y="6"/>
                  </a:lnTo>
                  <a:lnTo>
                    <a:pt x="19" y="7"/>
                  </a:lnTo>
                  <a:lnTo>
                    <a:pt x="21" y="9"/>
                  </a:lnTo>
                  <a:lnTo>
                    <a:pt x="21" y="10"/>
                  </a:lnTo>
                  <a:lnTo>
                    <a:pt x="21" y="12"/>
                  </a:lnTo>
                  <a:lnTo>
                    <a:pt x="21" y="13"/>
                  </a:lnTo>
                  <a:lnTo>
                    <a:pt x="20" y="14"/>
                  </a:lnTo>
                  <a:lnTo>
                    <a:pt x="19" y="14"/>
                  </a:lnTo>
                  <a:lnTo>
                    <a:pt x="18" y="15"/>
                  </a:lnTo>
                  <a:lnTo>
                    <a:pt x="16" y="15"/>
                  </a:lnTo>
                  <a:lnTo>
                    <a:pt x="11" y="15"/>
                  </a:lnTo>
                  <a:lnTo>
                    <a:pt x="8" y="16"/>
                  </a:lnTo>
                  <a:lnTo>
                    <a:pt x="6" y="17"/>
                  </a:lnTo>
                  <a:lnTo>
                    <a:pt x="3" y="17"/>
                  </a:lnTo>
                  <a:lnTo>
                    <a:pt x="3" y="19"/>
                  </a:lnTo>
                  <a:lnTo>
                    <a:pt x="1" y="21"/>
                  </a:lnTo>
                  <a:lnTo>
                    <a:pt x="0" y="22"/>
                  </a:lnTo>
                  <a:lnTo>
                    <a:pt x="0" y="24"/>
                  </a:lnTo>
                  <a:lnTo>
                    <a:pt x="0" y="26"/>
                  </a:lnTo>
                  <a:lnTo>
                    <a:pt x="0" y="28"/>
                  </a:lnTo>
                  <a:lnTo>
                    <a:pt x="0" y="30"/>
                  </a:lnTo>
                  <a:lnTo>
                    <a:pt x="1" y="33"/>
                  </a:lnTo>
                  <a:lnTo>
                    <a:pt x="3" y="33"/>
                  </a:lnTo>
                  <a:lnTo>
                    <a:pt x="3" y="34"/>
                  </a:lnTo>
                  <a:lnTo>
                    <a:pt x="6" y="35"/>
                  </a:lnTo>
                  <a:lnTo>
                    <a:pt x="8" y="36"/>
                  </a:lnTo>
                  <a:lnTo>
                    <a:pt x="10" y="36"/>
                  </a:lnTo>
                  <a:lnTo>
                    <a:pt x="12" y="36"/>
                  </a:lnTo>
                  <a:lnTo>
                    <a:pt x="13" y="36"/>
                  </a:lnTo>
                  <a:lnTo>
                    <a:pt x="16" y="34"/>
                  </a:lnTo>
                  <a:lnTo>
                    <a:pt x="18" y="34"/>
                  </a:lnTo>
                  <a:lnTo>
                    <a:pt x="18" y="33"/>
                  </a:lnTo>
                  <a:lnTo>
                    <a:pt x="21"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3" name="Freeform 1703"/>
            <p:cNvSpPr>
              <a:spLocks/>
            </p:cNvSpPr>
            <p:nvPr/>
          </p:nvSpPr>
          <p:spPr bwMode="auto">
            <a:xfrm>
              <a:off x="3001" y="4626"/>
              <a:ext cx="48" cy="36"/>
            </a:xfrm>
            <a:custGeom>
              <a:avLst/>
              <a:gdLst/>
              <a:ahLst/>
              <a:cxnLst>
                <a:cxn ang="0">
                  <a:pos x="47" y="35"/>
                </a:cxn>
                <a:cxn ang="0">
                  <a:pos x="47" y="14"/>
                </a:cxn>
                <a:cxn ang="0">
                  <a:pos x="47" y="7"/>
                </a:cxn>
                <a:cxn ang="0">
                  <a:pos x="44" y="3"/>
                </a:cxn>
                <a:cxn ang="0">
                  <a:pos x="41" y="1"/>
                </a:cxn>
                <a:cxn ang="0">
                  <a:pos x="36" y="0"/>
                </a:cxn>
                <a:cxn ang="0">
                  <a:pos x="30" y="2"/>
                </a:cxn>
                <a:cxn ang="0">
                  <a:pos x="27" y="3"/>
                </a:cxn>
                <a:cxn ang="0">
                  <a:pos x="24" y="3"/>
                </a:cxn>
                <a:cxn ang="0">
                  <a:pos x="22" y="2"/>
                </a:cxn>
                <a:cxn ang="0">
                  <a:pos x="20" y="1"/>
                </a:cxn>
                <a:cxn ang="0">
                  <a:pos x="12" y="1"/>
                </a:cxn>
                <a:cxn ang="0">
                  <a:pos x="8" y="3"/>
                </a:cxn>
                <a:cxn ang="0">
                  <a:pos x="5" y="6"/>
                </a:cxn>
                <a:cxn ang="0">
                  <a:pos x="0" y="2"/>
                </a:cxn>
                <a:cxn ang="0">
                  <a:pos x="6" y="35"/>
                </a:cxn>
                <a:cxn ang="0">
                  <a:pos x="6" y="13"/>
                </a:cxn>
                <a:cxn ang="0">
                  <a:pos x="7" y="9"/>
                </a:cxn>
                <a:cxn ang="0">
                  <a:pos x="10" y="7"/>
                </a:cxn>
                <a:cxn ang="0">
                  <a:pos x="12" y="5"/>
                </a:cxn>
                <a:cxn ang="0">
                  <a:pos x="16" y="5"/>
                </a:cxn>
                <a:cxn ang="0">
                  <a:pos x="19" y="7"/>
                </a:cxn>
                <a:cxn ang="0">
                  <a:pos x="20" y="9"/>
                </a:cxn>
                <a:cxn ang="0">
                  <a:pos x="20" y="15"/>
                </a:cxn>
                <a:cxn ang="0">
                  <a:pos x="27" y="35"/>
                </a:cxn>
                <a:cxn ang="0">
                  <a:pos x="27" y="13"/>
                </a:cxn>
                <a:cxn ang="0">
                  <a:pos x="28" y="9"/>
                </a:cxn>
                <a:cxn ang="0">
                  <a:pos x="30" y="7"/>
                </a:cxn>
                <a:cxn ang="0">
                  <a:pos x="34" y="5"/>
                </a:cxn>
                <a:cxn ang="0">
                  <a:pos x="37" y="5"/>
                </a:cxn>
                <a:cxn ang="0">
                  <a:pos x="40" y="7"/>
                </a:cxn>
                <a:cxn ang="0">
                  <a:pos x="41" y="9"/>
                </a:cxn>
                <a:cxn ang="0">
                  <a:pos x="42" y="15"/>
                </a:cxn>
              </a:cxnLst>
              <a:rect l="0" t="0" r="r" b="b"/>
              <a:pathLst>
                <a:path w="48" h="36">
                  <a:moveTo>
                    <a:pt x="42" y="35"/>
                  </a:moveTo>
                  <a:lnTo>
                    <a:pt x="47" y="35"/>
                  </a:lnTo>
                  <a:lnTo>
                    <a:pt x="47" y="15"/>
                  </a:lnTo>
                  <a:lnTo>
                    <a:pt x="47" y="14"/>
                  </a:lnTo>
                  <a:lnTo>
                    <a:pt x="47" y="9"/>
                  </a:lnTo>
                  <a:lnTo>
                    <a:pt x="47" y="7"/>
                  </a:lnTo>
                  <a:lnTo>
                    <a:pt x="46" y="5"/>
                  </a:lnTo>
                  <a:lnTo>
                    <a:pt x="44" y="3"/>
                  </a:lnTo>
                  <a:lnTo>
                    <a:pt x="43" y="2"/>
                  </a:lnTo>
                  <a:lnTo>
                    <a:pt x="41" y="1"/>
                  </a:lnTo>
                  <a:lnTo>
                    <a:pt x="39" y="1"/>
                  </a:lnTo>
                  <a:lnTo>
                    <a:pt x="36" y="0"/>
                  </a:lnTo>
                  <a:lnTo>
                    <a:pt x="33" y="1"/>
                  </a:lnTo>
                  <a:lnTo>
                    <a:pt x="30" y="2"/>
                  </a:lnTo>
                  <a:lnTo>
                    <a:pt x="29" y="3"/>
                  </a:lnTo>
                  <a:lnTo>
                    <a:pt x="27" y="3"/>
                  </a:lnTo>
                  <a:lnTo>
                    <a:pt x="26" y="6"/>
                  </a:lnTo>
                  <a:lnTo>
                    <a:pt x="24" y="3"/>
                  </a:lnTo>
                  <a:lnTo>
                    <a:pt x="23" y="3"/>
                  </a:lnTo>
                  <a:lnTo>
                    <a:pt x="22" y="2"/>
                  </a:lnTo>
                  <a:lnTo>
                    <a:pt x="20" y="1"/>
                  </a:lnTo>
                  <a:lnTo>
                    <a:pt x="20" y="1"/>
                  </a:lnTo>
                  <a:lnTo>
                    <a:pt x="16" y="0"/>
                  </a:lnTo>
                  <a:lnTo>
                    <a:pt x="12" y="1"/>
                  </a:lnTo>
                  <a:lnTo>
                    <a:pt x="10" y="2"/>
                  </a:lnTo>
                  <a:lnTo>
                    <a:pt x="8" y="3"/>
                  </a:lnTo>
                  <a:lnTo>
                    <a:pt x="6" y="5"/>
                  </a:lnTo>
                  <a:lnTo>
                    <a:pt x="5" y="6"/>
                  </a:lnTo>
                  <a:lnTo>
                    <a:pt x="5" y="2"/>
                  </a:lnTo>
                  <a:lnTo>
                    <a:pt x="0" y="2"/>
                  </a:lnTo>
                  <a:lnTo>
                    <a:pt x="0" y="35"/>
                  </a:lnTo>
                  <a:lnTo>
                    <a:pt x="6" y="35"/>
                  </a:lnTo>
                  <a:lnTo>
                    <a:pt x="6" y="15"/>
                  </a:lnTo>
                  <a:lnTo>
                    <a:pt x="6" y="13"/>
                  </a:lnTo>
                  <a:lnTo>
                    <a:pt x="6" y="11"/>
                  </a:lnTo>
                  <a:lnTo>
                    <a:pt x="7" y="9"/>
                  </a:lnTo>
                  <a:lnTo>
                    <a:pt x="8" y="8"/>
                  </a:lnTo>
                  <a:lnTo>
                    <a:pt x="10" y="7"/>
                  </a:lnTo>
                  <a:lnTo>
                    <a:pt x="11" y="6"/>
                  </a:lnTo>
                  <a:lnTo>
                    <a:pt x="12" y="5"/>
                  </a:lnTo>
                  <a:lnTo>
                    <a:pt x="14" y="5"/>
                  </a:lnTo>
                  <a:lnTo>
                    <a:pt x="16" y="5"/>
                  </a:lnTo>
                  <a:lnTo>
                    <a:pt x="18" y="6"/>
                  </a:lnTo>
                  <a:lnTo>
                    <a:pt x="19" y="7"/>
                  </a:lnTo>
                  <a:lnTo>
                    <a:pt x="20" y="8"/>
                  </a:lnTo>
                  <a:lnTo>
                    <a:pt x="20" y="9"/>
                  </a:lnTo>
                  <a:lnTo>
                    <a:pt x="20" y="10"/>
                  </a:lnTo>
                  <a:lnTo>
                    <a:pt x="20" y="15"/>
                  </a:lnTo>
                  <a:lnTo>
                    <a:pt x="20" y="35"/>
                  </a:lnTo>
                  <a:lnTo>
                    <a:pt x="27" y="35"/>
                  </a:lnTo>
                  <a:lnTo>
                    <a:pt x="27" y="15"/>
                  </a:lnTo>
                  <a:lnTo>
                    <a:pt x="27" y="13"/>
                  </a:lnTo>
                  <a:lnTo>
                    <a:pt x="27" y="11"/>
                  </a:lnTo>
                  <a:lnTo>
                    <a:pt x="28" y="9"/>
                  </a:lnTo>
                  <a:lnTo>
                    <a:pt x="29" y="8"/>
                  </a:lnTo>
                  <a:lnTo>
                    <a:pt x="30" y="7"/>
                  </a:lnTo>
                  <a:lnTo>
                    <a:pt x="32" y="6"/>
                  </a:lnTo>
                  <a:lnTo>
                    <a:pt x="34" y="5"/>
                  </a:lnTo>
                  <a:lnTo>
                    <a:pt x="35" y="5"/>
                  </a:lnTo>
                  <a:lnTo>
                    <a:pt x="37" y="5"/>
                  </a:lnTo>
                  <a:lnTo>
                    <a:pt x="38" y="6"/>
                  </a:lnTo>
                  <a:lnTo>
                    <a:pt x="40" y="7"/>
                  </a:lnTo>
                  <a:lnTo>
                    <a:pt x="40" y="8"/>
                  </a:lnTo>
                  <a:lnTo>
                    <a:pt x="41" y="9"/>
                  </a:lnTo>
                  <a:lnTo>
                    <a:pt x="42" y="10"/>
                  </a:lnTo>
                  <a:lnTo>
                    <a:pt x="42" y="15"/>
                  </a:lnTo>
                  <a:lnTo>
                    <a:pt x="42"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4" name="Freeform 1704"/>
            <p:cNvSpPr>
              <a:spLocks/>
            </p:cNvSpPr>
            <p:nvPr/>
          </p:nvSpPr>
          <p:spPr bwMode="auto">
            <a:xfrm>
              <a:off x="3067" y="4628"/>
              <a:ext cx="1" cy="34"/>
            </a:xfrm>
            <a:custGeom>
              <a:avLst/>
              <a:gdLst/>
              <a:ahLst/>
              <a:cxnLst>
                <a:cxn ang="0">
                  <a:pos x="0" y="33"/>
                </a:cxn>
                <a:cxn ang="0">
                  <a:pos x="0" y="33"/>
                </a:cxn>
                <a:cxn ang="0">
                  <a:pos x="0" y="0"/>
                </a:cxn>
                <a:cxn ang="0">
                  <a:pos x="0" y="0"/>
                </a:cxn>
                <a:cxn ang="0">
                  <a:pos x="0" y="33"/>
                </a:cxn>
              </a:cxnLst>
              <a:rect l="0" t="0" r="r" b="b"/>
              <a:pathLst>
                <a:path w="1" h="34">
                  <a:moveTo>
                    <a:pt x="0" y="33"/>
                  </a:moveTo>
                  <a:lnTo>
                    <a:pt x="0" y="33"/>
                  </a:lnTo>
                  <a:lnTo>
                    <a:pt x="0"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5" name="Freeform 1705"/>
            <p:cNvSpPr>
              <a:spLocks/>
            </p:cNvSpPr>
            <p:nvPr/>
          </p:nvSpPr>
          <p:spPr bwMode="auto">
            <a:xfrm>
              <a:off x="3067" y="4613"/>
              <a:ext cx="1" cy="2"/>
            </a:xfrm>
            <a:custGeom>
              <a:avLst/>
              <a:gdLst/>
              <a:ahLst/>
              <a:cxnLst>
                <a:cxn ang="0">
                  <a:pos x="0" y="1"/>
                </a:cxn>
                <a:cxn ang="0">
                  <a:pos x="0" y="1"/>
                </a:cxn>
                <a:cxn ang="0">
                  <a:pos x="0" y="0"/>
                </a:cxn>
                <a:cxn ang="0">
                  <a:pos x="0" y="0"/>
                </a:cxn>
                <a:cxn ang="0">
                  <a:pos x="0" y="1"/>
                </a:cxn>
              </a:cxnLst>
              <a:rect l="0" t="0" r="r" b="b"/>
              <a:pathLst>
                <a:path w="1" h="2">
                  <a:moveTo>
                    <a:pt x="0" y="1"/>
                  </a:moveTo>
                  <a:lnTo>
                    <a:pt x="0" y="1"/>
                  </a:lnTo>
                  <a:lnTo>
                    <a:pt x="0" y="0"/>
                  </a:lnTo>
                  <a:lnTo>
                    <a:pt x="0" y="0"/>
                  </a:lnTo>
                  <a:lnTo>
                    <a:pt x="0" y="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6" name="Freeform 1706"/>
            <p:cNvSpPr>
              <a:spLocks/>
            </p:cNvSpPr>
            <p:nvPr/>
          </p:nvSpPr>
          <p:spPr bwMode="auto">
            <a:xfrm>
              <a:off x="3083" y="4626"/>
              <a:ext cx="30" cy="37"/>
            </a:xfrm>
            <a:custGeom>
              <a:avLst/>
              <a:gdLst/>
              <a:ahLst/>
              <a:cxnLst>
                <a:cxn ang="0">
                  <a:pos x="22" y="27"/>
                </a:cxn>
                <a:cxn ang="0">
                  <a:pos x="19" y="30"/>
                </a:cxn>
                <a:cxn ang="0">
                  <a:pos x="15" y="31"/>
                </a:cxn>
                <a:cxn ang="0">
                  <a:pos x="11" y="31"/>
                </a:cxn>
                <a:cxn ang="0">
                  <a:pos x="8" y="28"/>
                </a:cxn>
                <a:cxn ang="0">
                  <a:pos x="7" y="25"/>
                </a:cxn>
                <a:cxn ang="0">
                  <a:pos x="6" y="20"/>
                </a:cxn>
                <a:cxn ang="0">
                  <a:pos x="29" y="17"/>
                </a:cxn>
                <a:cxn ang="0">
                  <a:pos x="27" y="10"/>
                </a:cxn>
                <a:cxn ang="0">
                  <a:pos x="27" y="7"/>
                </a:cxn>
                <a:cxn ang="0">
                  <a:pos x="25" y="5"/>
                </a:cxn>
                <a:cxn ang="0">
                  <a:pos x="17" y="5"/>
                </a:cxn>
                <a:cxn ang="0">
                  <a:pos x="20" y="7"/>
                </a:cxn>
                <a:cxn ang="0">
                  <a:pos x="22" y="9"/>
                </a:cxn>
                <a:cxn ang="0">
                  <a:pos x="23" y="13"/>
                </a:cxn>
                <a:cxn ang="0">
                  <a:pos x="6" y="15"/>
                </a:cxn>
                <a:cxn ang="0">
                  <a:pos x="7" y="10"/>
                </a:cxn>
                <a:cxn ang="0">
                  <a:pos x="8" y="8"/>
                </a:cxn>
                <a:cxn ang="0">
                  <a:pos x="11" y="6"/>
                </a:cxn>
                <a:cxn ang="0">
                  <a:pos x="15" y="5"/>
                </a:cxn>
                <a:cxn ang="0">
                  <a:pos x="25" y="4"/>
                </a:cxn>
                <a:cxn ang="0">
                  <a:pos x="21" y="2"/>
                </a:cxn>
                <a:cxn ang="0">
                  <a:pos x="14" y="0"/>
                </a:cxn>
                <a:cxn ang="0">
                  <a:pos x="8" y="2"/>
                </a:cxn>
                <a:cxn ang="0">
                  <a:pos x="5" y="3"/>
                </a:cxn>
                <a:cxn ang="0">
                  <a:pos x="2" y="8"/>
                </a:cxn>
                <a:cxn ang="0">
                  <a:pos x="0" y="15"/>
                </a:cxn>
                <a:cxn ang="0">
                  <a:pos x="0" y="19"/>
                </a:cxn>
                <a:cxn ang="0">
                  <a:pos x="0" y="22"/>
                </a:cxn>
                <a:cxn ang="0">
                  <a:pos x="2" y="29"/>
                </a:cxn>
                <a:cxn ang="0">
                  <a:pos x="6" y="33"/>
                </a:cxn>
                <a:cxn ang="0">
                  <a:pos x="8" y="35"/>
                </a:cxn>
                <a:cxn ang="0">
                  <a:pos x="12" y="36"/>
                </a:cxn>
                <a:cxn ang="0">
                  <a:pos x="14" y="36"/>
                </a:cxn>
                <a:cxn ang="0">
                  <a:pos x="20" y="35"/>
                </a:cxn>
                <a:cxn ang="0">
                  <a:pos x="24" y="33"/>
                </a:cxn>
                <a:cxn ang="0">
                  <a:pos x="27" y="29"/>
                </a:cxn>
                <a:cxn ang="0">
                  <a:pos x="28" y="24"/>
                </a:cxn>
              </a:cxnLst>
              <a:rect l="0" t="0" r="r" b="b"/>
              <a:pathLst>
                <a:path w="30" h="37">
                  <a:moveTo>
                    <a:pt x="23" y="24"/>
                  </a:moveTo>
                  <a:lnTo>
                    <a:pt x="22" y="27"/>
                  </a:lnTo>
                  <a:lnTo>
                    <a:pt x="21" y="29"/>
                  </a:lnTo>
                  <a:lnTo>
                    <a:pt x="19" y="30"/>
                  </a:lnTo>
                  <a:lnTo>
                    <a:pt x="18" y="31"/>
                  </a:lnTo>
                  <a:lnTo>
                    <a:pt x="15" y="31"/>
                  </a:lnTo>
                  <a:lnTo>
                    <a:pt x="12" y="31"/>
                  </a:lnTo>
                  <a:lnTo>
                    <a:pt x="11" y="31"/>
                  </a:lnTo>
                  <a:lnTo>
                    <a:pt x="9" y="29"/>
                  </a:lnTo>
                  <a:lnTo>
                    <a:pt x="8" y="28"/>
                  </a:lnTo>
                  <a:lnTo>
                    <a:pt x="7" y="27"/>
                  </a:lnTo>
                  <a:lnTo>
                    <a:pt x="7" y="25"/>
                  </a:lnTo>
                  <a:lnTo>
                    <a:pt x="6" y="22"/>
                  </a:lnTo>
                  <a:lnTo>
                    <a:pt x="6" y="20"/>
                  </a:lnTo>
                  <a:lnTo>
                    <a:pt x="29" y="20"/>
                  </a:lnTo>
                  <a:lnTo>
                    <a:pt x="29" y="17"/>
                  </a:lnTo>
                  <a:lnTo>
                    <a:pt x="29" y="14"/>
                  </a:lnTo>
                  <a:lnTo>
                    <a:pt x="27" y="10"/>
                  </a:lnTo>
                  <a:lnTo>
                    <a:pt x="27" y="9"/>
                  </a:lnTo>
                  <a:lnTo>
                    <a:pt x="27" y="7"/>
                  </a:lnTo>
                  <a:lnTo>
                    <a:pt x="26" y="6"/>
                  </a:lnTo>
                  <a:lnTo>
                    <a:pt x="25" y="5"/>
                  </a:lnTo>
                  <a:lnTo>
                    <a:pt x="15" y="5"/>
                  </a:lnTo>
                  <a:lnTo>
                    <a:pt x="17" y="5"/>
                  </a:lnTo>
                  <a:lnTo>
                    <a:pt x="18" y="6"/>
                  </a:lnTo>
                  <a:lnTo>
                    <a:pt x="20" y="7"/>
                  </a:lnTo>
                  <a:lnTo>
                    <a:pt x="21" y="8"/>
                  </a:lnTo>
                  <a:lnTo>
                    <a:pt x="22" y="9"/>
                  </a:lnTo>
                  <a:lnTo>
                    <a:pt x="22" y="10"/>
                  </a:lnTo>
                  <a:lnTo>
                    <a:pt x="23" y="13"/>
                  </a:lnTo>
                  <a:lnTo>
                    <a:pt x="23" y="15"/>
                  </a:lnTo>
                  <a:lnTo>
                    <a:pt x="6" y="15"/>
                  </a:lnTo>
                  <a:lnTo>
                    <a:pt x="6" y="13"/>
                  </a:lnTo>
                  <a:lnTo>
                    <a:pt x="7" y="10"/>
                  </a:lnTo>
                  <a:lnTo>
                    <a:pt x="7" y="9"/>
                  </a:lnTo>
                  <a:lnTo>
                    <a:pt x="8" y="8"/>
                  </a:lnTo>
                  <a:lnTo>
                    <a:pt x="9" y="7"/>
                  </a:lnTo>
                  <a:lnTo>
                    <a:pt x="11" y="6"/>
                  </a:lnTo>
                  <a:lnTo>
                    <a:pt x="12" y="5"/>
                  </a:lnTo>
                  <a:lnTo>
                    <a:pt x="15" y="5"/>
                  </a:lnTo>
                  <a:lnTo>
                    <a:pt x="25" y="5"/>
                  </a:lnTo>
                  <a:lnTo>
                    <a:pt x="25" y="4"/>
                  </a:lnTo>
                  <a:lnTo>
                    <a:pt x="23" y="3"/>
                  </a:lnTo>
                  <a:lnTo>
                    <a:pt x="21" y="2"/>
                  </a:lnTo>
                  <a:lnTo>
                    <a:pt x="17" y="0"/>
                  </a:lnTo>
                  <a:lnTo>
                    <a:pt x="14" y="0"/>
                  </a:lnTo>
                  <a:lnTo>
                    <a:pt x="12" y="0"/>
                  </a:lnTo>
                  <a:lnTo>
                    <a:pt x="8" y="2"/>
                  </a:lnTo>
                  <a:lnTo>
                    <a:pt x="6" y="3"/>
                  </a:lnTo>
                  <a:lnTo>
                    <a:pt x="5" y="3"/>
                  </a:lnTo>
                  <a:lnTo>
                    <a:pt x="4" y="5"/>
                  </a:lnTo>
                  <a:lnTo>
                    <a:pt x="2" y="8"/>
                  </a:lnTo>
                  <a:lnTo>
                    <a:pt x="2" y="10"/>
                  </a:lnTo>
                  <a:lnTo>
                    <a:pt x="0" y="15"/>
                  </a:lnTo>
                  <a:lnTo>
                    <a:pt x="0" y="16"/>
                  </a:lnTo>
                  <a:lnTo>
                    <a:pt x="0" y="19"/>
                  </a:lnTo>
                  <a:lnTo>
                    <a:pt x="0" y="21"/>
                  </a:lnTo>
                  <a:lnTo>
                    <a:pt x="0" y="22"/>
                  </a:lnTo>
                  <a:lnTo>
                    <a:pt x="2" y="26"/>
                  </a:lnTo>
                  <a:lnTo>
                    <a:pt x="2" y="29"/>
                  </a:lnTo>
                  <a:lnTo>
                    <a:pt x="4" y="32"/>
                  </a:lnTo>
                  <a:lnTo>
                    <a:pt x="6" y="33"/>
                  </a:lnTo>
                  <a:lnTo>
                    <a:pt x="7" y="34"/>
                  </a:lnTo>
                  <a:lnTo>
                    <a:pt x="8" y="35"/>
                  </a:lnTo>
                  <a:lnTo>
                    <a:pt x="10" y="36"/>
                  </a:lnTo>
                  <a:lnTo>
                    <a:pt x="12" y="36"/>
                  </a:lnTo>
                  <a:lnTo>
                    <a:pt x="12" y="36"/>
                  </a:lnTo>
                  <a:lnTo>
                    <a:pt x="14" y="36"/>
                  </a:lnTo>
                  <a:lnTo>
                    <a:pt x="17" y="36"/>
                  </a:lnTo>
                  <a:lnTo>
                    <a:pt x="20" y="35"/>
                  </a:lnTo>
                  <a:lnTo>
                    <a:pt x="22" y="34"/>
                  </a:lnTo>
                  <a:lnTo>
                    <a:pt x="24" y="33"/>
                  </a:lnTo>
                  <a:lnTo>
                    <a:pt x="25" y="32"/>
                  </a:lnTo>
                  <a:lnTo>
                    <a:pt x="27" y="29"/>
                  </a:lnTo>
                  <a:lnTo>
                    <a:pt x="27" y="27"/>
                  </a:lnTo>
                  <a:lnTo>
                    <a:pt x="28" y="24"/>
                  </a:lnTo>
                  <a:lnTo>
                    <a:pt x="23"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7" name="Freeform 1707"/>
            <p:cNvSpPr>
              <a:spLocks/>
            </p:cNvSpPr>
            <p:nvPr/>
          </p:nvSpPr>
          <p:spPr bwMode="auto">
            <a:xfrm>
              <a:off x="3128" y="4626"/>
              <a:ext cx="27" cy="36"/>
            </a:xfrm>
            <a:custGeom>
              <a:avLst/>
              <a:gdLst/>
              <a:ahLst/>
              <a:cxnLst>
                <a:cxn ang="0">
                  <a:pos x="20" y="35"/>
                </a:cxn>
                <a:cxn ang="0">
                  <a:pos x="26" y="35"/>
                </a:cxn>
                <a:cxn ang="0">
                  <a:pos x="26" y="15"/>
                </a:cxn>
                <a:cxn ang="0">
                  <a:pos x="26" y="14"/>
                </a:cxn>
                <a:cxn ang="0">
                  <a:pos x="26" y="9"/>
                </a:cxn>
                <a:cxn ang="0">
                  <a:pos x="25" y="7"/>
                </a:cxn>
                <a:cxn ang="0">
                  <a:pos x="24" y="5"/>
                </a:cxn>
                <a:cxn ang="0">
                  <a:pos x="23" y="3"/>
                </a:cxn>
                <a:cxn ang="0">
                  <a:pos x="20" y="2"/>
                </a:cxn>
                <a:cxn ang="0">
                  <a:pos x="20" y="1"/>
                </a:cxn>
                <a:cxn ang="0">
                  <a:pos x="18" y="1"/>
                </a:cxn>
                <a:cxn ang="0">
                  <a:pos x="15" y="0"/>
                </a:cxn>
                <a:cxn ang="0">
                  <a:pos x="11" y="1"/>
                </a:cxn>
                <a:cxn ang="0">
                  <a:pos x="9" y="2"/>
                </a:cxn>
                <a:cxn ang="0">
                  <a:pos x="7" y="3"/>
                </a:cxn>
                <a:cxn ang="0">
                  <a:pos x="5" y="6"/>
                </a:cxn>
                <a:cxn ang="0">
                  <a:pos x="5" y="2"/>
                </a:cxn>
                <a:cxn ang="0">
                  <a:pos x="0" y="2"/>
                </a:cxn>
                <a:cxn ang="0">
                  <a:pos x="0" y="35"/>
                </a:cxn>
                <a:cxn ang="0">
                  <a:pos x="5" y="35"/>
                </a:cxn>
                <a:cxn ang="0">
                  <a:pos x="5" y="16"/>
                </a:cxn>
                <a:cxn ang="0">
                  <a:pos x="5" y="14"/>
                </a:cxn>
                <a:cxn ang="0">
                  <a:pos x="6" y="11"/>
                </a:cxn>
                <a:cxn ang="0">
                  <a:pos x="7" y="9"/>
                </a:cxn>
                <a:cxn ang="0">
                  <a:pos x="7" y="9"/>
                </a:cxn>
                <a:cxn ang="0">
                  <a:pos x="9" y="7"/>
                </a:cxn>
                <a:cxn ang="0">
                  <a:pos x="11" y="6"/>
                </a:cxn>
                <a:cxn ang="0">
                  <a:pos x="12" y="5"/>
                </a:cxn>
                <a:cxn ang="0">
                  <a:pos x="15" y="5"/>
                </a:cxn>
                <a:cxn ang="0">
                  <a:pos x="16" y="5"/>
                </a:cxn>
                <a:cxn ang="0">
                  <a:pos x="17" y="6"/>
                </a:cxn>
                <a:cxn ang="0">
                  <a:pos x="19" y="7"/>
                </a:cxn>
                <a:cxn ang="0">
                  <a:pos x="20" y="8"/>
                </a:cxn>
                <a:cxn ang="0">
                  <a:pos x="20" y="9"/>
                </a:cxn>
                <a:cxn ang="0">
                  <a:pos x="20" y="10"/>
                </a:cxn>
                <a:cxn ang="0">
                  <a:pos x="20" y="15"/>
                </a:cxn>
                <a:cxn ang="0">
                  <a:pos x="20" y="35"/>
                </a:cxn>
              </a:cxnLst>
              <a:rect l="0" t="0" r="r" b="b"/>
              <a:pathLst>
                <a:path w="27" h="36">
                  <a:moveTo>
                    <a:pt x="20" y="35"/>
                  </a:moveTo>
                  <a:lnTo>
                    <a:pt x="26" y="35"/>
                  </a:lnTo>
                  <a:lnTo>
                    <a:pt x="26" y="15"/>
                  </a:lnTo>
                  <a:lnTo>
                    <a:pt x="26" y="14"/>
                  </a:lnTo>
                  <a:lnTo>
                    <a:pt x="26" y="9"/>
                  </a:lnTo>
                  <a:lnTo>
                    <a:pt x="25" y="7"/>
                  </a:lnTo>
                  <a:lnTo>
                    <a:pt x="24" y="5"/>
                  </a:lnTo>
                  <a:lnTo>
                    <a:pt x="23" y="3"/>
                  </a:lnTo>
                  <a:lnTo>
                    <a:pt x="20" y="2"/>
                  </a:lnTo>
                  <a:lnTo>
                    <a:pt x="20" y="1"/>
                  </a:lnTo>
                  <a:lnTo>
                    <a:pt x="18" y="1"/>
                  </a:lnTo>
                  <a:lnTo>
                    <a:pt x="15" y="0"/>
                  </a:lnTo>
                  <a:lnTo>
                    <a:pt x="11" y="1"/>
                  </a:lnTo>
                  <a:lnTo>
                    <a:pt x="9" y="2"/>
                  </a:lnTo>
                  <a:lnTo>
                    <a:pt x="7" y="3"/>
                  </a:lnTo>
                  <a:lnTo>
                    <a:pt x="5" y="6"/>
                  </a:lnTo>
                  <a:lnTo>
                    <a:pt x="5" y="2"/>
                  </a:lnTo>
                  <a:lnTo>
                    <a:pt x="0" y="2"/>
                  </a:lnTo>
                  <a:lnTo>
                    <a:pt x="0" y="35"/>
                  </a:lnTo>
                  <a:lnTo>
                    <a:pt x="5" y="35"/>
                  </a:lnTo>
                  <a:lnTo>
                    <a:pt x="5" y="16"/>
                  </a:lnTo>
                  <a:lnTo>
                    <a:pt x="5" y="14"/>
                  </a:lnTo>
                  <a:lnTo>
                    <a:pt x="6" y="11"/>
                  </a:lnTo>
                  <a:lnTo>
                    <a:pt x="7" y="9"/>
                  </a:lnTo>
                  <a:lnTo>
                    <a:pt x="7" y="9"/>
                  </a:lnTo>
                  <a:lnTo>
                    <a:pt x="9" y="7"/>
                  </a:lnTo>
                  <a:lnTo>
                    <a:pt x="11" y="6"/>
                  </a:lnTo>
                  <a:lnTo>
                    <a:pt x="12" y="5"/>
                  </a:lnTo>
                  <a:lnTo>
                    <a:pt x="15" y="5"/>
                  </a:lnTo>
                  <a:lnTo>
                    <a:pt x="16" y="5"/>
                  </a:lnTo>
                  <a:lnTo>
                    <a:pt x="17" y="6"/>
                  </a:lnTo>
                  <a:lnTo>
                    <a:pt x="19" y="7"/>
                  </a:lnTo>
                  <a:lnTo>
                    <a:pt x="20" y="8"/>
                  </a:lnTo>
                  <a:lnTo>
                    <a:pt x="20" y="9"/>
                  </a:lnTo>
                  <a:lnTo>
                    <a:pt x="20" y="10"/>
                  </a:lnTo>
                  <a:lnTo>
                    <a:pt x="20" y="15"/>
                  </a:lnTo>
                  <a:lnTo>
                    <a:pt x="2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8" name="Freeform 1708"/>
            <p:cNvSpPr>
              <a:spLocks/>
            </p:cNvSpPr>
            <p:nvPr/>
          </p:nvSpPr>
          <p:spPr bwMode="auto">
            <a:xfrm>
              <a:off x="3167" y="4616"/>
              <a:ext cx="14" cy="47"/>
            </a:xfrm>
            <a:custGeom>
              <a:avLst/>
              <a:gdLst/>
              <a:ahLst/>
              <a:cxnLst>
                <a:cxn ang="0">
                  <a:pos x="9" y="36"/>
                </a:cxn>
                <a:cxn ang="0">
                  <a:pos x="9" y="15"/>
                </a:cxn>
                <a:cxn ang="0">
                  <a:pos x="13" y="15"/>
                </a:cxn>
                <a:cxn ang="0">
                  <a:pos x="13" y="11"/>
                </a:cxn>
                <a:cxn ang="0">
                  <a:pos x="9" y="11"/>
                </a:cxn>
                <a:cxn ang="0">
                  <a:pos x="9" y="0"/>
                </a:cxn>
                <a:cxn ang="0">
                  <a:pos x="4" y="0"/>
                </a:cxn>
                <a:cxn ang="0">
                  <a:pos x="4" y="11"/>
                </a:cxn>
                <a:cxn ang="0">
                  <a:pos x="0" y="11"/>
                </a:cxn>
                <a:cxn ang="0">
                  <a:pos x="0" y="15"/>
                </a:cxn>
                <a:cxn ang="0">
                  <a:pos x="4" y="15"/>
                </a:cxn>
                <a:cxn ang="0">
                  <a:pos x="4" y="39"/>
                </a:cxn>
                <a:cxn ang="0">
                  <a:pos x="4" y="41"/>
                </a:cxn>
                <a:cxn ang="0">
                  <a:pos x="5" y="42"/>
                </a:cxn>
                <a:cxn ang="0">
                  <a:pos x="5" y="42"/>
                </a:cxn>
                <a:cxn ang="0">
                  <a:pos x="5" y="44"/>
                </a:cxn>
                <a:cxn ang="0">
                  <a:pos x="7" y="45"/>
                </a:cxn>
                <a:cxn ang="0">
                  <a:pos x="8" y="45"/>
                </a:cxn>
                <a:cxn ang="0">
                  <a:pos x="10" y="46"/>
                </a:cxn>
                <a:cxn ang="0">
                  <a:pos x="13" y="45"/>
                </a:cxn>
                <a:cxn ang="0">
                  <a:pos x="13" y="41"/>
                </a:cxn>
                <a:cxn ang="0">
                  <a:pos x="11" y="41"/>
                </a:cxn>
                <a:cxn ang="0">
                  <a:pos x="10" y="41"/>
                </a:cxn>
                <a:cxn ang="0">
                  <a:pos x="10" y="40"/>
                </a:cxn>
                <a:cxn ang="0">
                  <a:pos x="9" y="38"/>
                </a:cxn>
                <a:cxn ang="0">
                  <a:pos x="9" y="36"/>
                </a:cxn>
              </a:cxnLst>
              <a:rect l="0" t="0" r="r" b="b"/>
              <a:pathLst>
                <a:path w="14" h="47">
                  <a:moveTo>
                    <a:pt x="9" y="36"/>
                  </a:moveTo>
                  <a:lnTo>
                    <a:pt x="9" y="15"/>
                  </a:lnTo>
                  <a:lnTo>
                    <a:pt x="13" y="15"/>
                  </a:lnTo>
                  <a:lnTo>
                    <a:pt x="13" y="11"/>
                  </a:lnTo>
                  <a:lnTo>
                    <a:pt x="9" y="11"/>
                  </a:lnTo>
                  <a:lnTo>
                    <a:pt x="9" y="0"/>
                  </a:lnTo>
                  <a:lnTo>
                    <a:pt x="4" y="0"/>
                  </a:lnTo>
                  <a:lnTo>
                    <a:pt x="4" y="11"/>
                  </a:lnTo>
                  <a:lnTo>
                    <a:pt x="0" y="11"/>
                  </a:lnTo>
                  <a:lnTo>
                    <a:pt x="0" y="15"/>
                  </a:lnTo>
                  <a:lnTo>
                    <a:pt x="4" y="15"/>
                  </a:lnTo>
                  <a:lnTo>
                    <a:pt x="4" y="39"/>
                  </a:lnTo>
                  <a:lnTo>
                    <a:pt x="4" y="41"/>
                  </a:lnTo>
                  <a:lnTo>
                    <a:pt x="5" y="42"/>
                  </a:lnTo>
                  <a:lnTo>
                    <a:pt x="5" y="42"/>
                  </a:lnTo>
                  <a:lnTo>
                    <a:pt x="5" y="44"/>
                  </a:lnTo>
                  <a:lnTo>
                    <a:pt x="7" y="45"/>
                  </a:lnTo>
                  <a:lnTo>
                    <a:pt x="8" y="45"/>
                  </a:lnTo>
                  <a:lnTo>
                    <a:pt x="10" y="46"/>
                  </a:lnTo>
                  <a:lnTo>
                    <a:pt x="13" y="45"/>
                  </a:lnTo>
                  <a:lnTo>
                    <a:pt x="13" y="41"/>
                  </a:lnTo>
                  <a:lnTo>
                    <a:pt x="11" y="41"/>
                  </a:lnTo>
                  <a:lnTo>
                    <a:pt x="10" y="41"/>
                  </a:lnTo>
                  <a:lnTo>
                    <a:pt x="10" y="40"/>
                  </a:lnTo>
                  <a:lnTo>
                    <a:pt x="9" y="38"/>
                  </a:lnTo>
                  <a:lnTo>
                    <a:pt x="9"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89" name="Freeform 1709"/>
            <p:cNvSpPr>
              <a:spLocks/>
            </p:cNvSpPr>
            <p:nvPr/>
          </p:nvSpPr>
          <p:spPr bwMode="auto">
            <a:xfrm>
              <a:off x="3193" y="4626"/>
              <a:ext cx="32" cy="37"/>
            </a:xfrm>
            <a:custGeom>
              <a:avLst/>
              <a:gdLst/>
              <a:ahLst/>
              <a:cxnLst>
                <a:cxn ang="0">
                  <a:pos x="0" y="21"/>
                </a:cxn>
                <a:cxn ang="0">
                  <a:pos x="1" y="26"/>
                </a:cxn>
                <a:cxn ang="0">
                  <a:pos x="4" y="32"/>
                </a:cxn>
                <a:cxn ang="0">
                  <a:pos x="7" y="33"/>
                </a:cxn>
                <a:cxn ang="0">
                  <a:pos x="9" y="35"/>
                </a:cxn>
                <a:cxn ang="0">
                  <a:pos x="12" y="36"/>
                </a:cxn>
                <a:cxn ang="0">
                  <a:pos x="15" y="36"/>
                </a:cxn>
                <a:cxn ang="0">
                  <a:pos x="19" y="36"/>
                </a:cxn>
                <a:cxn ang="0">
                  <a:pos x="22" y="35"/>
                </a:cxn>
                <a:cxn ang="0">
                  <a:pos x="24" y="33"/>
                </a:cxn>
                <a:cxn ang="0">
                  <a:pos x="28" y="29"/>
                </a:cxn>
                <a:cxn ang="0">
                  <a:pos x="30" y="26"/>
                </a:cxn>
                <a:cxn ang="0">
                  <a:pos x="31" y="22"/>
                </a:cxn>
                <a:cxn ang="0">
                  <a:pos x="31" y="18"/>
                </a:cxn>
                <a:cxn ang="0">
                  <a:pos x="30" y="12"/>
                </a:cxn>
                <a:cxn ang="0">
                  <a:pos x="29" y="9"/>
                </a:cxn>
                <a:cxn ang="0">
                  <a:pos x="28" y="6"/>
                </a:cxn>
                <a:cxn ang="0">
                  <a:pos x="15" y="5"/>
                </a:cxn>
                <a:cxn ang="0">
                  <a:pos x="19" y="6"/>
                </a:cxn>
                <a:cxn ang="0">
                  <a:pos x="23" y="9"/>
                </a:cxn>
                <a:cxn ang="0">
                  <a:pos x="24" y="13"/>
                </a:cxn>
                <a:cxn ang="0">
                  <a:pos x="25" y="18"/>
                </a:cxn>
                <a:cxn ang="0">
                  <a:pos x="24" y="24"/>
                </a:cxn>
                <a:cxn ang="0">
                  <a:pos x="23" y="27"/>
                </a:cxn>
                <a:cxn ang="0">
                  <a:pos x="19" y="31"/>
                </a:cxn>
                <a:cxn ang="0">
                  <a:pos x="15" y="31"/>
                </a:cxn>
                <a:cxn ang="0">
                  <a:pos x="12" y="31"/>
                </a:cxn>
                <a:cxn ang="0">
                  <a:pos x="8" y="27"/>
                </a:cxn>
                <a:cxn ang="0">
                  <a:pos x="7" y="24"/>
                </a:cxn>
                <a:cxn ang="0">
                  <a:pos x="6" y="18"/>
                </a:cxn>
                <a:cxn ang="0">
                  <a:pos x="7" y="13"/>
                </a:cxn>
                <a:cxn ang="0">
                  <a:pos x="8" y="9"/>
                </a:cxn>
                <a:cxn ang="0">
                  <a:pos x="12" y="6"/>
                </a:cxn>
                <a:cxn ang="0">
                  <a:pos x="15" y="5"/>
                </a:cxn>
                <a:cxn ang="0">
                  <a:pos x="26" y="3"/>
                </a:cxn>
                <a:cxn ang="0">
                  <a:pos x="22" y="2"/>
                </a:cxn>
                <a:cxn ang="0">
                  <a:pos x="15" y="0"/>
                </a:cxn>
                <a:cxn ang="0">
                  <a:pos x="9" y="2"/>
                </a:cxn>
                <a:cxn ang="0">
                  <a:pos x="5" y="3"/>
                </a:cxn>
                <a:cxn ang="0">
                  <a:pos x="3" y="8"/>
                </a:cxn>
                <a:cxn ang="0">
                  <a:pos x="0" y="14"/>
                </a:cxn>
                <a:cxn ang="0">
                  <a:pos x="0" y="18"/>
                </a:cxn>
              </a:cxnLst>
              <a:rect l="0" t="0" r="r" b="b"/>
              <a:pathLst>
                <a:path w="32" h="37">
                  <a:moveTo>
                    <a:pt x="0" y="18"/>
                  </a:moveTo>
                  <a:lnTo>
                    <a:pt x="0" y="21"/>
                  </a:lnTo>
                  <a:lnTo>
                    <a:pt x="0" y="22"/>
                  </a:lnTo>
                  <a:lnTo>
                    <a:pt x="1" y="26"/>
                  </a:lnTo>
                  <a:lnTo>
                    <a:pt x="3" y="29"/>
                  </a:lnTo>
                  <a:lnTo>
                    <a:pt x="4" y="32"/>
                  </a:lnTo>
                  <a:lnTo>
                    <a:pt x="5" y="33"/>
                  </a:lnTo>
                  <a:lnTo>
                    <a:pt x="7" y="33"/>
                  </a:lnTo>
                  <a:lnTo>
                    <a:pt x="8" y="34"/>
                  </a:lnTo>
                  <a:lnTo>
                    <a:pt x="9" y="35"/>
                  </a:lnTo>
                  <a:lnTo>
                    <a:pt x="10" y="35"/>
                  </a:lnTo>
                  <a:lnTo>
                    <a:pt x="12" y="36"/>
                  </a:lnTo>
                  <a:lnTo>
                    <a:pt x="13" y="36"/>
                  </a:lnTo>
                  <a:lnTo>
                    <a:pt x="15" y="36"/>
                  </a:lnTo>
                  <a:lnTo>
                    <a:pt x="18" y="36"/>
                  </a:lnTo>
                  <a:lnTo>
                    <a:pt x="19" y="36"/>
                  </a:lnTo>
                  <a:lnTo>
                    <a:pt x="21" y="35"/>
                  </a:lnTo>
                  <a:lnTo>
                    <a:pt x="22" y="35"/>
                  </a:lnTo>
                  <a:lnTo>
                    <a:pt x="23" y="34"/>
                  </a:lnTo>
                  <a:lnTo>
                    <a:pt x="24" y="33"/>
                  </a:lnTo>
                  <a:lnTo>
                    <a:pt x="27" y="32"/>
                  </a:lnTo>
                  <a:lnTo>
                    <a:pt x="28" y="29"/>
                  </a:lnTo>
                  <a:lnTo>
                    <a:pt x="29" y="27"/>
                  </a:lnTo>
                  <a:lnTo>
                    <a:pt x="30" y="26"/>
                  </a:lnTo>
                  <a:lnTo>
                    <a:pt x="30" y="24"/>
                  </a:lnTo>
                  <a:lnTo>
                    <a:pt x="31" y="22"/>
                  </a:lnTo>
                  <a:lnTo>
                    <a:pt x="31" y="21"/>
                  </a:lnTo>
                  <a:lnTo>
                    <a:pt x="31" y="18"/>
                  </a:lnTo>
                  <a:lnTo>
                    <a:pt x="31" y="14"/>
                  </a:lnTo>
                  <a:lnTo>
                    <a:pt x="30" y="12"/>
                  </a:lnTo>
                  <a:lnTo>
                    <a:pt x="30" y="10"/>
                  </a:lnTo>
                  <a:lnTo>
                    <a:pt x="29" y="9"/>
                  </a:lnTo>
                  <a:lnTo>
                    <a:pt x="28" y="8"/>
                  </a:lnTo>
                  <a:lnTo>
                    <a:pt x="28" y="6"/>
                  </a:lnTo>
                  <a:lnTo>
                    <a:pt x="27" y="5"/>
                  </a:lnTo>
                  <a:lnTo>
                    <a:pt x="15" y="5"/>
                  </a:lnTo>
                  <a:lnTo>
                    <a:pt x="18" y="5"/>
                  </a:lnTo>
                  <a:lnTo>
                    <a:pt x="19" y="6"/>
                  </a:lnTo>
                  <a:lnTo>
                    <a:pt x="22" y="7"/>
                  </a:lnTo>
                  <a:lnTo>
                    <a:pt x="23" y="9"/>
                  </a:lnTo>
                  <a:lnTo>
                    <a:pt x="23" y="10"/>
                  </a:lnTo>
                  <a:lnTo>
                    <a:pt x="24" y="13"/>
                  </a:lnTo>
                  <a:lnTo>
                    <a:pt x="25" y="15"/>
                  </a:lnTo>
                  <a:lnTo>
                    <a:pt x="25" y="18"/>
                  </a:lnTo>
                  <a:lnTo>
                    <a:pt x="25" y="21"/>
                  </a:lnTo>
                  <a:lnTo>
                    <a:pt x="24" y="24"/>
                  </a:lnTo>
                  <a:lnTo>
                    <a:pt x="23" y="26"/>
                  </a:lnTo>
                  <a:lnTo>
                    <a:pt x="23" y="27"/>
                  </a:lnTo>
                  <a:lnTo>
                    <a:pt x="22" y="29"/>
                  </a:lnTo>
                  <a:lnTo>
                    <a:pt x="19" y="31"/>
                  </a:lnTo>
                  <a:lnTo>
                    <a:pt x="18" y="31"/>
                  </a:lnTo>
                  <a:lnTo>
                    <a:pt x="15" y="31"/>
                  </a:lnTo>
                  <a:lnTo>
                    <a:pt x="13" y="31"/>
                  </a:lnTo>
                  <a:lnTo>
                    <a:pt x="12" y="31"/>
                  </a:lnTo>
                  <a:lnTo>
                    <a:pt x="9" y="29"/>
                  </a:lnTo>
                  <a:lnTo>
                    <a:pt x="8" y="27"/>
                  </a:lnTo>
                  <a:lnTo>
                    <a:pt x="7" y="26"/>
                  </a:lnTo>
                  <a:lnTo>
                    <a:pt x="7" y="24"/>
                  </a:lnTo>
                  <a:lnTo>
                    <a:pt x="6" y="21"/>
                  </a:lnTo>
                  <a:lnTo>
                    <a:pt x="6" y="18"/>
                  </a:lnTo>
                  <a:lnTo>
                    <a:pt x="6" y="15"/>
                  </a:lnTo>
                  <a:lnTo>
                    <a:pt x="7" y="13"/>
                  </a:lnTo>
                  <a:lnTo>
                    <a:pt x="7" y="10"/>
                  </a:lnTo>
                  <a:lnTo>
                    <a:pt x="8" y="9"/>
                  </a:lnTo>
                  <a:lnTo>
                    <a:pt x="9" y="7"/>
                  </a:lnTo>
                  <a:lnTo>
                    <a:pt x="12" y="6"/>
                  </a:lnTo>
                  <a:lnTo>
                    <a:pt x="13" y="5"/>
                  </a:lnTo>
                  <a:lnTo>
                    <a:pt x="15" y="5"/>
                  </a:lnTo>
                  <a:lnTo>
                    <a:pt x="27" y="5"/>
                  </a:lnTo>
                  <a:lnTo>
                    <a:pt x="26" y="3"/>
                  </a:lnTo>
                  <a:lnTo>
                    <a:pt x="24" y="3"/>
                  </a:lnTo>
                  <a:lnTo>
                    <a:pt x="22" y="2"/>
                  </a:lnTo>
                  <a:lnTo>
                    <a:pt x="18" y="0"/>
                  </a:lnTo>
                  <a:lnTo>
                    <a:pt x="15" y="0"/>
                  </a:lnTo>
                  <a:lnTo>
                    <a:pt x="12" y="0"/>
                  </a:lnTo>
                  <a:lnTo>
                    <a:pt x="9" y="2"/>
                  </a:lnTo>
                  <a:lnTo>
                    <a:pt x="7" y="3"/>
                  </a:lnTo>
                  <a:lnTo>
                    <a:pt x="5" y="3"/>
                  </a:lnTo>
                  <a:lnTo>
                    <a:pt x="4" y="5"/>
                  </a:lnTo>
                  <a:lnTo>
                    <a:pt x="3" y="8"/>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0" name="Freeform 1710"/>
            <p:cNvSpPr>
              <a:spLocks/>
            </p:cNvSpPr>
            <p:nvPr/>
          </p:nvSpPr>
          <p:spPr bwMode="auto">
            <a:xfrm>
              <a:off x="3238" y="4626"/>
              <a:ext cx="26" cy="37"/>
            </a:xfrm>
            <a:custGeom>
              <a:avLst/>
              <a:gdLst/>
              <a:ahLst/>
              <a:cxnLst>
                <a:cxn ang="0">
                  <a:pos x="0" y="26"/>
                </a:cxn>
                <a:cxn ang="0">
                  <a:pos x="1" y="29"/>
                </a:cxn>
                <a:cxn ang="0">
                  <a:pos x="2" y="33"/>
                </a:cxn>
                <a:cxn ang="0">
                  <a:pos x="5" y="34"/>
                </a:cxn>
                <a:cxn ang="0">
                  <a:pos x="9" y="36"/>
                </a:cxn>
                <a:cxn ang="0">
                  <a:pos x="15" y="36"/>
                </a:cxn>
                <a:cxn ang="0">
                  <a:pos x="20" y="34"/>
                </a:cxn>
                <a:cxn ang="0">
                  <a:pos x="23" y="33"/>
                </a:cxn>
                <a:cxn ang="0">
                  <a:pos x="24" y="30"/>
                </a:cxn>
                <a:cxn ang="0">
                  <a:pos x="25" y="26"/>
                </a:cxn>
                <a:cxn ang="0">
                  <a:pos x="24" y="21"/>
                </a:cxn>
                <a:cxn ang="0">
                  <a:pos x="23" y="19"/>
                </a:cxn>
                <a:cxn ang="0">
                  <a:pos x="19" y="17"/>
                </a:cxn>
                <a:cxn ang="0">
                  <a:pos x="10" y="14"/>
                </a:cxn>
                <a:cxn ang="0">
                  <a:pos x="6" y="13"/>
                </a:cxn>
                <a:cxn ang="0">
                  <a:pos x="6" y="10"/>
                </a:cxn>
                <a:cxn ang="0">
                  <a:pos x="6" y="7"/>
                </a:cxn>
                <a:cxn ang="0">
                  <a:pos x="8" y="6"/>
                </a:cxn>
                <a:cxn ang="0">
                  <a:pos x="10" y="5"/>
                </a:cxn>
                <a:cxn ang="0">
                  <a:pos x="15" y="5"/>
                </a:cxn>
                <a:cxn ang="0">
                  <a:pos x="17" y="7"/>
                </a:cxn>
                <a:cxn ang="0">
                  <a:pos x="19" y="9"/>
                </a:cxn>
                <a:cxn ang="0">
                  <a:pos x="19" y="10"/>
                </a:cxn>
                <a:cxn ang="0">
                  <a:pos x="24" y="9"/>
                </a:cxn>
                <a:cxn ang="0">
                  <a:pos x="23" y="4"/>
                </a:cxn>
                <a:cxn ang="0">
                  <a:pos x="19" y="2"/>
                </a:cxn>
                <a:cxn ang="0">
                  <a:pos x="15" y="0"/>
                </a:cxn>
                <a:cxn ang="0">
                  <a:pos x="10" y="0"/>
                </a:cxn>
                <a:cxn ang="0">
                  <a:pos x="6" y="2"/>
                </a:cxn>
                <a:cxn ang="0">
                  <a:pos x="2" y="4"/>
                </a:cxn>
                <a:cxn ang="0">
                  <a:pos x="1" y="9"/>
                </a:cxn>
                <a:cxn ang="0">
                  <a:pos x="1" y="12"/>
                </a:cxn>
                <a:cxn ang="0">
                  <a:pos x="2" y="15"/>
                </a:cxn>
                <a:cxn ang="0">
                  <a:pos x="4" y="17"/>
                </a:cxn>
                <a:cxn ang="0">
                  <a:pos x="9" y="20"/>
                </a:cxn>
                <a:cxn ang="0">
                  <a:pos x="17" y="22"/>
                </a:cxn>
                <a:cxn ang="0">
                  <a:pos x="19" y="24"/>
                </a:cxn>
                <a:cxn ang="0">
                  <a:pos x="20" y="26"/>
                </a:cxn>
                <a:cxn ang="0">
                  <a:pos x="19" y="28"/>
                </a:cxn>
                <a:cxn ang="0">
                  <a:pos x="18" y="30"/>
                </a:cxn>
                <a:cxn ang="0">
                  <a:pos x="15" y="31"/>
                </a:cxn>
                <a:cxn ang="0">
                  <a:pos x="10" y="31"/>
                </a:cxn>
                <a:cxn ang="0">
                  <a:pos x="8" y="30"/>
                </a:cxn>
                <a:cxn ang="0">
                  <a:pos x="6" y="28"/>
                </a:cxn>
                <a:cxn ang="0">
                  <a:pos x="5" y="26"/>
                </a:cxn>
                <a:cxn ang="0">
                  <a:pos x="0" y="24"/>
                </a:cxn>
              </a:cxnLst>
              <a:rect l="0" t="0" r="r" b="b"/>
              <a:pathLst>
                <a:path w="26" h="37">
                  <a:moveTo>
                    <a:pt x="0" y="24"/>
                  </a:moveTo>
                  <a:lnTo>
                    <a:pt x="0" y="26"/>
                  </a:lnTo>
                  <a:lnTo>
                    <a:pt x="0" y="27"/>
                  </a:lnTo>
                  <a:lnTo>
                    <a:pt x="1" y="29"/>
                  </a:lnTo>
                  <a:lnTo>
                    <a:pt x="2" y="32"/>
                  </a:lnTo>
                  <a:lnTo>
                    <a:pt x="2" y="33"/>
                  </a:lnTo>
                  <a:lnTo>
                    <a:pt x="4" y="34"/>
                  </a:lnTo>
                  <a:lnTo>
                    <a:pt x="5" y="34"/>
                  </a:lnTo>
                  <a:lnTo>
                    <a:pt x="6" y="35"/>
                  </a:lnTo>
                  <a:lnTo>
                    <a:pt x="9" y="36"/>
                  </a:lnTo>
                  <a:lnTo>
                    <a:pt x="12" y="36"/>
                  </a:lnTo>
                  <a:lnTo>
                    <a:pt x="15" y="36"/>
                  </a:lnTo>
                  <a:lnTo>
                    <a:pt x="18" y="35"/>
                  </a:lnTo>
                  <a:lnTo>
                    <a:pt x="20" y="34"/>
                  </a:lnTo>
                  <a:lnTo>
                    <a:pt x="22" y="33"/>
                  </a:lnTo>
                  <a:lnTo>
                    <a:pt x="23" y="33"/>
                  </a:lnTo>
                  <a:lnTo>
                    <a:pt x="23" y="32"/>
                  </a:lnTo>
                  <a:lnTo>
                    <a:pt x="24" y="30"/>
                  </a:lnTo>
                  <a:lnTo>
                    <a:pt x="24" y="27"/>
                  </a:lnTo>
                  <a:lnTo>
                    <a:pt x="25" y="26"/>
                  </a:lnTo>
                  <a:lnTo>
                    <a:pt x="25" y="23"/>
                  </a:lnTo>
                  <a:lnTo>
                    <a:pt x="24" y="21"/>
                  </a:lnTo>
                  <a:lnTo>
                    <a:pt x="23" y="20"/>
                  </a:lnTo>
                  <a:lnTo>
                    <a:pt x="23" y="19"/>
                  </a:lnTo>
                  <a:lnTo>
                    <a:pt x="21" y="17"/>
                  </a:lnTo>
                  <a:lnTo>
                    <a:pt x="19" y="17"/>
                  </a:lnTo>
                  <a:lnTo>
                    <a:pt x="15" y="15"/>
                  </a:lnTo>
                  <a:lnTo>
                    <a:pt x="10" y="14"/>
                  </a:lnTo>
                  <a:lnTo>
                    <a:pt x="8" y="14"/>
                  </a:lnTo>
                  <a:lnTo>
                    <a:pt x="6" y="13"/>
                  </a:lnTo>
                  <a:lnTo>
                    <a:pt x="6" y="11"/>
                  </a:lnTo>
                  <a:lnTo>
                    <a:pt x="6" y="10"/>
                  </a:lnTo>
                  <a:lnTo>
                    <a:pt x="6" y="8"/>
                  </a:lnTo>
                  <a:lnTo>
                    <a:pt x="6" y="7"/>
                  </a:lnTo>
                  <a:lnTo>
                    <a:pt x="7" y="7"/>
                  </a:lnTo>
                  <a:lnTo>
                    <a:pt x="8" y="6"/>
                  </a:lnTo>
                  <a:lnTo>
                    <a:pt x="9" y="5"/>
                  </a:lnTo>
                  <a:lnTo>
                    <a:pt x="10" y="5"/>
                  </a:lnTo>
                  <a:lnTo>
                    <a:pt x="12" y="5"/>
                  </a:lnTo>
                  <a:lnTo>
                    <a:pt x="15" y="5"/>
                  </a:lnTo>
                  <a:lnTo>
                    <a:pt x="16" y="6"/>
                  </a:lnTo>
                  <a:lnTo>
                    <a:pt x="17" y="7"/>
                  </a:lnTo>
                  <a:lnTo>
                    <a:pt x="18" y="8"/>
                  </a:lnTo>
                  <a:lnTo>
                    <a:pt x="19" y="9"/>
                  </a:lnTo>
                  <a:lnTo>
                    <a:pt x="19" y="9"/>
                  </a:lnTo>
                  <a:lnTo>
                    <a:pt x="19" y="10"/>
                  </a:lnTo>
                  <a:lnTo>
                    <a:pt x="24" y="10"/>
                  </a:lnTo>
                  <a:lnTo>
                    <a:pt x="24" y="9"/>
                  </a:lnTo>
                  <a:lnTo>
                    <a:pt x="23" y="7"/>
                  </a:lnTo>
                  <a:lnTo>
                    <a:pt x="23" y="4"/>
                  </a:lnTo>
                  <a:lnTo>
                    <a:pt x="21" y="3"/>
                  </a:lnTo>
                  <a:lnTo>
                    <a:pt x="19" y="2"/>
                  </a:lnTo>
                  <a:lnTo>
                    <a:pt x="17" y="1"/>
                  </a:lnTo>
                  <a:lnTo>
                    <a:pt x="15" y="0"/>
                  </a:lnTo>
                  <a:lnTo>
                    <a:pt x="12" y="0"/>
                  </a:lnTo>
                  <a:lnTo>
                    <a:pt x="10" y="0"/>
                  </a:lnTo>
                  <a:lnTo>
                    <a:pt x="7" y="1"/>
                  </a:lnTo>
                  <a:lnTo>
                    <a:pt x="6" y="2"/>
                  </a:lnTo>
                  <a:lnTo>
                    <a:pt x="3" y="3"/>
                  </a:lnTo>
                  <a:lnTo>
                    <a:pt x="2" y="4"/>
                  </a:lnTo>
                  <a:lnTo>
                    <a:pt x="2" y="6"/>
                  </a:lnTo>
                  <a:lnTo>
                    <a:pt x="1" y="9"/>
                  </a:lnTo>
                  <a:lnTo>
                    <a:pt x="1" y="10"/>
                  </a:lnTo>
                  <a:lnTo>
                    <a:pt x="1" y="12"/>
                  </a:lnTo>
                  <a:lnTo>
                    <a:pt x="2" y="14"/>
                  </a:lnTo>
                  <a:lnTo>
                    <a:pt x="2" y="15"/>
                  </a:lnTo>
                  <a:lnTo>
                    <a:pt x="2" y="16"/>
                  </a:lnTo>
                  <a:lnTo>
                    <a:pt x="4" y="17"/>
                  </a:lnTo>
                  <a:lnTo>
                    <a:pt x="6" y="18"/>
                  </a:lnTo>
                  <a:lnTo>
                    <a:pt x="9" y="20"/>
                  </a:lnTo>
                  <a:lnTo>
                    <a:pt x="15" y="21"/>
                  </a:lnTo>
                  <a:lnTo>
                    <a:pt x="17" y="22"/>
                  </a:lnTo>
                  <a:lnTo>
                    <a:pt x="19" y="23"/>
                  </a:lnTo>
                  <a:lnTo>
                    <a:pt x="19" y="24"/>
                  </a:lnTo>
                  <a:lnTo>
                    <a:pt x="19" y="25"/>
                  </a:lnTo>
                  <a:lnTo>
                    <a:pt x="20" y="26"/>
                  </a:lnTo>
                  <a:lnTo>
                    <a:pt x="19" y="27"/>
                  </a:lnTo>
                  <a:lnTo>
                    <a:pt x="19" y="28"/>
                  </a:lnTo>
                  <a:lnTo>
                    <a:pt x="19" y="29"/>
                  </a:lnTo>
                  <a:lnTo>
                    <a:pt x="18" y="30"/>
                  </a:lnTo>
                  <a:lnTo>
                    <a:pt x="17" y="31"/>
                  </a:lnTo>
                  <a:lnTo>
                    <a:pt x="15" y="31"/>
                  </a:lnTo>
                  <a:lnTo>
                    <a:pt x="12" y="31"/>
                  </a:lnTo>
                  <a:lnTo>
                    <a:pt x="10" y="31"/>
                  </a:lnTo>
                  <a:lnTo>
                    <a:pt x="9" y="31"/>
                  </a:lnTo>
                  <a:lnTo>
                    <a:pt x="8" y="30"/>
                  </a:lnTo>
                  <a:lnTo>
                    <a:pt x="6" y="29"/>
                  </a:lnTo>
                  <a:lnTo>
                    <a:pt x="6" y="28"/>
                  </a:lnTo>
                  <a:lnTo>
                    <a:pt x="6" y="27"/>
                  </a:lnTo>
                  <a:lnTo>
                    <a:pt x="5" y="26"/>
                  </a:lnTo>
                  <a:lnTo>
                    <a:pt x="5"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1" name="Freeform 1711"/>
            <p:cNvSpPr>
              <a:spLocks/>
            </p:cNvSpPr>
            <p:nvPr/>
          </p:nvSpPr>
          <p:spPr bwMode="auto">
            <a:xfrm>
              <a:off x="3305" y="4626"/>
              <a:ext cx="26" cy="37"/>
            </a:xfrm>
            <a:custGeom>
              <a:avLst/>
              <a:gdLst/>
              <a:ahLst/>
              <a:cxnLst>
                <a:cxn ang="0">
                  <a:pos x="0" y="26"/>
                </a:cxn>
                <a:cxn ang="0">
                  <a:pos x="1" y="29"/>
                </a:cxn>
                <a:cxn ang="0">
                  <a:pos x="3" y="33"/>
                </a:cxn>
                <a:cxn ang="0">
                  <a:pos x="5" y="34"/>
                </a:cxn>
                <a:cxn ang="0">
                  <a:pos x="10" y="36"/>
                </a:cxn>
                <a:cxn ang="0">
                  <a:pos x="15" y="36"/>
                </a:cxn>
                <a:cxn ang="0">
                  <a:pos x="20" y="34"/>
                </a:cxn>
                <a:cxn ang="0">
                  <a:pos x="23" y="33"/>
                </a:cxn>
                <a:cxn ang="0">
                  <a:pos x="24" y="30"/>
                </a:cxn>
                <a:cxn ang="0">
                  <a:pos x="25" y="26"/>
                </a:cxn>
                <a:cxn ang="0">
                  <a:pos x="24" y="21"/>
                </a:cxn>
                <a:cxn ang="0">
                  <a:pos x="23" y="19"/>
                </a:cxn>
                <a:cxn ang="0">
                  <a:pos x="20" y="17"/>
                </a:cxn>
                <a:cxn ang="0">
                  <a:pos x="10" y="14"/>
                </a:cxn>
                <a:cxn ang="0">
                  <a:pos x="7" y="13"/>
                </a:cxn>
                <a:cxn ang="0">
                  <a:pos x="6" y="10"/>
                </a:cxn>
                <a:cxn ang="0">
                  <a:pos x="7" y="7"/>
                </a:cxn>
                <a:cxn ang="0">
                  <a:pos x="10" y="5"/>
                </a:cxn>
                <a:cxn ang="0">
                  <a:pos x="12" y="5"/>
                </a:cxn>
                <a:cxn ang="0">
                  <a:pos x="16" y="6"/>
                </a:cxn>
                <a:cxn ang="0">
                  <a:pos x="18" y="8"/>
                </a:cxn>
                <a:cxn ang="0">
                  <a:pos x="19" y="9"/>
                </a:cxn>
                <a:cxn ang="0">
                  <a:pos x="24" y="10"/>
                </a:cxn>
                <a:cxn ang="0">
                  <a:pos x="23" y="7"/>
                </a:cxn>
                <a:cxn ang="0">
                  <a:pos x="21" y="3"/>
                </a:cxn>
                <a:cxn ang="0">
                  <a:pos x="17" y="1"/>
                </a:cxn>
                <a:cxn ang="0">
                  <a:pos x="12" y="0"/>
                </a:cxn>
                <a:cxn ang="0">
                  <a:pos x="7" y="1"/>
                </a:cxn>
                <a:cxn ang="0">
                  <a:pos x="3" y="3"/>
                </a:cxn>
                <a:cxn ang="0">
                  <a:pos x="2" y="6"/>
                </a:cxn>
                <a:cxn ang="0">
                  <a:pos x="1" y="10"/>
                </a:cxn>
                <a:cxn ang="0">
                  <a:pos x="2" y="14"/>
                </a:cxn>
                <a:cxn ang="0">
                  <a:pos x="2" y="16"/>
                </a:cxn>
                <a:cxn ang="0">
                  <a:pos x="6" y="18"/>
                </a:cxn>
                <a:cxn ang="0">
                  <a:pos x="15" y="21"/>
                </a:cxn>
                <a:cxn ang="0">
                  <a:pos x="19" y="23"/>
                </a:cxn>
                <a:cxn ang="0">
                  <a:pos x="20" y="25"/>
                </a:cxn>
                <a:cxn ang="0">
                  <a:pos x="20" y="27"/>
                </a:cxn>
                <a:cxn ang="0">
                  <a:pos x="19" y="29"/>
                </a:cxn>
                <a:cxn ang="0">
                  <a:pos x="17" y="31"/>
                </a:cxn>
                <a:cxn ang="0">
                  <a:pos x="13" y="31"/>
                </a:cxn>
                <a:cxn ang="0">
                  <a:pos x="10" y="31"/>
                </a:cxn>
                <a:cxn ang="0">
                  <a:pos x="7" y="29"/>
                </a:cxn>
                <a:cxn ang="0">
                  <a:pos x="6" y="27"/>
                </a:cxn>
                <a:cxn ang="0">
                  <a:pos x="5" y="24"/>
                </a:cxn>
              </a:cxnLst>
              <a:rect l="0" t="0" r="r" b="b"/>
              <a:pathLst>
                <a:path w="26" h="37">
                  <a:moveTo>
                    <a:pt x="0" y="24"/>
                  </a:moveTo>
                  <a:lnTo>
                    <a:pt x="0" y="26"/>
                  </a:lnTo>
                  <a:lnTo>
                    <a:pt x="0" y="27"/>
                  </a:lnTo>
                  <a:lnTo>
                    <a:pt x="1" y="29"/>
                  </a:lnTo>
                  <a:lnTo>
                    <a:pt x="2" y="32"/>
                  </a:lnTo>
                  <a:lnTo>
                    <a:pt x="3" y="33"/>
                  </a:lnTo>
                  <a:lnTo>
                    <a:pt x="4" y="34"/>
                  </a:lnTo>
                  <a:lnTo>
                    <a:pt x="5" y="34"/>
                  </a:lnTo>
                  <a:lnTo>
                    <a:pt x="7" y="35"/>
                  </a:lnTo>
                  <a:lnTo>
                    <a:pt x="10" y="36"/>
                  </a:lnTo>
                  <a:lnTo>
                    <a:pt x="12" y="36"/>
                  </a:lnTo>
                  <a:lnTo>
                    <a:pt x="15" y="36"/>
                  </a:lnTo>
                  <a:lnTo>
                    <a:pt x="18" y="35"/>
                  </a:lnTo>
                  <a:lnTo>
                    <a:pt x="20" y="34"/>
                  </a:lnTo>
                  <a:lnTo>
                    <a:pt x="22" y="33"/>
                  </a:lnTo>
                  <a:lnTo>
                    <a:pt x="23" y="33"/>
                  </a:lnTo>
                  <a:lnTo>
                    <a:pt x="23" y="32"/>
                  </a:lnTo>
                  <a:lnTo>
                    <a:pt x="24" y="30"/>
                  </a:lnTo>
                  <a:lnTo>
                    <a:pt x="25" y="27"/>
                  </a:lnTo>
                  <a:lnTo>
                    <a:pt x="25" y="26"/>
                  </a:lnTo>
                  <a:lnTo>
                    <a:pt x="25" y="23"/>
                  </a:lnTo>
                  <a:lnTo>
                    <a:pt x="24" y="21"/>
                  </a:lnTo>
                  <a:lnTo>
                    <a:pt x="23" y="20"/>
                  </a:lnTo>
                  <a:lnTo>
                    <a:pt x="23" y="19"/>
                  </a:lnTo>
                  <a:lnTo>
                    <a:pt x="22" y="17"/>
                  </a:lnTo>
                  <a:lnTo>
                    <a:pt x="20" y="17"/>
                  </a:lnTo>
                  <a:lnTo>
                    <a:pt x="16" y="15"/>
                  </a:lnTo>
                  <a:lnTo>
                    <a:pt x="10" y="14"/>
                  </a:lnTo>
                  <a:lnTo>
                    <a:pt x="9" y="14"/>
                  </a:lnTo>
                  <a:lnTo>
                    <a:pt x="7" y="13"/>
                  </a:lnTo>
                  <a:lnTo>
                    <a:pt x="6" y="11"/>
                  </a:lnTo>
                  <a:lnTo>
                    <a:pt x="6" y="10"/>
                  </a:lnTo>
                  <a:lnTo>
                    <a:pt x="6" y="8"/>
                  </a:lnTo>
                  <a:lnTo>
                    <a:pt x="7" y="7"/>
                  </a:lnTo>
                  <a:lnTo>
                    <a:pt x="8" y="6"/>
                  </a:lnTo>
                  <a:lnTo>
                    <a:pt x="10" y="5"/>
                  </a:lnTo>
                  <a:lnTo>
                    <a:pt x="10" y="5"/>
                  </a:lnTo>
                  <a:lnTo>
                    <a:pt x="12" y="5"/>
                  </a:lnTo>
                  <a:lnTo>
                    <a:pt x="15" y="5"/>
                  </a:lnTo>
                  <a:lnTo>
                    <a:pt x="16" y="6"/>
                  </a:lnTo>
                  <a:lnTo>
                    <a:pt x="17" y="7"/>
                  </a:lnTo>
                  <a:lnTo>
                    <a:pt x="18" y="8"/>
                  </a:lnTo>
                  <a:lnTo>
                    <a:pt x="19" y="9"/>
                  </a:lnTo>
                  <a:lnTo>
                    <a:pt x="19" y="9"/>
                  </a:lnTo>
                  <a:lnTo>
                    <a:pt x="19" y="10"/>
                  </a:lnTo>
                  <a:lnTo>
                    <a:pt x="24" y="10"/>
                  </a:lnTo>
                  <a:lnTo>
                    <a:pt x="24" y="9"/>
                  </a:lnTo>
                  <a:lnTo>
                    <a:pt x="23" y="7"/>
                  </a:lnTo>
                  <a:lnTo>
                    <a:pt x="23" y="4"/>
                  </a:lnTo>
                  <a:lnTo>
                    <a:pt x="21" y="3"/>
                  </a:lnTo>
                  <a:lnTo>
                    <a:pt x="19" y="2"/>
                  </a:lnTo>
                  <a:lnTo>
                    <a:pt x="17" y="1"/>
                  </a:lnTo>
                  <a:lnTo>
                    <a:pt x="15" y="0"/>
                  </a:lnTo>
                  <a:lnTo>
                    <a:pt x="12" y="0"/>
                  </a:lnTo>
                  <a:lnTo>
                    <a:pt x="10" y="0"/>
                  </a:lnTo>
                  <a:lnTo>
                    <a:pt x="7" y="1"/>
                  </a:lnTo>
                  <a:lnTo>
                    <a:pt x="6" y="2"/>
                  </a:lnTo>
                  <a:lnTo>
                    <a:pt x="3" y="3"/>
                  </a:lnTo>
                  <a:lnTo>
                    <a:pt x="2" y="4"/>
                  </a:lnTo>
                  <a:lnTo>
                    <a:pt x="2" y="6"/>
                  </a:lnTo>
                  <a:lnTo>
                    <a:pt x="1" y="9"/>
                  </a:lnTo>
                  <a:lnTo>
                    <a:pt x="1" y="10"/>
                  </a:lnTo>
                  <a:lnTo>
                    <a:pt x="1" y="12"/>
                  </a:lnTo>
                  <a:lnTo>
                    <a:pt x="2" y="14"/>
                  </a:lnTo>
                  <a:lnTo>
                    <a:pt x="2" y="15"/>
                  </a:lnTo>
                  <a:lnTo>
                    <a:pt x="2" y="16"/>
                  </a:lnTo>
                  <a:lnTo>
                    <a:pt x="4" y="17"/>
                  </a:lnTo>
                  <a:lnTo>
                    <a:pt x="6" y="18"/>
                  </a:lnTo>
                  <a:lnTo>
                    <a:pt x="10" y="20"/>
                  </a:lnTo>
                  <a:lnTo>
                    <a:pt x="15" y="21"/>
                  </a:lnTo>
                  <a:lnTo>
                    <a:pt x="17" y="22"/>
                  </a:lnTo>
                  <a:lnTo>
                    <a:pt x="19" y="23"/>
                  </a:lnTo>
                  <a:lnTo>
                    <a:pt x="19" y="24"/>
                  </a:lnTo>
                  <a:lnTo>
                    <a:pt x="20" y="25"/>
                  </a:lnTo>
                  <a:lnTo>
                    <a:pt x="20" y="26"/>
                  </a:lnTo>
                  <a:lnTo>
                    <a:pt x="20" y="27"/>
                  </a:lnTo>
                  <a:lnTo>
                    <a:pt x="19" y="28"/>
                  </a:lnTo>
                  <a:lnTo>
                    <a:pt x="19" y="29"/>
                  </a:lnTo>
                  <a:lnTo>
                    <a:pt x="18" y="30"/>
                  </a:lnTo>
                  <a:lnTo>
                    <a:pt x="17" y="31"/>
                  </a:lnTo>
                  <a:lnTo>
                    <a:pt x="16" y="31"/>
                  </a:lnTo>
                  <a:lnTo>
                    <a:pt x="13" y="31"/>
                  </a:lnTo>
                  <a:lnTo>
                    <a:pt x="11" y="31"/>
                  </a:lnTo>
                  <a:lnTo>
                    <a:pt x="10" y="31"/>
                  </a:lnTo>
                  <a:lnTo>
                    <a:pt x="8" y="30"/>
                  </a:lnTo>
                  <a:lnTo>
                    <a:pt x="7" y="29"/>
                  </a:lnTo>
                  <a:lnTo>
                    <a:pt x="6" y="28"/>
                  </a:lnTo>
                  <a:lnTo>
                    <a:pt x="6" y="27"/>
                  </a:lnTo>
                  <a:lnTo>
                    <a:pt x="5" y="26"/>
                  </a:lnTo>
                  <a:lnTo>
                    <a:pt x="5"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2" name="Freeform 1712"/>
            <p:cNvSpPr>
              <a:spLocks/>
            </p:cNvSpPr>
            <p:nvPr/>
          </p:nvSpPr>
          <p:spPr bwMode="auto">
            <a:xfrm>
              <a:off x="3344" y="4626"/>
              <a:ext cx="31" cy="37"/>
            </a:xfrm>
            <a:custGeom>
              <a:avLst/>
              <a:gdLst/>
              <a:ahLst/>
              <a:cxnLst>
                <a:cxn ang="0">
                  <a:pos x="22" y="32"/>
                </a:cxn>
                <a:cxn ang="0">
                  <a:pos x="23" y="34"/>
                </a:cxn>
                <a:cxn ang="0">
                  <a:pos x="25" y="35"/>
                </a:cxn>
                <a:cxn ang="0">
                  <a:pos x="27" y="36"/>
                </a:cxn>
                <a:cxn ang="0">
                  <a:pos x="30" y="35"/>
                </a:cxn>
                <a:cxn ang="0">
                  <a:pos x="28" y="31"/>
                </a:cxn>
                <a:cxn ang="0">
                  <a:pos x="28" y="30"/>
                </a:cxn>
                <a:cxn ang="0">
                  <a:pos x="27" y="27"/>
                </a:cxn>
                <a:cxn ang="0">
                  <a:pos x="21" y="18"/>
                </a:cxn>
                <a:cxn ang="0">
                  <a:pos x="21" y="25"/>
                </a:cxn>
                <a:cxn ang="0">
                  <a:pos x="19" y="27"/>
                </a:cxn>
                <a:cxn ang="0">
                  <a:pos x="17" y="30"/>
                </a:cxn>
                <a:cxn ang="0">
                  <a:pos x="13" y="31"/>
                </a:cxn>
                <a:cxn ang="0">
                  <a:pos x="10" y="31"/>
                </a:cxn>
                <a:cxn ang="0">
                  <a:pos x="8" y="31"/>
                </a:cxn>
                <a:cxn ang="0">
                  <a:pos x="6" y="28"/>
                </a:cxn>
                <a:cxn ang="0">
                  <a:pos x="6" y="25"/>
                </a:cxn>
                <a:cxn ang="0">
                  <a:pos x="7" y="22"/>
                </a:cxn>
                <a:cxn ang="0">
                  <a:pos x="8" y="21"/>
                </a:cxn>
                <a:cxn ang="0">
                  <a:pos x="11" y="21"/>
                </a:cxn>
                <a:cxn ang="0">
                  <a:pos x="19" y="19"/>
                </a:cxn>
                <a:cxn ang="0">
                  <a:pos x="27" y="18"/>
                </a:cxn>
                <a:cxn ang="0">
                  <a:pos x="27" y="9"/>
                </a:cxn>
                <a:cxn ang="0">
                  <a:pos x="25" y="4"/>
                </a:cxn>
                <a:cxn ang="0">
                  <a:pos x="22" y="2"/>
                </a:cxn>
                <a:cxn ang="0">
                  <a:pos x="17" y="0"/>
                </a:cxn>
                <a:cxn ang="0">
                  <a:pos x="11" y="0"/>
                </a:cxn>
                <a:cxn ang="0">
                  <a:pos x="7" y="2"/>
                </a:cxn>
                <a:cxn ang="0">
                  <a:pos x="3" y="5"/>
                </a:cxn>
                <a:cxn ang="0">
                  <a:pos x="2" y="9"/>
                </a:cxn>
                <a:cxn ang="0">
                  <a:pos x="7" y="11"/>
                </a:cxn>
                <a:cxn ang="0">
                  <a:pos x="8" y="8"/>
                </a:cxn>
                <a:cxn ang="0">
                  <a:pos x="9" y="6"/>
                </a:cxn>
                <a:cxn ang="0">
                  <a:pos x="13" y="5"/>
                </a:cxn>
                <a:cxn ang="0">
                  <a:pos x="16" y="5"/>
                </a:cxn>
                <a:cxn ang="0">
                  <a:pos x="18" y="6"/>
                </a:cxn>
                <a:cxn ang="0">
                  <a:pos x="20" y="7"/>
                </a:cxn>
                <a:cxn ang="0">
                  <a:pos x="21" y="10"/>
                </a:cxn>
                <a:cxn ang="0">
                  <a:pos x="21" y="13"/>
                </a:cxn>
                <a:cxn ang="0">
                  <a:pos x="20" y="14"/>
                </a:cxn>
                <a:cxn ang="0">
                  <a:pos x="17" y="15"/>
                </a:cxn>
                <a:cxn ang="0">
                  <a:pos x="8" y="16"/>
                </a:cxn>
                <a:cxn ang="0">
                  <a:pos x="4" y="17"/>
                </a:cxn>
                <a:cxn ang="0">
                  <a:pos x="2" y="21"/>
                </a:cxn>
                <a:cxn ang="0">
                  <a:pos x="0" y="24"/>
                </a:cxn>
                <a:cxn ang="0">
                  <a:pos x="0" y="28"/>
                </a:cxn>
                <a:cxn ang="0">
                  <a:pos x="2" y="33"/>
                </a:cxn>
                <a:cxn ang="0">
                  <a:pos x="4" y="34"/>
                </a:cxn>
                <a:cxn ang="0">
                  <a:pos x="8" y="36"/>
                </a:cxn>
                <a:cxn ang="0">
                  <a:pos x="12" y="36"/>
                </a:cxn>
                <a:cxn ang="0">
                  <a:pos x="17" y="34"/>
                </a:cxn>
                <a:cxn ang="0">
                  <a:pos x="19" y="33"/>
                </a:cxn>
              </a:cxnLst>
              <a:rect l="0" t="0" r="r" b="b"/>
              <a:pathLst>
                <a:path w="31" h="37">
                  <a:moveTo>
                    <a:pt x="22" y="31"/>
                  </a:moveTo>
                  <a:lnTo>
                    <a:pt x="22" y="32"/>
                  </a:lnTo>
                  <a:lnTo>
                    <a:pt x="22" y="33"/>
                  </a:lnTo>
                  <a:lnTo>
                    <a:pt x="23" y="34"/>
                  </a:lnTo>
                  <a:lnTo>
                    <a:pt x="24" y="35"/>
                  </a:lnTo>
                  <a:lnTo>
                    <a:pt x="25" y="35"/>
                  </a:lnTo>
                  <a:lnTo>
                    <a:pt x="26" y="36"/>
                  </a:lnTo>
                  <a:lnTo>
                    <a:pt x="27" y="36"/>
                  </a:lnTo>
                  <a:lnTo>
                    <a:pt x="28" y="36"/>
                  </a:lnTo>
                  <a:lnTo>
                    <a:pt x="30" y="35"/>
                  </a:lnTo>
                  <a:lnTo>
                    <a:pt x="30" y="31"/>
                  </a:lnTo>
                  <a:lnTo>
                    <a:pt x="28" y="31"/>
                  </a:lnTo>
                  <a:lnTo>
                    <a:pt x="28" y="31"/>
                  </a:lnTo>
                  <a:lnTo>
                    <a:pt x="28" y="30"/>
                  </a:lnTo>
                  <a:lnTo>
                    <a:pt x="27" y="29"/>
                  </a:lnTo>
                  <a:lnTo>
                    <a:pt x="27" y="27"/>
                  </a:lnTo>
                  <a:lnTo>
                    <a:pt x="27" y="18"/>
                  </a:lnTo>
                  <a:lnTo>
                    <a:pt x="21" y="18"/>
                  </a:lnTo>
                  <a:lnTo>
                    <a:pt x="21" y="23"/>
                  </a:lnTo>
                  <a:lnTo>
                    <a:pt x="21" y="25"/>
                  </a:lnTo>
                  <a:lnTo>
                    <a:pt x="20" y="27"/>
                  </a:lnTo>
                  <a:lnTo>
                    <a:pt x="19" y="27"/>
                  </a:lnTo>
                  <a:lnTo>
                    <a:pt x="18" y="29"/>
                  </a:lnTo>
                  <a:lnTo>
                    <a:pt x="17" y="30"/>
                  </a:lnTo>
                  <a:lnTo>
                    <a:pt x="15" y="31"/>
                  </a:lnTo>
                  <a:lnTo>
                    <a:pt x="13" y="31"/>
                  </a:lnTo>
                  <a:lnTo>
                    <a:pt x="11" y="31"/>
                  </a:lnTo>
                  <a:lnTo>
                    <a:pt x="10" y="31"/>
                  </a:lnTo>
                  <a:lnTo>
                    <a:pt x="9" y="31"/>
                  </a:lnTo>
                  <a:lnTo>
                    <a:pt x="8" y="31"/>
                  </a:lnTo>
                  <a:lnTo>
                    <a:pt x="7" y="30"/>
                  </a:lnTo>
                  <a:lnTo>
                    <a:pt x="6" y="28"/>
                  </a:lnTo>
                  <a:lnTo>
                    <a:pt x="6" y="26"/>
                  </a:lnTo>
                  <a:lnTo>
                    <a:pt x="6" y="25"/>
                  </a:lnTo>
                  <a:lnTo>
                    <a:pt x="6" y="24"/>
                  </a:lnTo>
                  <a:lnTo>
                    <a:pt x="7" y="22"/>
                  </a:lnTo>
                  <a:lnTo>
                    <a:pt x="8" y="21"/>
                  </a:lnTo>
                  <a:lnTo>
                    <a:pt x="8" y="21"/>
                  </a:lnTo>
                  <a:lnTo>
                    <a:pt x="10" y="21"/>
                  </a:lnTo>
                  <a:lnTo>
                    <a:pt x="11" y="21"/>
                  </a:lnTo>
                  <a:lnTo>
                    <a:pt x="17" y="20"/>
                  </a:lnTo>
                  <a:lnTo>
                    <a:pt x="19" y="19"/>
                  </a:lnTo>
                  <a:lnTo>
                    <a:pt x="21" y="18"/>
                  </a:lnTo>
                  <a:lnTo>
                    <a:pt x="27" y="18"/>
                  </a:lnTo>
                  <a:lnTo>
                    <a:pt x="27" y="10"/>
                  </a:lnTo>
                  <a:lnTo>
                    <a:pt x="27" y="9"/>
                  </a:lnTo>
                  <a:lnTo>
                    <a:pt x="26" y="6"/>
                  </a:lnTo>
                  <a:lnTo>
                    <a:pt x="25" y="4"/>
                  </a:lnTo>
                  <a:lnTo>
                    <a:pt x="24" y="3"/>
                  </a:lnTo>
                  <a:lnTo>
                    <a:pt x="22" y="2"/>
                  </a:lnTo>
                  <a:lnTo>
                    <a:pt x="20" y="1"/>
                  </a:lnTo>
                  <a:lnTo>
                    <a:pt x="17" y="0"/>
                  </a:lnTo>
                  <a:lnTo>
                    <a:pt x="14" y="0"/>
                  </a:lnTo>
                  <a:lnTo>
                    <a:pt x="11" y="0"/>
                  </a:lnTo>
                  <a:lnTo>
                    <a:pt x="9" y="1"/>
                  </a:lnTo>
                  <a:lnTo>
                    <a:pt x="7" y="2"/>
                  </a:lnTo>
                  <a:lnTo>
                    <a:pt x="5" y="3"/>
                  </a:lnTo>
                  <a:lnTo>
                    <a:pt x="3" y="5"/>
                  </a:lnTo>
                  <a:lnTo>
                    <a:pt x="3" y="7"/>
                  </a:lnTo>
                  <a:lnTo>
                    <a:pt x="2" y="9"/>
                  </a:lnTo>
                  <a:lnTo>
                    <a:pt x="2" y="11"/>
                  </a:lnTo>
                  <a:lnTo>
                    <a:pt x="7" y="11"/>
                  </a:lnTo>
                  <a:lnTo>
                    <a:pt x="7" y="9"/>
                  </a:lnTo>
                  <a:lnTo>
                    <a:pt x="8" y="8"/>
                  </a:lnTo>
                  <a:lnTo>
                    <a:pt x="8" y="7"/>
                  </a:lnTo>
                  <a:lnTo>
                    <a:pt x="9" y="6"/>
                  </a:lnTo>
                  <a:lnTo>
                    <a:pt x="11" y="5"/>
                  </a:lnTo>
                  <a:lnTo>
                    <a:pt x="13" y="5"/>
                  </a:lnTo>
                  <a:lnTo>
                    <a:pt x="14" y="5"/>
                  </a:lnTo>
                  <a:lnTo>
                    <a:pt x="16" y="5"/>
                  </a:lnTo>
                  <a:lnTo>
                    <a:pt x="17" y="5"/>
                  </a:lnTo>
                  <a:lnTo>
                    <a:pt x="18" y="6"/>
                  </a:lnTo>
                  <a:lnTo>
                    <a:pt x="19" y="7"/>
                  </a:lnTo>
                  <a:lnTo>
                    <a:pt x="20" y="7"/>
                  </a:lnTo>
                  <a:lnTo>
                    <a:pt x="21" y="9"/>
                  </a:lnTo>
                  <a:lnTo>
                    <a:pt x="21" y="10"/>
                  </a:lnTo>
                  <a:lnTo>
                    <a:pt x="21" y="12"/>
                  </a:lnTo>
                  <a:lnTo>
                    <a:pt x="21" y="13"/>
                  </a:lnTo>
                  <a:lnTo>
                    <a:pt x="21" y="14"/>
                  </a:lnTo>
                  <a:lnTo>
                    <a:pt x="20" y="14"/>
                  </a:lnTo>
                  <a:lnTo>
                    <a:pt x="18" y="15"/>
                  </a:lnTo>
                  <a:lnTo>
                    <a:pt x="17" y="15"/>
                  </a:lnTo>
                  <a:lnTo>
                    <a:pt x="11" y="15"/>
                  </a:lnTo>
                  <a:lnTo>
                    <a:pt x="8" y="16"/>
                  </a:lnTo>
                  <a:lnTo>
                    <a:pt x="6" y="17"/>
                  </a:lnTo>
                  <a:lnTo>
                    <a:pt x="4" y="17"/>
                  </a:lnTo>
                  <a:lnTo>
                    <a:pt x="3" y="19"/>
                  </a:lnTo>
                  <a:lnTo>
                    <a:pt x="2" y="21"/>
                  </a:lnTo>
                  <a:lnTo>
                    <a:pt x="1" y="22"/>
                  </a:lnTo>
                  <a:lnTo>
                    <a:pt x="0" y="24"/>
                  </a:lnTo>
                  <a:lnTo>
                    <a:pt x="0" y="26"/>
                  </a:lnTo>
                  <a:lnTo>
                    <a:pt x="0" y="28"/>
                  </a:lnTo>
                  <a:lnTo>
                    <a:pt x="1" y="30"/>
                  </a:lnTo>
                  <a:lnTo>
                    <a:pt x="2" y="33"/>
                  </a:lnTo>
                  <a:lnTo>
                    <a:pt x="3" y="33"/>
                  </a:lnTo>
                  <a:lnTo>
                    <a:pt x="4" y="34"/>
                  </a:lnTo>
                  <a:lnTo>
                    <a:pt x="6" y="35"/>
                  </a:lnTo>
                  <a:lnTo>
                    <a:pt x="8" y="36"/>
                  </a:lnTo>
                  <a:lnTo>
                    <a:pt x="10" y="36"/>
                  </a:lnTo>
                  <a:lnTo>
                    <a:pt x="12" y="36"/>
                  </a:lnTo>
                  <a:lnTo>
                    <a:pt x="13" y="36"/>
                  </a:lnTo>
                  <a:lnTo>
                    <a:pt x="17" y="34"/>
                  </a:lnTo>
                  <a:lnTo>
                    <a:pt x="18" y="34"/>
                  </a:lnTo>
                  <a:lnTo>
                    <a:pt x="19" y="33"/>
                  </a:lnTo>
                  <a:lnTo>
                    <a:pt x="22"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3" name="Freeform 1713"/>
            <p:cNvSpPr>
              <a:spLocks/>
            </p:cNvSpPr>
            <p:nvPr/>
          </p:nvSpPr>
          <p:spPr bwMode="auto">
            <a:xfrm>
              <a:off x="3389" y="4626"/>
              <a:ext cx="26" cy="36"/>
            </a:xfrm>
            <a:custGeom>
              <a:avLst/>
              <a:gdLst/>
              <a:ahLst/>
              <a:cxnLst>
                <a:cxn ang="0">
                  <a:pos x="20" y="35"/>
                </a:cxn>
                <a:cxn ang="0">
                  <a:pos x="25" y="35"/>
                </a:cxn>
                <a:cxn ang="0">
                  <a:pos x="25" y="15"/>
                </a:cxn>
                <a:cxn ang="0">
                  <a:pos x="25" y="14"/>
                </a:cxn>
                <a:cxn ang="0">
                  <a:pos x="25" y="9"/>
                </a:cxn>
                <a:cxn ang="0">
                  <a:pos x="25" y="7"/>
                </a:cxn>
                <a:cxn ang="0">
                  <a:pos x="24" y="5"/>
                </a:cxn>
                <a:cxn ang="0">
                  <a:pos x="23" y="3"/>
                </a:cxn>
                <a:cxn ang="0">
                  <a:pos x="20" y="2"/>
                </a:cxn>
                <a:cxn ang="0">
                  <a:pos x="19" y="1"/>
                </a:cxn>
                <a:cxn ang="0">
                  <a:pos x="18" y="1"/>
                </a:cxn>
                <a:cxn ang="0">
                  <a:pos x="15" y="0"/>
                </a:cxn>
                <a:cxn ang="0">
                  <a:pos x="11" y="1"/>
                </a:cxn>
                <a:cxn ang="0">
                  <a:pos x="9" y="2"/>
                </a:cxn>
                <a:cxn ang="0">
                  <a:pos x="6" y="3"/>
                </a:cxn>
                <a:cxn ang="0">
                  <a:pos x="5" y="6"/>
                </a:cxn>
                <a:cxn ang="0">
                  <a:pos x="5" y="2"/>
                </a:cxn>
                <a:cxn ang="0">
                  <a:pos x="0" y="2"/>
                </a:cxn>
                <a:cxn ang="0">
                  <a:pos x="0" y="35"/>
                </a:cxn>
                <a:cxn ang="0">
                  <a:pos x="5" y="35"/>
                </a:cxn>
                <a:cxn ang="0">
                  <a:pos x="5" y="16"/>
                </a:cxn>
                <a:cxn ang="0">
                  <a:pos x="5" y="14"/>
                </a:cxn>
                <a:cxn ang="0">
                  <a:pos x="6" y="11"/>
                </a:cxn>
                <a:cxn ang="0">
                  <a:pos x="6" y="9"/>
                </a:cxn>
                <a:cxn ang="0">
                  <a:pos x="7" y="9"/>
                </a:cxn>
                <a:cxn ang="0">
                  <a:pos x="9" y="7"/>
                </a:cxn>
                <a:cxn ang="0">
                  <a:pos x="10" y="6"/>
                </a:cxn>
                <a:cxn ang="0">
                  <a:pos x="12" y="5"/>
                </a:cxn>
                <a:cxn ang="0">
                  <a:pos x="15" y="5"/>
                </a:cxn>
                <a:cxn ang="0">
                  <a:pos x="15" y="5"/>
                </a:cxn>
                <a:cxn ang="0">
                  <a:pos x="17" y="6"/>
                </a:cxn>
                <a:cxn ang="0">
                  <a:pos x="18" y="7"/>
                </a:cxn>
                <a:cxn ang="0">
                  <a:pos x="19" y="8"/>
                </a:cxn>
                <a:cxn ang="0">
                  <a:pos x="19" y="9"/>
                </a:cxn>
                <a:cxn ang="0">
                  <a:pos x="20" y="10"/>
                </a:cxn>
                <a:cxn ang="0">
                  <a:pos x="20" y="15"/>
                </a:cxn>
                <a:cxn ang="0">
                  <a:pos x="20" y="35"/>
                </a:cxn>
              </a:cxnLst>
              <a:rect l="0" t="0" r="r" b="b"/>
              <a:pathLst>
                <a:path w="26" h="36">
                  <a:moveTo>
                    <a:pt x="20" y="35"/>
                  </a:moveTo>
                  <a:lnTo>
                    <a:pt x="25" y="35"/>
                  </a:lnTo>
                  <a:lnTo>
                    <a:pt x="25" y="15"/>
                  </a:lnTo>
                  <a:lnTo>
                    <a:pt x="25" y="14"/>
                  </a:lnTo>
                  <a:lnTo>
                    <a:pt x="25" y="9"/>
                  </a:lnTo>
                  <a:lnTo>
                    <a:pt x="25" y="7"/>
                  </a:lnTo>
                  <a:lnTo>
                    <a:pt x="24" y="5"/>
                  </a:lnTo>
                  <a:lnTo>
                    <a:pt x="23" y="3"/>
                  </a:lnTo>
                  <a:lnTo>
                    <a:pt x="20" y="2"/>
                  </a:lnTo>
                  <a:lnTo>
                    <a:pt x="19" y="1"/>
                  </a:lnTo>
                  <a:lnTo>
                    <a:pt x="18" y="1"/>
                  </a:lnTo>
                  <a:lnTo>
                    <a:pt x="15" y="0"/>
                  </a:lnTo>
                  <a:lnTo>
                    <a:pt x="11" y="1"/>
                  </a:lnTo>
                  <a:lnTo>
                    <a:pt x="9" y="2"/>
                  </a:lnTo>
                  <a:lnTo>
                    <a:pt x="6" y="3"/>
                  </a:lnTo>
                  <a:lnTo>
                    <a:pt x="5" y="6"/>
                  </a:lnTo>
                  <a:lnTo>
                    <a:pt x="5" y="2"/>
                  </a:lnTo>
                  <a:lnTo>
                    <a:pt x="0" y="2"/>
                  </a:lnTo>
                  <a:lnTo>
                    <a:pt x="0" y="35"/>
                  </a:lnTo>
                  <a:lnTo>
                    <a:pt x="5" y="35"/>
                  </a:lnTo>
                  <a:lnTo>
                    <a:pt x="5" y="16"/>
                  </a:lnTo>
                  <a:lnTo>
                    <a:pt x="5" y="14"/>
                  </a:lnTo>
                  <a:lnTo>
                    <a:pt x="6" y="11"/>
                  </a:lnTo>
                  <a:lnTo>
                    <a:pt x="6" y="9"/>
                  </a:lnTo>
                  <a:lnTo>
                    <a:pt x="7" y="9"/>
                  </a:lnTo>
                  <a:lnTo>
                    <a:pt x="9" y="7"/>
                  </a:lnTo>
                  <a:lnTo>
                    <a:pt x="10" y="6"/>
                  </a:lnTo>
                  <a:lnTo>
                    <a:pt x="12" y="5"/>
                  </a:lnTo>
                  <a:lnTo>
                    <a:pt x="15" y="5"/>
                  </a:lnTo>
                  <a:lnTo>
                    <a:pt x="15" y="5"/>
                  </a:lnTo>
                  <a:lnTo>
                    <a:pt x="17" y="6"/>
                  </a:lnTo>
                  <a:lnTo>
                    <a:pt x="18" y="7"/>
                  </a:lnTo>
                  <a:lnTo>
                    <a:pt x="19" y="8"/>
                  </a:lnTo>
                  <a:lnTo>
                    <a:pt x="19" y="9"/>
                  </a:lnTo>
                  <a:lnTo>
                    <a:pt x="20" y="10"/>
                  </a:lnTo>
                  <a:lnTo>
                    <a:pt x="20" y="15"/>
                  </a:lnTo>
                  <a:lnTo>
                    <a:pt x="2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4" name="Freeform 1714"/>
            <p:cNvSpPr>
              <a:spLocks/>
            </p:cNvSpPr>
            <p:nvPr/>
          </p:nvSpPr>
          <p:spPr bwMode="auto">
            <a:xfrm>
              <a:off x="3433" y="4628"/>
              <a:ext cx="2" cy="34"/>
            </a:xfrm>
            <a:custGeom>
              <a:avLst/>
              <a:gdLst/>
              <a:ahLst/>
              <a:cxnLst>
                <a:cxn ang="0">
                  <a:pos x="0" y="33"/>
                </a:cxn>
                <a:cxn ang="0">
                  <a:pos x="1" y="33"/>
                </a:cxn>
                <a:cxn ang="0">
                  <a:pos x="1" y="0"/>
                </a:cxn>
                <a:cxn ang="0">
                  <a:pos x="0" y="0"/>
                </a:cxn>
                <a:cxn ang="0">
                  <a:pos x="0" y="33"/>
                </a:cxn>
              </a:cxnLst>
              <a:rect l="0" t="0" r="r" b="b"/>
              <a:pathLst>
                <a:path w="2" h="34">
                  <a:moveTo>
                    <a:pt x="0" y="33"/>
                  </a:moveTo>
                  <a:lnTo>
                    <a:pt x="1" y="33"/>
                  </a:lnTo>
                  <a:lnTo>
                    <a:pt x="1"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5" name="Freeform 1715"/>
            <p:cNvSpPr>
              <a:spLocks/>
            </p:cNvSpPr>
            <p:nvPr/>
          </p:nvSpPr>
          <p:spPr bwMode="auto">
            <a:xfrm>
              <a:off x="3433" y="4613"/>
              <a:ext cx="2" cy="2"/>
            </a:xfrm>
            <a:custGeom>
              <a:avLst/>
              <a:gdLst/>
              <a:ahLst/>
              <a:cxnLst>
                <a:cxn ang="0">
                  <a:pos x="0" y="1"/>
                </a:cxn>
                <a:cxn ang="0">
                  <a:pos x="1" y="1"/>
                </a:cxn>
                <a:cxn ang="0">
                  <a:pos x="1" y="0"/>
                </a:cxn>
                <a:cxn ang="0">
                  <a:pos x="0" y="0"/>
                </a:cxn>
                <a:cxn ang="0">
                  <a:pos x="0" y="1"/>
                </a:cxn>
              </a:cxnLst>
              <a:rect l="0" t="0" r="r" b="b"/>
              <a:pathLst>
                <a:path w="2" h="2">
                  <a:moveTo>
                    <a:pt x="0" y="1"/>
                  </a:moveTo>
                  <a:lnTo>
                    <a:pt x="1" y="1"/>
                  </a:lnTo>
                  <a:lnTo>
                    <a:pt x="1" y="0"/>
                  </a:lnTo>
                  <a:lnTo>
                    <a:pt x="0" y="0"/>
                  </a:lnTo>
                  <a:lnTo>
                    <a:pt x="0" y="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6" name="Freeform 1716"/>
            <p:cNvSpPr>
              <a:spLocks/>
            </p:cNvSpPr>
            <p:nvPr/>
          </p:nvSpPr>
          <p:spPr bwMode="auto">
            <a:xfrm>
              <a:off x="3447" y="4616"/>
              <a:ext cx="14" cy="47"/>
            </a:xfrm>
            <a:custGeom>
              <a:avLst/>
              <a:gdLst/>
              <a:ahLst/>
              <a:cxnLst>
                <a:cxn ang="0">
                  <a:pos x="8" y="36"/>
                </a:cxn>
                <a:cxn ang="0">
                  <a:pos x="8" y="15"/>
                </a:cxn>
                <a:cxn ang="0">
                  <a:pos x="13" y="15"/>
                </a:cxn>
                <a:cxn ang="0">
                  <a:pos x="13" y="11"/>
                </a:cxn>
                <a:cxn ang="0">
                  <a:pos x="8" y="11"/>
                </a:cxn>
                <a:cxn ang="0">
                  <a:pos x="8" y="0"/>
                </a:cxn>
                <a:cxn ang="0">
                  <a:pos x="4" y="0"/>
                </a:cxn>
                <a:cxn ang="0">
                  <a:pos x="4" y="11"/>
                </a:cxn>
                <a:cxn ang="0">
                  <a:pos x="0" y="11"/>
                </a:cxn>
                <a:cxn ang="0">
                  <a:pos x="0" y="15"/>
                </a:cxn>
                <a:cxn ang="0">
                  <a:pos x="4" y="15"/>
                </a:cxn>
                <a:cxn ang="0">
                  <a:pos x="4" y="39"/>
                </a:cxn>
                <a:cxn ang="0">
                  <a:pos x="4" y="41"/>
                </a:cxn>
                <a:cxn ang="0">
                  <a:pos x="4" y="42"/>
                </a:cxn>
                <a:cxn ang="0">
                  <a:pos x="5" y="42"/>
                </a:cxn>
                <a:cxn ang="0">
                  <a:pos x="5" y="44"/>
                </a:cxn>
                <a:cxn ang="0">
                  <a:pos x="7" y="45"/>
                </a:cxn>
                <a:cxn ang="0">
                  <a:pos x="8" y="45"/>
                </a:cxn>
                <a:cxn ang="0">
                  <a:pos x="10" y="46"/>
                </a:cxn>
                <a:cxn ang="0">
                  <a:pos x="13" y="45"/>
                </a:cxn>
                <a:cxn ang="0">
                  <a:pos x="13" y="41"/>
                </a:cxn>
                <a:cxn ang="0">
                  <a:pos x="11" y="41"/>
                </a:cxn>
                <a:cxn ang="0">
                  <a:pos x="10" y="41"/>
                </a:cxn>
                <a:cxn ang="0">
                  <a:pos x="9" y="40"/>
                </a:cxn>
                <a:cxn ang="0">
                  <a:pos x="8" y="38"/>
                </a:cxn>
                <a:cxn ang="0">
                  <a:pos x="8" y="36"/>
                </a:cxn>
              </a:cxnLst>
              <a:rect l="0" t="0" r="r" b="b"/>
              <a:pathLst>
                <a:path w="14" h="47">
                  <a:moveTo>
                    <a:pt x="8" y="36"/>
                  </a:moveTo>
                  <a:lnTo>
                    <a:pt x="8" y="15"/>
                  </a:lnTo>
                  <a:lnTo>
                    <a:pt x="13" y="15"/>
                  </a:lnTo>
                  <a:lnTo>
                    <a:pt x="13" y="11"/>
                  </a:lnTo>
                  <a:lnTo>
                    <a:pt x="8" y="11"/>
                  </a:lnTo>
                  <a:lnTo>
                    <a:pt x="8" y="0"/>
                  </a:lnTo>
                  <a:lnTo>
                    <a:pt x="4" y="0"/>
                  </a:lnTo>
                  <a:lnTo>
                    <a:pt x="4" y="11"/>
                  </a:lnTo>
                  <a:lnTo>
                    <a:pt x="0" y="11"/>
                  </a:lnTo>
                  <a:lnTo>
                    <a:pt x="0" y="15"/>
                  </a:lnTo>
                  <a:lnTo>
                    <a:pt x="4" y="15"/>
                  </a:lnTo>
                  <a:lnTo>
                    <a:pt x="4" y="39"/>
                  </a:lnTo>
                  <a:lnTo>
                    <a:pt x="4" y="41"/>
                  </a:lnTo>
                  <a:lnTo>
                    <a:pt x="4" y="42"/>
                  </a:lnTo>
                  <a:lnTo>
                    <a:pt x="5" y="42"/>
                  </a:lnTo>
                  <a:lnTo>
                    <a:pt x="5" y="44"/>
                  </a:lnTo>
                  <a:lnTo>
                    <a:pt x="7" y="45"/>
                  </a:lnTo>
                  <a:lnTo>
                    <a:pt x="8" y="45"/>
                  </a:lnTo>
                  <a:lnTo>
                    <a:pt x="10" y="46"/>
                  </a:lnTo>
                  <a:lnTo>
                    <a:pt x="13" y="45"/>
                  </a:lnTo>
                  <a:lnTo>
                    <a:pt x="13" y="41"/>
                  </a:lnTo>
                  <a:lnTo>
                    <a:pt x="11" y="41"/>
                  </a:lnTo>
                  <a:lnTo>
                    <a:pt x="10" y="41"/>
                  </a:lnTo>
                  <a:lnTo>
                    <a:pt x="9" y="40"/>
                  </a:lnTo>
                  <a:lnTo>
                    <a:pt x="8" y="38"/>
                  </a:lnTo>
                  <a:lnTo>
                    <a:pt x="8" y="3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7" name="Freeform 1717"/>
            <p:cNvSpPr>
              <a:spLocks/>
            </p:cNvSpPr>
            <p:nvPr/>
          </p:nvSpPr>
          <p:spPr bwMode="auto">
            <a:xfrm>
              <a:off x="3473" y="4626"/>
              <a:ext cx="30" cy="37"/>
            </a:xfrm>
            <a:custGeom>
              <a:avLst/>
              <a:gdLst/>
              <a:ahLst/>
              <a:cxnLst>
                <a:cxn ang="0">
                  <a:pos x="22" y="32"/>
                </a:cxn>
                <a:cxn ang="0">
                  <a:pos x="22" y="34"/>
                </a:cxn>
                <a:cxn ang="0">
                  <a:pos x="24" y="35"/>
                </a:cxn>
                <a:cxn ang="0">
                  <a:pos x="27" y="36"/>
                </a:cxn>
                <a:cxn ang="0">
                  <a:pos x="29" y="35"/>
                </a:cxn>
                <a:cxn ang="0">
                  <a:pos x="28" y="31"/>
                </a:cxn>
                <a:cxn ang="0">
                  <a:pos x="27" y="30"/>
                </a:cxn>
                <a:cxn ang="0">
                  <a:pos x="26" y="27"/>
                </a:cxn>
                <a:cxn ang="0">
                  <a:pos x="21" y="18"/>
                </a:cxn>
                <a:cxn ang="0">
                  <a:pos x="20" y="25"/>
                </a:cxn>
                <a:cxn ang="0">
                  <a:pos x="19" y="27"/>
                </a:cxn>
                <a:cxn ang="0">
                  <a:pos x="17" y="30"/>
                </a:cxn>
                <a:cxn ang="0">
                  <a:pos x="12" y="31"/>
                </a:cxn>
                <a:cxn ang="0">
                  <a:pos x="9" y="31"/>
                </a:cxn>
                <a:cxn ang="0">
                  <a:pos x="7" y="31"/>
                </a:cxn>
                <a:cxn ang="0">
                  <a:pos x="5" y="28"/>
                </a:cxn>
                <a:cxn ang="0">
                  <a:pos x="5" y="25"/>
                </a:cxn>
                <a:cxn ang="0">
                  <a:pos x="7" y="22"/>
                </a:cxn>
                <a:cxn ang="0">
                  <a:pos x="8" y="21"/>
                </a:cxn>
                <a:cxn ang="0">
                  <a:pos x="11" y="21"/>
                </a:cxn>
                <a:cxn ang="0">
                  <a:pos x="18" y="19"/>
                </a:cxn>
                <a:cxn ang="0">
                  <a:pos x="26" y="18"/>
                </a:cxn>
                <a:cxn ang="0">
                  <a:pos x="26" y="9"/>
                </a:cxn>
                <a:cxn ang="0">
                  <a:pos x="25" y="4"/>
                </a:cxn>
                <a:cxn ang="0">
                  <a:pos x="22" y="2"/>
                </a:cxn>
                <a:cxn ang="0">
                  <a:pos x="17" y="0"/>
                </a:cxn>
                <a:cxn ang="0">
                  <a:pos x="11" y="0"/>
                </a:cxn>
                <a:cxn ang="0">
                  <a:pos x="7" y="2"/>
                </a:cxn>
                <a:cxn ang="0">
                  <a:pos x="3" y="5"/>
                </a:cxn>
                <a:cxn ang="0">
                  <a:pos x="1" y="9"/>
                </a:cxn>
                <a:cxn ang="0">
                  <a:pos x="6" y="11"/>
                </a:cxn>
                <a:cxn ang="0">
                  <a:pos x="7" y="8"/>
                </a:cxn>
                <a:cxn ang="0">
                  <a:pos x="9" y="6"/>
                </a:cxn>
                <a:cxn ang="0">
                  <a:pos x="12" y="5"/>
                </a:cxn>
                <a:cxn ang="0">
                  <a:pos x="15" y="5"/>
                </a:cxn>
                <a:cxn ang="0">
                  <a:pos x="17" y="6"/>
                </a:cxn>
                <a:cxn ang="0">
                  <a:pos x="20" y="7"/>
                </a:cxn>
                <a:cxn ang="0">
                  <a:pos x="21" y="9"/>
                </a:cxn>
                <a:cxn ang="0">
                  <a:pos x="21" y="12"/>
                </a:cxn>
                <a:cxn ang="0">
                  <a:pos x="20" y="14"/>
                </a:cxn>
                <a:cxn ang="0">
                  <a:pos x="17" y="15"/>
                </a:cxn>
                <a:cxn ang="0">
                  <a:pos x="11" y="15"/>
                </a:cxn>
                <a:cxn ang="0">
                  <a:pos x="6" y="17"/>
                </a:cxn>
                <a:cxn ang="0">
                  <a:pos x="2" y="19"/>
                </a:cxn>
                <a:cxn ang="0">
                  <a:pos x="0" y="22"/>
                </a:cxn>
                <a:cxn ang="0">
                  <a:pos x="0" y="26"/>
                </a:cxn>
                <a:cxn ang="0">
                  <a:pos x="0" y="30"/>
                </a:cxn>
                <a:cxn ang="0">
                  <a:pos x="2" y="33"/>
                </a:cxn>
                <a:cxn ang="0">
                  <a:pos x="5" y="35"/>
                </a:cxn>
                <a:cxn ang="0">
                  <a:pos x="10" y="36"/>
                </a:cxn>
                <a:cxn ang="0">
                  <a:pos x="13" y="36"/>
                </a:cxn>
                <a:cxn ang="0">
                  <a:pos x="17" y="34"/>
                </a:cxn>
                <a:cxn ang="0">
                  <a:pos x="22" y="31"/>
                </a:cxn>
              </a:cxnLst>
              <a:rect l="0" t="0" r="r" b="b"/>
              <a:pathLst>
                <a:path w="30" h="37">
                  <a:moveTo>
                    <a:pt x="22" y="31"/>
                  </a:moveTo>
                  <a:lnTo>
                    <a:pt x="22" y="32"/>
                  </a:lnTo>
                  <a:lnTo>
                    <a:pt x="22" y="33"/>
                  </a:lnTo>
                  <a:lnTo>
                    <a:pt x="22" y="34"/>
                  </a:lnTo>
                  <a:lnTo>
                    <a:pt x="23" y="35"/>
                  </a:lnTo>
                  <a:lnTo>
                    <a:pt x="24" y="35"/>
                  </a:lnTo>
                  <a:lnTo>
                    <a:pt x="25" y="36"/>
                  </a:lnTo>
                  <a:lnTo>
                    <a:pt x="27" y="36"/>
                  </a:lnTo>
                  <a:lnTo>
                    <a:pt x="28" y="36"/>
                  </a:lnTo>
                  <a:lnTo>
                    <a:pt x="29" y="35"/>
                  </a:lnTo>
                  <a:lnTo>
                    <a:pt x="29" y="31"/>
                  </a:lnTo>
                  <a:lnTo>
                    <a:pt x="28" y="31"/>
                  </a:lnTo>
                  <a:lnTo>
                    <a:pt x="27" y="31"/>
                  </a:lnTo>
                  <a:lnTo>
                    <a:pt x="27" y="30"/>
                  </a:lnTo>
                  <a:lnTo>
                    <a:pt x="26" y="29"/>
                  </a:lnTo>
                  <a:lnTo>
                    <a:pt x="26" y="27"/>
                  </a:lnTo>
                  <a:lnTo>
                    <a:pt x="26" y="18"/>
                  </a:lnTo>
                  <a:lnTo>
                    <a:pt x="21" y="18"/>
                  </a:lnTo>
                  <a:lnTo>
                    <a:pt x="21" y="23"/>
                  </a:lnTo>
                  <a:lnTo>
                    <a:pt x="20" y="25"/>
                  </a:lnTo>
                  <a:lnTo>
                    <a:pt x="20" y="27"/>
                  </a:lnTo>
                  <a:lnTo>
                    <a:pt x="19" y="27"/>
                  </a:lnTo>
                  <a:lnTo>
                    <a:pt x="17" y="29"/>
                  </a:lnTo>
                  <a:lnTo>
                    <a:pt x="17" y="30"/>
                  </a:lnTo>
                  <a:lnTo>
                    <a:pt x="15" y="31"/>
                  </a:lnTo>
                  <a:lnTo>
                    <a:pt x="12" y="31"/>
                  </a:lnTo>
                  <a:lnTo>
                    <a:pt x="11" y="31"/>
                  </a:lnTo>
                  <a:lnTo>
                    <a:pt x="9" y="31"/>
                  </a:lnTo>
                  <a:lnTo>
                    <a:pt x="8" y="31"/>
                  </a:lnTo>
                  <a:lnTo>
                    <a:pt x="7" y="31"/>
                  </a:lnTo>
                  <a:lnTo>
                    <a:pt x="7" y="30"/>
                  </a:lnTo>
                  <a:lnTo>
                    <a:pt x="5" y="28"/>
                  </a:lnTo>
                  <a:lnTo>
                    <a:pt x="5" y="26"/>
                  </a:lnTo>
                  <a:lnTo>
                    <a:pt x="5" y="25"/>
                  </a:lnTo>
                  <a:lnTo>
                    <a:pt x="5" y="24"/>
                  </a:lnTo>
                  <a:lnTo>
                    <a:pt x="7" y="22"/>
                  </a:lnTo>
                  <a:lnTo>
                    <a:pt x="7" y="21"/>
                  </a:lnTo>
                  <a:lnTo>
                    <a:pt x="8" y="21"/>
                  </a:lnTo>
                  <a:lnTo>
                    <a:pt x="9" y="21"/>
                  </a:lnTo>
                  <a:lnTo>
                    <a:pt x="11" y="21"/>
                  </a:lnTo>
                  <a:lnTo>
                    <a:pt x="16" y="20"/>
                  </a:lnTo>
                  <a:lnTo>
                    <a:pt x="18" y="19"/>
                  </a:lnTo>
                  <a:lnTo>
                    <a:pt x="21" y="18"/>
                  </a:lnTo>
                  <a:lnTo>
                    <a:pt x="26" y="18"/>
                  </a:lnTo>
                  <a:lnTo>
                    <a:pt x="26" y="10"/>
                  </a:lnTo>
                  <a:lnTo>
                    <a:pt x="26" y="9"/>
                  </a:lnTo>
                  <a:lnTo>
                    <a:pt x="26" y="6"/>
                  </a:lnTo>
                  <a:lnTo>
                    <a:pt x="25" y="4"/>
                  </a:lnTo>
                  <a:lnTo>
                    <a:pt x="23" y="3"/>
                  </a:lnTo>
                  <a:lnTo>
                    <a:pt x="22" y="2"/>
                  </a:lnTo>
                  <a:lnTo>
                    <a:pt x="19" y="1"/>
                  </a:lnTo>
                  <a:lnTo>
                    <a:pt x="17" y="0"/>
                  </a:lnTo>
                  <a:lnTo>
                    <a:pt x="13" y="0"/>
                  </a:lnTo>
                  <a:lnTo>
                    <a:pt x="11" y="0"/>
                  </a:lnTo>
                  <a:lnTo>
                    <a:pt x="8" y="1"/>
                  </a:lnTo>
                  <a:lnTo>
                    <a:pt x="7" y="2"/>
                  </a:lnTo>
                  <a:lnTo>
                    <a:pt x="4" y="3"/>
                  </a:lnTo>
                  <a:lnTo>
                    <a:pt x="3" y="5"/>
                  </a:lnTo>
                  <a:lnTo>
                    <a:pt x="2" y="7"/>
                  </a:lnTo>
                  <a:lnTo>
                    <a:pt x="1" y="9"/>
                  </a:lnTo>
                  <a:lnTo>
                    <a:pt x="1" y="11"/>
                  </a:lnTo>
                  <a:lnTo>
                    <a:pt x="6" y="11"/>
                  </a:lnTo>
                  <a:lnTo>
                    <a:pt x="7" y="9"/>
                  </a:lnTo>
                  <a:lnTo>
                    <a:pt x="7" y="8"/>
                  </a:lnTo>
                  <a:lnTo>
                    <a:pt x="7" y="7"/>
                  </a:lnTo>
                  <a:lnTo>
                    <a:pt x="9" y="6"/>
                  </a:lnTo>
                  <a:lnTo>
                    <a:pt x="10" y="5"/>
                  </a:lnTo>
                  <a:lnTo>
                    <a:pt x="12" y="5"/>
                  </a:lnTo>
                  <a:lnTo>
                    <a:pt x="13" y="5"/>
                  </a:lnTo>
                  <a:lnTo>
                    <a:pt x="15" y="5"/>
                  </a:lnTo>
                  <a:lnTo>
                    <a:pt x="17" y="5"/>
                  </a:lnTo>
                  <a:lnTo>
                    <a:pt x="17" y="6"/>
                  </a:lnTo>
                  <a:lnTo>
                    <a:pt x="19" y="7"/>
                  </a:lnTo>
                  <a:lnTo>
                    <a:pt x="20" y="7"/>
                  </a:lnTo>
                  <a:lnTo>
                    <a:pt x="20" y="9"/>
                  </a:lnTo>
                  <a:lnTo>
                    <a:pt x="21" y="9"/>
                  </a:lnTo>
                  <a:lnTo>
                    <a:pt x="21" y="10"/>
                  </a:lnTo>
                  <a:lnTo>
                    <a:pt x="21" y="12"/>
                  </a:lnTo>
                  <a:lnTo>
                    <a:pt x="20" y="13"/>
                  </a:lnTo>
                  <a:lnTo>
                    <a:pt x="20" y="14"/>
                  </a:lnTo>
                  <a:lnTo>
                    <a:pt x="19" y="14"/>
                  </a:lnTo>
                  <a:lnTo>
                    <a:pt x="17" y="15"/>
                  </a:lnTo>
                  <a:lnTo>
                    <a:pt x="16" y="15"/>
                  </a:lnTo>
                  <a:lnTo>
                    <a:pt x="11" y="15"/>
                  </a:lnTo>
                  <a:lnTo>
                    <a:pt x="7" y="16"/>
                  </a:lnTo>
                  <a:lnTo>
                    <a:pt x="6" y="17"/>
                  </a:lnTo>
                  <a:lnTo>
                    <a:pt x="4" y="17"/>
                  </a:lnTo>
                  <a:lnTo>
                    <a:pt x="2" y="19"/>
                  </a:lnTo>
                  <a:lnTo>
                    <a:pt x="1" y="21"/>
                  </a:lnTo>
                  <a:lnTo>
                    <a:pt x="0" y="22"/>
                  </a:lnTo>
                  <a:lnTo>
                    <a:pt x="0" y="24"/>
                  </a:lnTo>
                  <a:lnTo>
                    <a:pt x="0" y="26"/>
                  </a:lnTo>
                  <a:lnTo>
                    <a:pt x="0" y="28"/>
                  </a:lnTo>
                  <a:lnTo>
                    <a:pt x="0" y="30"/>
                  </a:lnTo>
                  <a:lnTo>
                    <a:pt x="1" y="33"/>
                  </a:lnTo>
                  <a:lnTo>
                    <a:pt x="2" y="33"/>
                  </a:lnTo>
                  <a:lnTo>
                    <a:pt x="3" y="34"/>
                  </a:lnTo>
                  <a:lnTo>
                    <a:pt x="5" y="35"/>
                  </a:lnTo>
                  <a:lnTo>
                    <a:pt x="7" y="36"/>
                  </a:lnTo>
                  <a:lnTo>
                    <a:pt x="10" y="36"/>
                  </a:lnTo>
                  <a:lnTo>
                    <a:pt x="12" y="36"/>
                  </a:lnTo>
                  <a:lnTo>
                    <a:pt x="13" y="36"/>
                  </a:lnTo>
                  <a:lnTo>
                    <a:pt x="16" y="34"/>
                  </a:lnTo>
                  <a:lnTo>
                    <a:pt x="17" y="34"/>
                  </a:lnTo>
                  <a:lnTo>
                    <a:pt x="18" y="33"/>
                  </a:lnTo>
                  <a:lnTo>
                    <a:pt x="22" y="3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8" name="Freeform 1718"/>
            <p:cNvSpPr>
              <a:spLocks/>
            </p:cNvSpPr>
            <p:nvPr/>
          </p:nvSpPr>
          <p:spPr bwMode="auto">
            <a:xfrm>
              <a:off x="3517" y="4626"/>
              <a:ext cx="14" cy="36"/>
            </a:xfrm>
            <a:custGeom>
              <a:avLst/>
              <a:gdLst/>
              <a:ahLst/>
              <a:cxnLst>
                <a:cxn ang="0">
                  <a:pos x="0" y="35"/>
                </a:cxn>
                <a:cxn ang="0">
                  <a:pos x="4" y="35"/>
                </a:cxn>
                <a:cxn ang="0">
                  <a:pos x="4" y="16"/>
                </a:cxn>
                <a:cxn ang="0">
                  <a:pos x="5" y="14"/>
                </a:cxn>
                <a:cxn ang="0">
                  <a:pos x="5" y="12"/>
                </a:cxn>
                <a:cxn ang="0">
                  <a:pos x="5" y="10"/>
                </a:cxn>
                <a:cxn ang="0">
                  <a:pos x="6" y="9"/>
                </a:cxn>
                <a:cxn ang="0">
                  <a:pos x="8" y="8"/>
                </a:cxn>
                <a:cxn ang="0">
                  <a:pos x="9" y="7"/>
                </a:cxn>
                <a:cxn ang="0">
                  <a:pos x="10" y="7"/>
                </a:cxn>
                <a:cxn ang="0">
                  <a:pos x="12" y="7"/>
                </a:cxn>
                <a:cxn ang="0">
                  <a:pos x="13" y="7"/>
                </a:cxn>
                <a:cxn ang="0">
                  <a:pos x="13" y="1"/>
                </a:cxn>
                <a:cxn ang="0">
                  <a:pos x="12" y="0"/>
                </a:cxn>
                <a:cxn ang="0">
                  <a:pos x="10" y="1"/>
                </a:cxn>
                <a:cxn ang="0">
                  <a:pos x="9" y="1"/>
                </a:cxn>
                <a:cxn ang="0">
                  <a:pos x="7" y="2"/>
                </a:cxn>
                <a:cxn ang="0">
                  <a:pos x="5" y="4"/>
                </a:cxn>
                <a:cxn ang="0">
                  <a:pos x="5" y="6"/>
                </a:cxn>
                <a:cxn ang="0">
                  <a:pos x="4" y="8"/>
                </a:cxn>
                <a:cxn ang="0">
                  <a:pos x="4" y="2"/>
                </a:cxn>
                <a:cxn ang="0">
                  <a:pos x="0" y="2"/>
                </a:cxn>
                <a:cxn ang="0">
                  <a:pos x="0" y="35"/>
                </a:cxn>
              </a:cxnLst>
              <a:rect l="0" t="0" r="r" b="b"/>
              <a:pathLst>
                <a:path w="14" h="36">
                  <a:moveTo>
                    <a:pt x="0" y="35"/>
                  </a:moveTo>
                  <a:lnTo>
                    <a:pt x="4" y="35"/>
                  </a:lnTo>
                  <a:lnTo>
                    <a:pt x="4" y="16"/>
                  </a:lnTo>
                  <a:lnTo>
                    <a:pt x="5" y="14"/>
                  </a:lnTo>
                  <a:lnTo>
                    <a:pt x="5" y="12"/>
                  </a:lnTo>
                  <a:lnTo>
                    <a:pt x="5" y="10"/>
                  </a:lnTo>
                  <a:lnTo>
                    <a:pt x="6" y="9"/>
                  </a:lnTo>
                  <a:lnTo>
                    <a:pt x="8" y="8"/>
                  </a:lnTo>
                  <a:lnTo>
                    <a:pt x="9" y="7"/>
                  </a:lnTo>
                  <a:lnTo>
                    <a:pt x="10" y="7"/>
                  </a:lnTo>
                  <a:lnTo>
                    <a:pt x="12" y="7"/>
                  </a:lnTo>
                  <a:lnTo>
                    <a:pt x="13" y="7"/>
                  </a:lnTo>
                  <a:lnTo>
                    <a:pt x="13" y="1"/>
                  </a:lnTo>
                  <a:lnTo>
                    <a:pt x="12" y="0"/>
                  </a:lnTo>
                  <a:lnTo>
                    <a:pt x="10" y="1"/>
                  </a:lnTo>
                  <a:lnTo>
                    <a:pt x="9" y="1"/>
                  </a:lnTo>
                  <a:lnTo>
                    <a:pt x="7" y="2"/>
                  </a:lnTo>
                  <a:lnTo>
                    <a:pt x="5" y="4"/>
                  </a:lnTo>
                  <a:lnTo>
                    <a:pt x="5" y="6"/>
                  </a:lnTo>
                  <a:lnTo>
                    <a:pt x="4" y="8"/>
                  </a:lnTo>
                  <a:lnTo>
                    <a:pt x="4" y="2"/>
                  </a:lnTo>
                  <a:lnTo>
                    <a:pt x="0" y="2"/>
                  </a:lnTo>
                  <a:lnTo>
                    <a:pt x="0" y="3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599" name="Freeform 1719"/>
            <p:cNvSpPr>
              <a:spLocks/>
            </p:cNvSpPr>
            <p:nvPr/>
          </p:nvSpPr>
          <p:spPr bwMode="auto">
            <a:xfrm>
              <a:off x="3544" y="4628"/>
              <a:ext cx="2" cy="34"/>
            </a:xfrm>
            <a:custGeom>
              <a:avLst/>
              <a:gdLst/>
              <a:ahLst/>
              <a:cxnLst>
                <a:cxn ang="0">
                  <a:pos x="0" y="33"/>
                </a:cxn>
                <a:cxn ang="0">
                  <a:pos x="1" y="33"/>
                </a:cxn>
                <a:cxn ang="0">
                  <a:pos x="1" y="0"/>
                </a:cxn>
                <a:cxn ang="0">
                  <a:pos x="0" y="0"/>
                </a:cxn>
                <a:cxn ang="0">
                  <a:pos x="0" y="33"/>
                </a:cxn>
              </a:cxnLst>
              <a:rect l="0" t="0" r="r" b="b"/>
              <a:pathLst>
                <a:path w="2" h="34">
                  <a:moveTo>
                    <a:pt x="0" y="33"/>
                  </a:moveTo>
                  <a:lnTo>
                    <a:pt x="1" y="33"/>
                  </a:lnTo>
                  <a:lnTo>
                    <a:pt x="1" y="0"/>
                  </a:lnTo>
                  <a:lnTo>
                    <a:pt x="0" y="0"/>
                  </a:lnTo>
                  <a:lnTo>
                    <a:pt x="0" y="33"/>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00" name="Freeform 1720"/>
            <p:cNvSpPr>
              <a:spLocks/>
            </p:cNvSpPr>
            <p:nvPr/>
          </p:nvSpPr>
          <p:spPr bwMode="auto">
            <a:xfrm>
              <a:off x="3544" y="4613"/>
              <a:ext cx="2" cy="2"/>
            </a:xfrm>
            <a:custGeom>
              <a:avLst/>
              <a:gdLst/>
              <a:ahLst/>
              <a:cxnLst>
                <a:cxn ang="0">
                  <a:pos x="0" y="1"/>
                </a:cxn>
                <a:cxn ang="0">
                  <a:pos x="1" y="1"/>
                </a:cxn>
                <a:cxn ang="0">
                  <a:pos x="1" y="0"/>
                </a:cxn>
                <a:cxn ang="0">
                  <a:pos x="0" y="0"/>
                </a:cxn>
                <a:cxn ang="0">
                  <a:pos x="0" y="1"/>
                </a:cxn>
              </a:cxnLst>
              <a:rect l="0" t="0" r="r" b="b"/>
              <a:pathLst>
                <a:path w="2" h="2">
                  <a:moveTo>
                    <a:pt x="0" y="1"/>
                  </a:moveTo>
                  <a:lnTo>
                    <a:pt x="1" y="1"/>
                  </a:lnTo>
                  <a:lnTo>
                    <a:pt x="1" y="0"/>
                  </a:lnTo>
                  <a:lnTo>
                    <a:pt x="0" y="0"/>
                  </a:lnTo>
                  <a:lnTo>
                    <a:pt x="0" y="1"/>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01" name="Freeform 1721"/>
            <p:cNvSpPr>
              <a:spLocks/>
            </p:cNvSpPr>
            <p:nvPr/>
          </p:nvSpPr>
          <p:spPr bwMode="auto">
            <a:xfrm>
              <a:off x="3561" y="4626"/>
              <a:ext cx="31" cy="37"/>
            </a:xfrm>
            <a:custGeom>
              <a:avLst/>
              <a:gdLst/>
              <a:ahLst/>
              <a:cxnLst>
                <a:cxn ang="0">
                  <a:pos x="0" y="21"/>
                </a:cxn>
                <a:cxn ang="0">
                  <a:pos x="1" y="26"/>
                </a:cxn>
                <a:cxn ang="0">
                  <a:pos x="4" y="32"/>
                </a:cxn>
                <a:cxn ang="0">
                  <a:pos x="6" y="33"/>
                </a:cxn>
                <a:cxn ang="0">
                  <a:pos x="8" y="35"/>
                </a:cxn>
                <a:cxn ang="0">
                  <a:pos x="12" y="36"/>
                </a:cxn>
                <a:cxn ang="0">
                  <a:pos x="15" y="36"/>
                </a:cxn>
                <a:cxn ang="0">
                  <a:pos x="18" y="36"/>
                </a:cxn>
                <a:cxn ang="0">
                  <a:pos x="22" y="35"/>
                </a:cxn>
                <a:cxn ang="0">
                  <a:pos x="24" y="33"/>
                </a:cxn>
                <a:cxn ang="0">
                  <a:pos x="28" y="29"/>
                </a:cxn>
                <a:cxn ang="0">
                  <a:pos x="29" y="26"/>
                </a:cxn>
                <a:cxn ang="0">
                  <a:pos x="30" y="22"/>
                </a:cxn>
                <a:cxn ang="0">
                  <a:pos x="30" y="18"/>
                </a:cxn>
                <a:cxn ang="0">
                  <a:pos x="30" y="12"/>
                </a:cxn>
                <a:cxn ang="0">
                  <a:pos x="28" y="9"/>
                </a:cxn>
                <a:cxn ang="0">
                  <a:pos x="28" y="6"/>
                </a:cxn>
                <a:cxn ang="0">
                  <a:pos x="15" y="5"/>
                </a:cxn>
                <a:cxn ang="0">
                  <a:pos x="19" y="6"/>
                </a:cxn>
                <a:cxn ang="0">
                  <a:pos x="23" y="9"/>
                </a:cxn>
                <a:cxn ang="0">
                  <a:pos x="24" y="13"/>
                </a:cxn>
                <a:cxn ang="0">
                  <a:pos x="25" y="18"/>
                </a:cxn>
                <a:cxn ang="0">
                  <a:pos x="24" y="24"/>
                </a:cxn>
                <a:cxn ang="0">
                  <a:pos x="23" y="27"/>
                </a:cxn>
                <a:cxn ang="0">
                  <a:pos x="19" y="31"/>
                </a:cxn>
                <a:cxn ang="0">
                  <a:pos x="15" y="31"/>
                </a:cxn>
                <a:cxn ang="0">
                  <a:pos x="11" y="31"/>
                </a:cxn>
                <a:cxn ang="0">
                  <a:pos x="8" y="27"/>
                </a:cxn>
                <a:cxn ang="0">
                  <a:pos x="6" y="24"/>
                </a:cxn>
                <a:cxn ang="0">
                  <a:pos x="5" y="18"/>
                </a:cxn>
                <a:cxn ang="0">
                  <a:pos x="6" y="13"/>
                </a:cxn>
                <a:cxn ang="0">
                  <a:pos x="8" y="9"/>
                </a:cxn>
                <a:cxn ang="0">
                  <a:pos x="11" y="6"/>
                </a:cxn>
                <a:cxn ang="0">
                  <a:pos x="15" y="5"/>
                </a:cxn>
                <a:cxn ang="0">
                  <a:pos x="26" y="5"/>
                </a:cxn>
                <a:cxn ang="0">
                  <a:pos x="24" y="3"/>
                </a:cxn>
                <a:cxn ang="0">
                  <a:pos x="18" y="0"/>
                </a:cxn>
                <a:cxn ang="0">
                  <a:pos x="12" y="0"/>
                </a:cxn>
                <a:cxn ang="0">
                  <a:pos x="6" y="3"/>
                </a:cxn>
                <a:cxn ang="0">
                  <a:pos x="4" y="5"/>
                </a:cxn>
                <a:cxn ang="0">
                  <a:pos x="1" y="10"/>
                </a:cxn>
                <a:cxn ang="0">
                  <a:pos x="0" y="16"/>
                </a:cxn>
              </a:cxnLst>
              <a:rect l="0" t="0" r="r" b="b"/>
              <a:pathLst>
                <a:path w="31" h="37">
                  <a:moveTo>
                    <a:pt x="0" y="18"/>
                  </a:moveTo>
                  <a:lnTo>
                    <a:pt x="0" y="21"/>
                  </a:lnTo>
                  <a:lnTo>
                    <a:pt x="0" y="22"/>
                  </a:lnTo>
                  <a:lnTo>
                    <a:pt x="1" y="26"/>
                  </a:lnTo>
                  <a:lnTo>
                    <a:pt x="2" y="29"/>
                  </a:lnTo>
                  <a:lnTo>
                    <a:pt x="4" y="32"/>
                  </a:lnTo>
                  <a:lnTo>
                    <a:pt x="5" y="33"/>
                  </a:lnTo>
                  <a:lnTo>
                    <a:pt x="6" y="33"/>
                  </a:lnTo>
                  <a:lnTo>
                    <a:pt x="8" y="34"/>
                  </a:lnTo>
                  <a:lnTo>
                    <a:pt x="8" y="35"/>
                  </a:lnTo>
                  <a:lnTo>
                    <a:pt x="10" y="35"/>
                  </a:lnTo>
                  <a:lnTo>
                    <a:pt x="12" y="36"/>
                  </a:lnTo>
                  <a:lnTo>
                    <a:pt x="13" y="36"/>
                  </a:lnTo>
                  <a:lnTo>
                    <a:pt x="15" y="36"/>
                  </a:lnTo>
                  <a:lnTo>
                    <a:pt x="17" y="36"/>
                  </a:lnTo>
                  <a:lnTo>
                    <a:pt x="18" y="36"/>
                  </a:lnTo>
                  <a:lnTo>
                    <a:pt x="20" y="35"/>
                  </a:lnTo>
                  <a:lnTo>
                    <a:pt x="22" y="35"/>
                  </a:lnTo>
                  <a:lnTo>
                    <a:pt x="23" y="34"/>
                  </a:lnTo>
                  <a:lnTo>
                    <a:pt x="24" y="33"/>
                  </a:lnTo>
                  <a:lnTo>
                    <a:pt x="26" y="32"/>
                  </a:lnTo>
                  <a:lnTo>
                    <a:pt x="28" y="29"/>
                  </a:lnTo>
                  <a:lnTo>
                    <a:pt x="28" y="27"/>
                  </a:lnTo>
                  <a:lnTo>
                    <a:pt x="29" y="26"/>
                  </a:lnTo>
                  <a:lnTo>
                    <a:pt x="30" y="24"/>
                  </a:lnTo>
                  <a:lnTo>
                    <a:pt x="30" y="22"/>
                  </a:lnTo>
                  <a:lnTo>
                    <a:pt x="30" y="21"/>
                  </a:lnTo>
                  <a:lnTo>
                    <a:pt x="30" y="18"/>
                  </a:lnTo>
                  <a:lnTo>
                    <a:pt x="30" y="14"/>
                  </a:lnTo>
                  <a:lnTo>
                    <a:pt x="30" y="12"/>
                  </a:lnTo>
                  <a:lnTo>
                    <a:pt x="29" y="10"/>
                  </a:lnTo>
                  <a:lnTo>
                    <a:pt x="28" y="9"/>
                  </a:lnTo>
                  <a:lnTo>
                    <a:pt x="28" y="8"/>
                  </a:lnTo>
                  <a:lnTo>
                    <a:pt x="28" y="6"/>
                  </a:lnTo>
                  <a:lnTo>
                    <a:pt x="27" y="5"/>
                  </a:lnTo>
                  <a:lnTo>
                    <a:pt x="15" y="5"/>
                  </a:lnTo>
                  <a:lnTo>
                    <a:pt x="18" y="5"/>
                  </a:lnTo>
                  <a:lnTo>
                    <a:pt x="19" y="6"/>
                  </a:lnTo>
                  <a:lnTo>
                    <a:pt x="21" y="7"/>
                  </a:lnTo>
                  <a:lnTo>
                    <a:pt x="23" y="9"/>
                  </a:lnTo>
                  <a:lnTo>
                    <a:pt x="23" y="10"/>
                  </a:lnTo>
                  <a:lnTo>
                    <a:pt x="24" y="13"/>
                  </a:lnTo>
                  <a:lnTo>
                    <a:pt x="24" y="15"/>
                  </a:lnTo>
                  <a:lnTo>
                    <a:pt x="25" y="18"/>
                  </a:lnTo>
                  <a:lnTo>
                    <a:pt x="24" y="21"/>
                  </a:lnTo>
                  <a:lnTo>
                    <a:pt x="24" y="24"/>
                  </a:lnTo>
                  <a:lnTo>
                    <a:pt x="23" y="26"/>
                  </a:lnTo>
                  <a:lnTo>
                    <a:pt x="23" y="27"/>
                  </a:lnTo>
                  <a:lnTo>
                    <a:pt x="21" y="29"/>
                  </a:lnTo>
                  <a:lnTo>
                    <a:pt x="19" y="31"/>
                  </a:lnTo>
                  <a:lnTo>
                    <a:pt x="18" y="31"/>
                  </a:lnTo>
                  <a:lnTo>
                    <a:pt x="15" y="31"/>
                  </a:lnTo>
                  <a:lnTo>
                    <a:pt x="13" y="31"/>
                  </a:lnTo>
                  <a:lnTo>
                    <a:pt x="11" y="31"/>
                  </a:lnTo>
                  <a:lnTo>
                    <a:pt x="9" y="29"/>
                  </a:lnTo>
                  <a:lnTo>
                    <a:pt x="8" y="27"/>
                  </a:lnTo>
                  <a:lnTo>
                    <a:pt x="7" y="26"/>
                  </a:lnTo>
                  <a:lnTo>
                    <a:pt x="6" y="24"/>
                  </a:lnTo>
                  <a:lnTo>
                    <a:pt x="5" y="21"/>
                  </a:lnTo>
                  <a:lnTo>
                    <a:pt x="5" y="18"/>
                  </a:lnTo>
                  <a:lnTo>
                    <a:pt x="5" y="15"/>
                  </a:lnTo>
                  <a:lnTo>
                    <a:pt x="6" y="13"/>
                  </a:lnTo>
                  <a:lnTo>
                    <a:pt x="7" y="10"/>
                  </a:lnTo>
                  <a:lnTo>
                    <a:pt x="8" y="9"/>
                  </a:lnTo>
                  <a:lnTo>
                    <a:pt x="9" y="7"/>
                  </a:lnTo>
                  <a:lnTo>
                    <a:pt x="11" y="6"/>
                  </a:lnTo>
                  <a:lnTo>
                    <a:pt x="13" y="5"/>
                  </a:lnTo>
                  <a:lnTo>
                    <a:pt x="15" y="5"/>
                  </a:lnTo>
                  <a:lnTo>
                    <a:pt x="27" y="5"/>
                  </a:lnTo>
                  <a:lnTo>
                    <a:pt x="26" y="5"/>
                  </a:lnTo>
                  <a:lnTo>
                    <a:pt x="25" y="3"/>
                  </a:lnTo>
                  <a:lnTo>
                    <a:pt x="24" y="3"/>
                  </a:lnTo>
                  <a:lnTo>
                    <a:pt x="21" y="2"/>
                  </a:lnTo>
                  <a:lnTo>
                    <a:pt x="18" y="0"/>
                  </a:lnTo>
                  <a:lnTo>
                    <a:pt x="15" y="0"/>
                  </a:lnTo>
                  <a:lnTo>
                    <a:pt x="12" y="0"/>
                  </a:lnTo>
                  <a:lnTo>
                    <a:pt x="8" y="2"/>
                  </a:lnTo>
                  <a:lnTo>
                    <a:pt x="6" y="3"/>
                  </a:lnTo>
                  <a:lnTo>
                    <a:pt x="5" y="3"/>
                  </a:lnTo>
                  <a:lnTo>
                    <a:pt x="4" y="5"/>
                  </a:lnTo>
                  <a:lnTo>
                    <a:pt x="2" y="8"/>
                  </a:lnTo>
                  <a:lnTo>
                    <a:pt x="1" y="10"/>
                  </a:lnTo>
                  <a:lnTo>
                    <a:pt x="0" y="14"/>
                  </a:lnTo>
                  <a:lnTo>
                    <a:pt x="0" y="16"/>
                  </a:lnTo>
                  <a:lnTo>
                    <a:pt x="0" y="18"/>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02" name="Freeform 1722"/>
            <p:cNvSpPr>
              <a:spLocks/>
            </p:cNvSpPr>
            <p:nvPr/>
          </p:nvSpPr>
          <p:spPr bwMode="auto">
            <a:xfrm>
              <a:off x="3605" y="4626"/>
              <a:ext cx="26" cy="37"/>
            </a:xfrm>
            <a:custGeom>
              <a:avLst/>
              <a:gdLst/>
              <a:ahLst/>
              <a:cxnLst>
                <a:cxn ang="0">
                  <a:pos x="0" y="26"/>
                </a:cxn>
                <a:cxn ang="0">
                  <a:pos x="1" y="29"/>
                </a:cxn>
                <a:cxn ang="0">
                  <a:pos x="3" y="33"/>
                </a:cxn>
                <a:cxn ang="0">
                  <a:pos x="5" y="34"/>
                </a:cxn>
                <a:cxn ang="0">
                  <a:pos x="10" y="36"/>
                </a:cxn>
                <a:cxn ang="0">
                  <a:pos x="15" y="36"/>
                </a:cxn>
                <a:cxn ang="0">
                  <a:pos x="20" y="34"/>
                </a:cxn>
                <a:cxn ang="0">
                  <a:pos x="23" y="33"/>
                </a:cxn>
                <a:cxn ang="0">
                  <a:pos x="25" y="30"/>
                </a:cxn>
                <a:cxn ang="0">
                  <a:pos x="25" y="26"/>
                </a:cxn>
                <a:cxn ang="0">
                  <a:pos x="25" y="21"/>
                </a:cxn>
                <a:cxn ang="0">
                  <a:pos x="23" y="19"/>
                </a:cxn>
                <a:cxn ang="0">
                  <a:pos x="20" y="17"/>
                </a:cxn>
                <a:cxn ang="0">
                  <a:pos x="11" y="14"/>
                </a:cxn>
                <a:cxn ang="0">
                  <a:pos x="7" y="13"/>
                </a:cxn>
                <a:cxn ang="0">
                  <a:pos x="6" y="10"/>
                </a:cxn>
                <a:cxn ang="0">
                  <a:pos x="6" y="8"/>
                </a:cxn>
                <a:cxn ang="0">
                  <a:pos x="8" y="7"/>
                </a:cxn>
                <a:cxn ang="0">
                  <a:pos x="10" y="5"/>
                </a:cxn>
                <a:cxn ang="0">
                  <a:pos x="13" y="5"/>
                </a:cxn>
                <a:cxn ang="0">
                  <a:pos x="17" y="6"/>
                </a:cxn>
                <a:cxn ang="0">
                  <a:pos x="18" y="8"/>
                </a:cxn>
                <a:cxn ang="0">
                  <a:pos x="19" y="9"/>
                </a:cxn>
                <a:cxn ang="0">
                  <a:pos x="25" y="10"/>
                </a:cxn>
                <a:cxn ang="0">
                  <a:pos x="23" y="7"/>
                </a:cxn>
                <a:cxn ang="0">
                  <a:pos x="22" y="3"/>
                </a:cxn>
                <a:cxn ang="0">
                  <a:pos x="18" y="1"/>
                </a:cxn>
                <a:cxn ang="0">
                  <a:pos x="13" y="0"/>
                </a:cxn>
                <a:cxn ang="0">
                  <a:pos x="7" y="1"/>
                </a:cxn>
                <a:cxn ang="0">
                  <a:pos x="4" y="3"/>
                </a:cxn>
                <a:cxn ang="0">
                  <a:pos x="2" y="6"/>
                </a:cxn>
                <a:cxn ang="0">
                  <a:pos x="1" y="10"/>
                </a:cxn>
                <a:cxn ang="0">
                  <a:pos x="2" y="14"/>
                </a:cxn>
                <a:cxn ang="0">
                  <a:pos x="3" y="16"/>
                </a:cxn>
                <a:cxn ang="0">
                  <a:pos x="6" y="18"/>
                </a:cxn>
                <a:cxn ang="0">
                  <a:pos x="15" y="21"/>
                </a:cxn>
                <a:cxn ang="0">
                  <a:pos x="19" y="23"/>
                </a:cxn>
                <a:cxn ang="0">
                  <a:pos x="20" y="25"/>
                </a:cxn>
                <a:cxn ang="0">
                  <a:pos x="20" y="27"/>
                </a:cxn>
                <a:cxn ang="0">
                  <a:pos x="19" y="29"/>
                </a:cxn>
                <a:cxn ang="0">
                  <a:pos x="17" y="31"/>
                </a:cxn>
                <a:cxn ang="0">
                  <a:pos x="13" y="31"/>
                </a:cxn>
                <a:cxn ang="0">
                  <a:pos x="10" y="31"/>
                </a:cxn>
                <a:cxn ang="0">
                  <a:pos x="7" y="29"/>
                </a:cxn>
                <a:cxn ang="0">
                  <a:pos x="6" y="27"/>
                </a:cxn>
                <a:cxn ang="0">
                  <a:pos x="5" y="24"/>
                </a:cxn>
              </a:cxnLst>
              <a:rect l="0" t="0" r="r" b="b"/>
              <a:pathLst>
                <a:path w="26" h="37">
                  <a:moveTo>
                    <a:pt x="0" y="24"/>
                  </a:moveTo>
                  <a:lnTo>
                    <a:pt x="0" y="26"/>
                  </a:lnTo>
                  <a:lnTo>
                    <a:pt x="1" y="27"/>
                  </a:lnTo>
                  <a:lnTo>
                    <a:pt x="1" y="29"/>
                  </a:lnTo>
                  <a:lnTo>
                    <a:pt x="2" y="32"/>
                  </a:lnTo>
                  <a:lnTo>
                    <a:pt x="3" y="33"/>
                  </a:lnTo>
                  <a:lnTo>
                    <a:pt x="4" y="34"/>
                  </a:lnTo>
                  <a:lnTo>
                    <a:pt x="5" y="34"/>
                  </a:lnTo>
                  <a:lnTo>
                    <a:pt x="7" y="35"/>
                  </a:lnTo>
                  <a:lnTo>
                    <a:pt x="10" y="36"/>
                  </a:lnTo>
                  <a:lnTo>
                    <a:pt x="13" y="36"/>
                  </a:lnTo>
                  <a:lnTo>
                    <a:pt x="15" y="36"/>
                  </a:lnTo>
                  <a:lnTo>
                    <a:pt x="18" y="35"/>
                  </a:lnTo>
                  <a:lnTo>
                    <a:pt x="20" y="34"/>
                  </a:lnTo>
                  <a:lnTo>
                    <a:pt x="22" y="33"/>
                  </a:lnTo>
                  <a:lnTo>
                    <a:pt x="23" y="33"/>
                  </a:lnTo>
                  <a:lnTo>
                    <a:pt x="23" y="32"/>
                  </a:lnTo>
                  <a:lnTo>
                    <a:pt x="25" y="30"/>
                  </a:lnTo>
                  <a:lnTo>
                    <a:pt x="25" y="27"/>
                  </a:lnTo>
                  <a:lnTo>
                    <a:pt x="25" y="26"/>
                  </a:lnTo>
                  <a:lnTo>
                    <a:pt x="25" y="23"/>
                  </a:lnTo>
                  <a:lnTo>
                    <a:pt x="25" y="21"/>
                  </a:lnTo>
                  <a:lnTo>
                    <a:pt x="24" y="20"/>
                  </a:lnTo>
                  <a:lnTo>
                    <a:pt x="23" y="19"/>
                  </a:lnTo>
                  <a:lnTo>
                    <a:pt x="22" y="17"/>
                  </a:lnTo>
                  <a:lnTo>
                    <a:pt x="20" y="17"/>
                  </a:lnTo>
                  <a:lnTo>
                    <a:pt x="16" y="15"/>
                  </a:lnTo>
                  <a:lnTo>
                    <a:pt x="11" y="14"/>
                  </a:lnTo>
                  <a:lnTo>
                    <a:pt x="9" y="14"/>
                  </a:lnTo>
                  <a:lnTo>
                    <a:pt x="7" y="13"/>
                  </a:lnTo>
                  <a:lnTo>
                    <a:pt x="6" y="11"/>
                  </a:lnTo>
                  <a:lnTo>
                    <a:pt x="6" y="10"/>
                  </a:lnTo>
                  <a:lnTo>
                    <a:pt x="6" y="10"/>
                  </a:lnTo>
                  <a:lnTo>
                    <a:pt x="6" y="8"/>
                  </a:lnTo>
                  <a:lnTo>
                    <a:pt x="7" y="7"/>
                  </a:lnTo>
                  <a:lnTo>
                    <a:pt x="8" y="7"/>
                  </a:lnTo>
                  <a:lnTo>
                    <a:pt x="9" y="6"/>
                  </a:lnTo>
                  <a:lnTo>
                    <a:pt x="10" y="5"/>
                  </a:lnTo>
                  <a:lnTo>
                    <a:pt x="11" y="5"/>
                  </a:lnTo>
                  <a:lnTo>
                    <a:pt x="13" y="5"/>
                  </a:lnTo>
                  <a:lnTo>
                    <a:pt x="15" y="5"/>
                  </a:lnTo>
                  <a:lnTo>
                    <a:pt x="17" y="6"/>
                  </a:lnTo>
                  <a:lnTo>
                    <a:pt x="18" y="7"/>
                  </a:lnTo>
                  <a:lnTo>
                    <a:pt x="18" y="8"/>
                  </a:lnTo>
                  <a:lnTo>
                    <a:pt x="19" y="9"/>
                  </a:lnTo>
                  <a:lnTo>
                    <a:pt x="19" y="9"/>
                  </a:lnTo>
                  <a:lnTo>
                    <a:pt x="19" y="10"/>
                  </a:lnTo>
                  <a:lnTo>
                    <a:pt x="25" y="10"/>
                  </a:lnTo>
                  <a:lnTo>
                    <a:pt x="24" y="9"/>
                  </a:lnTo>
                  <a:lnTo>
                    <a:pt x="23" y="7"/>
                  </a:lnTo>
                  <a:lnTo>
                    <a:pt x="23" y="4"/>
                  </a:lnTo>
                  <a:lnTo>
                    <a:pt x="22" y="3"/>
                  </a:lnTo>
                  <a:lnTo>
                    <a:pt x="19" y="2"/>
                  </a:lnTo>
                  <a:lnTo>
                    <a:pt x="18" y="1"/>
                  </a:lnTo>
                  <a:lnTo>
                    <a:pt x="15" y="0"/>
                  </a:lnTo>
                  <a:lnTo>
                    <a:pt x="13" y="0"/>
                  </a:lnTo>
                  <a:lnTo>
                    <a:pt x="10" y="0"/>
                  </a:lnTo>
                  <a:lnTo>
                    <a:pt x="7" y="1"/>
                  </a:lnTo>
                  <a:lnTo>
                    <a:pt x="6" y="2"/>
                  </a:lnTo>
                  <a:lnTo>
                    <a:pt x="4" y="3"/>
                  </a:lnTo>
                  <a:lnTo>
                    <a:pt x="2" y="4"/>
                  </a:lnTo>
                  <a:lnTo>
                    <a:pt x="2" y="6"/>
                  </a:lnTo>
                  <a:lnTo>
                    <a:pt x="2" y="9"/>
                  </a:lnTo>
                  <a:lnTo>
                    <a:pt x="1" y="10"/>
                  </a:lnTo>
                  <a:lnTo>
                    <a:pt x="1" y="12"/>
                  </a:lnTo>
                  <a:lnTo>
                    <a:pt x="2" y="14"/>
                  </a:lnTo>
                  <a:lnTo>
                    <a:pt x="2" y="15"/>
                  </a:lnTo>
                  <a:lnTo>
                    <a:pt x="3" y="16"/>
                  </a:lnTo>
                  <a:lnTo>
                    <a:pt x="4" y="17"/>
                  </a:lnTo>
                  <a:lnTo>
                    <a:pt x="6" y="18"/>
                  </a:lnTo>
                  <a:lnTo>
                    <a:pt x="10" y="20"/>
                  </a:lnTo>
                  <a:lnTo>
                    <a:pt x="15" y="21"/>
                  </a:lnTo>
                  <a:lnTo>
                    <a:pt x="18" y="22"/>
                  </a:lnTo>
                  <a:lnTo>
                    <a:pt x="19" y="23"/>
                  </a:lnTo>
                  <a:lnTo>
                    <a:pt x="20" y="24"/>
                  </a:lnTo>
                  <a:lnTo>
                    <a:pt x="20" y="25"/>
                  </a:lnTo>
                  <a:lnTo>
                    <a:pt x="20" y="26"/>
                  </a:lnTo>
                  <a:lnTo>
                    <a:pt x="20" y="27"/>
                  </a:lnTo>
                  <a:lnTo>
                    <a:pt x="19" y="28"/>
                  </a:lnTo>
                  <a:lnTo>
                    <a:pt x="19" y="29"/>
                  </a:lnTo>
                  <a:lnTo>
                    <a:pt x="18" y="30"/>
                  </a:lnTo>
                  <a:lnTo>
                    <a:pt x="17" y="31"/>
                  </a:lnTo>
                  <a:lnTo>
                    <a:pt x="16" y="31"/>
                  </a:lnTo>
                  <a:lnTo>
                    <a:pt x="13" y="31"/>
                  </a:lnTo>
                  <a:lnTo>
                    <a:pt x="11" y="31"/>
                  </a:lnTo>
                  <a:lnTo>
                    <a:pt x="10" y="31"/>
                  </a:lnTo>
                  <a:lnTo>
                    <a:pt x="9" y="30"/>
                  </a:lnTo>
                  <a:lnTo>
                    <a:pt x="7" y="29"/>
                  </a:lnTo>
                  <a:lnTo>
                    <a:pt x="6" y="28"/>
                  </a:lnTo>
                  <a:lnTo>
                    <a:pt x="6" y="27"/>
                  </a:lnTo>
                  <a:lnTo>
                    <a:pt x="6" y="26"/>
                  </a:lnTo>
                  <a:lnTo>
                    <a:pt x="5" y="24"/>
                  </a:lnTo>
                  <a:lnTo>
                    <a:pt x="0" y="24"/>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03" name="Freeform 1723"/>
            <p:cNvSpPr>
              <a:spLocks/>
            </p:cNvSpPr>
            <p:nvPr/>
          </p:nvSpPr>
          <p:spPr bwMode="auto">
            <a:xfrm>
              <a:off x="1929" y="2195"/>
              <a:ext cx="38" cy="41"/>
            </a:xfrm>
            <a:custGeom>
              <a:avLst/>
              <a:gdLst/>
              <a:ahLst/>
              <a:cxnLst>
                <a:cxn ang="0">
                  <a:pos x="37" y="1"/>
                </a:cxn>
                <a:cxn ang="0">
                  <a:pos x="26" y="40"/>
                </a:cxn>
                <a:cxn ang="0">
                  <a:pos x="0" y="0"/>
                </a:cxn>
                <a:cxn ang="0">
                  <a:pos x="37" y="1"/>
                </a:cxn>
              </a:cxnLst>
              <a:rect l="0" t="0" r="r" b="b"/>
              <a:pathLst>
                <a:path w="38" h="41">
                  <a:moveTo>
                    <a:pt x="37" y="1"/>
                  </a:moveTo>
                  <a:lnTo>
                    <a:pt x="26" y="40"/>
                  </a:lnTo>
                  <a:lnTo>
                    <a:pt x="0" y="0"/>
                  </a:lnTo>
                  <a:lnTo>
                    <a:pt x="37" y="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04" name="Line 1724"/>
            <p:cNvSpPr>
              <a:spLocks noChangeShapeType="1"/>
            </p:cNvSpPr>
            <p:nvPr/>
          </p:nvSpPr>
          <p:spPr bwMode="auto">
            <a:xfrm flipV="1">
              <a:off x="1699" y="2208"/>
              <a:ext cx="248" cy="209"/>
            </a:xfrm>
            <a:prstGeom prst="line">
              <a:avLst/>
            </a:prstGeom>
            <a:noFill/>
            <a:ln w="12700">
              <a:solidFill>
                <a:srgbClr val="000000"/>
              </a:solidFill>
              <a:round/>
              <a:headEnd/>
              <a:tailEnd/>
            </a:ln>
            <a:effectLst/>
          </p:spPr>
          <p:txBody>
            <a:bodyPr wrap="none" anchor="ctr"/>
            <a:lstStyle/>
            <a:p>
              <a:endParaRPr lang="es-UY"/>
            </a:p>
          </p:txBody>
        </p:sp>
        <p:sp>
          <p:nvSpPr>
            <p:cNvPr id="252605" name="Freeform 1725"/>
            <p:cNvSpPr>
              <a:spLocks/>
            </p:cNvSpPr>
            <p:nvPr/>
          </p:nvSpPr>
          <p:spPr bwMode="auto">
            <a:xfrm>
              <a:off x="1900" y="2613"/>
              <a:ext cx="39" cy="42"/>
            </a:xfrm>
            <a:custGeom>
              <a:avLst/>
              <a:gdLst/>
              <a:ahLst/>
              <a:cxnLst>
                <a:cxn ang="0">
                  <a:pos x="38" y="41"/>
                </a:cxn>
                <a:cxn ang="0">
                  <a:pos x="29" y="0"/>
                </a:cxn>
                <a:cxn ang="0">
                  <a:pos x="0" y="38"/>
                </a:cxn>
                <a:cxn ang="0">
                  <a:pos x="38" y="41"/>
                </a:cxn>
              </a:cxnLst>
              <a:rect l="0" t="0" r="r" b="b"/>
              <a:pathLst>
                <a:path w="39" h="42">
                  <a:moveTo>
                    <a:pt x="38" y="41"/>
                  </a:moveTo>
                  <a:lnTo>
                    <a:pt x="29" y="0"/>
                  </a:lnTo>
                  <a:lnTo>
                    <a:pt x="0" y="38"/>
                  </a:lnTo>
                  <a:lnTo>
                    <a:pt x="38"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06" name="Line 1726"/>
            <p:cNvSpPr>
              <a:spLocks noChangeShapeType="1"/>
            </p:cNvSpPr>
            <p:nvPr/>
          </p:nvSpPr>
          <p:spPr bwMode="auto">
            <a:xfrm>
              <a:off x="1699" y="2436"/>
              <a:ext cx="221" cy="201"/>
            </a:xfrm>
            <a:prstGeom prst="line">
              <a:avLst/>
            </a:prstGeom>
            <a:noFill/>
            <a:ln w="12700">
              <a:solidFill>
                <a:srgbClr val="000000"/>
              </a:solidFill>
              <a:round/>
              <a:headEnd/>
              <a:tailEnd/>
            </a:ln>
            <a:effectLst/>
          </p:spPr>
          <p:txBody>
            <a:bodyPr wrap="none" anchor="ctr"/>
            <a:lstStyle/>
            <a:p>
              <a:endParaRPr lang="es-UY"/>
            </a:p>
          </p:txBody>
        </p:sp>
        <p:sp>
          <p:nvSpPr>
            <p:cNvPr id="252607" name="Freeform 1727"/>
            <p:cNvSpPr>
              <a:spLocks/>
            </p:cNvSpPr>
            <p:nvPr/>
          </p:nvSpPr>
          <p:spPr bwMode="auto">
            <a:xfrm>
              <a:off x="1766" y="3213"/>
              <a:ext cx="29" cy="52"/>
            </a:xfrm>
            <a:custGeom>
              <a:avLst/>
              <a:gdLst/>
              <a:ahLst/>
              <a:cxnLst>
                <a:cxn ang="0">
                  <a:pos x="28" y="26"/>
                </a:cxn>
                <a:cxn ang="0">
                  <a:pos x="0" y="0"/>
                </a:cxn>
                <a:cxn ang="0">
                  <a:pos x="0" y="51"/>
                </a:cxn>
                <a:cxn ang="0">
                  <a:pos x="28" y="26"/>
                </a:cxn>
              </a:cxnLst>
              <a:rect l="0" t="0" r="r" b="b"/>
              <a:pathLst>
                <a:path w="29" h="52">
                  <a:moveTo>
                    <a:pt x="28" y="26"/>
                  </a:moveTo>
                  <a:lnTo>
                    <a:pt x="0" y="0"/>
                  </a:lnTo>
                  <a:lnTo>
                    <a:pt x="0" y="51"/>
                  </a:lnTo>
                  <a:lnTo>
                    <a:pt x="28" y="26"/>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08" name="Freeform 1728"/>
            <p:cNvSpPr>
              <a:spLocks/>
            </p:cNvSpPr>
            <p:nvPr/>
          </p:nvSpPr>
          <p:spPr bwMode="auto">
            <a:xfrm>
              <a:off x="1705" y="2689"/>
              <a:ext cx="268" cy="554"/>
            </a:xfrm>
            <a:custGeom>
              <a:avLst/>
              <a:gdLst/>
              <a:ahLst/>
              <a:cxnLst>
                <a:cxn ang="0">
                  <a:pos x="267" y="0"/>
                </a:cxn>
                <a:cxn ang="0">
                  <a:pos x="0" y="0"/>
                </a:cxn>
                <a:cxn ang="0">
                  <a:pos x="0" y="553"/>
                </a:cxn>
                <a:cxn ang="0">
                  <a:pos x="69" y="553"/>
                </a:cxn>
              </a:cxnLst>
              <a:rect l="0" t="0" r="r" b="b"/>
              <a:pathLst>
                <a:path w="268" h="554">
                  <a:moveTo>
                    <a:pt x="267" y="0"/>
                  </a:moveTo>
                  <a:lnTo>
                    <a:pt x="0" y="0"/>
                  </a:lnTo>
                  <a:lnTo>
                    <a:pt x="0" y="553"/>
                  </a:lnTo>
                  <a:lnTo>
                    <a:pt x="69" y="553"/>
                  </a:lnTo>
                </a:path>
              </a:pathLst>
            </a:custGeom>
            <a:noFill/>
            <a:ln w="12700" cap="rnd" cmpd="sng">
              <a:solidFill>
                <a:srgbClr val="000000"/>
              </a:solidFill>
              <a:prstDash val="solid"/>
              <a:round/>
              <a:headEnd type="none" w="med" len="med"/>
              <a:tailEnd type="none" w="med" len="med"/>
            </a:ln>
            <a:effectLst/>
          </p:spPr>
          <p:txBody>
            <a:bodyPr/>
            <a:lstStyle/>
            <a:p>
              <a:endParaRPr lang="es-UY"/>
            </a:p>
          </p:txBody>
        </p:sp>
        <p:sp>
          <p:nvSpPr>
            <p:cNvPr id="252609" name="Freeform 1729"/>
            <p:cNvSpPr>
              <a:spLocks/>
            </p:cNvSpPr>
            <p:nvPr/>
          </p:nvSpPr>
          <p:spPr bwMode="auto">
            <a:xfrm>
              <a:off x="2052" y="4151"/>
              <a:ext cx="30" cy="52"/>
            </a:xfrm>
            <a:custGeom>
              <a:avLst/>
              <a:gdLst/>
              <a:ahLst/>
              <a:cxnLst>
                <a:cxn ang="0">
                  <a:pos x="29" y="25"/>
                </a:cxn>
                <a:cxn ang="0">
                  <a:pos x="0" y="0"/>
                </a:cxn>
                <a:cxn ang="0">
                  <a:pos x="0" y="51"/>
                </a:cxn>
                <a:cxn ang="0">
                  <a:pos x="29" y="25"/>
                </a:cxn>
              </a:cxnLst>
              <a:rect l="0" t="0" r="r" b="b"/>
              <a:pathLst>
                <a:path w="30" h="52">
                  <a:moveTo>
                    <a:pt x="29" y="25"/>
                  </a:moveTo>
                  <a:lnTo>
                    <a:pt x="0" y="0"/>
                  </a:lnTo>
                  <a:lnTo>
                    <a:pt x="0" y="51"/>
                  </a:lnTo>
                  <a:lnTo>
                    <a:pt x="29" y="25"/>
                  </a:lnTo>
                </a:path>
              </a:pathLst>
            </a:custGeom>
            <a:solidFill>
              <a:srgbClr val="000000"/>
            </a:solidFill>
            <a:ln w="12700" cap="rnd" cmpd="sng">
              <a:solidFill>
                <a:srgbClr val="800000"/>
              </a:solidFill>
              <a:prstDash val="solid"/>
              <a:round/>
              <a:headEnd type="none" w="med" len="med"/>
              <a:tailEnd type="none" w="med" len="med"/>
            </a:ln>
            <a:effectLst/>
          </p:spPr>
          <p:txBody>
            <a:bodyPr/>
            <a:lstStyle/>
            <a:p>
              <a:endParaRPr lang="es-UY"/>
            </a:p>
          </p:txBody>
        </p:sp>
        <p:sp>
          <p:nvSpPr>
            <p:cNvPr id="252610" name="Freeform 1730"/>
            <p:cNvSpPr>
              <a:spLocks/>
            </p:cNvSpPr>
            <p:nvPr/>
          </p:nvSpPr>
          <p:spPr bwMode="auto">
            <a:xfrm>
              <a:off x="1896" y="3340"/>
              <a:ext cx="166" cy="840"/>
            </a:xfrm>
            <a:custGeom>
              <a:avLst/>
              <a:gdLst/>
              <a:ahLst/>
              <a:cxnLst>
                <a:cxn ang="0">
                  <a:pos x="0" y="0"/>
                </a:cxn>
                <a:cxn ang="0">
                  <a:pos x="0" y="839"/>
                </a:cxn>
                <a:cxn ang="0">
                  <a:pos x="165" y="839"/>
                </a:cxn>
              </a:cxnLst>
              <a:rect l="0" t="0" r="r" b="b"/>
              <a:pathLst>
                <a:path w="166" h="840">
                  <a:moveTo>
                    <a:pt x="0" y="0"/>
                  </a:moveTo>
                  <a:lnTo>
                    <a:pt x="0" y="839"/>
                  </a:lnTo>
                  <a:lnTo>
                    <a:pt x="165" y="839"/>
                  </a:lnTo>
                </a:path>
              </a:pathLst>
            </a:custGeom>
            <a:noFill/>
            <a:ln w="12700" cap="rnd" cmpd="sng">
              <a:solidFill>
                <a:srgbClr val="000000"/>
              </a:solidFill>
              <a:prstDash val="solid"/>
              <a:round/>
              <a:headEnd type="none" w="med" len="med"/>
              <a:tailEnd type="none" w="med" len="med"/>
            </a:ln>
            <a:effectLst/>
          </p:spPr>
          <p:txBody>
            <a:bodyPr/>
            <a:lstStyle/>
            <a:p>
              <a:endParaRPr lang="es-UY"/>
            </a:p>
          </p:txBody>
        </p:sp>
        <p:sp>
          <p:nvSpPr>
            <p:cNvPr id="252611" name="Freeform 1731"/>
            <p:cNvSpPr>
              <a:spLocks/>
            </p:cNvSpPr>
            <p:nvPr/>
          </p:nvSpPr>
          <p:spPr bwMode="auto">
            <a:xfrm>
              <a:off x="4051" y="3249"/>
              <a:ext cx="61" cy="75"/>
            </a:xfrm>
            <a:custGeom>
              <a:avLst/>
              <a:gdLst/>
              <a:ahLst/>
              <a:cxnLst>
                <a:cxn ang="0">
                  <a:pos x="0" y="74"/>
                </a:cxn>
                <a:cxn ang="0">
                  <a:pos x="24" y="74"/>
                </a:cxn>
                <a:cxn ang="0">
                  <a:pos x="31" y="74"/>
                </a:cxn>
                <a:cxn ang="0">
                  <a:pos x="37" y="73"/>
                </a:cxn>
                <a:cxn ang="0">
                  <a:pos x="40" y="72"/>
                </a:cxn>
                <a:cxn ang="0">
                  <a:pos x="43" y="70"/>
                </a:cxn>
                <a:cxn ang="0">
                  <a:pos x="45" y="69"/>
                </a:cxn>
                <a:cxn ang="0">
                  <a:pos x="48" y="68"/>
                </a:cxn>
                <a:cxn ang="0">
                  <a:pos x="51" y="65"/>
                </a:cxn>
                <a:cxn ang="0">
                  <a:pos x="54" y="62"/>
                </a:cxn>
                <a:cxn ang="0">
                  <a:pos x="55" y="58"/>
                </a:cxn>
                <a:cxn ang="0">
                  <a:pos x="57" y="55"/>
                </a:cxn>
                <a:cxn ang="0">
                  <a:pos x="58" y="51"/>
                </a:cxn>
                <a:cxn ang="0">
                  <a:pos x="59" y="46"/>
                </a:cxn>
                <a:cxn ang="0">
                  <a:pos x="60" y="42"/>
                </a:cxn>
                <a:cxn ang="0">
                  <a:pos x="60" y="37"/>
                </a:cxn>
                <a:cxn ang="0">
                  <a:pos x="60" y="32"/>
                </a:cxn>
                <a:cxn ang="0">
                  <a:pos x="59" y="29"/>
                </a:cxn>
                <a:cxn ang="0">
                  <a:pos x="59" y="24"/>
                </a:cxn>
                <a:cxn ang="0">
                  <a:pos x="58" y="20"/>
                </a:cxn>
                <a:cxn ang="0">
                  <a:pos x="57" y="18"/>
                </a:cxn>
                <a:cxn ang="0">
                  <a:pos x="55" y="14"/>
                </a:cxn>
                <a:cxn ang="0">
                  <a:pos x="55" y="13"/>
                </a:cxn>
                <a:cxn ang="0">
                  <a:pos x="27" y="13"/>
                </a:cxn>
                <a:cxn ang="0">
                  <a:pos x="32" y="13"/>
                </a:cxn>
                <a:cxn ang="0">
                  <a:pos x="35" y="14"/>
                </a:cxn>
                <a:cxn ang="0">
                  <a:pos x="38" y="16"/>
                </a:cxn>
                <a:cxn ang="0">
                  <a:pos x="41" y="19"/>
                </a:cxn>
                <a:cxn ang="0">
                  <a:pos x="43" y="22"/>
                </a:cxn>
                <a:cxn ang="0">
                  <a:pos x="44" y="26"/>
                </a:cxn>
                <a:cxn ang="0">
                  <a:pos x="45" y="31"/>
                </a:cxn>
                <a:cxn ang="0">
                  <a:pos x="45" y="37"/>
                </a:cxn>
                <a:cxn ang="0">
                  <a:pos x="45" y="43"/>
                </a:cxn>
                <a:cxn ang="0">
                  <a:pos x="44" y="48"/>
                </a:cxn>
                <a:cxn ang="0">
                  <a:pos x="43" y="52"/>
                </a:cxn>
                <a:cxn ang="0">
                  <a:pos x="42" y="54"/>
                </a:cxn>
                <a:cxn ang="0">
                  <a:pos x="41" y="55"/>
                </a:cxn>
                <a:cxn ang="0">
                  <a:pos x="38" y="57"/>
                </a:cxn>
                <a:cxn ang="0">
                  <a:pos x="35" y="59"/>
                </a:cxn>
                <a:cxn ang="0">
                  <a:pos x="33" y="60"/>
                </a:cxn>
                <a:cxn ang="0">
                  <a:pos x="31" y="60"/>
                </a:cxn>
                <a:cxn ang="0">
                  <a:pos x="28" y="60"/>
                </a:cxn>
                <a:cxn ang="0">
                  <a:pos x="26" y="61"/>
                </a:cxn>
                <a:cxn ang="0">
                  <a:pos x="15" y="61"/>
                </a:cxn>
                <a:cxn ang="0">
                  <a:pos x="15" y="13"/>
                </a:cxn>
                <a:cxn ang="0">
                  <a:pos x="27" y="13"/>
                </a:cxn>
                <a:cxn ang="0">
                  <a:pos x="55" y="13"/>
                </a:cxn>
                <a:cxn ang="0">
                  <a:pos x="54" y="12"/>
                </a:cxn>
                <a:cxn ang="0">
                  <a:pos x="52" y="9"/>
                </a:cxn>
                <a:cxn ang="0">
                  <a:pos x="50" y="6"/>
                </a:cxn>
                <a:cxn ang="0">
                  <a:pos x="47" y="5"/>
                </a:cxn>
                <a:cxn ang="0">
                  <a:pos x="45" y="3"/>
                </a:cxn>
                <a:cxn ang="0">
                  <a:pos x="42" y="2"/>
                </a:cxn>
                <a:cxn ang="0">
                  <a:pos x="39" y="1"/>
                </a:cxn>
                <a:cxn ang="0">
                  <a:pos x="35" y="0"/>
                </a:cxn>
                <a:cxn ang="0">
                  <a:pos x="32" y="0"/>
                </a:cxn>
                <a:cxn ang="0">
                  <a:pos x="27" y="0"/>
                </a:cxn>
                <a:cxn ang="0">
                  <a:pos x="0" y="0"/>
                </a:cxn>
                <a:cxn ang="0">
                  <a:pos x="0" y="74"/>
                </a:cxn>
              </a:cxnLst>
              <a:rect l="0" t="0" r="r" b="b"/>
              <a:pathLst>
                <a:path w="61" h="75">
                  <a:moveTo>
                    <a:pt x="0" y="74"/>
                  </a:moveTo>
                  <a:lnTo>
                    <a:pt x="24" y="74"/>
                  </a:lnTo>
                  <a:lnTo>
                    <a:pt x="31" y="74"/>
                  </a:lnTo>
                  <a:lnTo>
                    <a:pt x="37" y="73"/>
                  </a:lnTo>
                  <a:lnTo>
                    <a:pt x="40" y="72"/>
                  </a:lnTo>
                  <a:lnTo>
                    <a:pt x="43" y="70"/>
                  </a:lnTo>
                  <a:lnTo>
                    <a:pt x="45" y="69"/>
                  </a:lnTo>
                  <a:lnTo>
                    <a:pt x="48" y="68"/>
                  </a:lnTo>
                  <a:lnTo>
                    <a:pt x="51" y="65"/>
                  </a:lnTo>
                  <a:lnTo>
                    <a:pt x="54" y="62"/>
                  </a:lnTo>
                  <a:lnTo>
                    <a:pt x="55" y="58"/>
                  </a:lnTo>
                  <a:lnTo>
                    <a:pt x="57" y="55"/>
                  </a:lnTo>
                  <a:lnTo>
                    <a:pt x="58" y="51"/>
                  </a:lnTo>
                  <a:lnTo>
                    <a:pt x="59" y="46"/>
                  </a:lnTo>
                  <a:lnTo>
                    <a:pt x="60" y="42"/>
                  </a:lnTo>
                  <a:lnTo>
                    <a:pt x="60" y="37"/>
                  </a:lnTo>
                  <a:lnTo>
                    <a:pt x="60" y="32"/>
                  </a:lnTo>
                  <a:lnTo>
                    <a:pt x="59" y="29"/>
                  </a:lnTo>
                  <a:lnTo>
                    <a:pt x="59" y="24"/>
                  </a:lnTo>
                  <a:lnTo>
                    <a:pt x="58" y="20"/>
                  </a:lnTo>
                  <a:lnTo>
                    <a:pt x="57" y="18"/>
                  </a:lnTo>
                  <a:lnTo>
                    <a:pt x="55" y="14"/>
                  </a:lnTo>
                  <a:lnTo>
                    <a:pt x="55" y="13"/>
                  </a:lnTo>
                  <a:lnTo>
                    <a:pt x="27" y="13"/>
                  </a:lnTo>
                  <a:lnTo>
                    <a:pt x="32" y="13"/>
                  </a:lnTo>
                  <a:lnTo>
                    <a:pt x="35" y="14"/>
                  </a:lnTo>
                  <a:lnTo>
                    <a:pt x="38" y="16"/>
                  </a:lnTo>
                  <a:lnTo>
                    <a:pt x="41" y="19"/>
                  </a:lnTo>
                  <a:lnTo>
                    <a:pt x="43" y="22"/>
                  </a:lnTo>
                  <a:lnTo>
                    <a:pt x="44" y="26"/>
                  </a:lnTo>
                  <a:lnTo>
                    <a:pt x="45" y="31"/>
                  </a:lnTo>
                  <a:lnTo>
                    <a:pt x="45" y="37"/>
                  </a:lnTo>
                  <a:lnTo>
                    <a:pt x="45" y="43"/>
                  </a:lnTo>
                  <a:lnTo>
                    <a:pt x="44" y="48"/>
                  </a:lnTo>
                  <a:lnTo>
                    <a:pt x="43" y="52"/>
                  </a:lnTo>
                  <a:lnTo>
                    <a:pt x="42" y="54"/>
                  </a:lnTo>
                  <a:lnTo>
                    <a:pt x="41" y="55"/>
                  </a:lnTo>
                  <a:lnTo>
                    <a:pt x="38" y="57"/>
                  </a:lnTo>
                  <a:lnTo>
                    <a:pt x="35" y="59"/>
                  </a:lnTo>
                  <a:lnTo>
                    <a:pt x="33" y="60"/>
                  </a:lnTo>
                  <a:lnTo>
                    <a:pt x="31" y="60"/>
                  </a:lnTo>
                  <a:lnTo>
                    <a:pt x="28" y="60"/>
                  </a:lnTo>
                  <a:lnTo>
                    <a:pt x="26" y="61"/>
                  </a:lnTo>
                  <a:lnTo>
                    <a:pt x="15" y="61"/>
                  </a:lnTo>
                  <a:lnTo>
                    <a:pt x="15" y="13"/>
                  </a:lnTo>
                  <a:lnTo>
                    <a:pt x="27" y="13"/>
                  </a:lnTo>
                  <a:lnTo>
                    <a:pt x="55" y="13"/>
                  </a:lnTo>
                  <a:lnTo>
                    <a:pt x="54" y="12"/>
                  </a:lnTo>
                  <a:lnTo>
                    <a:pt x="52" y="9"/>
                  </a:lnTo>
                  <a:lnTo>
                    <a:pt x="50" y="6"/>
                  </a:lnTo>
                  <a:lnTo>
                    <a:pt x="47" y="5"/>
                  </a:lnTo>
                  <a:lnTo>
                    <a:pt x="45" y="3"/>
                  </a:lnTo>
                  <a:lnTo>
                    <a:pt x="42" y="2"/>
                  </a:lnTo>
                  <a:lnTo>
                    <a:pt x="39" y="1"/>
                  </a:lnTo>
                  <a:lnTo>
                    <a:pt x="35" y="0"/>
                  </a:lnTo>
                  <a:lnTo>
                    <a:pt x="32" y="0"/>
                  </a:lnTo>
                  <a:lnTo>
                    <a:pt x="27" y="0"/>
                  </a:lnTo>
                  <a:lnTo>
                    <a:pt x="0" y="0"/>
                  </a:lnTo>
                  <a:lnTo>
                    <a:pt x="0"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2" name="Freeform 1732"/>
            <p:cNvSpPr>
              <a:spLocks/>
            </p:cNvSpPr>
            <p:nvPr/>
          </p:nvSpPr>
          <p:spPr bwMode="auto">
            <a:xfrm>
              <a:off x="4129" y="3268"/>
              <a:ext cx="49" cy="58"/>
            </a:xfrm>
            <a:custGeom>
              <a:avLst/>
              <a:gdLst/>
              <a:ahLst/>
              <a:cxnLst>
                <a:cxn ang="0">
                  <a:pos x="32" y="42"/>
                </a:cxn>
                <a:cxn ang="0">
                  <a:pos x="30" y="43"/>
                </a:cxn>
                <a:cxn ang="0">
                  <a:pos x="26" y="44"/>
                </a:cxn>
                <a:cxn ang="0">
                  <a:pos x="22" y="44"/>
                </a:cxn>
                <a:cxn ang="0">
                  <a:pos x="19" y="43"/>
                </a:cxn>
                <a:cxn ang="0">
                  <a:pos x="16" y="40"/>
                </a:cxn>
                <a:cxn ang="0">
                  <a:pos x="14" y="35"/>
                </a:cxn>
                <a:cxn ang="0">
                  <a:pos x="48" y="32"/>
                </a:cxn>
                <a:cxn ang="0">
                  <a:pos x="48" y="25"/>
                </a:cxn>
                <a:cxn ang="0">
                  <a:pos x="47" y="19"/>
                </a:cxn>
                <a:cxn ang="0">
                  <a:pos x="45" y="14"/>
                </a:cxn>
                <a:cxn ang="0">
                  <a:pos x="24" y="12"/>
                </a:cxn>
                <a:cxn ang="0">
                  <a:pos x="28" y="13"/>
                </a:cxn>
                <a:cxn ang="0">
                  <a:pos x="31" y="14"/>
                </a:cxn>
                <a:cxn ang="0">
                  <a:pos x="33" y="18"/>
                </a:cxn>
                <a:cxn ang="0">
                  <a:pos x="34" y="23"/>
                </a:cxn>
                <a:cxn ang="0">
                  <a:pos x="14" y="20"/>
                </a:cxn>
                <a:cxn ang="0">
                  <a:pos x="16" y="16"/>
                </a:cxn>
                <a:cxn ang="0">
                  <a:pos x="19" y="14"/>
                </a:cxn>
                <a:cxn ang="0">
                  <a:pos x="22" y="12"/>
                </a:cxn>
                <a:cxn ang="0">
                  <a:pos x="44" y="12"/>
                </a:cxn>
                <a:cxn ang="0">
                  <a:pos x="43" y="9"/>
                </a:cxn>
                <a:cxn ang="0">
                  <a:pos x="40" y="5"/>
                </a:cxn>
                <a:cxn ang="0">
                  <a:pos x="36" y="3"/>
                </a:cxn>
                <a:cxn ang="0">
                  <a:pos x="32" y="1"/>
                </a:cxn>
                <a:cxn ang="0">
                  <a:pos x="27" y="0"/>
                </a:cxn>
                <a:cxn ang="0">
                  <a:pos x="20" y="0"/>
                </a:cxn>
                <a:cxn ang="0">
                  <a:pos x="16" y="1"/>
                </a:cxn>
                <a:cxn ang="0">
                  <a:pos x="10" y="4"/>
                </a:cxn>
                <a:cxn ang="0">
                  <a:pos x="5" y="9"/>
                </a:cxn>
                <a:cxn ang="0">
                  <a:pos x="3" y="14"/>
                </a:cxn>
                <a:cxn ang="0">
                  <a:pos x="1" y="19"/>
                </a:cxn>
                <a:cxn ang="0">
                  <a:pos x="0" y="28"/>
                </a:cxn>
                <a:cxn ang="0">
                  <a:pos x="1" y="37"/>
                </a:cxn>
                <a:cxn ang="0">
                  <a:pos x="4" y="45"/>
                </a:cxn>
                <a:cxn ang="0">
                  <a:pos x="6" y="50"/>
                </a:cxn>
                <a:cxn ang="0">
                  <a:pos x="10" y="52"/>
                </a:cxn>
                <a:cxn ang="0">
                  <a:pos x="16" y="56"/>
                </a:cxn>
                <a:cxn ang="0">
                  <a:pos x="24" y="57"/>
                </a:cxn>
                <a:cxn ang="0">
                  <a:pos x="28" y="57"/>
                </a:cxn>
                <a:cxn ang="0">
                  <a:pos x="36" y="54"/>
                </a:cxn>
                <a:cxn ang="0">
                  <a:pos x="42" y="50"/>
                </a:cxn>
                <a:cxn ang="0">
                  <a:pos x="46" y="43"/>
                </a:cxn>
                <a:cxn ang="0">
                  <a:pos x="34" y="39"/>
                </a:cxn>
              </a:cxnLst>
              <a:rect l="0" t="0" r="r" b="b"/>
              <a:pathLst>
                <a:path w="49" h="58">
                  <a:moveTo>
                    <a:pt x="34" y="39"/>
                  </a:moveTo>
                  <a:lnTo>
                    <a:pt x="32" y="42"/>
                  </a:lnTo>
                  <a:lnTo>
                    <a:pt x="31" y="43"/>
                  </a:lnTo>
                  <a:lnTo>
                    <a:pt x="30" y="43"/>
                  </a:lnTo>
                  <a:lnTo>
                    <a:pt x="28" y="44"/>
                  </a:lnTo>
                  <a:lnTo>
                    <a:pt x="26" y="44"/>
                  </a:lnTo>
                  <a:lnTo>
                    <a:pt x="25" y="44"/>
                  </a:lnTo>
                  <a:lnTo>
                    <a:pt x="22" y="44"/>
                  </a:lnTo>
                  <a:lnTo>
                    <a:pt x="20" y="44"/>
                  </a:lnTo>
                  <a:lnTo>
                    <a:pt x="19" y="43"/>
                  </a:lnTo>
                  <a:lnTo>
                    <a:pt x="17" y="42"/>
                  </a:lnTo>
                  <a:lnTo>
                    <a:pt x="16" y="40"/>
                  </a:lnTo>
                  <a:lnTo>
                    <a:pt x="15" y="38"/>
                  </a:lnTo>
                  <a:lnTo>
                    <a:pt x="14" y="35"/>
                  </a:lnTo>
                  <a:lnTo>
                    <a:pt x="14" y="32"/>
                  </a:lnTo>
                  <a:lnTo>
                    <a:pt x="48" y="32"/>
                  </a:lnTo>
                  <a:lnTo>
                    <a:pt x="48" y="28"/>
                  </a:lnTo>
                  <a:lnTo>
                    <a:pt x="48" y="25"/>
                  </a:lnTo>
                  <a:lnTo>
                    <a:pt x="48" y="22"/>
                  </a:lnTo>
                  <a:lnTo>
                    <a:pt x="47" y="19"/>
                  </a:lnTo>
                  <a:lnTo>
                    <a:pt x="46" y="16"/>
                  </a:lnTo>
                  <a:lnTo>
                    <a:pt x="45" y="14"/>
                  </a:lnTo>
                  <a:lnTo>
                    <a:pt x="44" y="12"/>
                  </a:lnTo>
                  <a:lnTo>
                    <a:pt x="24" y="12"/>
                  </a:lnTo>
                  <a:lnTo>
                    <a:pt x="26" y="12"/>
                  </a:lnTo>
                  <a:lnTo>
                    <a:pt x="28" y="13"/>
                  </a:lnTo>
                  <a:lnTo>
                    <a:pt x="30" y="14"/>
                  </a:lnTo>
                  <a:lnTo>
                    <a:pt x="31" y="14"/>
                  </a:lnTo>
                  <a:lnTo>
                    <a:pt x="32" y="16"/>
                  </a:lnTo>
                  <a:lnTo>
                    <a:pt x="33" y="18"/>
                  </a:lnTo>
                  <a:lnTo>
                    <a:pt x="34" y="20"/>
                  </a:lnTo>
                  <a:lnTo>
                    <a:pt x="34" y="23"/>
                  </a:lnTo>
                  <a:lnTo>
                    <a:pt x="14" y="23"/>
                  </a:lnTo>
                  <a:lnTo>
                    <a:pt x="14" y="20"/>
                  </a:lnTo>
                  <a:lnTo>
                    <a:pt x="15" y="18"/>
                  </a:lnTo>
                  <a:lnTo>
                    <a:pt x="16" y="16"/>
                  </a:lnTo>
                  <a:lnTo>
                    <a:pt x="17" y="14"/>
                  </a:lnTo>
                  <a:lnTo>
                    <a:pt x="19" y="14"/>
                  </a:lnTo>
                  <a:lnTo>
                    <a:pt x="20" y="13"/>
                  </a:lnTo>
                  <a:lnTo>
                    <a:pt x="22" y="12"/>
                  </a:lnTo>
                  <a:lnTo>
                    <a:pt x="24" y="12"/>
                  </a:lnTo>
                  <a:lnTo>
                    <a:pt x="44" y="12"/>
                  </a:lnTo>
                  <a:lnTo>
                    <a:pt x="44" y="11"/>
                  </a:lnTo>
                  <a:lnTo>
                    <a:pt x="43" y="9"/>
                  </a:lnTo>
                  <a:lnTo>
                    <a:pt x="42" y="7"/>
                  </a:lnTo>
                  <a:lnTo>
                    <a:pt x="40" y="5"/>
                  </a:lnTo>
                  <a:lnTo>
                    <a:pt x="38" y="4"/>
                  </a:lnTo>
                  <a:lnTo>
                    <a:pt x="36" y="3"/>
                  </a:lnTo>
                  <a:lnTo>
                    <a:pt x="34" y="2"/>
                  </a:lnTo>
                  <a:lnTo>
                    <a:pt x="32" y="1"/>
                  </a:lnTo>
                  <a:lnTo>
                    <a:pt x="29" y="0"/>
                  </a:lnTo>
                  <a:lnTo>
                    <a:pt x="27" y="0"/>
                  </a:lnTo>
                  <a:lnTo>
                    <a:pt x="23" y="0"/>
                  </a:lnTo>
                  <a:lnTo>
                    <a:pt x="20" y="0"/>
                  </a:lnTo>
                  <a:lnTo>
                    <a:pt x="19" y="0"/>
                  </a:lnTo>
                  <a:lnTo>
                    <a:pt x="16" y="1"/>
                  </a:lnTo>
                  <a:lnTo>
                    <a:pt x="13" y="2"/>
                  </a:lnTo>
                  <a:lnTo>
                    <a:pt x="10" y="4"/>
                  </a:lnTo>
                  <a:lnTo>
                    <a:pt x="6" y="7"/>
                  </a:lnTo>
                  <a:lnTo>
                    <a:pt x="5" y="9"/>
                  </a:lnTo>
                  <a:lnTo>
                    <a:pt x="4" y="11"/>
                  </a:lnTo>
                  <a:lnTo>
                    <a:pt x="3" y="14"/>
                  </a:lnTo>
                  <a:lnTo>
                    <a:pt x="1" y="16"/>
                  </a:lnTo>
                  <a:lnTo>
                    <a:pt x="1" y="19"/>
                  </a:lnTo>
                  <a:lnTo>
                    <a:pt x="0" y="22"/>
                  </a:lnTo>
                  <a:lnTo>
                    <a:pt x="0" y="28"/>
                  </a:lnTo>
                  <a:lnTo>
                    <a:pt x="0" y="34"/>
                  </a:lnTo>
                  <a:lnTo>
                    <a:pt x="1" y="37"/>
                  </a:lnTo>
                  <a:lnTo>
                    <a:pt x="2" y="40"/>
                  </a:lnTo>
                  <a:lnTo>
                    <a:pt x="4" y="45"/>
                  </a:lnTo>
                  <a:lnTo>
                    <a:pt x="5" y="47"/>
                  </a:lnTo>
                  <a:lnTo>
                    <a:pt x="6" y="50"/>
                  </a:lnTo>
                  <a:lnTo>
                    <a:pt x="8" y="52"/>
                  </a:lnTo>
                  <a:lnTo>
                    <a:pt x="10" y="52"/>
                  </a:lnTo>
                  <a:lnTo>
                    <a:pt x="14" y="55"/>
                  </a:lnTo>
                  <a:lnTo>
                    <a:pt x="16" y="56"/>
                  </a:lnTo>
                  <a:lnTo>
                    <a:pt x="19" y="56"/>
                  </a:lnTo>
                  <a:lnTo>
                    <a:pt x="24" y="57"/>
                  </a:lnTo>
                  <a:lnTo>
                    <a:pt x="26" y="57"/>
                  </a:lnTo>
                  <a:lnTo>
                    <a:pt x="28" y="57"/>
                  </a:lnTo>
                  <a:lnTo>
                    <a:pt x="32" y="55"/>
                  </a:lnTo>
                  <a:lnTo>
                    <a:pt x="36" y="54"/>
                  </a:lnTo>
                  <a:lnTo>
                    <a:pt x="39" y="52"/>
                  </a:lnTo>
                  <a:lnTo>
                    <a:pt x="42" y="50"/>
                  </a:lnTo>
                  <a:lnTo>
                    <a:pt x="44" y="46"/>
                  </a:lnTo>
                  <a:lnTo>
                    <a:pt x="46" y="43"/>
                  </a:lnTo>
                  <a:lnTo>
                    <a:pt x="47"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3" name="Freeform 1733"/>
            <p:cNvSpPr>
              <a:spLocks/>
            </p:cNvSpPr>
            <p:nvPr/>
          </p:nvSpPr>
          <p:spPr bwMode="auto">
            <a:xfrm>
              <a:off x="4194" y="3268"/>
              <a:ext cx="48" cy="58"/>
            </a:xfrm>
            <a:custGeom>
              <a:avLst/>
              <a:gdLst/>
              <a:ahLst/>
              <a:cxnLst>
                <a:cxn ang="0">
                  <a:pos x="33" y="37"/>
                </a:cxn>
                <a:cxn ang="0">
                  <a:pos x="31" y="41"/>
                </a:cxn>
                <a:cxn ang="0">
                  <a:pos x="28" y="43"/>
                </a:cxn>
                <a:cxn ang="0">
                  <a:pos x="26" y="44"/>
                </a:cxn>
                <a:cxn ang="0">
                  <a:pos x="21" y="44"/>
                </a:cxn>
                <a:cxn ang="0">
                  <a:pos x="18" y="43"/>
                </a:cxn>
                <a:cxn ang="0">
                  <a:pos x="15" y="38"/>
                </a:cxn>
                <a:cxn ang="0">
                  <a:pos x="14" y="33"/>
                </a:cxn>
                <a:cxn ang="0">
                  <a:pos x="14" y="24"/>
                </a:cxn>
                <a:cxn ang="0">
                  <a:pos x="15" y="18"/>
                </a:cxn>
                <a:cxn ang="0">
                  <a:pos x="18" y="14"/>
                </a:cxn>
                <a:cxn ang="0">
                  <a:pos x="21" y="12"/>
                </a:cxn>
                <a:cxn ang="0">
                  <a:pos x="26" y="12"/>
                </a:cxn>
                <a:cxn ang="0">
                  <a:pos x="28" y="13"/>
                </a:cxn>
                <a:cxn ang="0">
                  <a:pos x="31" y="15"/>
                </a:cxn>
                <a:cxn ang="0">
                  <a:pos x="33" y="19"/>
                </a:cxn>
                <a:cxn ang="0">
                  <a:pos x="46" y="21"/>
                </a:cxn>
                <a:cxn ang="0">
                  <a:pos x="44" y="12"/>
                </a:cxn>
                <a:cxn ang="0">
                  <a:pos x="42" y="7"/>
                </a:cxn>
                <a:cxn ang="0">
                  <a:pos x="36" y="3"/>
                </a:cxn>
                <a:cxn ang="0">
                  <a:pos x="28" y="0"/>
                </a:cxn>
                <a:cxn ang="0">
                  <a:pos x="21" y="0"/>
                </a:cxn>
                <a:cxn ang="0">
                  <a:pos x="17" y="1"/>
                </a:cxn>
                <a:cxn ang="0">
                  <a:pos x="10" y="4"/>
                </a:cxn>
                <a:cxn ang="0">
                  <a:pos x="6" y="7"/>
                </a:cxn>
                <a:cxn ang="0">
                  <a:pos x="4" y="11"/>
                </a:cxn>
                <a:cxn ang="0">
                  <a:pos x="2" y="16"/>
                </a:cxn>
                <a:cxn ang="0">
                  <a:pos x="0" y="22"/>
                </a:cxn>
                <a:cxn ang="0">
                  <a:pos x="0" y="28"/>
                </a:cxn>
                <a:cxn ang="0">
                  <a:pos x="1" y="38"/>
                </a:cxn>
                <a:cxn ang="0">
                  <a:pos x="3" y="43"/>
                </a:cxn>
                <a:cxn ang="0">
                  <a:pos x="4" y="48"/>
                </a:cxn>
                <a:cxn ang="0">
                  <a:pos x="8" y="52"/>
                </a:cxn>
                <a:cxn ang="0">
                  <a:pos x="12" y="53"/>
                </a:cxn>
                <a:cxn ang="0">
                  <a:pos x="16" y="56"/>
                </a:cxn>
                <a:cxn ang="0">
                  <a:pos x="20" y="57"/>
                </a:cxn>
                <a:cxn ang="0">
                  <a:pos x="26" y="57"/>
                </a:cxn>
                <a:cxn ang="0">
                  <a:pos x="33" y="55"/>
                </a:cxn>
                <a:cxn ang="0">
                  <a:pos x="36" y="53"/>
                </a:cxn>
                <a:cxn ang="0">
                  <a:pos x="40" y="52"/>
                </a:cxn>
                <a:cxn ang="0">
                  <a:pos x="43" y="48"/>
                </a:cxn>
                <a:cxn ang="0">
                  <a:pos x="46" y="40"/>
                </a:cxn>
                <a:cxn ang="0">
                  <a:pos x="34" y="35"/>
                </a:cxn>
              </a:cxnLst>
              <a:rect l="0" t="0" r="r" b="b"/>
              <a:pathLst>
                <a:path w="48" h="58">
                  <a:moveTo>
                    <a:pt x="34" y="35"/>
                  </a:moveTo>
                  <a:lnTo>
                    <a:pt x="33" y="37"/>
                  </a:lnTo>
                  <a:lnTo>
                    <a:pt x="32" y="39"/>
                  </a:lnTo>
                  <a:lnTo>
                    <a:pt x="31" y="41"/>
                  </a:lnTo>
                  <a:lnTo>
                    <a:pt x="30" y="43"/>
                  </a:lnTo>
                  <a:lnTo>
                    <a:pt x="28" y="43"/>
                  </a:lnTo>
                  <a:lnTo>
                    <a:pt x="27" y="44"/>
                  </a:lnTo>
                  <a:lnTo>
                    <a:pt x="26" y="44"/>
                  </a:lnTo>
                  <a:lnTo>
                    <a:pt x="24" y="44"/>
                  </a:lnTo>
                  <a:lnTo>
                    <a:pt x="21" y="44"/>
                  </a:lnTo>
                  <a:lnTo>
                    <a:pt x="20" y="43"/>
                  </a:lnTo>
                  <a:lnTo>
                    <a:pt x="18" y="43"/>
                  </a:lnTo>
                  <a:lnTo>
                    <a:pt x="17" y="41"/>
                  </a:lnTo>
                  <a:lnTo>
                    <a:pt x="15" y="38"/>
                  </a:lnTo>
                  <a:lnTo>
                    <a:pt x="15" y="35"/>
                  </a:lnTo>
                  <a:lnTo>
                    <a:pt x="14" y="33"/>
                  </a:lnTo>
                  <a:lnTo>
                    <a:pt x="14" y="28"/>
                  </a:lnTo>
                  <a:lnTo>
                    <a:pt x="14" y="24"/>
                  </a:lnTo>
                  <a:lnTo>
                    <a:pt x="15" y="22"/>
                  </a:lnTo>
                  <a:lnTo>
                    <a:pt x="15" y="18"/>
                  </a:lnTo>
                  <a:lnTo>
                    <a:pt x="17" y="16"/>
                  </a:lnTo>
                  <a:lnTo>
                    <a:pt x="18" y="14"/>
                  </a:lnTo>
                  <a:lnTo>
                    <a:pt x="20" y="13"/>
                  </a:lnTo>
                  <a:lnTo>
                    <a:pt x="21" y="12"/>
                  </a:lnTo>
                  <a:lnTo>
                    <a:pt x="24" y="12"/>
                  </a:lnTo>
                  <a:lnTo>
                    <a:pt x="26" y="12"/>
                  </a:lnTo>
                  <a:lnTo>
                    <a:pt x="27" y="13"/>
                  </a:lnTo>
                  <a:lnTo>
                    <a:pt x="28" y="13"/>
                  </a:lnTo>
                  <a:lnTo>
                    <a:pt x="30" y="14"/>
                  </a:lnTo>
                  <a:lnTo>
                    <a:pt x="31" y="15"/>
                  </a:lnTo>
                  <a:lnTo>
                    <a:pt x="32" y="17"/>
                  </a:lnTo>
                  <a:lnTo>
                    <a:pt x="33" y="19"/>
                  </a:lnTo>
                  <a:lnTo>
                    <a:pt x="33" y="21"/>
                  </a:lnTo>
                  <a:lnTo>
                    <a:pt x="46" y="21"/>
                  </a:lnTo>
                  <a:lnTo>
                    <a:pt x="46" y="16"/>
                  </a:lnTo>
                  <a:lnTo>
                    <a:pt x="44" y="12"/>
                  </a:lnTo>
                  <a:lnTo>
                    <a:pt x="43" y="8"/>
                  </a:lnTo>
                  <a:lnTo>
                    <a:pt x="42" y="7"/>
                  </a:lnTo>
                  <a:lnTo>
                    <a:pt x="40" y="5"/>
                  </a:lnTo>
                  <a:lnTo>
                    <a:pt x="36" y="3"/>
                  </a:lnTo>
                  <a:lnTo>
                    <a:pt x="33" y="1"/>
                  </a:lnTo>
                  <a:lnTo>
                    <a:pt x="28" y="0"/>
                  </a:lnTo>
                  <a:lnTo>
                    <a:pt x="24" y="0"/>
                  </a:lnTo>
                  <a:lnTo>
                    <a:pt x="21" y="0"/>
                  </a:lnTo>
                  <a:lnTo>
                    <a:pt x="19" y="0"/>
                  </a:lnTo>
                  <a:lnTo>
                    <a:pt x="17" y="1"/>
                  </a:lnTo>
                  <a:lnTo>
                    <a:pt x="14" y="2"/>
                  </a:lnTo>
                  <a:lnTo>
                    <a:pt x="10" y="4"/>
                  </a:lnTo>
                  <a:lnTo>
                    <a:pt x="8" y="5"/>
                  </a:lnTo>
                  <a:lnTo>
                    <a:pt x="6" y="7"/>
                  </a:lnTo>
                  <a:lnTo>
                    <a:pt x="4" y="9"/>
                  </a:lnTo>
                  <a:lnTo>
                    <a:pt x="4" y="11"/>
                  </a:lnTo>
                  <a:lnTo>
                    <a:pt x="3" y="14"/>
                  </a:lnTo>
                  <a:lnTo>
                    <a:pt x="2" y="16"/>
                  </a:lnTo>
                  <a:lnTo>
                    <a:pt x="1" y="19"/>
                  </a:lnTo>
                  <a:lnTo>
                    <a:pt x="0" y="22"/>
                  </a:lnTo>
                  <a:lnTo>
                    <a:pt x="0" y="25"/>
                  </a:lnTo>
                  <a:lnTo>
                    <a:pt x="0" y="28"/>
                  </a:lnTo>
                  <a:lnTo>
                    <a:pt x="0" y="34"/>
                  </a:lnTo>
                  <a:lnTo>
                    <a:pt x="1" y="38"/>
                  </a:lnTo>
                  <a:lnTo>
                    <a:pt x="2" y="41"/>
                  </a:lnTo>
                  <a:lnTo>
                    <a:pt x="3" y="43"/>
                  </a:lnTo>
                  <a:lnTo>
                    <a:pt x="4" y="45"/>
                  </a:lnTo>
                  <a:lnTo>
                    <a:pt x="4" y="48"/>
                  </a:lnTo>
                  <a:lnTo>
                    <a:pt x="6" y="50"/>
                  </a:lnTo>
                  <a:lnTo>
                    <a:pt x="8" y="52"/>
                  </a:lnTo>
                  <a:lnTo>
                    <a:pt x="10" y="52"/>
                  </a:lnTo>
                  <a:lnTo>
                    <a:pt x="12" y="53"/>
                  </a:lnTo>
                  <a:lnTo>
                    <a:pt x="13" y="55"/>
                  </a:lnTo>
                  <a:lnTo>
                    <a:pt x="16" y="56"/>
                  </a:lnTo>
                  <a:lnTo>
                    <a:pt x="18" y="56"/>
                  </a:lnTo>
                  <a:lnTo>
                    <a:pt x="20" y="57"/>
                  </a:lnTo>
                  <a:lnTo>
                    <a:pt x="24" y="57"/>
                  </a:lnTo>
                  <a:lnTo>
                    <a:pt x="26" y="57"/>
                  </a:lnTo>
                  <a:lnTo>
                    <a:pt x="28" y="56"/>
                  </a:lnTo>
                  <a:lnTo>
                    <a:pt x="33" y="55"/>
                  </a:lnTo>
                  <a:lnTo>
                    <a:pt x="35" y="54"/>
                  </a:lnTo>
                  <a:lnTo>
                    <a:pt x="36" y="53"/>
                  </a:lnTo>
                  <a:lnTo>
                    <a:pt x="38" y="52"/>
                  </a:lnTo>
                  <a:lnTo>
                    <a:pt x="40" y="52"/>
                  </a:lnTo>
                  <a:lnTo>
                    <a:pt x="41" y="50"/>
                  </a:lnTo>
                  <a:lnTo>
                    <a:pt x="43" y="48"/>
                  </a:lnTo>
                  <a:lnTo>
                    <a:pt x="44" y="44"/>
                  </a:lnTo>
                  <a:lnTo>
                    <a:pt x="46" y="40"/>
                  </a:lnTo>
                  <a:lnTo>
                    <a:pt x="47" y="35"/>
                  </a:lnTo>
                  <a:lnTo>
                    <a:pt x="34" y="3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4" name="Freeform 1734"/>
            <p:cNvSpPr>
              <a:spLocks/>
            </p:cNvSpPr>
            <p:nvPr/>
          </p:nvSpPr>
          <p:spPr bwMode="auto">
            <a:xfrm>
              <a:off x="4260" y="3270"/>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5" name="Freeform 1735"/>
            <p:cNvSpPr>
              <a:spLocks/>
            </p:cNvSpPr>
            <p:nvPr/>
          </p:nvSpPr>
          <p:spPr bwMode="auto">
            <a:xfrm>
              <a:off x="4260" y="3249"/>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6" name="Freeform 1736"/>
            <p:cNvSpPr>
              <a:spLocks/>
            </p:cNvSpPr>
            <p:nvPr/>
          </p:nvSpPr>
          <p:spPr bwMode="auto">
            <a:xfrm>
              <a:off x="4289" y="3268"/>
              <a:ext cx="48" cy="58"/>
            </a:xfrm>
            <a:custGeom>
              <a:avLst/>
              <a:gdLst/>
              <a:ahLst/>
              <a:cxnLst>
                <a:cxn ang="0">
                  <a:pos x="0" y="38"/>
                </a:cxn>
                <a:cxn ang="0">
                  <a:pos x="2" y="46"/>
                </a:cxn>
                <a:cxn ang="0">
                  <a:pos x="6" y="52"/>
                </a:cxn>
                <a:cxn ang="0">
                  <a:pos x="10" y="54"/>
                </a:cxn>
                <a:cxn ang="0">
                  <a:pos x="15" y="56"/>
                </a:cxn>
                <a:cxn ang="0">
                  <a:pos x="20" y="57"/>
                </a:cxn>
                <a:cxn ang="0">
                  <a:pos x="26" y="57"/>
                </a:cxn>
                <a:cxn ang="0">
                  <a:pos x="33" y="55"/>
                </a:cxn>
                <a:cxn ang="0">
                  <a:pos x="41" y="52"/>
                </a:cxn>
                <a:cxn ang="0">
                  <a:pos x="44" y="48"/>
                </a:cxn>
                <a:cxn ang="0">
                  <a:pos x="46" y="43"/>
                </a:cxn>
                <a:cxn ang="0">
                  <a:pos x="47" y="38"/>
                </a:cxn>
                <a:cxn ang="0">
                  <a:pos x="45" y="32"/>
                </a:cxn>
                <a:cxn ang="0">
                  <a:pos x="43" y="28"/>
                </a:cxn>
                <a:cxn ang="0">
                  <a:pos x="37" y="24"/>
                </a:cxn>
                <a:cxn ang="0">
                  <a:pos x="34" y="24"/>
                </a:cxn>
                <a:cxn ang="0">
                  <a:pos x="23" y="21"/>
                </a:cxn>
                <a:cxn ang="0">
                  <a:pos x="18" y="19"/>
                </a:cxn>
                <a:cxn ang="0">
                  <a:pos x="16" y="17"/>
                </a:cxn>
                <a:cxn ang="0">
                  <a:pos x="16" y="14"/>
                </a:cxn>
                <a:cxn ang="0">
                  <a:pos x="19" y="11"/>
                </a:cxn>
                <a:cxn ang="0">
                  <a:pos x="21" y="11"/>
                </a:cxn>
                <a:cxn ang="0">
                  <a:pos x="25" y="11"/>
                </a:cxn>
                <a:cxn ang="0">
                  <a:pos x="28" y="12"/>
                </a:cxn>
                <a:cxn ang="0">
                  <a:pos x="31" y="14"/>
                </a:cxn>
                <a:cxn ang="0">
                  <a:pos x="32" y="18"/>
                </a:cxn>
                <a:cxn ang="0">
                  <a:pos x="45" y="16"/>
                </a:cxn>
                <a:cxn ang="0">
                  <a:pos x="44" y="12"/>
                </a:cxn>
                <a:cxn ang="0">
                  <a:pos x="42" y="7"/>
                </a:cxn>
                <a:cxn ang="0">
                  <a:pos x="37" y="4"/>
                </a:cxn>
                <a:cxn ang="0">
                  <a:pos x="34" y="2"/>
                </a:cxn>
                <a:cxn ang="0">
                  <a:pos x="30" y="0"/>
                </a:cxn>
                <a:cxn ang="0">
                  <a:pos x="23" y="0"/>
                </a:cxn>
                <a:cxn ang="0">
                  <a:pos x="16" y="0"/>
                </a:cxn>
                <a:cxn ang="0">
                  <a:pos x="11" y="3"/>
                </a:cxn>
                <a:cxn ang="0">
                  <a:pos x="5" y="7"/>
                </a:cxn>
                <a:cxn ang="0">
                  <a:pos x="3" y="14"/>
                </a:cxn>
                <a:cxn ang="0">
                  <a:pos x="2" y="20"/>
                </a:cxn>
                <a:cxn ang="0">
                  <a:pos x="3" y="24"/>
                </a:cxn>
                <a:cxn ang="0">
                  <a:pos x="6" y="28"/>
                </a:cxn>
                <a:cxn ang="0">
                  <a:pos x="12" y="31"/>
                </a:cxn>
                <a:cxn ang="0">
                  <a:pos x="20" y="33"/>
                </a:cxn>
                <a:cxn ang="0">
                  <a:pos x="29" y="36"/>
                </a:cxn>
                <a:cxn ang="0">
                  <a:pos x="32" y="38"/>
                </a:cxn>
                <a:cxn ang="0">
                  <a:pos x="33" y="41"/>
                </a:cxn>
                <a:cxn ang="0">
                  <a:pos x="33" y="43"/>
                </a:cxn>
                <a:cxn ang="0">
                  <a:pos x="31" y="44"/>
                </a:cxn>
                <a:cxn ang="0">
                  <a:pos x="28" y="45"/>
                </a:cxn>
                <a:cxn ang="0">
                  <a:pos x="25" y="46"/>
                </a:cxn>
                <a:cxn ang="0">
                  <a:pos x="20" y="45"/>
                </a:cxn>
                <a:cxn ang="0">
                  <a:pos x="17" y="44"/>
                </a:cxn>
                <a:cxn ang="0">
                  <a:pos x="15" y="42"/>
                </a:cxn>
                <a:cxn ang="0">
                  <a:pos x="14" y="38"/>
                </a:cxn>
              </a:cxnLst>
              <a:rect l="0" t="0" r="r" b="b"/>
              <a:pathLst>
                <a:path w="48" h="58">
                  <a:moveTo>
                    <a:pt x="0" y="38"/>
                  </a:moveTo>
                  <a:lnTo>
                    <a:pt x="0" y="38"/>
                  </a:lnTo>
                  <a:lnTo>
                    <a:pt x="1" y="43"/>
                  </a:lnTo>
                  <a:lnTo>
                    <a:pt x="2" y="46"/>
                  </a:lnTo>
                  <a:lnTo>
                    <a:pt x="4" y="50"/>
                  </a:lnTo>
                  <a:lnTo>
                    <a:pt x="6" y="52"/>
                  </a:lnTo>
                  <a:lnTo>
                    <a:pt x="8" y="53"/>
                  </a:lnTo>
                  <a:lnTo>
                    <a:pt x="10" y="54"/>
                  </a:lnTo>
                  <a:lnTo>
                    <a:pt x="13" y="55"/>
                  </a:lnTo>
                  <a:lnTo>
                    <a:pt x="15" y="56"/>
                  </a:lnTo>
                  <a:lnTo>
                    <a:pt x="18" y="57"/>
                  </a:lnTo>
                  <a:lnTo>
                    <a:pt x="20" y="57"/>
                  </a:lnTo>
                  <a:lnTo>
                    <a:pt x="23" y="57"/>
                  </a:lnTo>
                  <a:lnTo>
                    <a:pt x="26" y="57"/>
                  </a:lnTo>
                  <a:lnTo>
                    <a:pt x="28" y="57"/>
                  </a:lnTo>
                  <a:lnTo>
                    <a:pt x="33" y="55"/>
                  </a:lnTo>
                  <a:lnTo>
                    <a:pt x="37" y="54"/>
                  </a:lnTo>
                  <a:lnTo>
                    <a:pt x="41" y="52"/>
                  </a:lnTo>
                  <a:lnTo>
                    <a:pt x="43" y="50"/>
                  </a:lnTo>
                  <a:lnTo>
                    <a:pt x="44" y="48"/>
                  </a:lnTo>
                  <a:lnTo>
                    <a:pt x="45" y="46"/>
                  </a:lnTo>
                  <a:lnTo>
                    <a:pt x="46" y="43"/>
                  </a:lnTo>
                  <a:lnTo>
                    <a:pt x="47" y="41"/>
                  </a:lnTo>
                  <a:lnTo>
                    <a:pt x="47" y="38"/>
                  </a:lnTo>
                  <a:lnTo>
                    <a:pt x="47" y="35"/>
                  </a:lnTo>
                  <a:lnTo>
                    <a:pt x="45" y="32"/>
                  </a:lnTo>
                  <a:lnTo>
                    <a:pt x="44" y="30"/>
                  </a:lnTo>
                  <a:lnTo>
                    <a:pt x="43" y="28"/>
                  </a:lnTo>
                  <a:lnTo>
                    <a:pt x="40" y="26"/>
                  </a:lnTo>
                  <a:lnTo>
                    <a:pt x="37" y="24"/>
                  </a:lnTo>
                  <a:lnTo>
                    <a:pt x="35" y="24"/>
                  </a:lnTo>
                  <a:lnTo>
                    <a:pt x="34" y="24"/>
                  </a:lnTo>
                  <a:lnTo>
                    <a:pt x="29" y="23"/>
                  </a:lnTo>
                  <a:lnTo>
                    <a:pt x="23" y="21"/>
                  </a:lnTo>
                  <a:lnTo>
                    <a:pt x="19" y="20"/>
                  </a:lnTo>
                  <a:lnTo>
                    <a:pt x="18" y="19"/>
                  </a:lnTo>
                  <a:lnTo>
                    <a:pt x="16" y="18"/>
                  </a:lnTo>
                  <a:lnTo>
                    <a:pt x="16" y="17"/>
                  </a:lnTo>
                  <a:lnTo>
                    <a:pt x="15" y="16"/>
                  </a:lnTo>
                  <a:lnTo>
                    <a:pt x="16" y="14"/>
                  </a:lnTo>
                  <a:lnTo>
                    <a:pt x="18" y="12"/>
                  </a:lnTo>
                  <a:lnTo>
                    <a:pt x="19" y="11"/>
                  </a:lnTo>
                  <a:lnTo>
                    <a:pt x="20" y="11"/>
                  </a:lnTo>
                  <a:lnTo>
                    <a:pt x="21" y="11"/>
                  </a:lnTo>
                  <a:lnTo>
                    <a:pt x="23" y="11"/>
                  </a:lnTo>
                  <a:lnTo>
                    <a:pt x="25" y="11"/>
                  </a:lnTo>
                  <a:lnTo>
                    <a:pt x="27" y="11"/>
                  </a:lnTo>
                  <a:lnTo>
                    <a:pt x="28" y="12"/>
                  </a:lnTo>
                  <a:lnTo>
                    <a:pt x="29" y="13"/>
                  </a:lnTo>
                  <a:lnTo>
                    <a:pt x="31" y="14"/>
                  </a:lnTo>
                  <a:lnTo>
                    <a:pt x="31" y="14"/>
                  </a:lnTo>
                  <a:lnTo>
                    <a:pt x="32" y="18"/>
                  </a:lnTo>
                  <a:lnTo>
                    <a:pt x="45" y="18"/>
                  </a:lnTo>
                  <a:lnTo>
                    <a:pt x="45" y="16"/>
                  </a:lnTo>
                  <a:lnTo>
                    <a:pt x="44" y="14"/>
                  </a:lnTo>
                  <a:lnTo>
                    <a:pt x="44" y="12"/>
                  </a:lnTo>
                  <a:lnTo>
                    <a:pt x="43" y="11"/>
                  </a:lnTo>
                  <a:lnTo>
                    <a:pt x="42" y="7"/>
                  </a:lnTo>
                  <a:lnTo>
                    <a:pt x="39" y="5"/>
                  </a:lnTo>
                  <a:lnTo>
                    <a:pt x="37" y="4"/>
                  </a:lnTo>
                  <a:lnTo>
                    <a:pt x="35" y="3"/>
                  </a:lnTo>
                  <a:lnTo>
                    <a:pt x="34" y="2"/>
                  </a:lnTo>
                  <a:lnTo>
                    <a:pt x="32" y="1"/>
                  </a:lnTo>
                  <a:lnTo>
                    <a:pt x="30" y="0"/>
                  </a:lnTo>
                  <a:lnTo>
                    <a:pt x="27" y="0"/>
                  </a:lnTo>
                  <a:lnTo>
                    <a:pt x="23" y="0"/>
                  </a:lnTo>
                  <a:lnTo>
                    <a:pt x="19" y="0"/>
                  </a:lnTo>
                  <a:lnTo>
                    <a:pt x="16" y="0"/>
                  </a:lnTo>
                  <a:lnTo>
                    <a:pt x="14" y="1"/>
                  </a:lnTo>
                  <a:lnTo>
                    <a:pt x="11" y="3"/>
                  </a:lnTo>
                  <a:lnTo>
                    <a:pt x="8" y="5"/>
                  </a:lnTo>
                  <a:lnTo>
                    <a:pt x="5" y="7"/>
                  </a:lnTo>
                  <a:lnTo>
                    <a:pt x="4" y="11"/>
                  </a:lnTo>
                  <a:lnTo>
                    <a:pt x="3" y="14"/>
                  </a:lnTo>
                  <a:lnTo>
                    <a:pt x="2" y="18"/>
                  </a:lnTo>
                  <a:lnTo>
                    <a:pt x="2" y="20"/>
                  </a:lnTo>
                  <a:lnTo>
                    <a:pt x="3" y="21"/>
                  </a:lnTo>
                  <a:lnTo>
                    <a:pt x="3" y="24"/>
                  </a:lnTo>
                  <a:lnTo>
                    <a:pt x="4" y="26"/>
                  </a:lnTo>
                  <a:lnTo>
                    <a:pt x="6" y="28"/>
                  </a:lnTo>
                  <a:lnTo>
                    <a:pt x="9" y="30"/>
                  </a:lnTo>
                  <a:lnTo>
                    <a:pt x="12" y="31"/>
                  </a:lnTo>
                  <a:lnTo>
                    <a:pt x="15" y="33"/>
                  </a:lnTo>
                  <a:lnTo>
                    <a:pt x="20" y="33"/>
                  </a:lnTo>
                  <a:lnTo>
                    <a:pt x="26" y="35"/>
                  </a:lnTo>
                  <a:lnTo>
                    <a:pt x="29" y="36"/>
                  </a:lnTo>
                  <a:lnTo>
                    <a:pt x="31" y="37"/>
                  </a:lnTo>
                  <a:lnTo>
                    <a:pt x="32" y="38"/>
                  </a:lnTo>
                  <a:lnTo>
                    <a:pt x="33" y="39"/>
                  </a:lnTo>
                  <a:lnTo>
                    <a:pt x="33" y="41"/>
                  </a:lnTo>
                  <a:lnTo>
                    <a:pt x="33" y="42"/>
                  </a:lnTo>
                  <a:lnTo>
                    <a:pt x="33" y="43"/>
                  </a:lnTo>
                  <a:lnTo>
                    <a:pt x="32" y="43"/>
                  </a:lnTo>
                  <a:lnTo>
                    <a:pt x="31" y="44"/>
                  </a:lnTo>
                  <a:lnTo>
                    <a:pt x="29" y="44"/>
                  </a:lnTo>
                  <a:lnTo>
                    <a:pt x="28" y="45"/>
                  </a:lnTo>
                  <a:lnTo>
                    <a:pt x="27" y="45"/>
                  </a:lnTo>
                  <a:lnTo>
                    <a:pt x="25" y="46"/>
                  </a:lnTo>
                  <a:lnTo>
                    <a:pt x="22" y="45"/>
                  </a:lnTo>
                  <a:lnTo>
                    <a:pt x="20" y="45"/>
                  </a:lnTo>
                  <a:lnTo>
                    <a:pt x="19" y="44"/>
                  </a:lnTo>
                  <a:lnTo>
                    <a:pt x="17" y="44"/>
                  </a:lnTo>
                  <a:lnTo>
                    <a:pt x="16" y="43"/>
                  </a:lnTo>
                  <a:lnTo>
                    <a:pt x="15" y="42"/>
                  </a:lnTo>
                  <a:lnTo>
                    <a:pt x="14" y="40"/>
                  </a:lnTo>
                  <a:lnTo>
                    <a:pt x="14" y="38"/>
                  </a:lnTo>
                  <a:lnTo>
                    <a:pt x="0" y="3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7" name="Freeform 1737"/>
            <p:cNvSpPr>
              <a:spLocks/>
            </p:cNvSpPr>
            <p:nvPr/>
          </p:nvSpPr>
          <p:spPr bwMode="auto">
            <a:xfrm>
              <a:off x="4355" y="3270"/>
              <a:ext cx="11" cy="54"/>
            </a:xfrm>
            <a:custGeom>
              <a:avLst/>
              <a:gdLst/>
              <a:ahLst/>
              <a:cxnLst>
                <a:cxn ang="0">
                  <a:pos x="0" y="53"/>
                </a:cxn>
                <a:cxn ang="0">
                  <a:pos x="10" y="53"/>
                </a:cxn>
                <a:cxn ang="0">
                  <a:pos x="10" y="0"/>
                </a:cxn>
                <a:cxn ang="0">
                  <a:pos x="0" y="0"/>
                </a:cxn>
                <a:cxn ang="0">
                  <a:pos x="0" y="53"/>
                </a:cxn>
              </a:cxnLst>
              <a:rect l="0" t="0" r="r" b="b"/>
              <a:pathLst>
                <a:path w="11" h="54">
                  <a:moveTo>
                    <a:pt x="0" y="53"/>
                  </a:moveTo>
                  <a:lnTo>
                    <a:pt x="10" y="53"/>
                  </a:lnTo>
                  <a:lnTo>
                    <a:pt x="10"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8" name="Freeform 1738"/>
            <p:cNvSpPr>
              <a:spLocks/>
            </p:cNvSpPr>
            <p:nvPr/>
          </p:nvSpPr>
          <p:spPr bwMode="auto">
            <a:xfrm>
              <a:off x="4355" y="3249"/>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19" name="Freeform 1739"/>
            <p:cNvSpPr>
              <a:spLocks/>
            </p:cNvSpPr>
            <p:nvPr/>
          </p:nvSpPr>
          <p:spPr bwMode="auto">
            <a:xfrm>
              <a:off x="4385" y="3268"/>
              <a:ext cx="53" cy="58"/>
            </a:xfrm>
            <a:custGeom>
              <a:avLst/>
              <a:gdLst/>
              <a:ahLst/>
              <a:cxnLst>
                <a:cxn ang="0">
                  <a:pos x="0" y="32"/>
                </a:cxn>
                <a:cxn ang="0">
                  <a:pos x="1" y="37"/>
                </a:cxn>
                <a:cxn ang="0">
                  <a:pos x="4" y="45"/>
                </a:cxn>
                <a:cxn ang="0">
                  <a:pos x="11" y="52"/>
                </a:cxn>
                <a:cxn ang="0">
                  <a:pos x="15" y="55"/>
                </a:cxn>
                <a:cxn ang="0">
                  <a:pos x="21" y="56"/>
                </a:cxn>
                <a:cxn ang="0">
                  <a:pos x="26" y="57"/>
                </a:cxn>
                <a:cxn ang="0">
                  <a:pos x="35" y="56"/>
                </a:cxn>
                <a:cxn ang="0">
                  <a:pos x="39" y="53"/>
                </a:cxn>
                <a:cxn ang="0">
                  <a:pos x="46" y="50"/>
                </a:cxn>
                <a:cxn ang="0">
                  <a:pos x="51" y="41"/>
                </a:cxn>
                <a:cxn ang="0">
                  <a:pos x="52" y="34"/>
                </a:cxn>
                <a:cxn ang="0">
                  <a:pos x="52" y="28"/>
                </a:cxn>
                <a:cxn ang="0">
                  <a:pos x="52" y="22"/>
                </a:cxn>
                <a:cxn ang="0">
                  <a:pos x="51" y="16"/>
                </a:cxn>
                <a:cxn ang="0">
                  <a:pos x="26" y="12"/>
                </a:cxn>
                <a:cxn ang="0">
                  <a:pos x="31" y="13"/>
                </a:cxn>
                <a:cxn ang="0">
                  <a:pos x="35" y="16"/>
                </a:cxn>
                <a:cxn ang="0">
                  <a:pos x="38" y="22"/>
                </a:cxn>
                <a:cxn ang="0">
                  <a:pos x="39" y="28"/>
                </a:cxn>
                <a:cxn ang="0">
                  <a:pos x="38" y="35"/>
                </a:cxn>
                <a:cxn ang="0">
                  <a:pos x="35" y="41"/>
                </a:cxn>
                <a:cxn ang="0">
                  <a:pos x="31" y="44"/>
                </a:cxn>
                <a:cxn ang="0">
                  <a:pos x="28" y="44"/>
                </a:cxn>
                <a:cxn ang="0">
                  <a:pos x="25" y="44"/>
                </a:cxn>
                <a:cxn ang="0">
                  <a:pos x="22" y="44"/>
                </a:cxn>
                <a:cxn ang="0">
                  <a:pos x="18" y="41"/>
                </a:cxn>
                <a:cxn ang="0">
                  <a:pos x="15" y="35"/>
                </a:cxn>
                <a:cxn ang="0">
                  <a:pos x="14" y="28"/>
                </a:cxn>
                <a:cxn ang="0">
                  <a:pos x="15" y="22"/>
                </a:cxn>
                <a:cxn ang="0">
                  <a:pos x="18" y="16"/>
                </a:cxn>
                <a:cxn ang="0">
                  <a:pos x="22" y="13"/>
                </a:cxn>
                <a:cxn ang="0">
                  <a:pos x="26" y="12"/>
                </a:cxn>
                <a:cxn ang="0">
                  <a:pos x="48" y="11"/>
                </a:cxn>
                <a:cxn ang="0">
                  <a:pos x="42" y="4"/>
                </a:cxn>
                <a:cxn ang="0">
                  <a:pos x="35" y="1"/>
                </a:cxn>
                <a:cxn ang="0">
                  <a:pos x="30" y="0"/>
                </a:cxn>
                <a:cxn ang="0">
                  <a:pos x="23" y="0"/>
                </a:cxn>
                <a:cxn ang="0">
                  <a:pos x="18" y="1"/>
                </a:cxn>
                <a:cxn ang="0">
                  <a:pos x="11" y="4"/>
                </a:cxn>
                <a:cxn ang="0">
                  <a:pos x="4" y="11"/>
                </a:cxn>
                <a:cxn ang="0">
                  <a:pos x="1" y="19"/>
                </a:cxn>
                <a:cxn ang="0">
                  <a:pos x="0" y="25"/>
                </a:cxn>
              </a:cxnLst>
              <a:rect l="0" t="0" r="r" b="b"/>
              <a:pathLst>
                <a:path w="53" h="58">
                  <a:moveTo>
                    <a:pt x="0" y="28"/>
                  </a:moveTo>
                  <a:lnTo>
                    <a:pt x="0" y="32"/>
                  </a:lnTo>
                  <a:lnTo>
                    <a:pt x="1" y="34"/>
                  </a:lnTo>
                  <a:lnTo>
                    <a:pt x="1" y="37"/>
                  </a:lnTo>
                  <a:lnTo>
                    <a:pt x="2" y="41"/>
                  </a:lnTo>
                  <a:lnTo>
                    <a:pt x="4" y="45"/>
                  </a:lnTo>
                  <a:lnTo>
                    <a:pt x="7" y="50"/>
                  </a:lnTo>
                  <a:lnTo>
                    <a:pt x="11" y="52"/>
                  </a:lnTo>
                  <a:lnTo>
                    <a:pt x="13" y="53"/>
                  </a:lnTo>
                  <a:lnTo>
                    <a:pt x="15" y="55"/>
                  </a:lnTo>
                  <a:lnTo>
                    <a:pt x="18" y="56"/>
                  </a:lnTo>
                  <a:lnTo>
                    <a:pt x="21" y="56"/>
                  </a:lnTo>
                  <a:lnTo>
                    <a:pt x="23" y="57"/>
                  </a:lnTo>
                  <a:lnTo>
                    <a:pt x="26" y="57"/>
                  </a:lnTo>
                  <a:lnTo>
                    <a:pt x="32" y="56"/>
                  </a:lnTo>
                  <a:lnTo>
                    <a:pt x="35" y="56"/>
                  </a:lnTo>
                  <a:lnTo>
                    <a:pt x="38" y="55"/>
                  </a:lnTo>
                  <a:lnTo>
                    <a:pt x="39" y="53"/>
                  </a:lnTo>
                  <a:lnTo>
                    <a:pt x="42" y="52"/>
                  </a:lnTo>
                  <a:lnTo>
                    <a:pt x="46" y="50"/>
                  </a:lnTo>
                  <a:lnTo>
                    <a:pt x="48" y="45"/>
                  </a:lnTo>
                  <a:lnTo>
                    <a:pt x="51" y="41"/>
                  </a:lnTo>
                  <a:lnTo>
                    <a:pt x="51" y="37"/>
                  </a:lnTo>
                  <a:lnTo>
                    <a:pt x="52" y="34"/>
                  </a:lnTo>
                  <a:lnTo>
                    <a:pt x="52" y="32"/>
                  </a:lnTo>
                  <a:lnTo>
                    <a:pt x="52" y="28"/>
                  </a:lnTo>
                  <a:lnTo>
                    <a:pt x="52" y="25"/>
                  </a:lnTo>
                  <a:lnTo>
                    <a:pt x="52" y="22"/>
                  </a:lnTo>
                  <a:lnTo>
                    <a:pt x="51" y="19"/>
                  </a:lnTo>
                  <a:lnTo>
                    <a:pt x="51" y="16"/>
                  </a:lnTo>
                  <a:lnTo>
                    <a:pt x="48" y="12"/>
                  </a:lnTo>
                  <a:lnTo>
                    <a:pt x="26" y="12"/>
                  </a:lnTo>
                  <a:lnTo>
                    <a:pt x="29" y="12"/>
                  </a:lnTo>
                  <a:lnTo>
                    <a:pt x="31" y="13"/>
                  </a:lnTo>
                  <a:lnTo>
                    <a:pt x="33" y="14"/>
                  </a:lnTo>
                  <a:lnTo>
                    <a:pt x="35" y="16"/>
                  </a:lnTo>
                  <a:lnTo>
                    <a:pt x="37" y="18"/>
                  </a:lnTo>
                  <a:lnTo>
                    <a:pt x="38" y="22"/>
                  </a:lnTo>
                  <a:lnTo>
                    <a:pt x="38" y="24"/>
                  </a:lnTo>
                  <a:lnTo>
                    <a:pt x="39" y="28"/>
                  </a:lnTo>
                  <a:lnTo>
                    <a:pt x="38" y="32"/>
                  </a:lnTo>
                  <a:lnTo>
                    <a:pt x="38" y="35"/>
                  </a:lnTo>
                  <a:lnTo>
                    <a:pt x="37" y="38"/>
                  </a:lnTo>
                  <a:lnTo>
                    <a:pt x="35" y="41"/>
                  </a:lnTo>
                  <a:lnTo>
                    <a:pt x="33" y="43"/>
                  </a:lnTo>
                  <a:lnTo>
                    <a:pt x="31" y="44"/>
                  </a:lnTo>
                  <a:lnTo>
                    <a:pt x="29" y="44"/>
                  </a:lnTo>
                  <a:lnTo>
                    <a:pt x="28" y="44"/>
                  </a:lnTo>
                  <a:lnTo>
                    <a:pt x="26" y="45"/>
                  </a:lnTo>
                  <a:lnTo>
                    <a:pt x="25" y="44"/>
                  </a:lnTo>
                  <a:lnTo>
                    <a:pt x="23" y="44"/>
                  </a:lnTo>
                  <a:lnTo>
                    <a:pt x="22" y="44"/>
                  </a:lnTo>
                  <a:lnTo>
                    <a:pt x="19" y="43"/>
                  </a:lnTo>
                  <a:lnTo>
                    <a:pt x="18" y="41"/>
                  </a:lnTo>
                  <a:lnTo>
                    <a:pt x="16" y="38"/>
                  </a:lnTo>
                  <a:lnTo>
                    <a:pt x="15" y="35"/>
                  </a:lnTo>
                  <a:lnTo>
                    <a:pt x="14" y="32"/>
                  </a:lnTo>
                  <a:lnTo>
                    <a:pt x="14" y="28"/>
                  </a:lnTo>
                  <a:lnTo>
                    <a:pt x="14" y="24"/>
                  </a:lnTo>
                  <a:lnTo>
                    <a:pt x="15" y="22"/>
                  </a:lnTo>
                  <a:lnTo>
                    <a:pt x="16" y="18"/>
                  </a:lnTo>
                  <a:lnTo>
                    <a:pt x="18" y="16"/>
                  </a:lnTo>
                  <a:lnTo>
                    <a:pt x="19" y="14"/>
                  </a:lnTo>
                  <a:lnTo>
                    <a:pt x="22" y="13"/>
                  </a:lnTo>
                  <a:lnTo>
                    <a:pt x="23" y="12"/>
                  </a:lnTo>
                  <a:lnTo>
                    <a:pt x="26" y="12"/>
                  </a:lnTo>
                  <a:lnTo>
                    <a:pt x="48" y="12"/>
                  </a:lnTo>
                  <a:lnTo>
                    <a:pt x="48" y="11"/>
                  </a:lnTo>
                  <a:lnTo>
                    <a:pt x="46" y="7"/>
                  </a:lnTo>
                  <a:lnTo>
                    <a:pt x="42" y="4"/>
                  </a:lnTo>
                  <a:lnTo>
                    <a:pt x="38" y="2"/>
                  </a:lnTo>
                  <a:lnTo>
                    <a:pt x="35" y="1"/>
                  </a:lnTo>
                  <a:lnTo>
                    <a:pt x="32" y="0"/>
                  </a:lnTo>
                  <a:lnTo>
                    <a:pt x="30" y="0"/>
                  </a:lnTo>
                  <a:lnTo>
                    <a:pt x="26" y="0"/>
                  </a:lnTo>
                  <a:lnTo>
                    <a:pt x="23" y="0"/>
                  </a:lnTo>
                  <a:lnTo>
                    <a:pt x="21" y="0"/>
                  </a:lnTo>
                  <a:lnTo>
                    <a:pt x="18" y="1"/>
                  </a:lnTo>
                  <a:lnTo>
                    <a:pt x="15" y="2"/>
                  </a:lnTo>
                  <a:lnTo>
                    <a:pt x="11" y="4"/>
                  </a:lnTo>
                  <a:lnTo>
                    <a:pt x="7" y="7"/>
                  </a:lnTo>
                  <a:lnTo>
                    <a:pt x="4" y="11"/>
                  </a:lnTo>
                  <a:lnTo>
                    <a:pt x="2" y="16"/>
                  </a:lnTo>
                  <a:lnTo>
                    <a:pt x="1" y="19"/>
                  </a:lnTo>
                  <a:lnTo>
                    <a:pt x="1" y="22"/>
                  </a:lnTo>
                  <a:lnTo>
                    <a:pt x="0" y="25"/>
                  </a:lnTo>
                  <a:lnTo>
                    <a:pt x="0" y="2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0" name="Freeform 1740"/>
            <p:cNvSpPr>
              <a:spLocks/>
            </p:cNvSpPr>
            <p:nvPr/>
          </p:nvSpPr>
          <p:spPr bwMode="auto">
            <a:xfrm>
              <a:off x="4457" y="3268"/>
              <a:ext cx="47" cy="56"/>
            </a:xfrm>
            <a:custGeom>
              <a:avLst/>
              <a:gdLst/>
              <a:ahLst/>
              <a:cxnLst>
                <a:cxn ang="0">
                  <a:pos x="0" y="55"/>
                </a:cxn>
                <a:cxn ang="0">
                  <a:pos x="14" y="55"/>
                </a:cxn>
                <a:cxn ang="0">
                  <a:pos x="14" y="23"/>
                </a:cxn>
                <a:cxn ang="0">
                  <a:pos x="14" y="21"/>
                </a:cxn>
                <a:cxn ang="0">
                  <a:pos x="14" y="19"/>
                </a:cxn>
                <a:cxn ang="0">
                  <a:pos x="16" y="17"/>
                </a:cxn>
                <a:cxn ang="0">
                  <a:pos x="17" y="15"/>
                </a:cxn>
                <a:cxn ang="0">
                  <a:pos x="18" y="14"/>
                </a:cxn>
                <a:cxn ang="0">
                  <a:pos x="20" y="13"/>
                </a:cxn>
                <a:cxn ang="0">
                  <a:pos x="22" y="13"/>
                </a:cxn>
                <a:cxn ang="0">
                  <a:pos x="24" y="13"/>
                </a:cxn>
                <a:cxn ang="0">
                  <a:pos x="27" y="13"/>
                </a:cxn>
                <a:cxn ang="0">
                  <a:pos x="27" y="13"/>
                </a:cxn>
                <a:cxn ang="0">
                  <a:pos x="29" y="14"/>
                </a:cxn>
                <a:cxn ang="0">
                  <a:pos x="30" y="14"/>
                </a:cxn>
                <a:cxn ang="0">
                  <a:pos x="31" y="16"/>
                </a:cxn>
                <a:cxn ang="0">
                  <a:pos x="32" y="18"/>
                </a:cxn>
                <a:cxn ang="0">
                  <a:pos x="32" y="20"/>
                </a:cxn>
                <a:cxn ang="0">
                  <a:pos x="32" y="23"/>
                </a:cxn>
                <a:cxn ang="0">
                  <a:pos x="32" y="55"/>
                </a:cxn>
                <a:cxn ang="0">
                  <a:pos x="46" y="55"/>
                </a:cxn>
                <a:cxn ang="0">
                  <a:pos x="46" y="19"/>
                </a:cxn>
                <a:cxn ang="0">
                  <a:pos x="46" y="16"/>
                </a:cxn>
                <a:cxn ang="0">
                  <a:pos x="45" y="14"/>
                </a:cxn>
                <a:cxn ang="0">
                  <a:pos x="45" y="13"/>
                </a:cxn>
                <a:cxn ang="0">
                  <a:pos x="44" y="11"/>
                </a:cxn>
                <a:cxn ang="0">
                  <a:pos x="43" y="7"/>
                </a:cxn>
                <a:cxn ang="0">
                  <a:pos x="42" y="5"/>
                </a:cxn>
                <a:cxn ang="0">
                  <a:pos x="39" y="3"/>
                </a:cxn>
                <a:cxn ang="0">
                  <a:pos x="36" y="2"/>
                </a:cxn>
                <a:cxn ang="0">
                  <a:pos x="33" y="1"/>
                </a:cxn>
                <a:cxn ang="0">
                  <a:pos x="29" y="0"/>
                </a:cxn>
                <a:cxn ang="0">
                  <a:pos x="27" y="0"/>
                </a:cxn>
                <a:cxn ang="0">
                  <a:pos x="24" y="1"/>
                </a:cxn>
                <a:cxn ang="0">
                  <a:pos x="22" y="2"/>
                </a:cxn>
                <a:cxn ang="0">
                  <a:pos x="20" y="2"/>
                </a:cxn>
                <a:cxn ang="0">
                  <a:pos x="19" y="4"/>
                </a:cxn>
                <a:cxn ang="0">
                  <a:pos x="17" y="5"/>
                </a:cxn>
                <a:cxn ang="0">
                  <a:pos x="13" y="8"/>
                </a:cxn>
                <a:cxn ang="0">
                  <a:pos x="13" y="2"/>
                </a:cxn>
                <a:cxn ang="0">
                  <a:pos x="0" y="2"/>
                </a:cxn>
                <a:cxn ang="0">
                  <a:pos x="0" y="55"/>
                </a:cxn>
              </a:cxnLst>
              <a:rect l="0" t="0" r="r" b="b"/>
              <a:pathLst>
                <a:path w="47" h="56">
                  <a:moveTo>
                    <a:pt x="0" y="55"/>
                  </a:moveTo>
                  <a:lnTo>
                    <a:pt x="14" y="55"/>
                  </a:lnTo>
                  <a:lnTo>
                    <a:pt x="14" y="23"/>
                  </a:lnTo>
                  <a:lnTo>
                    <a:pt x="14" y="21"/>
                  </a:lnTo>
                  <a:lnTo>
                    <a:pt x="14" y="19"/>
                  </a:lnTo>
                  <a:lnTo>
                    <a:pt x="16" y="17"/>
                  </a:lnTo>
                  <a:lnTo>
                    <a:pt x="17" y="15"/>
                  </a:lnTo>
                  <a:lnTo>
                    <a:pt x="18" y="14"/>
                  </a:lnTo>
                  <a:lnTo>
                    <a:pt x="20" y="13"/>
                  </a:lnTo>
                  <a:lnTo>
                    <a:pt x="22" y="13"/>
                  </a:lnTo>
                  <a:lnTo>
                    <a:pt x="24" y="13"/>
                  </a:lnTo>
                  <a:lnTo>
                    <a:pt x="27" y="13"/>
                  </a:lnTo>
                  <a:lnTo>
                    <a:pt x="27" y="13"/>
                  </a:lnTo>
                  <a:lnTo>
                    <a:pt x="29" y="14"/>
                  </a:lnTo>
                  <a:lnTo>
                    <a:pt x="30" y="14"/>
                  </a:lnTo>
                  <a:lnTo>
                    <a:pt x="31" y="16"/>
                  </a:lnTo>
                  <a:lnTo>
                    <a:pt x="32" y="18"/>
                  </a:lnTo>
                  <a:lnTo>
                    <a:pt x="32" y="20"/>
                  </a:lnTo>
                  <a:lnTo>
                    <a:pt x="32" y="23"/>
                  </a:lnTo>
                  <a:lnTo>
                    <a:pt x="32" y="55"/>
                  </a:lnTo>
                  <a:lnTo>
                    <a:pt x="46" y="55"/>
                  </a:lnTo>
                  <a:lnTo>
                    <a:pt x="46" y="19"/>
                  </a:lnTo>
                  <a:lnTo>
                    <a:pt x="46" y="16"/>
                  </a:lnTo>
                  <a:lnTo>
                    <a:pt x="45" y="14"/>
                  </a:lnTo>
                  <a:lnTo>
                    <a:pt x="45" y="13"/>
                  </a:lnTo>
                  <a:lnTo>
                    <a:pt x="44" y="11"/>
                  </a:lnTo>
                  <a:lnTo>
                    <a:pt x="43" y="7"/>
                  </a:lnTo>
                  <a:lnTo>
                    <a:pt x="42" y="5"/>
                  </a:lnTo>
                  <a:lnTo>
                    <a:pt x="39" y="3"/>
                  </a:lnTo>
                  <a:lnTo>
                    <a:pt x="36" y="2"/>
                  </a:lnTo>
                  <a:lnTo>
                    <a:pt x="33" y="1"/>
                  </a:lnTo>
                  <a:lnTo>
                    <a:pt x="29" y="0"/>
                  </a:lnTo>
                  <a:lnTo>
                    <a:pt x="27" y="0"/>
                  </a:lnTo>
                  <a:lnTo>
                    <a:pt x="24" y="1"/>
                  </a:lnTo>
                  <a:lnTo>
                    <a:pt x="22" y="2"/>
                  </a:lnTo>
                  <a:lnTo>
                    <a:pt x="20" y="2"/>
                  </a:lnTo>
                  <a:lnTo>
                    <a:pt x="19" y="4"/>
                  </a:lnTo>
                  <a:lnTo>
                    <a:pt x="17" y="5"/>
                  </a:lnTo>
                  <a:lnTo>
                    <a:pt x="13" y="8"/>
                  </a:lnTo>
                  <a:lnTo>
                    <a:pt x="13"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1" name="Freeform 1741"/>
            <p:cNvSpPr>
              <a:spLocks/>
            </p:cNvSpPr>
            <p:nvPr/>
          </p:nvSpPr>
          <p:spPr bwMode="auto">
            <a:xfrm>
              <a:off x="4003" y="2464"/>
              <a:ext cx="73" cy="75"/>
            </a:xfrm>
            <a:custGeom>
              <a:avLst/>
              <a:gdLst/>
              <a:ahLst/>
              <a:cxnLst>
                <a:cxn ang="0">
                  <a:pos x="0" y="74"/>
                </a:cxn>
                <a:cxn ang="0">
                  <a:pos x="14" y="74"/>
                </a:cxn>
                <a:cxn ang="0">
                  <a:pos x="14" y="15"/>
                </a:cxn>
                <a:cxn ang="0">
                  <a:pos x="29" y="74"/>
                </a:cxn>
                <a:cxn ang="0">
                  <a:pos x="44" y="74"/>
                </a:cxn>
                <a:cxn ang="0">
                  <a:pos x="58" y="15"/>
                </a:cxn>
                <a:cxn ang="0">
                  <a:pos x="58" y="74"/>
                </a:cxn>
                <a:cxn ang="0">
                  <a:pos x="72" y="74"/>
                </a:cxn>
                <a:cxn ang="0">
                  <a:pos x="72" y="0"/>
                </a:cxn>
                <a:cxn ang="0">
                  <a:pos x="51" y="0"/>
                </a:cxn>
                <a:cxn ang="0">
                  <a:pos x="36" y="57"/>
                </a:cxn>
                <a:cxn ang="0">
                  <a:pos x="22" y="0"/>
                </a:cxn>
                <a:cxn ang="0">
                  <a:pos x="0" y="0"/>
                </a:cxn>
                <a:cxn ang="0">
                  <a:pos x="0" y="74"/>
                </a:cxn>
              </a:cxnLst>
              <a:rect l="0" t="0" r="r" b="b"/>
              <a:pathLst>
                <a:path w="73" h="75">
                  <a:moveTo>
                    <a:pt x="0" y="74"/>
                  </a:moveTo>
                  <a:lnTo>
                    <a:pt x="14" y="74"/>
                  </a:lnTo>
                  <a:lnTo>
                    <a:pt x="14" y="15"/>
                  </a:lnTo>
                  <a:lnTo>
                    <a:pt x="29" y="74"/>
                  </a:lnTo>
                  <a:lnTo>
                    <a:pt x="44" y="74"/>
                  </a:lnTo>
                  <a:lnTo>
                    <a:pt x="58" y="15"/>
                  </a:lnTo>
                  <a:lnTo>
                    <a:pt x="58" y="74"/>
                  </a:lnTo>
                  <a:lnTo>
                    <a:pt x="72" y="74"/>
                  </a:lnTo>
                  <a:lnTo>
                    <a:pt x="72" y="0"/>
                  </a:lnTo>
                  <a:lnTo>
                    <a:pt x="51" y="0"/>
                  </a:lnTo>
                  <a:lnTo>
                    <a:pt x="36" y="57"/>
                  </a:lnTo>
                  <a:lnTo>
                    <a:pt x="22" y="0"/>
                  </a:lnTo>
                  <a:lnTo>
                    <a:pt x="0" y="0"/>
                  </a:lnTo>
                  <a:lnTo>
                    <a:pt x="0"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2" name="Freeform 1742"/>
            <p:cNvSpPr>
              <a:spLocks/>
            </p:cNvSpPr>
            <p:nvPr/>
          </p:nvSpPr>
          <p:spPr bwMode="auto">
            <a:xfrm>
              <a:off x="4096" y="2483"/>
              <a:ext cx="54" cy="58"/>
            </a:xfrm>
            <a:custGeom>
              <a:avLst/>
              <a:gdLst/>
              <a:ahLst/>
              <a:cxnLst>
                <a:cxn ang="0">
                  <a:pos x="1" y="32"/>
                </a:cxn>
                <a:cxn ang="0">
                  <a:pos x="2" y="38"/>
                </a:cxn>
                <a:cxn ang="0">
                  <a:pos x="4" y="46"/>
                </a:cxn>
                <a:cxn ang="0">
                  <a:pos x="12" y="53"/>
                </a:cxn>
                <a:cxn ang="0">
                  <a:pos x="16" y="55"/>
                </a:cxn>
                <a:cxn ang="0">
                  <a:pos x="21" y="57"/>
                </a:cxn>
                <a:cxn ang="0">
                  <a:pos x="27" y="57"/>
                </a:cxn>
                <a:cxn ang="0">
                  <a:pos x="35" y="57"/>
                </a:cxn>
                <a:cxn ang="0">
                  <a:pos x="40" y="54"/>
                </a:cxn>
                <a:cxn ang="0">
                  <a:pos x="46" y="50"/>
                </a:cxn>
                <a:cxn ang="0">
                  <a:pos x="50" y="41"/>
                </a:cxn>
                <a:cxn ang="0">
                  <a:pos x="52" y="35"/>
                </a:cxn>
                <a:cxn ang="0">
                  <a:pos x="53" y="29"/>
                </a:cxn>
                <a:cxn ang="0">
                  <a:pos x="52" y="23"/>
                </a:cxn>
                <a:cxn ang="0">
                  <a:pos x="50" y="17"/>
                </a:cxn>
                <a:cxn ang="0">
                  <a:pos x="26" y="13"/>
                </a:cxn>
                <a:cxn ang="0">
                  <a:pos x="31" y="14"/>
                </a:cxn>
                <a:cxn ang="0">
                  <a:pos x="35" y="16"/>
                </a:cxn>
                <a:cxn ang="0">
                  <a:pos x="38" y="22"/>
                </a:cxn>
                <a:cxn ang="0">
                  <a:pos x="39" y="29"/>
                </a:cxn>
                <a:cxn ang="0">
                  <a:pos x="38" y="36"/>
                </a:cxn>
                <a:cxn ang="0">
                  <a:pos x="35" y="42"/>
                </a:cxn>
                <a:cxn ang="0">
                  <a:pos x="31" y="44"/>
                </a:cxn>
                <a:cxn ang="0">
                  <a:pos x="28" y="45"/>
                </a:cxn>
                <a:cxn ang="0">
                  <a:pos x="25" y="45"/>
                </a:cxn>
                <a:cxn ang="0">
                  <a:pos x="22" y="44"/>
                </a:cxn>
                <a:cxn ang="0">
                  <a:pos x="18" y="42"/>
                </a:cxn>
                <a:cxn ang="0">
                  <a:pos x="15" y="36"/>
                </a:cxn>
                <a:cxn ang="0">
                  <a:pos x="14" y="29"/>
                </a:cxn>
                <a:cxn ang="0">
                  <a:pos x="15" y="22"/>
                </a:cxn>
                <a:cxn ang="0">
                  <a:pos x="18" y="16"/>
                </a:cxn>
                <a:cxn ang="0">
                  <a:pos x="22" y="14"/>
                </a:cxn>
                <a:cxn ang="0">
                  <a:pos x="26" y="13"/>
                </a:cxn>
                <a:cxn ang="0">
                  <a:pos x="49" y="12"/>
                </a:cxn>
                <a:cxn ang="0">
                  <a:pos x="42" y="5"/>
                </a:cxn>
                <a:cxn ang="0">
                  <a:pos x="35" y="2"/>
                </a:cxn>
                <a:cxn ang="0">
                  <a:pos x="30" y="0"/>
                </a:cxn>
                <a:cxn ang="0">
                  <a:pos x="23" y="0"/>
                </a:cxn>
                <a:cxn ang="0">
                  <a:pos x="18" y="2"/>
                </a:cxn>
                <a:cxn ang="0">
                  <a:pos x="12" y="5"/>
                </a:cxn>
                <a:cxn ang="0">
                  <a:pos x="4" y="12"/>
                </a:cxn>
                <a:cxn ang="0">
                  <a:pos x="2" y="20"/>
                </a:cxn>
                <a:cxn ang="0">
                  <a:pos x="1" y="25"/>
                </a:cxn>
              </a:cxnLst>
              <a:rect l="0" t="0" r="r" b="b"/>
              <a:pathLst>
                <a:path w="54" h="58">
                  <a:moveTo>
                    <a:pt x="0" y="29"/>
                  </a:moveTo>
                  <a:lnTo>
                    <a:pt x="1" y="32"/>
                  </a:lnTo>
                  <a:lnTo>
                    <a:pt x="1" y="35"/>
                  </a:lnTo>
                  <a:lnTo>
                    <a:pt x="2" y="38"/>
                  </a:lnTo>
                  <a:lnTo>
                    <a:pt x="3" y="41"/>
                  </a:lnTo>
                  <a:lnTo>
                    <a:pt x="4" y="46"/>
                  </a:lnTo>
                  <a:lnTo>
                    <a:pt x="7" y="50"/>
                  </a:lnTo>
                  <a:lnTo>
                    <a:pt x="12" y="53"/>
                  </a:lnTo>
                  <a:lnTo>
                    <a:pt x="13" y="54"/>
                  </a:lnTo>
                  <a:lnTo>
                    <a:pt x="16" y="55"/>
                  </a:lnTo>
                  <a:lnTo>
                    <a:pt x="18" y="57"/>
                  </a:lnTo>
                  <a:lnTo>
                    <a:pt x="21" y="57"/>
                  </a:lnTo>
                  <a:lnTo>
                    <a:pt x="23" y="57"/>
                  </a:lnTo>
                  <a:lnTo>
                    <a:pt x="27" y="57"/>
                  </a:lnTo>
                  <a:lnTo>
                    <a:pt x="32" y="57"/>
                  </a:lnTo>
                  <a:lnTo>
                    <a:pt x="35" y="57"/>
                  </a:lnTo>
                  <a:lnTo>
                    <a:pt x="38" y="55"/>
                  </a:lnTo>
                  <a:lnTo>
                    <a:pt x="40" y="54"/>
                  </a:lnTo>
                  <a:lnTo>
                    <a:pt x="42" y="53"/>
                  </a:lnTo>
                  <a:lnTo>
                    <a:pt x="46" y="50"/>
                  </a:lnTo>
                  <a:lnTo>
                    <a:pt x="49" y="46"/>
                  </a:lnTo>
                  <a:lnTo>
                    <a:pt x="50" y="41"/>
                  </a:lnTo>
                  <a:lnTo>
                    <a:pt x="52" y="38"/>
                  </a:lnTo>
                  <a:lnTo>
                    <a:pt x="52" y="35"/>
                  </a:lnTo>
                  <a:lnTo>
                    <a:pt x="53" y="32"/>
                  </a:lnTo>
                  <a:lnTo>
                    <a:pt x="53" y="29"/>
                  </a:lnTo>
                  <a:lnTo>
                    <a:pt x="53" y="25"/>
                  </a:lnTo>
                  <a:lnTo>
                    <a:pt x="52" y="23"/>
                  </a:lnTo>
                  <a:lnTo>
                    <a:pt x="52" y="20"/>
                  </a:lnTo>
                  <a:lnTo>
                    <a:pt x="50" y="17"/>
                  </a:lnTo>
                  <a:lnTo>
                    <a:pt x="49" y="13"/>
                  </a:lnTo>
                  <a:lnTo>
                    <a:pt x="26" y="13"/>
                  </a:lnTo>
                  <a:lnTo>
                    <a:pt x="30" y="13"/>
                  </a:lnTo>
                  <a:lnTo>
                    <a:pt x="31" y="14"/>
                  </a:lnTo>
                  <a:lnTo>
                    <a:pt x="33" y="14"/>
                  </a:lnTo>
                  <a:lnTo>
                    <a:pt x="35" y="16"/>
                  </a:lnTo>
                  <a:lnTo>
                    <a:pt x="37" y="19"/>
                  </a:lnTo>
                  <a:lnTo>
                    <a:pt x="38" y="22"/>
                  </a:lnTo>
                  <a:lnTo>
                    <a:pt x="39" y="25"/>
                  </a:lnTo>
                  <a:lnTo>
                    <a:pt x="39" y="29"/>
                  </a:lnTo>
                  <a:lnTo>
                    <a:pt x="39" y="33"/>
                  </a:lnTo>
                  <a:lnTo>
                    <a:pt x="38" y="36"/>
                  </a:lnTo>
                  <a:lnTo>
                    <a:pt x="37" y="39"/>
                  </a:lnTo>
                  <a:lnTo>
                    <a:pt x="35" y="42"/>
                  </a:lnTo>
                  <a:lnTo>
                    <a:pt x="33" y="43"/>
                  </a:lnTo>
                  <a:lnTo>
                    <a:pt x="31" y="44"/>
                  </a:lnTo>
                  <a:lnTo>
                    <a:pt x="30" y="45"/>
                  </a:lnTo>
                  <a:lnTo>
                    <a:pt x="28" y="45"/>
                  </a:lnTo>
                  <a:lnTo>
                    <a:pt x="26" y="46"/>
                  </a:lnTo>
                  <a:lnTo>
                    <a:pt x="25" y="45"/>
                  </a:lnTo>
                  <a:lnTo>
                    <a:pt x="23" y="45"/>
                  </a:lnTo>
                  <a:lnTo>
                    <a:pt x="22" y="44"/>
                  </a:lnTo>
                  <a:lnTo>
                    <a:pt x="20" y="43"/>
                  </a:lnTo>
                  <a:lnTo>
                    <a:pt x="18" y="42"/>
                  </a:lnTo>
                  <a:lnTo>
                    <a:pt x="16" y="39"/>
                  </a:lnTo>
                  <a:lnTo>
                    <a:pt x="15" y="36"/>
                  </a:lnTo>
                  <a:lnTo>
                    <a:pt x="15" y="33"/>
                  </a:lnTo>
                  <a:lnTo>
                    <a:pt x="14" y="29"/>
                  </a:lnTo>
                  <a:lnTo>
                    <a:pt x="15" y="25"/>
                  </a:lnTo>
                  <a:lnTo>
                    <a:pt x="15" y="22"/>
                  </a:lnTo>
                  <a:lnTo>
                    <a:pt x="16" y="19"/>
                  </a:lnTo>
                  <a:lnTo>
                    <a:pt x="18" y="16"/>
                  </a:lnTo>
                  <a:lnTo>
                    <a:pt x="20" y="14"/>
                  </a:lnTo>
                  <a:lnTo>
                    <a:pt x="22" y="14"/>
                  </a:lnTo>
                  <a:lnTo>
                    <a:pt x="23" y="13"/>
                  </a:lnTo>
                  <a:lnTo>
                    <a:pt x="26" y="13"/>
                  </a:lnTo>
                  <a:lnTo>
                    <a:pt x="49" y="13"/>
                  </a:lnTo>
                  <a:lnTo>
                    <a:pt x="49" y="12"/>
                  </a:lnTo>
                  <a:lnTo>
                    <a:pt x="46" y="8"/>
                  </a:lnTo>
                  <a:lnTo>
                    <a:pt x="42" y="5"/>
                  </a:lnTo>
                  <a:lnTo>
                    <a:pt x="38" y="2"/>
                  </a:lnTo>
                  <a:lnTo>
                    <a:pt x="35" y="2"/>
                  </a:lnTo>
                  <a:lnTo>
                    <a:pt x="32" y="1"/>
                  </a:lnTo>
                  <a:lnTo>
                    <a:pt x="30" y="0"/>
                  </a:lnTo>
                  <a:lnTo>
                    <a:pt x="27" y="0"/>
                  </a:lnTo>
                  <a:lnTo>
                    <a:pt x="23" y="0"/>
                  </a:lnTo>
                  <a:lnTo>
                    <a:pt x="21" y="1"/>
                  </a:lnTo>
                  <a:lnTo>
                    <a:pt x="18" y="2"/>
                  </a:lnTo>
                  <a:lnTo>
                    <a:pt x="16" y="2"/>
                  </a:lnTo>
                  <a:lnTo>
                    <a:pt x="12" y="5"/>
                  </a:lnTo>
                  <a:lnTo>
                    <a:pt x="7" y="8"/>
                  </a:lnTo>
                  <a:lnTo>
                    <a:pt x="4" y="12"/>
                  </a:lnTo>
                  <a:lnTo>
                    <a:pt x="3" y="17"/>
                  </a:lnTo>
                  <a:lnTo>
                    <a:pt x="2" y="20"/>
                  </a:lnTo>
                  <a:lnTo>
                    <a:pt x="1" y="23"/>
                  </a:lnTo>
                  <a:lnTo>
                    <a:pt x="1"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3" name="Freeform 1743"/>
            <p:cNvSpPr>
              <a:spLocks/>
            </p:cNvSpPr>
            <p:nvPr/>
          </p:nvSpPr>
          <p:spPr bwMode="auto">
            <a:xfrm>
              <a:off x="4169" y="2484"/>
              <a:ext cx="46" cy="56"/>
            </a:xfrm>
            <a:custGeom>
              <a:avLst/>
              <a:gdLst/>
              <a:ahLst/>
              <a:cxnLst>
                <a:cxn ang="0">
                  <a:pos x="0" y="55"/>
                </a:cxn>
                <a:cxn ang="0">
                  <a:pos x="13" y="55"/>
                </a:cxn>
                <a:cxn ang="0">
                  <a:pos x="13" y="23"/>
                </a:cxn>
                <a:cxn ang="0">
                  <a:pos x="13" y="21"/>
                </a:cxn>
                <a:cxn ang="0">
                  <a:pos x="14" y="19"/>
                </a:cxn>
                <a:cxn ang="0">
                  <a:pos x="14" y="16"/>
                </a:cxn>
                <a:cxn ang="0">
                  <a:pos x="16" y="15"/>
                </a:cxn>
                <a:cxn ang="0">
                  <a:pos x="18" y="14"/>
                </a:cxn>
                <a:cxn ang="0">
                  <a:pos x="19" y="13"/>
                </a:cxn>
                <a:cxn ang="0">
                  <a:pos x="21" y="12"/>
                </a:cxn>
                <a:cxn ang="0">
                  <a:pos x="24" y="12"/>
                </a:cxn>
                <a:cxn ang="0">
                  <a:pos x="26" y="12"/>
                </a:cxn>
                <a:cxn ang="0">
                  <a:pos x="27" y="13"/>
                </a:cxn>
                <a:cxn ang="0">
                  <a:pos x="28" y="14"/>
                </a:cxn>
                <a:cxn ang="0">
                  <a:pos x="29" y="14"/>
                </a:cxn>
                <a:cxn ang="0">
                  <a:pos x="30" y="16"/>
                </a:cxn>
                <a:cxn ang="0">
                  <a:pos x="31" y="18"/>
                </a:cxn>
                <a:cxn ang="0">
                  <a:pos x="31" y="20"/>
                </a:cxn>
                <a:cxn ang="0">
                  <a:pos x="32" y="23"/>
                </a:cxn>
                <a:cxn ang="0">
                  <a:pos x="32" y="55"/>
                </a:cxn>
                <a:cxn ang="0">
                  <a:pos x="45" y="55"/>
                </a:cxn>
                <a:cxn ang="0">
                  <a:pos x="45" y="19"/>
                </a:cxn>
                <a:cxn ang="0">
                  <a:pos x="45" y="16"/>
                </a:cxn>
                <a:cxn ang="0">
                  <a:pos x="45" y="14"/>
                </a:cxn>
                <a:cxn ang="0">
                  <a:pos x="44" y="12"/>
                </a:cxn>
                <a:cxn ang="0">
                  <a:pos x="43" y="10"/>
                </a:cxn>
                <a:cxn ang="0">
                  <a:pos x="42" y="7"/>
                </a:cxn>
                <a:cxn ang="0">
                  <a:pos x="41" y="5"/>
                </a:cxn>
                <a:cxn ang="0">
                  <a:pos x="39" y="3"/>
                </a:cxn>
                <a:cxn ang="0">
                  <a:pos x="35" y="1"/>
                </a:cxn>
                <a:cxn ang="0">
                  <a:pos x="32" y="0"/>
                </a:cxn>
                <a:cxn ang="0">
                  <a:pos x="28" y="0"/>
                </a:cxn>
                <a:cxn ang="0">
                  <a:pos x="26" y="0"/>
                </a:cxn>
                <a:cxn ang="0">
                  <a:pos x="24" y="1"/>
                </a:cxn>
                <a:cxn ang="0">
                  <a:pos x="21" y="1"/>
                </a:cxn>
                <a:cxn ang="0">
                  <a:pos x="19" y="2"/>
                </a:cxn>
                <a:cxn ang="0">
                  <a:pos x="18" y="3"/>
                </a:cxn>
                <a:cxn ang="0">
                  <a:pos x="16" y="5"/>
                </a:cxn>
                <a:cxn ang="0">
                  <a:pos x="12" y="8"/>
                </a:cxn>
                <a:cxn ang="0">
                  <a:pos x="12" y="1"/>
                </a:cxn>
                <a:cxn ang="0">
                  <a:pos x="0" y="1"/>
                </a:cxn>
                <a:cxn ang="0">
                  <a:pos x="0" y="55"/>
                </a:cxn>
              </a:cxnLst>
              <a:rect l="0" t="0" r="r" b="b"/>
              <a:pathLst>
                <a:path w="46" h="56">
                  <a:moveTo>
                    <a:pt x="0" y="55"/>
                  </a:moveTo>
                  <a:lnTo>
                    <a:pt x="13" y="55"/>
                  </a:lnTo>
                  <a:lnTo>
                    <a:pt x="13" y="23"/>
                  </a:lnTo>
                  <a:lnTo>
                    <a:pt x="13" y="21"/>
                  </a:lnTo>
                  <a:lnTo>
                    <a:pt x="14" y="19"/>
                  </a:lnTo>
                  <a:lnTo>
                    <a:pt x="14" y="16"/>
                  </a:lnTo>
                  <a:lnTo>
                    <a:pt x="16" y="15"/>
                  </a:lnTo>
                  <a:lnTo>
                    <a:pt x="18" y="14"/>
                  </a:lnTo>
                  <a:lnTo>
                    <a:pt x="19" y="13"/>
                  </a:lnTo>
                  <a:lnTo>
                    <a:pt x="21" y="12"/>
                  </a:lnTo>
                  <a:lnTo>
                    <a:pt x="24" y="12"/>
                  </a:lnTo>
                  <a:lnTo>
                    <a:pt x="26" y="12"/>
                  </a:lnTo>
                  <a:lnTo>
                    <a:pt x="27" y="13"/>
                  </a:lnTo>
                  <a:lnTo>
                    <a:pt x="28" y="14"/>
                  </a:lnTo>
                  <a:lnTo>
                    <a:pt x="29" y="14"/>
                  </a:lnTo>
                  <a:lnTo>
                    <a:pt x="30" y="16"/>
                  </a:lnTo>
                  <a:lnTo>
                    <a:pt x="31" y="18"/>
                  </a:lnTo>
                  <a:lnTo>
                    <a:pt x="31" y="20"/>
                  </a:lnTo>
                  <a:lnTo>
                    <a:pt x="32" y="23"/>
                  </a:lnTo>
                  <a:lnTo>
                    <a:pt x="32" y="55"/>
                  </a:lnTo>
                  <a:lnTo>
                    <a:pt x="45" y="55"/>
                  </a:lnTo>
                  <a:lnTo>
                    <a:pt x="45" y="19"/>
                  </a:lnTo>
                  <a:lnTo>
                    <a:pt x="45" y="16"/>
                  </a:lnTo>
                  <a:lnTo>
                    <a:pt x="45" y="14"/>
                  </a:lnTo>
                  <a:lnTo>
                    <a:pt x="44" y="12"/>
                  </a:lnTo>
                  <a:lnTo>
                    <a:pt x="43" y="10"/>
                  </a:lnTo>
                  <a:lnTo>
                    <a:pt x="42" y="7"/>
                  </a:lnTo>
                  <a:lnTo>
                    <a:pt x="41" y="5"/>
                  </a:lnTo>
                  <a:lnTo>
                    <a:pt x="39" y="3"/>
                  </a:lnTo>
                  <a:lnTo>
                    <a:pt x="35" y="1"/>
                  </a:lnTo>
                  <a:lnTo>
                    <a:pt x="32" y="0"/>
                  </a:lnTo>
                  <a:lnTo>
                    <a:pt x="28" y="0"/>
                  </a:lnTo>
                  <a:lnTo>
                    <a:pt x="26" y="0"/>
                  </a:lnTo>
                  <a:lnTo>
                    <a:pt x="24" y="1"/>
                  </a:lnTo>
                  <a:lnTo>
                    <a:pt x="21" y="1"/>
                  </a:lnTo>
                  <a:lnTo>
                    <a:pt x="19" y="2"/>
                  </a:lnTo>
                  <a:lnTo>
                    <a:pt x="18" y="3"/>
                  </a:lnTo>
                  <a:lnTo>
                    <a:pt x="16" y="5"/>
                  </a:lnTo>
                  <a:lnTo>
                    <a:pt x="12" y="8"/>
                  </a:lnTo>
                  <a:lnTo>
                    <a:pt x="12" y="1"/>
                  </a:lnTo>
                  <a:lnTo>
                    <a:pt x="0" y="1"/>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4" name="Freeform 1744"/>
            <p:cNvSpPr>
              <a:spLocks/>
            </p:cNvSpPr>
            <p:nvPr/>
          </p:nvSpPr>
          <p:spPr bwMode="auto">
            <a:xfrm>
              <a:off x="4236" y="2485"/>
              <a:ext cx="11" cy="54"/>
            </a:xfrm>
            <a:custGeom>
              <a:avLst/>
              <a:gdLst/>
              <a:ahLst/>
              <a:cxnLst>
                <a:cxn ang="0">
                  <a:pos x="0" y="53"/>
                </a:cxn>
                <a:cxn ang="0">
                  <a:pos x="10" y="53"/>
                </a:cxn>
                <a:cxn ang="0">
                  <a:pos x="10" y="0"/>
                </a:cxn>
                <a:cxn ang="0">
                  <a:pos x="0" y="0"/>
                </a:cxn>
                <a:cxn ang="0">
                  <a:pos x="0" y="53"/>
                </a:cxn>
              </a:cxnLst>
              <a:rect l="0" t="0" r="r" b="b"/>
              <a:pathLst>
                <a:path w="11" h="54">
                  <a:moveTo>
                    <a:pt x="0" y="53"/>
                  </a:moveTo>
                  <a:lnTo>
                    <a:pt x="10" y="53"/>
                  </a:lnTo>
                  <a:lnTo>
                    <a:pt x="10"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5" name="Freeform 1745"/>
            <p:cNvSpPr>
              <a:spLocks/>
            </p:cNvSpPr>
            <p:nvPr/>
          </p:nvSpPr>
          <p:spPr bwMode="auto">
            <a:xfrm>
              <a:off x="4236" y="2464"/>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6" name="Freeform 1746"/>
            <p:cNvSpPr>
              <a:spLocks/>
            </p:cNvSpPr>
            <p:nvPr/>
          </p:nvSpPr>
          <p:spPr bwMode="auto">
            <a:xfrm>
              <a:off x="4263" y="2469"/>
              <a:ext cx="27" cy="71"/>
            </a:xfrm>
            <a:custGeom>
              <a:avLst/>
              <a:gdLst/>
              <a:ahLst/>
              <a:cxnLst>
                <a:cxn ang="0">
                  <a:pos x="26" y="70"/>
                </a:cxn>
                <a:cxn ang="0">
                  <a:pos x="26" y="59"/>
                </a:cxn>
                <a:cxn ang="0">
                  <a:pos x="23" y="59"/>
                </a:cxn>
                <a:cxn ang="0">
                  <a:pos x="20" y="59"/>
                </a:cxn>
                <a:cxn ang="0">
                  <a:pos x="20" y="58"/>
                </a:cxn>
                <a:cxn ang="0">
                  <a:pos x="19" y="58"/>
                </a:cxn>
                <a:cxn ang="0">
                  <a:pos x="19" y="57"/>
                </a:cxn>
                <a:cxn ang="0">
                  <a:pos x="18" y="55"/>
                </a:cxn>
                <a:cxn ang="0">
                  <a:pos x="18" y="26"/>
                </a:cxn>
                <a:cxn ang="0">
                  <a:pos x="26" y="26"/>
                </a:cxn>
                <a:cxn ang="0">
                  <a:pos x="26" y="15"/>
                </a:cxn>
                <a:cxn ang="0">
                  <a:pos x="18" y="15"/>
                </a:cxn>
                <a:cxn ang="0">
                  <a:pos x="18" y="0"/>
                </a:cxn>
                <a:cxn ang="0">
                  <a:pos x="6" y="0"/>
                </a:cxn>
                <a:cxn ang="0">
                  <a:pos x="6" y="15"/>
                </a:cxn>
                <a:cxn ang="0">
                  <a:pos x="0" y="15"/>
                </a:cxn>
                <a:cxn ang="0">
                  <a:pos x="0" y="26"/>
                </a:cxn>
                <a:cxn ang="0">
                  <a:pos x="6" y="26"/>
                </a:cxn>
                <a:cxn ang="0">
                  <a:pos x="6" y="54"/>
                </a:cxn>
                <a:cxn ang="0">
                  <a:pos x="6" y="59"/>
                </a:cxn>
                <a:cxn ang="0">
                  <a:pos x="7" y="62"/>
                </a:cxn>
                <a:cxn ang="0">
                  <a:pos x="7" y="64"/>
                </a:cxn>
                <a:cxn ang="0">
                  <a:pos x="7" y="65"/>
                </a:cxn>
                <a:cxn ang="0">
                  <a:pos x="8" y="67"/>
                </a:cxn>
                <a:cxn ang="0">
                  <a:pos x="10" y="68"/>
                </a:cxn>
                <a:cxn ang="0">
                  <a:pos x="12" y="69"/>
                </a:cxn>
                <a:cxn ang="0">
                  <a:pos x="15" y="70"/>
                </a:cxn>
                <a:cxn ang="0">
                  <a:pos x="18" y="70"/>
                </a:cxn>
                <a:cxn ang="0">
                  <a:pos x="26" y="70"/>
                </a:cxn>
              </a:cxnLst>
              <a:rect l="0" t="0" r="r" b="b"/>
              <a:pathLst>
                <a:path w="27" h="71">
                  <a:moveTo>
                    <a:pt x="26" y="70"/>
                  </a:moveTo>
                  <a:lnTo>
                    <a:pt x="26" y="59"/>
                  </a:lnTo>
                  <a:lnTo>
                    <a:pt x="23" y="59"/>
                  </a:lnTo>
                  <a:lnTo>
                    <a:pt x="20" y="59"/>
                  </a:lnTo>
                  <a:lnTo>
                    <a:pt x="20" y="58"/>
                  </a:lnTo>
                  <a:lnTo>
                    <a:pt x="19" y="58"/>
                  </a:lnTo>
                  <a:lnTo>
                    <a:pt x="19" y="57"/>
                  </a:lnTo>
                  <a:lnTo>
                    <a:pt x="18" y="55"/>
                  </a:lnTo>
                  <a:lnTo>
                    <a:pt x="18" y="26"/>
                  </a:lnTo>
                  <a:lnTo>
                    <a:pt x="26" y="26"/>
                  </a:lnTo>
                  <a:lnTo>
                    <a:pt x="26" y="15"/>
                  </a:lnTo>
                  <a:lnTo>
                    <a:pt x="18" y="15"/>
                  </a:lnTo>
                  <a:lnTo>
                    <a:pt x="18" y="0"/>
                  </a:lnTo>
                  <a:lnTo>
                    <a:pt x="6" y="0"/>
                  </a:lnTo>
                  <a:lnTo>
                    <a:pt x="6" y="15"/>
                  </a:lnTo>
                  <a:lnTo>
                    <a:pt x="0" y="15"/>
                  </a:lnTo>
                  <a:lnTo>
                    <a:pt x="0" y="26"/>
                  </a:lnTo>
                  <a:lnTo>
                    <a:pt x="6" y="26"/>
                  </a:lnTo>
                  <a:lnTo>
                    <a:pt x="6" y="54"/>
                  </a:lnTo>
                  <a:lnTo>
                    <a:pt x="6" y="59"/>
                  </a:lnTo>
                  <a:lnTo>
                    <a:pt x="7" y="62"/>
                  </a:lnTo>
                  <a:lnTo>
                    <a:pt x="7" y="64"/>
                  </a:lnTo>
                  <a:lnTo>
                    <a:pt x="7" y="65"/>
                  </a:lnTo>
                  <a:lnTo>
                    <a:pt x="8" y="67"/>
                  </a:lnTo>
                  <a:lnTo>
                    <a:pt x="10" y="68"/>
                  </a:lnTo>
                  <a:lnTo>
                    <a:pt x="12" y="69"/>
                  </a:lnTo>
                  <a:lnTo>
                    <a:pt x="15" y="70"/>
                  </a:lnTo>
                  <a:lnTo>
                    <a:pt x="18" y="70"/>
                  </a:lnTo>
                  <a:lnTo>
                    <a:pt x="26" y="7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7" name="Freeform 1747"/>
            <p:cNvSpPr>
              <a:spLocks/>
            </p:cNvSpPr>
            <p:nvPr/>
          </p:nvSpPr>
          <p:spPr bwMode="auto">
            <a:xfrm>
              <a:off x="4303" y="2483"/>
              <a:ext cx="54" cy="58"/>
            </a:xfrm>
            <a:custGeom>
              <a:avLst/>
              <a:gdLst/>
              <a:ahLst/>
              <a:cxnLst>
                <a:cxn ang="0">
                  <a:pos x="1" y="32"/>
                </a:cxn>
                <a:cxn ang="0">
                  <a:pos x="2" y="38"/>
                </a:cxn>
                <a:cxn ang="0">
                  <a:pos x="4" y="46"/>
                </a:cxn>
                <a:cxn ang="0">
                  <a:pos x="12" y="53"/>
                </a:cxn>
                <a:cxn ang="0">
                  <a:pos x="15" y="55"/>
                </a:cxn>
                <a:cxn ang="0">
                  <a:pos x="21" y="57"/>
                </a:cxn>
                <a:cxn ang="0">
                  <a:pos x="27" y="57"/>
                </a:cxn>
                <a:cxn ang="0">
                  <a:pos x="35" y="57"/>
                </a:cxn>
                <a:cxn ang="0">
                  <a:pos x="40" y="54"/>
                </a:cxn>
                <a:cxn ang="0">
                  <a:pos x="46" y="50"/>
                </a:cxn>
                <a:cxn ang="0">
                  <a:pos x="50" y="41"/>
                </a:cxn>
                <a:cxn ang="0">
                  <a:pos x="52" y="35"/>
                </a:cxn>
                <a:cxn ang="0">
                  <a:pos x="53" y="29"/>
                </a:cxn>
                <a:cxn ang="0">
                  <a:pos x="52" y="23"/>
                </a:cxn>
                <a:cxn ang="0">
                  <a:pos x="50" y="17"/>
                </a:cxn>
                <a:cxn ang="0">
                  <a:pos x="26" y="13"/>
                </a:cxn>
                <a:cxn ang="0">
                  <a:pos x="31" y="14"/>
                </a:cxn>
                <a:cxn ang="0">
                  <a:pos x="35" y="16"/>
                </a:cxn>
                <a:cxn ang="0">
                  <a:pos x="38" y="22"/>
                </a:cxn>
                <a:cxn ang="0">
                  <a:pos x="39" y="29"/>
                </a:cxn>
                <a:cxn ang="0">
                  <a:pos x="38" y="36"/>
                </a:cxn>
                <a:cxn ang="0">
                  <a:pos x="35" y="42"/>
                </a:cxn>
                <a:cxn ang="0">
                  <a:pos x="31" y="44"/>
                </a:cxn>
                <a:cxn ang="0">
                  <a:pos x="28" y="45"/>
                </a:cxn>
                <a:cxn ang="0">
                  <a:pos x="25" y="45"/>
                </a:cxn>
                <a:cxn ang="0">
                  <a:pos x="22" y="44"/>
                </a:cxn>
                <a:cxn ang="0">
                  <a:pos x="18" y="42"/>
                </a:cxn>
                <a:cxn ang="0">
                  <a:pos x="15" y="36"/>
                </a:cxn>
                <a:cxn ang="0">
                  <a:pos x="14" y="29"/>
                </a:cxn>
                <a:cxn ang="0">
                  <a:pos x="15" y="22"/>
                </a:cxn>
                <a:cxn ang="0">
                  <a:pos x="18" y="16"/>
                </a:cxn>
                <a:cxn ang="0">
                  <a:pos x="22" y="14"/>
                </a:cxn>
                <a:cxn ang="0">
                  <a:pos x="26" y="13"/>
                </a:cxn>
                <a:cxn ang="0">
                  <a:pos x="49" y="12"/>
                </a:cxn>
                <a:cxn ang="0">
                  <a:pos x="42" y="5"/>
                </a:cxn>
                <a:cxn ang="0">
                  <a:pos x="35" y="2"/>
                </a:cxn>
                <a:cxn ang="0">
                  <a:pos x="30" y="0"/>
                </a:cxn>
                <a:cxn ang="0">
                  <a:pos x="23" y="0"/>
                </a:cxn>
                <a:cxn ang="0">
                  <a:pos x="18" y="2"/>
                </a:cxn>
                <a:cxn ang="0">
                  <a:pos x="12" y="5"/>
                </a:cxn>
                <a:cxn ang="0">
                  <a:pos x="4" y="12"/>
                </a:cxn>
                <a:cxn ang="0">
                  <a:pos x="2" y="20"/>
                </a:cxn>
                <a:cxn ang="0">
                  <a:pos x="1" y="25"/>
                </a:cxn>
              </a:cxnLst>
              <a:rect l="0" t="0" r="r" b="b"/>
              <a:pathLst>
                <a:path w="54" h="58">
                  <a:moveTo>
                    <a:pt x="0" y="29"/>
                  </a:moveTo>
                  <a:lnTo>
                    <a:pt x="1" y="32"/>
                  </a:lnTo>
                  <a:lnTo>
                    <a:pt x="1" y="35"/>
                  </a:lnTo>
                  <a:lnTo>
                    <a:pt x="2" y="38"/>
                  </a:lnTo>
                  <a:lnTo>
                    <a:pt x="3" y="41"/>
                  </a:lnTo>
                  <a:lnTo>
                    <a:pt x="4" y="46"/>
                  </a:lnTo>
                  <a:lnTo>
                    <a:pt x="7" y="50"/>
                  </a:lnTo>
                  <a:lnTo>
                    <a:pt x="12" y="53"/>
                  </a:lnTo>
                  <a:lnTo>
                    <a:pt x="13" y="54"/>
                  </a:lnTo>
                  <a:lnTo>
                    <a:pt x="15" y="55"/>
                  </a:lnTo>
                  <a:lnTo>
                    <a:pt x="18" y="57"/>
                  </a:lnTo>
                  <a:lnTo>
                    <a:pt x="21" y="57"/>
                  </a:lnTo>
                  <a:lnTo>
                    <a:pt x="23" y="57"/>
                  </a:lnTo>
                  <a:lnTo>
                    <a:pt x="27" y="57"/>
                  </a:lnTo>
                  <a:lnTo>
                    <a:pt x="32" y="57"/>
                  </a:lnTo>
                  <a:lnTo>
                    <a:pt x="35" y="57"/>
                  </a:lnTo>
                  <a:lnTo>
                    <a:pt x="38" y="55"/>
                  </a:lnTo>
                  <a:lnTo>
                    <a:pt x="40" y="54"/>
                  </a:lnTo>
                  <a:lnTo>
                    <a:pt x="42" y="53"/>
                  </a:lnTo>
                  <a:lnTo>
                    <a:pt x="46" y="50"/>
                  </a:lnTo>
                  <a:lnTo>
                    <a:pt x="49" y="46"/>
                  </a:lnTo>
                  <a:lnTo>
                    <a:pt x="50" y="41"/>
                  </a:lnTo>
                  <a:lnTo>
                    <a:pt x="52" y="38"/>
                  </a:lnTo>
                  <a:lnTo>
                    <a:pt x="52" y="35"/>
                  </a:lnTo>
                  <a:lnTo>
                    <a:pt x="53" y="32"/>
                  </a:lnTo>
                  <a:lnTo>
                    <a:pt x="53" y="29"/>
                  </a:lnTo>
                  <a:lnTo>
                    <a:pt x="53" y="25"/>
                  </a:lnTo>
                  <a:lnTo>
                    <a:pt x="52" y="23"/>
                  </a:lnTo>
                  <a:lnTo>
                    <a:pt x="52" y="20"/>
                  </a:lnTo>
                  <a:lnTo>
                    <a:pt x="50" y="17"/>
                  </a:lnTo>
                  <a:lnTo>
                    <a:pt x="49" y="13"/>
                  </a:lnTo>
                  <a:lnTo>
                    <a:pt x="26" y="13"/>
                  </a:lnTo>
                  <a:lnTo>
                    <a:pt x="30" y="13"/>
                  </a:lnTo>
                  <a:lnTo>
                    <a:pt x="31" y="14"/>
                  </a:lnTo>
                  <a:lnTo>
                    <a:pt x="33" y="14"/>
                  </a:lnTo>
                  <a:lnTo>
                    <a:pt x="35" y="16"/>
                  </a:lnTo>
                  <a:lnTo>
                    <a:pt x="37" y="19"/>
                  </a:lnTo>
                  <a:lnTo>
                    <a:pt x="38" y="22"/>
                  </a:lnTo>
                  <a:lnTo>
                    <a:pt x="39" y="25"/>
                  </a:lnTo>
                  <a:lnTo>
                    <a:pt x="39" y="29"/>
                  </a:lnTo>
                  <a:lnTo>
                    <a:pt x="39" y="33"/>
                  </a:lnTo>
                  <a:lnTo>
                    <a:pt x="38" y="36"/>
                  </a:lnTo>
                  <a:lnTo>
                    <a:pt x="37" y="39"/>
                  </a:lnTo>
                  <a:lnTo>
                    <a:pt x="35" y="42"/>
                  </a:lnTo>
                  <a:lnTo>
                    <a:pt x="33" y="43"/>
                  </a:lnTo>
                  <a:lnTo>
                    <a:pt x="31" y="44"/>
                  </a:lnTo>
                  <a:lnTo>
                    <a:pt x="30" y="45"/>
                  </a:lnTo>
                  <a:lnTo>
                    <a:pt x="28" y="45"/>
                  </a:lnTo>
                  <a:lnTo>
                    <a:pt x="26" y="46"/>
                  </a:lnTo>
                  <a:lnTo>
                    <a:pt x="25" y="45"/>
                  </a:lnTo>
                  <a:lnTo>
                    <a:pt x="23" y="45"/>
                  </a:lnTo>
                  <a:lnTo>
                    <a:pt x="22" y="44"/>
                  </a:lnTo>
                  <a:lnTo>
                    <a:pt x="20" y="43"/>
                  </a:lnTo>
                  <a:lnTo>
                    <a:pt x="18" y="42"/>
                  </a:lnTo>
                  <a:lnTo>
                    <a:pt x="16" y="39"/>
                  </a:lnTo>
                  <a:lnTo>
                    <a:pt x="15" y="36"/>
                  </a:lnTo>
                  <a:lnTo>
                    <a:pt x="15" y="33"/>
                  </a:lnTo>
                  <a:lnTo>
                    <a:pt x="14" y="29"/>
                  </a:lnTo>
                  <a:lnTo>
                    <a:pt x="15" y="25"/>
                  </a:lnTo>
                  <a:lnTo>
                    <a:pt x="15" y="22"/>
                  </a:lnTo>
                  <a:lnTo>
                    <a:pt x="16" y="19"/>
                  </a:lnTo>
                  <a:lnTo>
                    <a:pt x="18" y="16"/>
                  </a:lnTo>
                  <a:lnTo>
                    <a:pt x="20" y="14"/>
                  </a:lnTo>
                  <a:lnTo>
                    <a:pt x="22" y="14"/>
                  </a:lnTo>
                  <a:lnTo>
                    <a:pt x="23" y="13"/>
                  </a:lnTo>
                  <a:lnTo>
                    <a:pt x="26" y="13"/>
                  </a:lnTo>
                  <a:lnTo>
                    <a:pt x="49" y="13"/>
                  </a:lnTo>
                  <a:lnTo>
                    <a:pt x="49" y="12"/>
                  </a:lnTo>
                  <a:lnTo>
                    <a:pt x="46" y="8"/>
                  </a:lnTo>
                  <a:lnTo>
                    <a:pt x="42" y="5"/>
                  </a:lnTo>
                  <a:lnTo>
                    <a:pt x="38" y="2"/>
                  </a:lnTo>
                  <a:lnTo>
                    <a:pt x="35" y="2"/>
                  </a:lnTo>
                  <a:lnTo>
                    <a:pt x="32" y="1"/>
                  </a:lnTo>
                  <a:lnTo>
                    <a:pt x="30" y="0"/>
                  </a:lnTo>
                  <a:lnTo>
                    <a:pt x="27" y="0"/>
                  </a:lnTo>
                  <a:lnTo>
                    <a:pt x="23" y="0"/>
                  </a:lnTo>
                  <a:lnTo>
                    <a:pt x="21" y="1"/>
                  </a:lnTo>
                  <a:lnTo>
                    <a:pt x="18" y="2"/>
                  </a:lnTo>
                  <a:lnTo>
                    <a:pt x="15" y="2"/>
                  </a:lnTo>
                  <a:lnTo>
                    <a:pt x="12" y="5"/>
                  </a:lnTo>
                  <a:lnTo>
                    <a:pt x="7" y="8"/>
                  </a:lnTo>
                  <a:lnTo>
                    <a:pt x="4" y="12"/>
                  </a:lnTo>
                  <a:lnTo>
                    <a:pt x="3" y="17"/>
                  </a:lnTo>
                  <a:lnTo>
                    <a:pt x="2" y="20"/>
                  </a:lnTo>
                  <a:lnTo>
                    <a:pt x="1" y="23"/>
                  </a:lnTo>
                  <a:lnTo>
                    <a:pt x="1"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8" name="Freeform 1748"/>
            <p:cNvSpPr>
              <a:spLocks/>
            </p:cNvSpPr>
            <p:nvPr/>
          </p:nvSpPr>
          <p:spPr bwMode="auto">
            <a:xfrm>
              <a:off x="4375" y="2484"/>
              <a:ext cx="28" cy="56"/>
            </a:xfrm>
            <a:custGeom>
              <a:avLst/>
              <a:gdLst/>
              <a:ahLst/>
              <a:cxnLst>
                <a:cxn ang="0">
                  <a:pos x="0" y="55"/>
                </a:cxn>
                <a:cxn ang="0">
                  <a:pos x="13" y="55"/>
                </a:cxn>
                <a:cxn ang="0">
                  <a:pos x="13" y="26"/>
                </a:cxn>
                <a:cxn ang="0">
                  <a:pos x="13" y="23"/>
                </a:cxn>
                <a:cxn ang="0">
                  <a:pos x="13" y="22"/>
                </a:cxn>
                <a:cxn ang="0">
                  <a:pos x="14" y="19"/>
                </a:cxn>
                <a:cxn ang="0">
                  <a:pos x="16" y="17"/>
                </a:cxn>
                <a:cxn ang="0">
                  <a:pos x="17" y="16"/>
                </a:cxn>
                <a:cxn ang="0">
                  <a:pos x="19" y="15"/>
                </a:cxn>
                <a:cxn ang="0">
                  <a:pos x="21" y="14"/>
                </a:cxn>
                <a:cxn ang="0">
                  <a:pos x="23" y="14"/>
                </a:cxn>
                <a:cxn ang="0">
                  <a:pos x="27" y="14"/>
                </a:cxn>
                <a:cxn ang="0">
                  <a:pos x="27" y="0"/>
                </a:cxn>
                <a:cxn ang="0">
                  <a:pos x="25" y="0"/>
                </a:cxn>
                <a:cxn ang="0">
                  <a:pos x="23" y="0"/>
                </a:cxn>
                <a:cxn ang="0">
                  <a:pos x="21" y="1"/>
                </a:cxn>
                <a:cxn ang="0">
                  <a:pos x="20" y="1"/>
                </a:cxn>
                <a:cxn ang="0">
                  <a:pos x="17" y="3"/>
                </a:cxn>
                <a:cxn ang="0">
                  <a:pos x="16" y="4"/>
                </a:cxn>
                <a:cxn ang="0">
                  <a:pos x="15" y="5"/>
                </a:cxn>
                <a:cxn ang="0">
                  <a:pos x="12" y="11"/>
                </a:cxn>
                <a:cxn ang="0">
                  <a:pos x="12" y="1"/>
                </a:cxn>
                <a:cxn ang="0">
                  <a:pos x="0" y="1"/>
                </a:cxn>
                <a:cxn ang="0">
                  <a:pos x="0" y="55"/>
                </a:cxn>
              </a:cxnLst>
              <a:rect l="0" t="0" r="r" b="b"/>
              <a:pathLst>
                <a:path w="28" h="56">
                  <a:moveTo>
                    <a:pt x="0" y="55"/>
                  </a:moveTo>
                  <a:lnTo>
                    <a:pt x="13" y="55"/>
                  </a:lnTo>
                  <a:lnTo>
                    <a:pt x="13" y="26"/>
                  </a:lnTo>
                  <a:lnTo>
                    <a:pt x="13" y="23"/>
                  </a:lnTo>
                  <a:lnTo>
                    <a:pt x="13" y="22"/>
                  </a:lnTo>
                  <a:lnTo>
                    <a:pt x="14" y="19"/>
                  </a:lnTo>
                  <a:lnTo>
                    <a:pt x="16" y="17"/>
                  </a:lnTo>
                  <a:lnTo>
                    <a:pt x="17" y="16"/>
                  </a:lnTo>
                  <a:lnTo>
                    <a:pt x="19" y="15"/>
                  </a:lnTo>
                  <a:lnTo>
                    <a:pt x="21" y="14"/>
                  </a:lnTo>
                  <a:lnTo>
                    <a:pt x="23" y="14"/>
                  </a:lnTo>
                  <a:lnTo>
                    <a:pt x="27" y="14"/>
                  </a:lnTo>
                  <a:lnTo>
                    <a:pt x="27" y="0"/>
                  </a:lnTo>
                  <a:lnTo>
                    <a:pt x="25" y="0"/>
                  </a:lnTo>
                  <a:lnTo>
                    <a:pt x="23" y="0"/>
                  </a:lnTo>
                  <a:lnTo>
                    <a:pt x="21" y="1"/>
                  </a:lnTo>
                  <a:lnTo>
                    <a:pt x="20" y="1"/>
                  </a:lnTo>
                  <a:lnTo>
                    <a:pt x="17" y="3"/>
                  </a:lnTo>
                  <a:lnTo>
                    <a:pt x="16" y="4"/>
                  </a:lnTo>
                  <a:lnTo>
                    <a:pt x="15" y="5"/>
                  </a:lnTo>
                  <a:lnTo>
                    <a:pt x="12" y="11"/>
                  </a:lnTo>
                  <a:lnTo>
                    <a:pt x="12" y="1"/>
                  </a:lnTo>
                  <a:lnTo>
                    <a:pt x="0" y="1"/>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29" name="Freeform 1749"/>
            <p:cNvSpPr>
              <a:spLocks/>
            </p:cNvSpPr>
            <p:nvPr/>
          </p:nvSpPr>
          <p:spPr bwMode="auto">
            <a:xfrm>
              <a:off x="4417" y="2483"/>
              <a:ext cx="49" cy="58"/>
            </a:xfrm>
            <a:custGeom>
              <a:avLst/>
              <a:gdLst/>
              <a:ahLst/>
              <a:cxnLst>
                <a:cxn ang="0">
                  <a:pos x="32" y="43"/>
                </a:cxn>
                <a:cxn ang="0">
                  <a:pos x="30" y="44"/>
                </a:cxn>
                <a:cxn ang="0">
                  <a:pos x="26" y="45"/>
                </a:cxn>
                <a:cxn ang="0">
                  <a:pos x="22" y="45"/>
                </a:cxn>
                <a:cxn ang="0">
                  <a:pos x="19" y="43"/>
                </a:cxn>
                <a:cxn ang="0">
                  <a:pos x="16" y="41"/>
                </a:cxn>
                <a:cxn ang="0">
                  <a:pos x="14" y="35"/>
                </a:cxn>
                <a:cxn ang="0">
                  <a:pos x="48" y="33"/>
                </a:cxn>
                <a:cxn ang="0">
                  <a:pos x="48" y="25"/>
                </a:cxn>
                <a:cxn ang="0">
                  <a:pos x="47" y="20"/>
                </a:cxn>
                <a:cxn ang="0">
                  <a:pos x="45" y="14"/>
                </a:cxn>
                <a:cxn ang="0">
                  <a:pos x="24" y="13"/>
                </a:cxn>
                <a:cxn ang="0">
                  <a:pos x="28" y="13"/>
                </a:cxn>
                <a:cxn ang="0">
                  <a:pos x="31" y="15"/>
                </a:cxn>
                <a:cxn ang="0">
                  <a:pos x="34" y="18"/>
                </a:cxn>
                <a:cxn ang="0">
                  <a:pos x="34" y="23"/>
                </a:cxn>
                <a:cxn ang="0">
                  <a:pos x="14" y="21"/>
                </a:cxn>
                <a:cxn ang="0">
                  <a:pos x="16" y="16"/>
                </a:cxn>
                <a:cxn ang="0">
                  <a:pos x="19" y="14"/>
                </a:cxn>
                <a:cxn ang="0">
                  <a:pos x="22" y="13"/>
                </a:cxn>
                <a:cxn ang="0">
                  <a:pos x="44" y="13"/>
                </a:cxn>
                <a:cxn ang="0">
                  <a:pos x="44" y="10"/>
                </a:cxn>
                <a:cxn ang="0">
                  <a:pos x="40" y="6"/>
                </a:cxn>
                <a:cxn ang="0">
                  <a:pos x="36" y="4"/>
                </a:cxn>
                <a:cxn ang="0">
                  <a:pos x="32" y="2"/>
                </a:cxn>
                <a:cxn ang="0">
                  <a:pos x="27" y="0"/>
                </a:cxn>
                <a:cxn ang="0">
                  <a:pos x="21" y="0"/>
                </a:cxn>
                <a:cxn ang="0">
                  <a:pos x="16" y="2"/>
                </a:cxn>
                <a:cxn ang="0">
                  <a:pos x="10" y="5"/>
                </a:cxn>
                <a:cxn ang="0">
                  <a:pos x="4" y="10"/>
                </a:cxn>
                <a:cxn ang="0">
                  <a:pos x="3" y="14"/>
                </a:cxn>
                <a:cxn ang="0">
                  <a:pos x="1" y="20"/>
                </a:cxn>
                <a:cxn ang="0">
                  <a:pos x="0" y="29"/>
                </a:cxn>
                <a:cxn ang="0">
                  <a:pos x="1" y="38"/>
                </a:cxn>
                <a:cxn ang="0">
                  <a:pos x="4" y="46"/>
                </a:cxn>
                <a:cxn ang="0">
                  <a:pos x="6" y="50"/>
                </a:cxn>
                <a:cxn ang="0">
                  <a:pos x="10" y="53"/>
                </a:cxn>
                <a:cxn ang="0">
                  <a:pos x="16" y="57"/>
                </a:cxn>
                <a:cxn ang="0">
                  <a:pos x="24" y="57"/>
                </a:cxn>
                <a:cxn ang="0">
                  <a:pos x="28" y="57"/>
                </a:cxn>
                <a:cxn ang="0">
                  <a:pos x="36" y="55"/>
                </a:cxn>
                <a:cxn ang="0">
                  <a:pos x="42" y="50"/>
                </a:cxn>
                <a:cxn ang="0">
                  <a:pos x="46" y="43"/>
                </a:cxn>
                <a:cxn ang="0">
                  <a:pos x="34" y="40"/>
                </a:cxn>
              </a:cxnLst>
              <a:rect l="0" t="0" r="r" b="b"/>
              <a:pathLst>
                <a:path w="49" h="58">
                  <a:moveTo>
                    <a:pt x="34" y="40"/>
                  </a:moveTo>
                  <a:lnTo>
                    <a:pt x="32" y="43"/>
                  </a:lnTo>
                  <a:lnTo>
                    <a:pt x="31" y="43"/>
                  </a:lnTo>
                  <a:lnTo>
                    <a:pt x="30" y="44"/>
                  </a:lnTo>
                  <a:lnTo>
                    <a:pt x="28" y="45"/>
                  </a:lnTo>
                  <a:lnTo>
                    <a:pt x="26" y="45"/>
                  </a:lnTo>
                  <a:lnTo>
                    <a:pt x="25" y="45"/>
                  </a:lnTo>
                  <a:lnTo>
                    <a:pt x="22" y="45"/>
                  </a:lnTo>
                  <a:lnTo>
                    <a:pt x="20" y="44"/>
                  </a:lnTo>
                  <a:lnTo>
                    <a:pt x="19" y="43"/>
                  </a:lnTo>
                  <a:lnTo>
                    <a:pt x="17" y="43"/>
                  </a:lnTo>
                  <a:lnTo>
                    <a:pt x="16" y="41"/>
                  </a:lnTo>
                  <a:lnTo>
                    <a:pt x="15" y="38"/>
                  </a:lnTo>
                  <a:lnTo>
                    <a:pt x="14" y="35"/>
                  </a:lnTo>
                  <a:lnTo>
                    <a:pt x="14" y="33"/>
                  </a:lnTo>
                  <a:lnTo>
                    <a:pt x="48" y="33"/>
                  </a:lnTo>
                  <a:lnTo>
                    <a:pt x="48" y="29"/>
                  </a:lnTo>
                  <a:lnTo>
                    <a:pt x="48" y="25"/>
                  </a:lnTo>
                  <a:lnTo>
                    <a:pt x="48" y="23"/>
                  </a:lnTo>
                  <a:lnTo>
                    <a:pt x="47" y="20"/>
                  </a:lnTo>
                  <a:lnTo>
                    <a:pt x="46" y="16"/>
                  </a:lnTo>
                  <a:lnTo>
                    <a:pt x="45" y="14"/>
                  </a:lnTo>
                  <a:lnTo>
                    <a:pt x="44" y="13"/>
                  </a:lnTo>
                  <a:lnTo>
                    <a:pt x="24" y="13"/>
                  </a:lnTo>
                  <a:lnTo>
                    <a:pt x="26" y="13"/>
                  </a:lnTo>
                  <a:lnTo>
                    <a:pt x="28" y="13"/>
                  </a:lnTo>
                  <a:lnTo>
                    <a:pt x="30" y="14"/>
                  </a:lnTo>
                  <a:lnTo>
                    <a:pt x="31" y="15"/>
                  </a:lnTo>
                  <a:lnTo>
                    <a:pt x="33" y="16"/>
                  </a:lnTo>
                  <a:lnTo>
                    <a:pt x="34" y="18"/>
                  </a:lnTo>
                  <a:lnTo>
                    <a:pt x="34" y="21"/>
                  </a:lnTo>
                  <a:lnTo>
                    <a:pt x="34" y="23"/>
                  </a:lnTo>
                  <a:lnTo>
                    <a:pt x="14" y="23"/>
                  </a:lnTo>
                  <a:lnTo>
                    <a:pt x="14" y="21"/>
                  </a:lnTo>
                  <a:lnTo>
                    <a:pt x="15" y="18"/>
                  </a:lnTo>
                  <a:lnTo>
                    <a:pt x="16" y="16"/>
                  </a:lnTo>
                  <a:lnTo>
                    <a:pt x="17" y="15"/>
                  </a:lnTo>
                  <a:lnTo>
                    <a:pt x="19" y="14"/>
                  </a:lnTo>
                  <a:lnTo>
                    <a:pt x="20" y="13"/>
                  </a:lnTo>
                  <a:lnTo>
                    <a:pt x="22" y="13"/>
                  </a:lnTo>
                  <a:lnTo>
                    <a:pt x="24" y="13"/>
                  </a:lnTo>
                  <a:lnTo>
                    <a:pt x="44" y="13"/>
                  </a:lnTo>
                  <a:lnTo>
                    <a:pt x="44" y="12"/>
                  </a:lnTo>
                  <a:lnTo>
                    <a:pt x="44" y="10"/>
                  </a:lnTo>
                  <a:lnTo>
                    <a:pt x="42" y="8"/>
                  </a:lnTo>
                  <a:lnTo>
                    <a:pt x="40" y="6"/>
                  </a:lnTo>
                  <a:lnTo>
                    <a:pt x="38" y="5"/>
                  </a:lnTo>
                  <a:lnTo>
                    <a:pt x="36" y="4"/>
                  </a:lnTo>
                  <a:lnTo>
                    <a:pt x="34" y="2"/>
                  </a:lnTo>
                  <a:lnTo>
                    <a:pt x="32" y="2"/>
                  </a:lnTo>
                  <a:lnTo>
                    <a:pt x="29" y="1"/>
                  </a:lnTo>
                  <a:lnTo>
                    <a:pt x="27" y="0"/>
                  </a:lnTo>
                  <a:lnTo>
                    <a:pt x="24" y="0"/>
                  </a:lnTo>
                  <a:lnTo>
                    <a:pt x="21" y="0"/>
                  </a:lnTo>
                  <a:lnTo>
                    <a:pt x="19" y="1"/>
                  </a:lnTo>
                  <a:lnTo>
                    <a:pt x="16" y="2"/>
                  </a:lnTo>
                  <a:lnTo>
                    <a:pt x="13" y="2"/>
                  </a:lnTo>
                  <a:lnTo>
                    <a:pt x="10" y="5"/>
                  </a:lnTo>
                  <a:lnTo>
                    <a:pt x="6" y="8"/>
                  </a:lnTo>
                  <a:lnTo>
                    <a:pt x="4" y="10"/>
                  </a:lnTo>
                  <a:lnTo>
                    <a:pt x="4" y="12"/>
                  </a:lnTo>
                  <a:lnTo>
                    <a:pt x="3" y="14"/>
                  </a:lnTo>
                  <a:lnTo>
                    <a:pt x="2" y="16"/>
                  </a:lnTo>
                  <a:lnTo>
                    <a:pt x="1" y="20"/>
                  </a:lnTo>
                  <a:lnTo>
                    <a:pt x="0" y="23"/>
                  </a:lnTo>
                  <a:lnTo>
                    <a:pt x="0" y="29"/>
                  </a:lnTo>
                  <a:lnTo>
                    <a:pt x="0" y="35"/>
                  </a:lnTo>
                  <a:lnTo>
                    <a:pt x="1" y="38"/>
                  </a:lnTo>
                  <a:lnTo>
                    <a:pt x="2" y="41"/>
                  </a:lnTo>
                  <a:lnTo>
                    <a:pt x="4" y="46"/>
                  </a:lnTo>
                  <a:lnTo>
                    <a:pt x="4" y="48"/>
                  </a:lnTo>
                  <a:lnTo>
                    <a:pt x="6" y="50"/>
                  </a:lnTo>
                  <a:lnTo>
                    <a:pt x="8" y="52"/>
                  </a:lnTo>
                  <a:lnTo>
                    <a:pt x="10" y="53"/>
                  </a:lnTo>
                  <a:lnTo>
                    <a:pt x="14" y="55"/>
                  </a:lnTo>
                  <a:lnTo>
                    <a:pt x="16" y="57"/>
                  </a:lnTo>
                  <a:lnTo>
                    <a:pt x="19" y="57"/>
                  </a:lnTo>
                  <a:lnTo>
                    <a:pt x="24" y="57"/>
                  </a:lnTo>
                  <a:lnTo>
                    <a:pt x="26" y="57"/>
                  </a:lnTo>
                  <a:lnTo>
                    <a:pt x="28" y="57"/>
                  </a:lnTo>
                  <a:lnTo>
                    <a:pt x="32" y="56"/>
                  </a:lnTo>
                  <a:lnTo>
                    <a:pt x="36" y="55"/>
                  </a:lnTo>
                  <a:lnTo>
                    <a:pt x="39" y="52"/>
                  </a:lnTo>
                  <a:lnTo>
                    <a:pt x="42" y="50"/>
                  </a:lnTo>
                  <a:lnTo>
                    <a:pt x="44" y="47"/>
                  </a:lnTo>
                  <a:lnTo>
                    <a:pt x="46" y="43"/>
                  </a:lnTo>
                  <a:lnTo>
                    <a:pt x="47" y="40"/>
                  </a:lnTo>
                  <a:lnTo>
                    <a:pt x="34"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0" name="Freeform 1750"/>
            <p:cNvSpPr>
              <a:spLocks/>
            </p:cNvSpPr>
            <p:nvPr/>
          </p:nvSpPr>
          <p:spPr bwMode="auto">
            <a:xfrm>
              <a:off x="4481" y="2483"/>
              <a:ext cx="54" cy="58"/>
            </a:xfrm>
            <a:custGeom>
              <a:avLst/>
              <a:gdLst/>
              <a:ahLst/>
              <a:cxnLst>
                <a:cxn ang="0">
                  <a:pos x="1" y="32"/>
                </a:cxn>
                <a:cxn ang="0">
                  <a:pos x="2" y="38"/>
                </a:cxn>
                <a:cxn ang="0">
                  <a:pos x="4" y="46"/>
                </a:cxn>
                <a:cxn ang="0">
                  <a:pos x="12" y="53"/>
                </a:cxn>
                <a:cxn ang="0">
                  <a:pos x="16" y="55"/>
                </a:cxn>
                <a:cxn ang="0">
                  <a:pos x="21" y="57"/>
                </a:cxn>
                <a:cxn ang="0">
                  <a:pos x="27" y="57"/>
                </a:cxn>
                <a:cxn ang="0">
                  <a:pos x="35" y="57"/>
                </a:cxn>
                <a:cxn ang="0">
                  <a:pos x="40" y="54"/>
                </a:cxn>
                <a:cxn ang="0">
                  <a:pos x="46" y="50"/>
                </a:cxn>
                <a:cxn ang="0">
                  <a:pos x="51" y="41"/>
                </a:cxn>
                <a:cxn ang="0">
                  <a:pos x="52" y="35"/>
                </a:cxn>
                <a:cxn ang="0">
                  <a:pos x="53" y="29"/>
                </a:cxn>
                <a:cxn ang="0">
                  <a:pos x="52" y="23"/>
                </a:cxn>
                <a:cxn ang="0">
                  <a:pos x="51" y="17"/>
                </a:cxn>
                <a:cxn ang="0">
                  <a:pos x="26" y="13"/>
                </a:cxn>
                <a:cxn ang="0">
                  <a:pos x="31" y="14"/>
                </a:cxn>
                <a:cxn ang="0">
                  <a:pos x="35" y="16"/>
                </a:cxn>
                <a:cxn ang="0">
                  <a:pos x="38" y="22"/>
                </a:cxn>
                <a:cxn ang="0">
                  <a:pos x="39" y="29"/>
                </a:cxn>
                <a:cxn ang="0">
                  <a:pos x="38" y="36"/>
                </a:cxn>
                <a:cxn ang="0">
                  <a:pos x="35" y="42"/>
                </a:cxn>
                <a:cxn ang="0">
                  <a:pos x="31" y="44"/>
                </a:cxn>
                <a:cxn ang="0">
                  <a:pos x="28" y="45"/>
                </a:cxn>
                <a:cxn ang="0">
                  <a:pos x="25" y="45"/>
                </a:cxn>
                <a:cxn ang="0">
                  <a:pos x="22" y="44"/>
                </a:cxn>
                <a:cxn ang="0">
                  <a:pos x="18" y="42"/>
                </a:cxn>
                <a:cxn ang="0">
                  <a:pos x="15" y="36"/>
                </a:cxn>
                <a:cxn ang="0">
                  <a:pos x="14" y="29"/>
                </a:cxn>
                <a:cxn ang="0">
                  <a:pos x="15" y="22"/>
                </a:cxn>
                <a:cxn ang="0">
                  <a:pos x="18" y="16"/>
                </a:cxn>
                <a:cxn ang="0">
                  <a:pos x="22" y="14"/>
                </a:cxn>
                <a:cxn ang="0">
                  <a:pos x="26" y="13"/>
                </a:cxn>
                <a:cxn ang="0">
                  <a:pos x="49" y="12"/>
                </a:cxn>
                <a:cxn ang="0">
                  <a:pos x="42" y="5"/>
                </a:cxn>
                <a:cxn ang="0">
                  <a:pos x="35" y="2"/>
                </a:cxn>
                <a:cxn ang="0">
                  <a:pos x="30" y="0"/>
                </a:cxn>
                <a:cxn ang="0">
                  <a:pos x="23" y="0"/>
                </a:cxn>
                <a:cxn ang="0">
                  <a:pos x="18" y="2"/>
                </a:cxn>
                <a:cxn ang="0">
                  <a:pos x="12" y="5"/>
                </a:cxn>
                <a:cxn ang="0">
                  <a:pos x="4" y="12"/>
                </a:cxn>
                <a:cxn ang="0">
                  <a:pos x="2" y="20"/>
                </a:cxn>
                <a:cxn ang="0">
                  <a:pos x="1" y="25"/>
                </a:cxn>
              </a:cxnLst>
              <a:rect l="0" t="0" r="r" b="b"/>
              <a:pathLst>
                <a:path w="54" h="58">
                  <a:moveTo>
                    <a:pt x="0" y="29"/>
                  </a:moveTo>
                  <a:lnTo>
                    <a:pt x="1" y="32"/>
                  </a:lnTo>
                  <a:lnTo>
                    <a:pt x="1" y="35"/>
                  </a:lnTo>
                  <a:lnTo>
                    <a:pt x="2" y="38"/>
                  </a:lnTo>
                  <a:lnTo>
                    <a:pt x="3" y="41"/>
                  </a:lnTo>
                  <a:lnTo>
                    <a:pt x="4" y="46"/>
                  </a:lnTo>
                  <a:lnTo>
                    <a:pt x="7" y="50"/>
                  </a:lnTo>
                  <a:lnTo>
                    <a:pt x="12" y="53"/>
                  </a:lnTo>
                  <a:lnTo>
                    <a:pt x="13" y="54"/>
                  </a:lnTo>
                  <a:lnTo>
                    <a:pt x="16" y="55"/>
                  </a:lnTo>
                  <a:lnTo>
                    <a:pt x="18" y="57"/>
                  </a:lnTo>
                  <a:lnTo>
                    <a:pt x="21" y="57"/>
                  </a:lnTo>
                  <a:lnTo>
                    <a:pt x="23" y="57"/>
                  </a:lnTo>
                  <a:lnTo>
                    <a:pt x="27" y="57"/>
                  </a:lnTo>
                  <a:lnTo>
                    <a:pt x="32" y="57"/>
                  </a:lnTo>
                  <a:lnTo>
                    <a:pt x="35" y="57"/>
                  </a:lnTo>
                  <a:lnTo>
                    <a:pt x="38" y="55"/>
                  </a:lnTo>
                  <a:lnTo>
                    <a:pt x="40" y="54"/>
                  </a:lnTo>
                  <a:lnTo>
                    <a:pt x="42" y="53"/>
                  </a:lnTo>
                  <a:lnTo>
                    <a:pt x="46" y="50"/>
                  </a:lnTo>
                  <a:lnTo>
                    <a:pt x="49" y="46"/>
                  </a:lnTo>
                  <a:lnTo>
                    <a:pt x="51" y="41"/>
                  </a:lnTo>
                  <a:lnTo>
                    <a:pt x="52" y="38"/>
                  </a:lnTo>
                  <a:lnTo>
                    <a:pt x="52" y="35"/>
                  </a:lnTo>
                  <a:lnTo>
                    <a:pt x="52" y="32"/>
                  </a:lnTo>
                  <a:lnTo>
                    <a:pt x="53" y="29"/>
                  </a:lnTo>
                  <a:lnTo>
                    <a:pt x="52" y="25"/>
                  </a:lnTo>
                  <a:lnTo>
                    <a:pt x="52" y="23"/>
                  </a:lnTo>
                  <a:lnTo>
                    <a:pt x="52" y="20"/>
                  </a:lnTo>
                  <a:lnTo>
                    <a:pt x="51" y="17"/>
                  </a:lnTo>
                  <a:lnTo>
                    <a:pt x="49" y="13"/>
                  </a:lnTo>
                  <a:lnTo>
                    <a:pt x="26" y="13"/>
                  </a:lnTo>
                  <a:lnTo>
                    <a:pt x="30" y="13"/>
                  </a:lnTo>
                  <a:lnTo>
                    <a:pt x="31" y="14"/>
                  </a:lnTo>
                  <a:lnTo>
                    <a:pt x="33" y="14"/>
                  </a:lnTo>
                  <a:lnTo>
                    <a:pt x="35" y="16"/>
                  </a:lnTo>
                  <a:lnTo>
                    <a:pt x="37" y="19"/>
                  </a:lnTo>
                  <a:lnTo>
                    <a:pt x="38" y="22"/>
                  </a:lnTo>
                  <a:lnTo>
                    <a:pt x="39" y="25"/>
                  </a:lnTo>
                  <a:lnTo>
                    <a:pt x="39" y="29"/>
                  </a:lnTo>
                  <a:lnTo>
                    <a:pt x="39" y="33"/>
                  </a:lnTo>
                  <a:lnTo>
                    <a:pt x="38" y="36"/>
                  </a:lnTo>
                  <a:lnTo>
                    <a:pt x="37" y="39"/>
                  </a:lnTo>
                  <a:lnTo>
                    <a:pt x="35" y="42"/>
                  </a:lnTo>
                  <a:lnTo>
                    <a:pt x="33" y="43"/>
                  </a:lnTo>
                  <a:lnTo>
                    <a:pt x="31" y="44"/>
                  </a:lnTo>
                  <a:lnTo>
                    <a:pt x="30" y="45"/>
                  </a:lnTo>
                  <a:lnTo>
                    <a:pt x="28" y="45"/>
                  </a:lnTo>
                  <a:lnTo>
                    <a:pt x="26" y="46"/>
                  </a:lnTo>
                  <a:lnTo>
                    <a:pt x="25" y="45"/>
                  </a:lnTo>
                  <a:lnTo>
                    <a:pt x="23" y="45"/>
                  </a:lnTo>
                  <a:lnTo>
                    <a:pt x="22" y="44"/>
                  </a:lnTo>
                  <a:lnTo>
                    <a:pt x="20" y="43"/>
                  </a:lnTo>
                  <a:lnTo>
                    <a:pt x="18" y="42"/>
                  </a:lnTo>
                  <a:lnTo>
                    <a:pt x="16" y="39"/>
                  </a:lnTo>
                  <a:lnTo>
                    <a:pt x="15" y="36"/>
                  </a:lnTo>
                  <a:lnTo>
                    <a:pt x="14" y="33"/>
                  </a:lnTo>
                  <a:lnTo>
                    <a:pt x="14" y="29"/>
                  </a:lnTo>
                  <a:lnTo>
                    <a:pt x="14" y="25"/>
                  </a:lnTo>
                  <a:lnTo>
                    <a:pt x="15" y="22"/>
                  </a:lnTo>
                  <a:lnTo>
                    <a:pt x="16" y="19"/>
                  </a:lnTo>
                  <a:lnTo>
                    <a:pt x="18" y="16"/>
                  </a:lnTo>
                  <a:lnTo>
                    <a:pt x="20" y="14"/>
                  </a:lnTo>
                  <a:lnTo>
                    <a:pt x="22" y="14"/>
                  </a:lnTo>
                  <a:lnTo>
                    <a:pt x="23" y="13"/>
                  </a:lnTo>
                  <a:lnTo>
                    <a:pt x="26" y="13"/>
                  </a:lnTo>
                  <a:lnTo>
                    <a:pt x="49" y="13"/>
                  </a:lnTo>
                  <a:lnTo>
                    <a:pt x="49" y="12"/>
                  </a:lnTo>
                  <a:lnTo>
                    <a:pt x="46" y="8"/>
                  </a:lnTo>
                  <a:lnTo>
                    <a:pt x="42" y="5"/>
                  </a:lnTo>
                  <a:lnTo>
                    <a:pt x="38" y="2"/>
                  </a:lnTo>
                  <a:lnTo>
                    <a:pt x="35" y="2"/>
                  </a:lnTo>
                  <a:lnTo>
                    <a:pt x="32" y="1"/>
                  </a:lnTo>
                  <a:lnTo>
                    <a:pt x="30" y="0"/>
                  </a:lnTo>
                  <a:lnTo>
                    <a:pt x="27" y="0"/>
                  </a:lnTo>
                  <a:lnTo>
                    <a:pt x="23" y="0"/>
                  </a:lnTo>
                  <a:lnTo>
                    <a:pt x="21" y="1"/>
                  </a:lnTo>
                  <a:lnTo>
                    <a:pt x="18" y="2"/>
                  </a:lnTo>
                  <a:lnTo>
                    <a:pt x="16" y="2"/>
                  </a:lnTo>
                  <a:lnTo>
                    <a:pt x="12" y="5"/>
                  </a:lnTo>
                  <a:lnTo>
                    <a:pt x="7" y="8"/>
                  </a:lnTo>
                  <a:lnTo>
                    <a:pt x="4" y="12"/>
                  </a:lnTo>
                  <a:lnTo>
                    <a:pt x="3" y="17"/>
                  </a:lnTo>
                  <a:lnTo>
                    <a:pt x="2" y="20"/>
                  </a:lnTo>
                  <a:lnTo>
                    <a:pt x="1" y="23"/>
                  </a:lnTo>
                  <a:lnTo>
                    <a:pt x="1"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1" name="Freeform 1751"/>
            <p:cNvSpPr>
              <a:spLocks/>
            </p:cNvSpPr>
            <p:nvPr/>
          </p:nvSpPr>
          <p:spPr bwMode="auto">
            <a:xfrm>
              <a:off x="3971" y="1647"/>
              <a:ext cx="66" cy="79"/>
            </a:xfrm>
            <a:custGeom>
              <a:avLst/>
              <a:gdLst/>
              <a:ahLst/>
              <a:cxnLst>
                <a:cxn ang="0">
                  <a:pos x="50" y="51"/>
                </a:cxn>
                <a:cxn ang="0">
                  <a:pos x="49" y="57"/>
                </a:cxn>
                <a:cxn ang="0">
                  <a:pos x="45" y="61"/>
                </a:cxn>
                <a:cxn ang="0">
                  <a:pos x="40" y="64"/>
                </a:cxn>
                <a:cxn ang="0">
                  <a:pos x="34" y="65"/>
                </a:cxn>
                <a:cxn ang="0">
                  <a:pos x="27" y="63"/>
                </a:cxn>
                <a:cxn ang="0">
                  <a:pos x="23" y="61"/>
                </a:cxn>
                <a:cxn ang="0">
                  <a:pos x="18" y="55"/>
                </a:cxn>
                <a:cxn ang="0">
                  <a:pos x="16" y="47"/>
                </a:cxn>
                <a:cxn ang="0">
                  <a:pos x="16" y="42"/>
                </a:cxn>
                <a:cxn ang="0">
                  <a:pos x="16" y="36"/>
                </a:cxn>
                <a:cxn ang="0">
                  <a:pos x="16" y="31"/>
                </a:cxn>
                <a:cxn ang="0">
                  <a:pos x="17" y="26"/>
                </a:cxn>
                <a:cxn ang="0">
                  <a:pos x="20" y="20"/>
                </a:cxn>
                <a:cxn ang="0">
                  <a:pos x="25" y="16"/>
                </a:cxn>
                <a:cxn ang="0">
                  <a:pos x="28" y="14"/>
                </a:cxn>
                <a:cxn ang="0">
                  <a:pos x="33" y="14"/>
                </a:cxn>
                <a:cxn ang="0">
                  <a:pos x="38" y="14"/>
                </a:cxn>
                <a:cxn ang="0">
                  <a:pos x="43" y="16"/>
                </a:cxn>
                <a:cxn ang="0">
                  <a:pos x="48" y="19"/>
                </a:cxn>
                <a:cxn ang="0">
                  <a:pos x="50" y="23"/>
                </a:cxn>
                <a:cxn ang="0">
                  <a:pos x="65" y="27"/>
                </a:cxn>
                <a:cxn ang="0">
                  <a:pos x="64" y="20"/>
                </a:cxn>
                <a:cxn ang="0">
                  <a:pos x="62" y="15"/>
                </a:cxn>
                <a:cxn ang="0">
                  <a:pos x="60" y="11"/>
                </a:cxn>
                <a:cxn ang="0">
                  <a:pos x="57" y="7"/>
                </a:cxn>
                <a:cxn ang="0">
                  <a:pos x="47" y="2"/>
                </a:cxn>
                <a:cxn ang="0">
                  <a:pos x="41" y="0"/>
                </a:cxn>
                <a:cxn ang="0">
                  <a:pos x="35" y="0"/>
                </a:cxn>
                <a:cxn ang="0">
                  <a:pos x="27" y="1"/>
                </a:cxn>
                <a:cxn ang="0">
                  <a:pos x="20" y="3"/>
                </a:cxn>
                <a:cxn ang="0">
                  <a:pos x="15" y="6"/>
                </a:cxn>
                <a:cxn ang="0">
                  <a:pos x="9" y="10"/>
                </a:cxn>
                <a:cxn ang="0">
                  <a:pos x="5" y="16"/>
                </a:cxn>
                <a:cxn ang="0">
                  <a:pos x="3" y="22"/>
                </a:cxn>
                <a:cxn ang="0">
                  <a:pos x="1" y="31"/>
                </a:cxn>
                <a:cxn ang="0">
                  <a:pos x="0" y="39"/>
                </a:cxn>
                <a:cxn ang="0">
                  <a:pos x="1" y="48"/>
                </a:cxn>
                <a:cxn ang="0">
                  <a:pos x="3" y="56"/>
                </a:cxn>
                <a:cxn ang="0">
                  <a:pos x="5" y="62"/>
                </a:cxn>
                <a:cxn ang="0">
                  <a:pos x="9" y="68"/>
                </a:cxn>
                <a:cxn ang="0">
                  <a:pos x="14" y="72"/>
                </a:cxn>
                <a:cxn ang="0">
                  <a:pos x="19" y="76"/>
                </a:cxn>
                <a:cxn ang="0">
                  <a:pos x="27" y="78"/>
                </a:cxn>
                <a:cxn ang="0">
                  <a:pos x="34" y="78"/>
                </a:cxn>
                <a:cxn ang="0">
                  <a:pos x="43" y="77"/>
                </a:cxn>
                <a:cxn ang="0">
                  <a:pos x="51" y="74"/>
                </a:cxn>
                <a:cxn ang="0">
                  <a:pos x="60" y="67"/>
                </a:cxn>
                <a:cxn ang="0">
                  <a:pos x="62" y="62"/>
                </a:cxn>
                <a:cxn ang="0">
                  <a:pos x="65" y="54"/>
                </a:cxn>
              </a:cxnLst>
              <a:rect l="0" t="0" r="r" b="b"/>
              <a:pathLst>
                <a:path w="66" h="79">
                  <a:moveTo>
                    <a:pt x="65" y="51"/>
                  </a:moveTo>
                  <a:lnTo>
                    <a:pt x="50" y="51"/>
                  </a:lnTo>
                  <a:lnTo>
                    <a:pt x="50" y="54"/>
                  </a:lnTo>
                  <a:lnTo>
                    <a:pt x="49" y="57"/>
                  </a:lnTo>
                  <a:lnTo>
                    <a:pt x="47" y="59"/>
                  </a:lnTo>
                  <a:lnTo>
                    <a:pt x="45" y="61"/>
                  </a:lnTo>
                  <a:lnTo>
                    <a:pt x="43" y="62"/>
                  </a:lnTo>
                  <a:lnTo>
                    <a:pt x="40" y="64"/>
                  </a:lnTo>
                  <a:lnTo>
                    <a:pt x="38" y="64"/>
                  </a:lnTo>
                  <a:lnTo>
                    <a:pt x="34" y="65"/>
                  </a:lnTo>
                  <a:lnTo>
                    <a:pt x="30" y="64"/>
                  </a:lnTo>
                  <a:lnTo>
                    <a:pt x="27" y="63"/>
                  </a:lnTo>
                  <a:lnTo>
                    <a:pt x="25" y="62"/>
                  </a:lnTo>
                  <a:lnTo>
                    <a:pt x="23" y="61"/>
                  </a:lnTo>
                  <a:lnTo>
                    <a:pt x="20" y="59"/>
                  </a:lnTo>
                  <a:lnTo>
                    <a:pt x="18" y="55"/>
                  </a:lnTo>
                  <a:lnTo>
                    <a:pt x="16" y="50"/>
                  </a:lnTo>
                  <a:lnTo>
                    <a:pt x="16" y="47"/>
                  </a:lnTo>
                  <a:lnTo>
                    <a:pt x="16" y="46"/>
                  </a:lnTo>
                  <a:lnTo>
                    <a:pt x="16" y="42"/>
                  </a:lnTo>
                  <a:lnTo>
                    <a:pt x="16" y="39"/>
                  </a:lnTo>
                  <a:lnTo>
                    <a:pt x="16" y="36"/>
                  </a:lnTo>
                  <a:lnTo>
                    <a:pt x="16" y="33"/>
                  </a:lnTo>
                  <a:lnTo>
                    <a:pt x="16" y="31"/>
                  </a:lnTo>
                  <a:lnTo>
                    <a:pt x="16" y="28"/>
                  </a:lnTo>
                  <a:lnTo>
                    <a:pt x="17" y="26"/>
                  </a:lnTo>
                  <a:lnTo>
                    <a:pt x="18" y="23"/>
                  </a:lnTo>
                  <a:lnTo>
                    <a:pt x="20" y="20"/>
                  </a:lnTo>
                  <a:lnTo>
                    <a:pt x="23" y="18"/>
                  </a:lnTo>
                  <a:lnTo>
                    <a:pt x="25" y="16"/>
                  </a:lnTo>
                  <a:lnTo>
                    <a:pt x="27" y="15"/>
                  </a:lnTo>
                  <a:lnTo>
                    <a:pt x="28" y="14"/>
                  </a:lnTo>
                  <a:lnTo>
                    <a:pt x="30" y="14"/>
                  </a:lnTo>
                  <a:lnTo>
                    <a:pt x="33" y="14"/>
                  </a:lnTo>
                  <a:lnTo>
                    <a:pt x="35" y="14"/>
                  </a:lnTo>
                  <a:lnTo>
                    <a:pt x="38" y="14"/>
                  </a:lnTo>
                  <a:lnTo>
                    <a:pt x="41" y="14"/>
                  </a:lnTo>
                  <a:lnTo>
                    <a:pt x="43" y="16"/>
                  </a:lnTo>
                  <a:lnTo>
                    <a:pt x="46" y="17"/>
                  </a:lnTo>
                  <a:lnTo>
                    <a:pt x="48" y="19"/>
                  </a:lnTo>
                  <a:lnTo>
                    <a:pt x="49" y="21"/>
                  </a:lnTo>
                  <a:lnTo>
                    <a:pt x="50" y="23"/>
                  </a:lnTo>
                  <a:lnTo>
                    <a:pt x="50" y="27"/>
                  </a:lnTo>
                  <a:lnTo>
                    <a:pt x="65" y="27"/>
                  </a:lnTo>
                  <a:lnTo>
                    <a:pt x="65" y="23"/>
                  </a:lnTo>
                  <a:lnTo>
                    <a:pt x="64" y="20"/>
                  </a:lnTo>
                  <a:lnTo>
                    <a:pt x="63" y="18"/>
                  </a:lnTo>
                  <a:lnTo>
                    <a:pt x="62" y="15"/>
                  </a:lnTo>
                  <a:lnTo>
                    <a:pt x="61" y="13"/>
                  </a:lnTo>
                  <a:lnTo>
                    <a:pt x="60" y="11"/>
                  </a:lnTo>
                  <a:lnTo>
                    <a:pt x="59" y="9"/>
                  </a:lnTo>
                  <a:lnTo>
                    <a:pt x="57" y="7"/>
                  </a:lnTo>
                  <a:lnTo>
                    <a:pt x="52" y="4"/>
                  </a:lnTo>
                  <a:lnTo>
                    <a:pt x="47" y="2"/>
                  </a:lnTo>
                  <a:lnTo>
                    <a:pt x="44" y="1"/>
                  </a:lnTo>
                  <a:lnTo>
                    <a:pt x="41" y="0"/>
                  </a:lnTo>
                  <a:lnTo>
                    <a:pt x="38" y="0"/>
                  </a:lnTo>
                  <a:lnTo>
                    <a:pt x="35" y="0"/>
                  </a:lnTo>
                  <a:lnTo>
                    <a:pt x="31" y="0"/>
                  </a:lnTo>
                  <a:lnTo>
                    <a:pt x="27" y="1"/>
                  </a:lnTo>
                  <a:lnTo>
                    <a:pt x="23" y="2"/>
                  </a:lnTo>
                  <a:lnTo>
                    <a:pt x="20" y="3"/>
                  </a:lnTo>
                  <a:lnTo>
                    <a:pt x="16" y="4"/>
                  </a:lnTo>
                  <a:lnTo>
                    <a:pt x="15" y="6"/>
                  </a:lnTo>
                  <a:lnTo>
                    <a:pt x="12" y="7"/>
                  </a:lnTo>
                  <a:lnTo>
                    <a:pt x="9" y="10"/>
                  </a:lnTo>
                  <a:lnTo>
                    <a:pt x="7" y="13"/>
                  </a:lnTo>
                  <a:lnTo>
                    <a:pt x="5" y="16"/>
                  </a:lnTo>
                  <a:lnTo>
                    <a:pt x="4" y="19"/>
                  </a:lnTo>
                  <a:lnTo>
                    <a:pt x="3" y="22"/>
                  </a:lnTo>
                  <a:lnTo>
                    <a:pt x="2" y="26"/>
                  </a:lnTo>
                  <a:lnTo>
                    <a:pt x="1" y="31"/>
                  </a:lnTo>
                  <a:lnTo>
                    <a:pt x="0" y="34"/>
                  </a:lnTo>
                  <a:lnTo>
                    <a:pt x="0" y="39"/>
                  </a:lnTo>
                  <a:lnTo>
                    <a:pt x="0" y="44"/>
                  </a:lnTo>
                  <a:lnTo>
                    <a:pt x="1" y="48"/>
                  </a:lnTo>
                  <a:lnTo>
                    <a:pt x="2" y="52"/>
                  </a:lnTo>
                  <a:lnTo>
                    <a:pt x="3" y="56"/>
                  </a:lnTo>
                  <a:lnTo>
                    <a:pt x="4" y="59"/>
                  </a:lnTo>
                  <a:lnTo>
                    <a:pt x="5" y="62"/>
                  </a:lnTo>
                  <a:lnTo>
                    <a:pt x="6" y="65"/>
                  </a:lnTo>
                  <a:lnTo>
                    <a:pt x="9" y="68"/>
                  </a:lnTo>
                  <a:lnTo>
                    <a:pt x="11" y="71"/>
                  </a:lnTo>
                  <a:lnTo>
                    <a:pt x="14" y="72"/>
                  </a:lnTo>
                  <a:lnTo>
                    <a:pt x="16" y="74"/>
                  </a:lnTo>
                  <a:lnTo>
                    <a:pt x="19" y="76"/>
                  </a:lnTo>
                  <a:lnTo>
                    <a:pt x="23" y="77"/>
                  </a:lnTo>
                  <a:lnTo>
                    <a:pt x="27" y="78"/>
                  </a:lnTo>
                  <a:lnTo>
                    <a:pt x="29" y="78"/>
                  </a:lnTo>
                  <a:lnTo>
                    <a:pt x="34" y="78"/>
                  </a:lnTo>
                  <a:lnTo>
                    <a:pt x="40" y="78"/>
                  </a:lnTo>
                  <a:lnTo>
                    <a:pt x="43" y="77"/>
                  </a:lnTo>
                  <a:lnTo>
                    <a:pt x="46" y="76"/>
                  </a:lnTo>
                  <a:lnTo>
                    <a:pt x="51" y="74"/>
                  </a:lnTo>
                  <a:lnTo>
                    <a:pt x="56" y="71"/>
                  </a:lnTo>
                  <a:lnTo>
                    <a:pt x="60" y="67"/>
                  </a:lnTo>
                  <a:lnTo>
                    <a:pt x="60" y="65"/>
                  </a:lnTo>
                  <a:lnTo>
                    <a:pt x="62" y="62"/>
                  </a:lnTo>
                  <a:lnTo>
                    <a:pt x="64" y="57"/>
                  </a:lnTo>
                  <a:lnTo>
                    <a:pt x="65" y="54"/>
                  </a:lnTo>
                  <a:lnTo>
                    <a:pt x="65" y="5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2" name="Freeform 1752"/>
            <p:cNvSpPr>
              <a:spLocks/>
            </p:cNvSpPr>
            <p:nvPr/>
          </p:nvSpPr>
          <p:spPr bwMode="auto">
            <a:xfrm>
              <a:off x="4054" y="1668"/>
              <a:ext cx="53" cy="58"/>
            </a:xfrm>
            <a:custGeom>
              <a:avLst/>
              <a:gdLst/>
              <a:ahLst/>
              <a:cxnLst>
                <a:cxn ang="0">
                  <a:pos x="0" y="32"/>
                </a:cxn>
                <a:cxn ang="0">
                  <a:pos x="1" y="38"/>
                </a:cxn>
                <a:cxn ang="0">
                  <a:pos x="4" y="45"/>
                </a:cxn>
                <a:cxn ang="0">
                  <a:pos x="11" y="52"/>
                </a:cxn>
                <a:cxn ang="0">
                  <a:pos x="15" y="55"/>
                </a:cxn>
                <a:cxn ang="0">
                  <a:pos x="21" y="57"/>
                </a:cxn>
                <a:cxn ang="0">
                  <a:pos x="26" y="57"/>
                </a:cxn>
                <a:cxn ang="0">
                  <a:pos x="34" y="56"/>
                </a:cxn>
                <a:cxn ang="0">
                  <a:pos x="39" y="54"/>
                </a:cxn>
                <a:cxn ang="0">
                  <a:pos x="45" y="50"/>
                </a:cxn>
                <a:cxn ang="0">
                  <a:pos x="50" y="41"/>
                </a:cxn>
                <a:cxn ang="0">
                  <a:pos x="51" y="35"/>
                </a:cxn>
                <a:cxn ang="0">
                  <a:pos x="52" y="29"/>
                </a:cxn>
                <a:cxn ang="0">
                  <a:pos x="51" y="22"/>
                </a:cxn>
                <a:cxn ang="0">
                  <a:pos x="50" y="16"/>
                </a:cxn>
                <a:cxn ang="0">
                  <a:pos x="26" y="12"/>
                </a:cxn>
                <a:cxn ang="0">
                  <a:pos x="31" y="13"/>
                </a:cxn>
                <a:cxn ang="0">
                  <a:pos x="35" y="16"/>
                </a:cxn>
                <a:cxn ang="0">
                  <a:pos x="37" y="22"/>
                </a:cxn>
                <a:cxn ang="0">
                  <a:pos x="38" y="29"/>
                </a:cxn>
                <a:cxn ang="0">
                  <a:pos x="37" y="36"/>
                </a:cxn>
                <a:cxn ang="0">
                  <a:pos x="35" y="41"/>
                </a:cxn>
                <a:cxn ang="0">
                  <a:pos x="31" y="44"/>
                </a:cxn>
                <a:cxn ang="0">
                  <a:pos x="27" y="45"/>
                </a:cxn>
                <a:cxn ang="0">
                  <a:pos x="24" y="45"/>
                </a:cxn>
                <a:cxn ang="0">
                  <a:pos x="21" y="44"/>
                </a:cxn>
                <a:cxn ang="0">
                  <a:pos x="17" y="41"/>
                </a:cxn>
                <a:cxn ang="0">
                  <a:pos x="14" y="36"/>
                </a:cxn>
                <a:cxn ang="0">
                  <a:pos x="14" y="29"/>
                </a:cxn>
                <a:cxn ang="0">
                  <a:pos x="14" y="22"/>
                </a:cxn>
                <a:cxn ang="0">
                  <a:pos x="17" y="16"/>
                </a:cxn>
                <a:cxn ang="0">
                  <a:pos x="21" y="13"/>
                </a:cxn>
                <a:cxn ang="0">
                  <a:pos x="26" y="12"/>
                </a:cxn>
                <a:cxn ang="0">
                  <a:pos x="45" y="7"/>
                </a:cxn>
                <a:cxn ang="0">
                  <a:pos x="37" y="2"/>
                </a:cxn>
                <a:cxn ang="0">
                  <a:pos x="31" y="0"/>
                </a:cxn>
                <a:cxn ang="0">
                  <a:pos x="26" y="0"/>
                </a:cxn>
                <a:cxn ang="0">
                  <a:pos x="21" y="0"/>
                </a:cxn>
                <a:cxn ang="0">
                  <a:pos x="15" y="2"/>
                </a:cxn>
                <a:cxn ang="0">
                  <a:pos x="7" y="7"/>
                </a:cxn>
                <a:cxn ang="0">
                  <a:pos x="2" y="16"/>
                </a:cxn>
                <a:cxn ang="0">
                  <a:pos x="1" y="22"/>
                </a:cxn>
                <a:cxn ang="0">
                  <a:pos x="0" y="29"/>
                </a:cxn>
              </a:cxnLst>
              <a:rect l="0" t="0" r="r" b="b"/>
              <a:pathLst>
                <a:path w="53" h="58">
                  <a:moveTo>
                    <a:pt x="0" y="29"/>
                  </a:moveTo>
                  <a:lnTo>
                    <a:pt x="0" y="32"/>
                  </a:lnTo>
                  <a:lnTo>
                    <a:pt x="1" y="35"/>
                  </a:lnTo>
                  <a:lnTo>
                    <a:pt x="1" y="38"/>
                  </a:lnTo>
                  <a:lnTo>
                    <a:pt x="2" y="41"/>
                  </a:lnTo>
                  <a:lnTo>
                    <a:pt x="4" y="45"/>
                  </a:lnTo>
                  <a:lnTo>
                    <a:pt x="7" y="50"/>
                  </a:lnTo>
                  <a:lnTo>
                    <a:pt x="11" y="52"/>
                  </a:lnTo>
                  <a:lnTo>
                    <a:pt x="13" y="54"/>
                  </a:lnTo>
                  <a:lnTo>
                    <a:pt x="15" y="55"/>
                  </a:lnTo>
                  <a:lnTo>
                    <a:pt x="18" y="56"/>
                  </a:lnTo>
                  <a:lnTo>
                    <a:pt x="21" y="57"/>
                  </a:lnTo>
                  <a:lnTo>
                    <a:pt x="23" y="57"/>
                  </a:lnTo>
                  <a:lnTo>
                    <a:pt x="26" y="57"/>
                  </a:lnTo>
                  <a:lnTo>
                    <a:pt x="31" y="57"/>
                  </a:lnTo>
                  <a:lnTo>
                    <a:pt x="34" y="56"/>
                  </a:lnTo>
                  <a:lnTo>
                    <a:pt x="37" y="55"/>
                  </a:lnTo>
                  <a:lnTo>
                    <a:pt x="39" y="54"/>
                  </a:lnTo>
                  <a:lnTo>
                    <a:pt x="41" y="52"/>
                  </a:lnTo>
                  <a:lnTo>
                    <a:pt x="45" y="50"/>
                  </a:lnTo>
                  <a:lnTo>
                    <a:pt x="48" y="45"/>
                  </a:lnTo>
                  <a:lnTo>
                    <a:pt x="50" y="41"/>
                  </a:lnTo>
                  <a:lnTo>
                    <a:pt x="51" y="38"/>
                  </a:lnTo>
                  <a:lnTo>
                    <a:pt x="51" y="35"/>
                  </a:lnTo>
                  <a:lnTo>
                    <a:pt x="52" y="32"/>
                  </a:lnTo>
                  <a:lnTo>
                    <a:pt x="52" y="29"/>
                  </a:lnTo>
                  <a:lnTo>
                    <a:pt x="52" y="25"/>
                  </a:lnTo>
                  <a:lnTo>
                    <a:pt x="51" y="22"/>
                  </a:lnTo>
                  <a:lnTo>
                    <a:pt x="51" y="20"/>
                  </a:lnTo>
                  <a:lnTo>
                    <a:pt x="50" y="16"/>
                  </a:lnTo>
                  <a:lnTo>
                    <a:pt x="48" y="12"/>
                  </a:lnTo>
                  <a:lnTo>
                    <a:pt x="26" y="12"/>
                  </a:lnTo>
                  <a:lnTo>
                    <a:pt x="29" y="13"/>
                  </a:lnTo>
                  <a:lnTo>
                    <a:pt x="31" y="13"/>
                  </a:lnTo>
                  <a:lnTo>
                    <a:pt x="33" y="14"/>
                  </a:lnTo>
                  <a:lnTo>
                    <a:pt x="35" y="16"/>
                  </a:lnTo>
                  <a:lnTo>
                    <a:pt x="37" y="19"/>
                  </a:lnTo>
                  <a:lnTo>
                    <a:pt x="37" y="22"/>
                  </a:lnTo>
                  <a:lnTo>
                    <a:pt x="38" y="25"/>
                  </a:lnTo>
                  <a:lnTo>
                    <a:pt x="38" y="29"/>
                  </a:lnTo>
                  <a:lnTo>
                    <a:pt x="38" y="33"/>
                  </a:lnTo>
                  <a:lnTo>
                    <a:pt x="37" y="36"/>
                  </a:lnTo>
                  <a:lnTo>
                    <a:pt x="37" y="39"/>
                  </a:lnTo>
                  <a:lnTo>
                    <a:pt x="35" y="41"/>
                  </a:lnTo>
                  <a:lnTo>
                    <a:pt x="33" y="43"/>
                  </a:lnTo>
                  <a:lnTo>
                    <a:pt x="31" y="44"/>
                  </a:lnTo>
                  <a:lnTo>
                    <a:pt x="29" y="45"/>
                  </a:lnTo>
                  <a:lnTo>
                    <a:pt x="27" y="45"/>
                  </a:lnTo>
                  <a:lnTo>
                    <a:pt x="26" y="45"/>
                  </a:lnTo>
                  <a:lnTo>
                    <a:pt x="24" y="45"/>
                  </a:lnTo>
                  <a:lnTo>
                    <a:pt x="23" y="45"/>
                  </a:lnTo>
                  <a:lnTo>
                    <a:pt x="21" y="44"/>
                  </a:lnTo>
                  <a:lnTo>
                    <a:pt x="19" y="43"/>
                  </a:lnTo>
                  <a:lnTo>
                    <a:pt x="17" y="41"/>
                  </a:lnTo>
                  <a:lnTo>
                    <a:pt x="16" y="39"/>
                  </a:lnTo>
                  <a:lnTo>
                    <a:pt x="14" y="36"/>
                  </a:lnTo>
                  <a:lnTo>
                    <a:pt x="14" y="33"/>
                  </a:lnTo>
                  <a:lnTo>
                    <a:pt x="14" y="29"/>
                  </a:lnTo>
                  <a:lnTo>
                    <a:pt x="14" y="25"/>
                  </a:lnTo>
                  <a:lnTo>
                    <a:pt x="14" y="22"/>
                  </a:lnTo>
                  <a:lnTo>
                    <a:pt x="16" y="19"/>
                  </a:lnTo>
                  <a:lnTo>
                    <a:pt x="17" y="16"/>
                  </a:lnTo>
                  <a:lnTo>
                    <a:pt x="19" y="14"/>
                  </a:lnTo>
                  <a:lnTo>
                    <a:pt x="21" y="13"/>
                  </a:lnTo>
                  <a:lnTo>
                    <a:pt x="23" y="13"/>
                  </a:lnTo>
                  <a:lnTo>
                    <a:pt x="26" y="12"/>
                  </a:lnTo>
                  <a:lnTo>
                    <a:pt x="48" y="12"/>
                  </a:lnTo>
                  <a:lnTo>
                    <a:pt x="45" y="7"/>
                  </a:lnTo>
                  <a:lnTo>
                    <a:pt x="41" y="5"/>
                  </a:lnTo>
                  <a:lnTo>
                    <a:pt x="37" y="2"/>
                  </a:lnTo>
                  <a:lnTo>
                    <a:pt x="34" y="1"/>
                  </a:lnTo>
                  <a:lnTo>
                    <a:pt x="31" y="0"/>
                  </a:lnTo>
                  <a:lnTo>
                    <a:pt x="29" y="0"/>
                  </a:lnTo>
                  <a:lnTo>
                    <a:pt x="26" y="0"/>
                  </a:lnTo>
                  <a:lnTo>
                    <a:pt x="23" y="0"/>
                  </a:lnTo>
                  <a:lnTo>
                    <a:pt x="21" y="0"/>
                  </a:lnTo>
                  <a:lnTo>
                    <a:pt x="18" y="1"/>
                  </a:lnTo>
                  <a:lnTo>
                    <a:pt x="15" y="2"/>
                  </a:lnTo>
                  <a:lnTo>
                    <a:pt x="11" y="5"/>
                  </a:lnTo>
                  <a:lnTo>
                    <a:pt x="7" y="7"/>
                  </a:lnTo>
                  <a:lnTo>
                    <a:pt x="4" y="12"/>
                  </a:lnTo>
                  <a:lnTo>
                    <a:pt x="2" y="16"/>
                  </a:lnTo>
                  <a:lnTo>
                    <a:pt x="1" y="20"/>
                  </a:lnTo>
                  <a:lnTo>
                    <a:pt x="1" y="22"/>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3" name="Freeform 1753"/>
            <p:cNvSpPr>
              <a:spLocks/>
            </p:cNvSpPr>
            <p:nvPr/>
          </p:nvSpPr>
          <p:spPr bwMode="auto">
            <a:xfrm>
              <a:off x="4126" y="1668"/>
              <a:ext cx="46" cy="56"/>
            </a:xfrm>
            <a:custGeom>
              <a:avLst/>
              <a:gdLst/>
              <a:ahLst/>
              <a:cxnLst>
                <a:cxn ang="0">
                  <a:pos x="0" y="55"/>
                </a:cxn>
                <a:cxn ang="0">
                  <a:pos x="13" y="55"/>
                </a:cxn>
                <a:cxn ang="0">
                  <a:pos x="13" y="23"/>
                </a:cxn>
                <a:cxn ang="0">
                  <a:pos x="13" y="22"/>
                </a:cxn>
                <a:cxn ang="0">
                  <a:pos x="14" y="19"/>
                </a:cxn>
                <a:cxn ang="0">
                  <a:pos x="15" y="17"/>
                </a:cxn>
                <a:cxn ang="0">
                  <a:pos x="16" y="15"/>
                </a:cxn>
                <a:cxn ang="0">
                  <a:pos x="18" y="14"/>
                </a:cxn>
                <a:cxn ang="0">
                  <a:pos x="19" y="14"/>
                </a:cxn>
                <a:cxn ang="0">
                  <a:pos x="21" y="13"/>
                </a:cxn>
                <a:cxn ang="0">
                  <a:pos x="24" y="13"/>
                </a:cxn>
                <a:cxn ang="0">
                  <a:pos x="26" y="13"/>
                </a:cxn>
                <a:cxn ang="0">
                  <a:pos x="27" y="13"/>
                </a:cxn>
                <a:cxn ang="0">
                  <a:pos x="29" y="14"/>
                </a:cxn>
                <a:cxn ang="0">
                  <a:pos x="30" y="15"/>
                </a:cxn>
                <a:cxn ang="0">
                  <a:pos x="31" y="16"/>
                </a:cxn>
                <a:cxn ang="0">
                  <a:pos x="32" y="18"/>
                </a:cxn>
                <a:cxn ang="0">
                  <a:pos x="32" y="20"/>
                </a:cxn>
                <a:cxn ang="0">
                  <a:pos x="32" y="23"/>
                </a:cxn>
                <a:cxn ang="0">
                  <a:pos x="32" y="55"/>
                </a:cxn>
                <a:cxn ang="0">
                  <a:pos x="45" y="55"/>
                </a:cxn>
                <a:cxn ang="0">
                  <a:pos x="45" y="19"/>
                </a:cxn>
                <a:cxn ang="0">
                  <a:pos x="45" y="16"/>
                </a:cxn>
                <a:cxn ang="0">
                  <a:pos x="45" y="14"/>
                </a:cxn>
                <a:cxn ang="0">
                  <a:pos x="45" y="13"/>
                </a:cxn>
                <a:cxn ang="0">
                  <a:pos x="44" y="11"/>
                </a:cxn>
                <a:cxn ang="0">
                  <a:pos x="42" y="7"/>
                </a:cxn>
                <a:cxn ang="0">
                  <a:pos x="41" y="5"/>
                </a:cxn>
                <a:cxn ang="0">
                  <a:pos x="39" y="4"/>
                </a:cxn>
                <a:cxn ang="0">
                  <a:pos x="35" y="2"/>
                </a:cxn>
                <a:cxn ang="0">
                  <a:pos x="33" y="1"/>
                </a:cxn>
                <a:cxn ang="0">
                  <a:pos x="28" y="0"/>
                </a:cxn>
                <a:cxn ang="0">
                  <a:pos x="26" y="1"/>
                </a:cxn>
                <a:cxn ang="0">
                  <a:pos x="24" y="1"/>
                </a:cxn>
                <a:cxn ang="0">
                  <a:pos x="22" y="2"/>
                </a:cxn>
                <a:cxn ang="0">
                  <a:pos x="19" y="2"/>
                </a:cxn>
                <a:cxn ang="0">
                  <a:pos x="18" y="4"/>
                </a:cxn>
                <a:cxn ang="0">
                  <a:pos x="16" y="5"/>
                </a:cxn>
                <a:cxn ang="0">
                  <a:pos x="13" y="8"/>
                </a:cxn>
                <a:cxn ang="0">
                  <a:pos x="13" y="2"/>
                </a:cxn>
                <a:cxn ang="0">
                  <a:pos x="0" y="2"/>
                </a:cxn>
                <a:cxn ang="0">
                  <a:pos x="0" y="55"/>
                </a:cxn>
              </a:cxnLst>
              <a:rect l="0" t="0" r="r" b="b"/>
              <a:pathLst>
                <a:path w="46" h="56">
                  <a:moveTo>
                    <a:pt x="0" y="55"/>
                  </a:moveTo>
                  <a:lnTo>
                    <a:pt x="13" y="55"/>
                  </a:lnTo>
                  <a:lnTo>
                    <a:pt x="13" y="23"/>
                  </a:lnTo>
                  <a:lnTo>
                    <a:pt x="13" y="22"/>
                  </a:lnTo>
                  <a:lnTo>
                    <a:pt x="14" y="19"/>
                  </a:lnTo>
                  <a:lnTo>
                    <a:pt x="15" y="17"/>
                  </a:lnTo>
                  <a:lnTo>
                    <a:pt x="16" y="15"/>
                  </a:lnTo>
                  <a:lnTo>
                    <a:pt x="18" y="14"/>
                  </a:lnTo>
                  <a:lnTo>
                    <a:pt x="19" y="14"/>
                  </a:lnTo>
                  <a:lnTo>
                    <a:pt x="21" y="13"/>
                  </a:lnTo>
                  <a:lnTo>
                    <a:pt x="24" y="13"/>
                  </a:lnTo>
                  <a:lnTo>
                    <a:pt x="26" y="13"/>
                  </a:lnTo>
                  <a:lnTo>
                    <a:pt x="27" y="13"/>
                  </a:lnTo>
                  <a:lnTo>
                    <a:pt x="29" y="14"/>
                  </a:lnTo>
                  <a:lnTo>
                    <a:pt x="30" y="15"/>
                  </a:lnTo>
                  <a:lnTo>
                    <a:pt x="31" y="16"/>
                  </a:lnTo>
                  <a:lnTo>
                    <a:pt x="32" y="18"/>
                  </a:lnTo>
                  <a:lnTo>
                    <a:pt x="32" y="20"/>
                  </a:lnTo>
                  <a:lnTo>
                    <a:pt x="32" y="23"/>
                  </a:lnTo>
                  <a:lnTo>
                    <a:pt x="32" y="55"/>
                  </a:lnTo>
                  <a:lnTo>
                    <a:pt x="45" y="55"/>
                  </a:lnTo>
                  <a:lnTo>
                    <a:pt x="45" y="19"/>
                  </a:lnTo>
                  <a:lnTo>
                    <a:pt x="45" y="16"/>
                  </a:lnTo>
                  <a:lnTo>
                    <a:pt x="45" y="14"/>
                  </a:lnTo>
                  <a:lnTo>
                    <a:pt x="45" y="13"/>
                  </a:lnTo>
                  <a:lnTo>
                    <a:pt x="44" y="11"/>
                  </a:lnTo>
                  <a:lnTo>
                    <a:pt x="42" y="7"/>
                  </a:lnTo>
                  <a:lnTo>
                    <a:pt x="41" y="5"/>
                  </a:lnTo>
                  <a:lnTo>
                    <a:pt x="39" y="4"/>
                  </a:lnTo>
                  <a:lnTo>
                    <a:pt x="35" y="2"/>
                  </a:lnTo>
                  <a:lnTo>
                    <a:pt x="33" y="1"/>
                  </a:lnTo>
                  <a:lnTo>
                    <a:pt x="28" y="0"/>
                  </a:lnTo>
                  <a:lnTo>
                    <a:pt x="26" y="1"/>
                  </a:lnTo>
                  <a:lnTo>
                    <a:pt x="24" y="1"/>
                  </a:lnTo>
                  <a:lnTo>
                    <a:pt x="22" y="2"/>
                  </a:lnTo>
                  <a:lnTo>
                    <a:pt x="19" y="2"/>
                  </a:lnTo>
                  <a:lnTo>
                    <a:pt x="18" y="4"/>
                  </a:lnTo>
                  <a:lnTo>
                    <a:pt x="16" y="5"/>
                  </a:lnTo>
                  <a:lnTo>
                    <a:pt x="13" y="8"/>
                  </a:lnTo>
                  <a:lnTo>
                    <a:pt x="13"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4" name="Freeform 1754"/>
            <p:cNvSpPr>
              <a:spLocks/>
            </p:cNvSpPr>
            <p:nvPr/>
          </p:nvSpPr>
          <p:spPr bwMode="auto">
            <a:xfrm>
              <a:off x="4191" y="1668"/>
              <a:ext cx="53" cy="58"/>
            </a:xfrm>
            <a:custGeom>
              <a:avLst/>
              <a:gdLst/>
              <a:ahLst/>
              <a:cxnLst>
                <a:cxn ang="0">
                  <a:pos x="0" y="32"/>
                </a:cxn>
                <a:cxn ang="0">
                  <a:pos x="1" y="38"/>
                </a:cxn>
                <a:cxn ang="0">
                  <a:pos x="4" y="45"/>
                </a:cxn>
                <a:cxn ang="0">
                  <a:pos x="11" y="52"/>
                </a:cxn>
                <a:cxn ang="0">
                  <a:pos x="14" y="55"/>
                </a:cxn>
                <a:cxn ang="0">
                  <a:pos x="20" y="57"/>
                </a:cxn>
                <a:cxn ang="0">
                  <a:pos x="26" y="57"/>
                </a:cxn>
                <a:cxn ang="0">
                  <a:pos x="34" y="56"/>
                </a:cxn>
                <a:cxn ang="0">
                  <a:pos x="39" y="54"/>
                </a:cxn>
                <a:cxn ang="0">
                  <a:pos x="45" y="50"/>
                </a:cxn>
                <a:cxn ang="0">
                  <a:pos x="50" y="41"/>
                </a:cxn>
                <a:cxn ang="0">
                  <a:pos x="51" y="35"/>
                </a:cxn>
                <a:cxn ang="0">
                  <a:pos x="52" y="29"/>
                </a:cxn>
                <a:cxn ang="0">
                  <a:pos x="51" y="22"/>
                </a:cxn>
                <a:cxn ang="0">
                  <a:pos x="50" y="16"/>
                </a:cxn>
                <a:cxn ang="0">
                  <a:pos x="26" y="12"/>
                </a:cxn>
                <a:cxn ang="0">
                  <a:pos x="30" y="13"/>
                </a:cxn>
                <a:cxn ang="0">
                  <a:pos x="34" y="16"/>
                </a:cxn>
                <a:cxn ang="0">
                  <a:pos x="37" y="22"/>
                </a:cxn>
                <a:cxn ang="0">
                  <a:pos x="38" y="29"/>
                </a:cxn>
                <a:cxn ang="0">
                  <a:pos x="37" y="36"/>
                </a:cxn>
                <a:cxn ang="0">
                  <a:pos x="34" y="41"/>
                </a:cxn>
                <a:cxn ang="0">
                  <a:pos x="30" y="44"/>
                </a:cxn>
                <a:cxn ang="0">
                  <a:pos x="27" y="45"/>
                </a:cxn>
                <a:cxn ang="0">
                  <a:pos x="24" y="45"/>
                </a:cxn>
                <a:cxn ang="0">
                  <a:pos x="21" y="44"/>
                </a:cxn>
                <a:cxn ang="0">
                  <a:pos x="17" y="41"/>
                </a:cxn>
                <a:cxn ang="0">
                  <a:pos x="14" y="36"/>
                </a:cxn>
                <a:cxn ang="0">
                  <a:pos x="13" y="29"/>
                </a:cxn>
                <a:cxn ang="0">
                  <a:pos x="14" y="22"/>
                </a:cxn>
                <a:cxn ang="0">
                  <a:pos x="17" y="16"/>
                </a:cxn>
                <a:cxn ang="0">
                  <a:pos x="21" y="13"/>
                </a:cxn>
                <a:cxn ang="0">
                  <a:pos x="26" y="12"/>
                </a:cxn>
                <a:cxn ang="0">
                  <a:pos x="45" y="7"/>
                </a:cxn>
                <a:cxn ang="0">
                  <a:pos x="37" y="2"/>
                </a:cxn>
                <a:cxn ang="0">
                  <a:pos x="31" y="0"/>
                </a:cxn>
                <a:cxn ang="0">
                  <a:pos x="26" y="0"/>
                </a:cxn>
                <a:cxn ang="0">
                  <a:pos x="20" y="0"/>
                </a:cxn>
                <a:cxn ang="0">
                  <a:pos x="14" y="2"/>
                </a:cxn>
                <a:cxn ang="0">
                  <a:pos x="6" y="7"/>
                </a:cxn>
                <a:cxn ang="0">
                  <a:pos x="2" y="16"/>
                </a:cxn>
                <a:cxn ang="0">
                  <a:pos x="0" y="22"/>
                </a:cxn>
                <a:cxn ang="0">
                  <a:pos x="0" y="29"/>
                </a:cxn>
              </a:cxnLst>
              <a:rect l="0" t="0" r="r" b="b"/>
              <a:pathLst>
                <a:path w="53" h="58">
                  <a:moveTo>
                    <a:pt x="0" y="29"/>
                  </a:moveTo>
                  <a:lnTo>
                    <a:pt x="0" y="32"/>
                  </a:lnTo>
                  <a:lnTo>
                    <a:pt x="0" y="35"/>
                  </a:lnTo>
                  <a:lnTo>
                    <a:pt x="1" y="38"/>
                  </a:lnTo>
                  <a:lnTo>
                    <a:pt x="2" y="41"/>
                  </a:lnTo>
                  <a:lnTo>
                    <a:pt x="4" y="45"/>
                  </a:lnTo>
                  <a:lnTo>
                    <a:pt x="6" y="50"/>
                  </a:lnTo>
                  <a:lnTo>
                    <a:pt x="11" y="52"/>
                  </a:lnTo>
                  <a:lnTo>
                    <a:pt x="13" y="54"/>
                  </a:lnTo>
                  <a:lnTo>
                    <a:pt x="14" y="55"/>
                  </a:lnTo>
                  <a:lnTo>
                    <a:pt x="17" y="56"/>
                  </a:lnTo>
                  <a:lnTo>
                    <a:pt x="20" y="57"/>
                  </a:lnTo>
                  <a:lnTo>
                    <a:pt x="23" y="57"/>
                  </a:lnTo>
                  <a:lnTo>
                    <a:pt x="26" y="57"/>
                  </a:lnTo>
                  <a:lnTo>
                    <a:pt x="31" y="57"/>
                  </a:lnTo>
                  <a:lnTo>
                    <a:pt x="34" y="56"/>
                  </a:lnTo>
                  <a:lnTo>
                    <a:pt x="37" y="55"/>
                  </a:lnTo>
                  <a:lnTo>
                    <a:pt x="39" y="54"/>
                  </a:lnTo>
                  <a:lnTo>
                    <a:pt x="41" y="52"/>
                  </a:lnTo>
                  <a:lnTo>
                    <a:pt x="45" y="50"/>
                  </a:lnTo>
                  <a:lnTo>
                    <a:pt x="48" y="45"/>
                  </a:lnTo>
                  <a:lnTo>
                    <a:pt x="50" y="41"/>
                  </a:lnTo>
                  <a:lnTo>
                    <a:pt x="51" y="38"/>
                  </a:lnTo>
                  <a:lnTo>
                    <a:pt x="51" y="35"/>
                  </a:lnTo>
                  <a:lnTo>
                    <a:pt x="52" y="32"/>
                  </a:lnTo>
                  <a:lnTo>
                    <a:pt x="52" y="29"/>
                  </a:lnTo>
                  <a:lnTo>
                    <a:pt x="52" y="25"/>
                  </a:lnTo>
                  <a:lnTo>
                    <a:pt x="51" y="22"/>
                  </a:lnTo>
                  <a:lnTo>
                    <a:pt x="51" y="20"/>
                  </a:lnTo>
                  <a:lnTo>
                    <a:pt x="50" y="16"/>
                  </a:lnTo>
                  <a:lnTo>
                    <a:pt x="48" y="12"/>
                  </a:lnTo>
                  <a:lnTo>
                    <a:pt x="26" y="12"/>
                  </a:lnTo>
                  <a:lnTo>
                    <a:pt x="28" y="13"/>
                  </a:lnTo>
                  <a:lnTo>
                    <a:pt x="30" y="13"/>
                  </a:lnTo>
                  <a:lnTo>
                    <a:pt x="33" y="14"/>
                  </a:lnTo>
                  <a:lnTo>
                    <a:pt x="34" y="16"/>
                  </a:lnTo>
                  <a:lnTo>
                    <a:pt x="36" y="19"/>
                  </a:lnTo>
                  <a:lnTo>
                    <a:pt x="37" y="22"/>
                  </a:lnTo>
                  <a:lnTo>
                    <a:pt x="38" y="25"/>
                  </a:lnTo>
                  <a:lnTo>
                    <a:pt x="38" y="29"/>
                  </a:lnTo>
                  <a:lnTo>
                    <a:pt x="38" y="33"/>
                  </a:lnTo>
                  <a:lnTo>
                    <a:pt x="37" y="36"/>
                  </a:lnTo>
                  <a:lnTo>
                    <a:pt x="36" y="39"/>
                  </a:lnTo>
                  <a:lnTo>
                    <a:pt x="34" y="41"/>
                  </a:lnTo>
                  <a:lnTo>
                    <a:pt x="33" y="43"/>
                  </a:lnTo>
                  <a:lnTo>
                    <a:pt x="30" y="44"/>
                  </a:lnTo>
                  <a:lnTo>
                    <a:pt x="28" y="45"/>
                  </a:lnTo>
                  <a:lnTo>
                    <a:pt x="27" y="45"/>
                  </a:lnTo>
                  <a:lnTo>
                    <a:pt x="26" y="45"/>
                  </a:lnTo>
                  <a:lnTo>
                    <a:pt x="24" y="45"/>
                  </a:lnTo>
                  <a:lnTo>
                    <a:pt x="23" y="45"/>
                  </a:lnTo>
                  <a:lnTo>
                    <a:pt x="21" y="44"/>
                  </a:lnTo>
                  <a:lnTo>
                    <a:pt x="19" y="43"/>
                  </a:lnTo>
                  <a:lnTo>
                    <a:pt x="17" y="41"/>
                  </a:lnTo>
                  <a:lnTo>
                    <a:pt x="15" y="39"/>
                  </a:lnTo>
                  <a:lnTo>
                    <a:pt x="14" y="36"/>
                  </a:lnTo>
                  <a:lnTo>
                    <a:pt x="14" y="33"/>
                  </a:lnTo>
                  <a:lnTo>
                    <a:pt x="13" y="29"/>
                  </a:lnTo>
                  <a:lnTo>
                    <a:pt x="14" y="25"/>
                  </a:lnTo>
                  <a:lnTo>
                    <a:pt x="14" y="22"/>
                  </a:lnTo>
                  <a:lnTo>
                    <a:pt x="15" y="19"/>
                  </a:lnTo>
                  <a:lnTo>
                    <a:pt x="17" y="16"/>
                  </a:lnTo>
                  <a:lnTo>
                    <a:pt x="19" y="14"/>
                  </a:lnTo>
                  <a:lnTo>
                    <a:pt x="21" y="13"/>
                  </a:lnTo>
                  <a:lnTo>
                    <a:pt x="23" y="13"/>
                  </a:lnTo>
                  <a:lnTo>
                    <a:pt x="26" y="12"/>
                  </a:lnTo>
                  <a:lnTo>
                    <a:pt x="48" y="12"/>
                  </a:lnTo>
                  <a:lnTo>
                    <a:pt x="45" y="7"/>
                  </a:lnTo>
                  <a:lnTo>
                    <a:pt x="41" y="5"/>
                  </a:lnTo>
                  <a:lnTo>
                    <a:pt x="37" y="2"/>
                  </a:lnTo>
                  <a:lnTo>
                    <a:pt x="34" y="1"/>
                  </a:lnTo>
                  <a:lnTo>
                    <a:pt x="31" y="0"/>
                  </a:lnTo>
                  <a:lnTo>
                    <a:pt x="29" y="0"/>
                  </a:lnTo>
                  <a:lnTo>
                    <a:pt x="26" y="0"/>
                  </a:lnTo>
                  <a:lnTo>
                    <a:pt x="23" y="0"/>
                  </a:lnTo>
                  <a:lnTo>
                    <a:pt x="20" y="0"/>
                  </a:lnTo>
                  <a:lnTo>
                    <a:pt x="17" y="1"/>
                  </a:lnTo>
                  <a:lnTo>
                    <a:pt x="14" y="2"/>
                  </a:lnTo>
                  <a:lnTo>
                    <a:pt x="11" y="5"/>
                  </a:lnTo>
                  <a:lnTo>
                    <a:pt x="6" y="7"/>
                  </a:lnTo>
                  <a:lnTo>
                    <a:pt x="4" y="12"/>
                  </a:lnTo>
                  <a:lnTo>
                    <a:pt x="2" y="16"/>
                  </a:lnTo>
                  <a:lnTo>
                    <a:pt x="1" y="20"/>
                  </a:lnTo>
                  <a:lnTo>
                    <a:pt x="0" y="22"/>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5" name="Freeform 1755"/>
            <p:cNvSpPr>
              <a:spLocks/>
            </p:cNvSpPr>
            <p:nvPr/>
          </p:nvSpPr>
          <p:spPr bwMode="auto">
            <a:xfrm>
              <a:off x="4260" y="1668"/>
              <a:ext cx="47" cy="58"/>
            </a:xfrm>
            <a:custGeom>
              <a:avLst/>
              <a:gdLst/>
              <a:ahLst/>
              <a:cxnLst>
                <a:cxn ang="0">
                  <a:pos x="33" y="38"/>
                </a:cxn>
                <a:cxn ang="0">
                  <a:pos x="31" y="42"/>
                </a:cxn>
                <a:cxn ang="0">
                  <a:pos x="28" y="43"/>
                </a:cxn>
                <a:cxn ang="0">
                  <a:pos x="26" y="44"/>
                </a:cxn>
                <a:cxn ang="0">
                  <a:pos x="21" y="44"/>
                </a:cxn>
                <a:cxn ang="0">
                  <a:pos x="18" y="43"/>
                </a:cxn>
                <a:cxn ang="0">
                  <a:pos x="15" y="39"/>
                </a:cxn>
                <a:cxn ang="0">
                  <a:pos x="14" y="33"/>
                </a:cxn>
                <a:cxn ang="0">
                  <a:pos x="14" y="25"/>
                </a:cxn>
                <a:cxn ang="0">
                  <a:pos x="15" y="19"/>
                </a:cxn>
                <a:cxn ang="0">
                  <a:pos x="18" y="14"/>
                </a:cxn>
                <a:cxn ang="0">
                  <a:pos x="21" y="13"/>
                </a:cxn>
                <a:cxn ang="0">
                  <a:pos x="26" y="13"/>
                </a:cxn>
                <a:cxn ang="0">
                  <a:pos x="28" y="14"/>
                </a:cxn>
                <a:cxn ang="0">
                  <a:pos x="31" y="15"/>
                </a:cxn>
                <a:cxn ang="0">
                  <a:pos x="32" y="19"/>
                </a:cxn>
                <a:cxn ang="0">
                  <a:pos x="46" y="21"/>
                </a:cxn>
                <a:cxn ang="0">
                  <a:pos x="44" y="12"/>
                </a:cxn>
                <a:cxn ang="0">
                  <a:pos x="41" y="7"/>
                </a:cxn>
                <a:cxn ang="0">
                  <a:pos x="36" y="4"/>
                </a:cxn>
                <a:cxn ang="0">
                  <a:pos x="28" y="0"/>
                </a:cxn>
                <a:cxn ang="0">
                  <a:pos x="21" y="0"/>
                </a:cxn>
                <a:cxn ang="0">
                  <a:pos x="16" y="1"/>
                </a:cxn>
                <a:cxn ang="0">
                  <a:pos x="10" y="5"/>
                </a:cxn>
                <a:cxn ang="0">
                  <a:pos x="6" y="7"/>
                </a:cxn>
                <a:cxn ang="0">
                  <a:pos x="4" y="12"/>
                </a:cxn>
                <a:cxn ang="0">
                  <a:pos x="1" y="16"/>
                </a:cxn>
                <a:cxn ang="0">
                  <a:pos x="0" y="22"/>
                </a:cxn>
                <a:cxn ang="0">
                  <a:pos x="0" y="29"/>
                </a:cxn>
                <a:cxn ang="0">
                  <a:pos x="1" y="38"/>
                </a:cxn>
                <a:cxn ang="0">
                  <a:pos x="2" y="43"/>
                </a:cxn>
                <a:cxn ang="0">
                  <a:pos x="4" y="48"/>
                </a:cxn>
                <a:cxn ang="0">
                  <a:pos x="8" y="52"/>
                </a:cxn>
                <a:cxn ang="0">
                  <a:pos x="12" y="54"/>
                </a:cxn>
                <a:cxn ang="0">
                  <a:pos x="16" y="56"/>
                </a:cxn>
                <a:cxn ang="0">
                  <a:pos x="20" y="57"/>
                </a:cxn>
                <a:cxn ang="0">
                  <a:pos x="26" y="57"/>
                </a:cxn>
                <a:cxn ang="0">
                  <a:pos x="32" y="55"/>
                </a:cxn>
                <a:cxn ang="0">
                  <a:pos x="35" y="53"/>
                </a:cxn>
                <a:cxn ang="0">
                  <a:pos x="39" y="52"/>
                </a:cxn>
                <a:cxn ang="0">
                  <a:pos x="42" y="48"/>
                </a:cxn>
                <a:cxn ang="0">
                  <a:pos x="45" y="40"/>
                </a:cxn>
                <a:cxn ang="0">
                  <a:pos x="33" y="35"/>
                </a:cxn>
              </a:cxnLst>
              <a:rect l="0" t="0" r="r" b="b"/>
              <a:pathLst>
                <a:path w="47" h="58">
                  <a:moveTo>
                    <a:pt x="33" y="35"/>
                  </a:moveTo>
                  <a:lnTo>
                    <a:pt x="33" y="38"/>
                  </a:lnTo>
                  <a:lnTo>
                    <a:pt x="32" y="40"/>
                  </a:lnTo>
                  <a:lnTo>
                    <a:pt x="31" y="42"/>
                  </a:lnTo>
                  <a:lnTo>
                    <a:pt x="30" y="43"/>
                  </a:lnTo>
                  <a:lnTo>
                    <a:pt x="28" y="43"/>
                  </a:lnTo>
                  <a:lnTo>
                    <a:pt x="27" y="44"/>
                  </a:lnTo>
                  <a:lnTo>
                    <a:pt x="26" y="44"/>
                  </a:lnTo>
                  <a:lnTo>
                    <a:pt x="24" y="44"/>
                  </a:lnTo>
                  <a:lnTo>
                    <a:pt x="21" y="44"/>
                  </a:lnTo>
                  <a:lnTo>
                    <a:pt x="19" y="43"/>
                  </a:lnTo>
                  <a:lnTo>
                    <a:pt x="18" y="43"/>
                  </a:lnTo>
                  <a:lnTo>
                    <a:pt x="17" y="41"/>
                  </a:lnTo>
                  <a:lnTo>
                    <a:pt x="15" y="39"/>
                  </a:lnTo>
                  <a:lnTo>
                    <a:pt x="14" y="36"/>
                  </a:lnTo>
                  <a:lnTo>
                    <a:pt x="14" y="33"/>
                  </a:lnTo>
                  <a:lnTo>
                    <a:pt x="14" y="29"/>
                  </a:lnTo>
                  <a:lnTo>
                    <a:pt x="14" y="25"/>
                  </a:lnTo>
                  <a:lnTo>
                    <a:pt x="14" y="22"/>
                  </a:lnTo>
                  <a:lnTo>
                    <a:pt x="15" y="19"/>
                  </a:lnTo>
                  <a:lnTo>
                    <a:pt x="16" y="16"/>
                  </a:lnTo>
                  <a:lnTo>
                    <a:pt x="18" y="14"/>
                  </a:lnTo>
                  <a:lnTo>
                    <a:pt x="19" y="13"/>
                  </a:lnTo>
                  <a:lnTo>
                    <a:pt x="21" y="13"/>
                  </a:lnTo>
                  <a:lnTo>
                    <a:pt x="24" y="12"/>
                  </a:lnTo>
                  <a:lnTo>
                    <a:pt x="26" y="13"/>
                  </a:lnTo>
                  <a:lnTo>
                    <a:pt x="27" y="13"/>
                  </a:lnTo>
                  <a:lnTo>
                    <a:pt x="28" y="14"/>
                  </a:lnTo>
                  <a:lnTo>
                    <a:pt x="30" y="14"/>
                  </a:lnTo>
                  <a:lnTo>
                    <a:pt x="31" y="15"/>
                  </a:lnTo>
                  <a:lnTo>
                    <a:pt x="32" y="17"/>
                  </a:lnTo>
                  <a:lnTo>
                    <a:pt x="32" y="19"/>
                  </a:lnTo>
                  <a:lnTo>
                    <a:pt x="33" y="21"/>
                  </a:lnTo>
                  <a:lnTo>
                    <a:pt x="46" y="21"/>
                  </a:lnTo>
                  <a:lnTo>
                    <a:pt x="45" y="16"/>
                  </a:lnTo>
                  <a:lnTo>
                    <a:pt x="44" y="12"/>
                  </a:lnTo>
                  <a:lnTo>
                    <a:pt x="42" y="8"/>
                  </a:lnTo>
                  <a:lnTo>
                    <a:pt x="41" y="7"/>
                  </a:lnTo>
                  <a:lnTo>
                    <a:pt x="40" y="5"/>
                  </a:lnTo>
                  <a:lnTo>
                    <a:pt x="36" y="4"/>
                  </a:lnTo>
                  <a:lnTo>
                    <a:pt x="33" y="2"/>
                  </a:lnTo>
                  <a:lnTo>
                    <a:pt x="28" y="0"/>
                  </a:lnTo>
                  <a:lnTo>
                    <a:pt x="24" y="0"/>
                  </a:lnTo>
                  <a:lnTo>
                    <a:pt x="21" y="0"/>
                  </a:lnTo>
                  <a:lnTo>
                    <a:pt x="19" y="0"/>
                  </a:lnTo>
                  <a:lnTo>
                    <a:pt x="16" y="1"/>
                  </a:lnTo>
                  <a:lnTo>
                    <a:pt x="14" y="2"/>
                  </a:lnTo>
                  <a:lnTo>
                    <a:pt x="10" y="5"/>
                  </a:lnTo>
                  <a:lnTo>
                    <a:pt x="8" y="5"/>
                  </a:lnTo>
                  <a:lnTo>
                    <a:pt x="6" y="7"/>
                  </a:lnTo>
                  <a:lnTo>
                    <a:pt x="4" y="9"/>
                  </a:lnTo>
                  <a:lnTo>
                    <a:pt x="4" y="12"/>
                  </a:lnTo>
                  <a:lnTo>
                    <a:pt x="2" y="14"/>
                  </a:lnTo>
                  <a:lnTo>
                    <a:pt x="1" y="16"/>
                  </a:lnTo>
                  <a:lnTo>
                    <a:pt x="1" y="20"/>
                  </a:lnTo>
                  <a:lnTo>
                    <a:pt x="0" y="22"/>
                  </a:lnTo>
                  <a:lnTo>
                    <a:pt x="0" y="25"/>
                  </a:lnTo>
                  <a:lnTo>
                    <a:pt x="0" y="29"/>
                  </a:lnTo>
                  <a:lnTo>
                    <a:pt x="0" y="35"/>
                  </a:lnTo>
                  <a:lnTo>
                    <a:pt x="1" y="38"/>
                  </a:lnTo>
                  <a:lnTo>
                    <a:pt x="1" y="41"/>
                  </a:lnTo>
                  <a:lnTo>
                    <a:pt x="2" y="43"/>
                  </a:lnTo>
                  <a:lnTo>
                    <a:pt x="3" y="45"/>
                  </a:lnTo>
                  <a:lnTo>
                    <a:pt x="4" y="48"/>
                  </a:lnTo>
                  <a:lnTo>
                    <a:pt x="6" y="50"/>
                  </a:lnTo>
                  <a:lnTo>
                    <a:pt x="8" y="52"/>
                  </a:lnTo>
                  <a:lnTo>
                    <a:pt x="9" y="53"/>
                  </a:lnTo>
                  <a:lnTo>
                    <a:pt x="12" y="54"/>
                  </a:lnTo>
                  <a:lnTo>
                    <a:pt x="13" y="55"/>
                  </a:lnTo>
                  <a:lnTo>
                    <a:pt x="16" y="56"/>
                  </a:lnTo>
                  <a:lnTo>
                    <a:pt x="18" y="57"/>
                  </a:lnTo>
                  <a:lnTo>
                    <a:pt x="20" y="57"/>
                  </a:lnTo>
                  <a:lnTo>
                    <a:pt x="23" y="57"/>
                  </a:lnTo>
                  <a:lnTo>
                    <a:pt x="26" y="57"/>
                  </a:lnTo>
                  <a:lnTo>
                    <a:pt x="27" y="57"/>
                  </a:lnTo>
                  <a:lnTo>
                    <a:pt x="32" y="55"/>
                  </a:lnTo>
                  <a:lnTo>
                    <a:pt x="35" y="55"/>
                  </a:lnTo>
                  <a:lnTo>
                    <a:pt x="35" y="53"/>
                  </a:lnTo>
                  <a:lnTo>
                    <a:pt x="37" y="52"/>
                  </a:lnTo>
                  <a:lnTo>
                    <a:pt x="39" y="52"/>
                  </a:lnTo>
                  <a:lnTo>
                    <a:pt x="41" y="50"/>
                  </a:lnTo>
                  <a:lnTo>
                    <a:pt x="42" y="48"/>
                  </a:lnTo>
                  <a:lnTo>
                    <a:pt x="44" y="44"/>
                  </a:lnTo>
                  <a:lnTo>
                    <a:pt x="45" y="40"/>
                  </a:lnTo>
                  <a:lnTo>
                    <a:pt x="46" y="35"/>
                  </a:lnTo>
                  <a:lnTo>
                    <a:pt x="33" y="3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6" name="Freeform 1756"/>
            <p:cNvSpPr>
              <a:spLocks/>
            </p:cNvSpPr>
            <p:nvPr/>
          </p:nvSpPr>
          <p:spPr bwMode="auto">
            <a:xfrm>
              <a:off x="4325" y="1670"/>
              <a:ext cx="11" cy="54"/>
            </a:xfrm>
            <a:custGeom>
              <a:avLst/>
              <a:gdLst/>
              <a:ahLst/>
              <a:cxnLst>
                <a:cxn ang="0">
                  <a:pos x="0" y="53"/>
                </a:cxn>
                <a:cxn ang="0">
                  <a:pos x="10" y="53"/>
                </a:cxn>
                <a:cxn ang="0">
                  <a:pos x="10" y="0"/>
                </a:cxn>
                <a:cxn ang="0">
                  <a:pos x="0" y="0"/>
                </a:cxn>
                <a:cxn ang="0">
                  <a:pos x="0" y="53"/>
                </a:cxn>
              </a:cxnLst>
              <a:rect l="0" t="0" r="r" b="b"/>
              <a:pathLst>
                <a:path w="11" h="54">
                  <a:moveTo>
                    <a:pt x="0" y="53"/>
                  </a:moveTo>
                  <a:lnTo>
                    <a:pt x="10" y="53"/>
                  </a:lnTo>
                  <a:lnTo>
                    <a:pt x="10"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7" name="Freeform 1757"/>
            <p:cNvSpPr>
              <a:spLocks/>
            </p:cNvSpPr>
            <p:nvPr/>
          </p:nvSpPr>
          <p:spPr bwMode="auto">
            <a:xfrm>
              <a:off x="4325" y="1649"/>
              <a:ext cx="11" cy="9"/>
            </a:xfrm>
            <a:custGeom>
              <a:avLst/>
              <a:gdLst/>
              <a:ahLst/>
              <a:cxnLst>
                <a:cxn ang="0">
                  <a:pos x="0" y="8"/>
                </a:cxn>
                <a:cxn ang="0">
                  <a:pos x="10" y="8"/>
                </a:cxn>
                <a:cxn ang="0">
                  <a:pos x="10" y="0"/>
                </a:cxn>
                <a:cxn ang="0">
                  <a:pos x="0" y="0"/>
                </a:cxn>
                <a:cxn ang="0">
                  <a:pos x="0" y="8"/>
                </a:cxn>
              </a:cxnLst>
              <a:rect l="0" t="0" r="r" b="b"/>
              <a:pathLst>
                <a:path w="11" h="9">
                  <a:moveTo>
                    <a:pt x="0" y="8"/>
                  </a:moveTo>
                  <a:lnTo>
                    <a:pt x="10" y="8"/>
                  </a:lnTo>
                  <a:lnTo>
                    <a:pt x="10"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8" name="Freeform 1758"/>
            <p:cNvSpPr>
              <a:spLocks/>
            </p:cNvSpPr>
            <p:nvPr/>
          </p:nvSpPr>
          <p:spPr bwMode="auto">
            <a:xfrm>
              <a:off x="4358" y="1668"/>
              <a:ext cx="77" cy="56"/>
            </a:xfrm>
            <a:custGeom>
              <a:avLst/>
              <a:gdLst/>
              <a:ahLst/>
              <a:cxnLst>
                <a:cxn ang="0">
                  <a:pos x="14" y="55"/>
                </a:cxn>
                <a:cxn ang="0">
                  <a:pos x="14" y="21"/>
                </a:cxn>
                <a:cxn ang="0">
                  <a:pos x="15" y="17"/>
                </a:cxn>
                <a:cxn ang="0">
                  <a:pos x="18" y="14"/>
                </a:cxn>
                <a:cxn ang="0">
                  <a:pos x="21" y="13"/>
                </a:cxn>
                <a:cxn ang="0">
                  <a:pos x="25" y="13"/>
                </a:cxn>
                <a:cxn ang="0">
                  <a:pos x="28" y="14"/>
                </a:cxn>
                <a:cxn ang="0">
                  <a:pos x="30" y="16"/>
                </a:cxn>
                <a:cxn ang="0">
                  <a:pos x="31" y="19"/>
                </a:cxn>
                <a:cxn ang="0">
                  <a:pos x="31" y="55"/>
                </a:cxn>
                <a:cxn ang="0">
                  <a:pos x="44" y="23"/>
                </a:cxn>
                <a:cxn ang="0">
                  <a:pos x="45" y="18"/>
                </a:cxn>
                <a:cxn ang="0">
                  <a:pos x="47" y="15"/>
                </a:cxn>
                <a:cxn ang="0">
                  <a:pos x="50" y="14"/>
                </a:cxn>
                <a:cxn ang="0">
                  <a:pos x="54" y="13"/>
                </a:cxn>
                <a:cxn ang="0">
                  <a:pos x="57" y="14"/>
                </a:cxn>
                <a:cxn ang="0">
                  <a:pos x="59" y="14"/>
                </a:cxn>
                <a:cxn ang="0">
                  <a:pos x="61" y="17"/>
                </a:cxn>
                <a:cxn ang="0">
                  <a:pos x="61" y="21"/>
                </a:cxn>
                <a:cxn ang="0">
                  <a:pos x="76" y="55"/>
                </a:cxn>
                <a:cxn ang="0">
                  <a:pos x="75" y="14"/>
                </a:cxn>
                <a:cxn ang="0">
                  <a:pos x="74" y="9"/>
                </a:cxn>
                <a:cxn ang="0">
                  <a:pos x="71" y="5"/>
                </a:cxn>
                <a:cxn ang="0">
                  <a:pos x="69" y="4"/>
                </a:cxn>
                <a:cxn ang="0">
                  <a:pos x="62" y="1"/>
                </a:cxn>
                <a:cxn ang="0">
                  <a:pos x="56" y="0"/>
                </a:cxn>
                <a:cxn ang="0">
                  <a:pos x="52" y="2"/>
                </a:cxn>
                <a:cxn ang="0">
                  <a:pos x="46" y="5"/>
                </a:cxn>
                <a:cxn ang="0">
                  <a:pos x="40" y="5"/>
                </a:cxn>
                <a:cxn ang="0">
                  <a:pos x="37" y="2"/>
                </a:cxn>
                <a:cxn ang="0">
                  <a:pos x="33" y="1"/>
                </a:cxn>
                <a:cxn ang="0">
                  <a:pos x="28" y="0"/>
                </a:cxn>
                <a:cxn ang="0">
                  <a:pos x="24" y="1"/>
                </a:cxn>
                <a:cxn ang="0">
                  <a:pos x="17" y="5"/>
                </a:cxn>
                <a:cxn ang="0">
                  <a:pos x="14" y="8"/>
                </a:cxn>
                <a:cxn ang="0">
                  <a:pos x="0" y="2"/>
                </a:cxn>
              </a:cxnLst>
              <a:rect l="0" t="0" r="r" b="b"/>
              <a:pathLst>
                <a:path w="77" h="56">
                  <a:moveTo>
                    <a:pt x="0" y="55"/>
                  </a:moveTo>
                  <a:lnTo>
                    <a:pt x="14" y="55"/>
                  </a:lnTo>
                  <a:lnTo>
                    <a:pt x="14" y="23"/>
                  </a:lnTo>
                  <a:lnTo>
                    <a:pt x="14" y="21"/>
                  </a:lnTo>
                  <a:lnTo>
                    <a:pt x="15" y="19"/>
                  </a:lnTo>
                  <a:lnTo>
                    <a:pt x="15" y="17"/>
                  </a:lnTo>
                  <a:lnTo>
                    <a:pt x="17" y="15"/>
                  </a:lnTo>
                  <a:lnTo>
                    <a:pt x="18" y="14"/>
                  </a:lnTo>
                  <a:lnTo>
                    <a:pt x="19" y="14"/>
                  </a:lnTo>
                  <a:lnTo>
                    <a:pt x="21" y="13"/>
                  </a:lnTo>
                  <a:lnTo>
                    <a:pt x="23" y="13"/>
                  </a:lnTo>
                  <a:lnTo>
                    <a:pt x="25" y="13"/>
                  </a:lnTo>
                  <a:lnTo>
                    <a:pt x="26" y="14"/>
                  </a:lnTo>
                  <a:lnTo>
                    <a:pt x="28" y="14"/>
                  </a:lnTo>
                  <a:lnTo>
                    <a:pt x="29" y="14"/>
                  </a:lnTo>
                  <a:lnTo>
                    <a:pt x="30" y="16"/>
                  </a:lnTo>
                  <a:lnTo>
                    <a:pt x="31" y="17"/>
                  </a:lnTo>
                  <a:lnTo>
                    <a:pt x="31" y="19"/>
                  </a:lnTo>
                  <a:lnTo>
                    <a:pt x="31" y="21"/>
                  </a:lnTo>
                  <a:lnTo>
                    <a:pt x="31" y="55"/>
                  </a:lnTo>
                  <a:lnTo>
                    <a:pt x="44" y="55"/>
                  </a:lnTo>
                  <a:lnTo>
                    <a:pt x="44" y="23"/>
                  </a:lnTo>
                  <a:lnTo>
                    <a:pt x="44" y="21"/>
                  </a:lnTo>
                  <a:lnTo>
                    <a:pt x="45" y="18"/>
                  </a:lnTo>
                  <a:lnTo>
                    <a:pt x="46" y="17"/>
                  </a:lnTo>
                  <a:lnTo>
                    <a:pt x="47" y="15"/>
                  </a:lnTo>
                  <a:lnTo>
                    <a:pt x="48" y="14"/>
                  </a:lnTo>
                  <a:lnTo>
                    <a:pt x="50" y="14"/>
                  </a:lnTo>
                  <a:lnTo>
                    <a:pt x="52" y="13"/>
                  </a:lnTo>
                  <a:lnTo>
                    <a:pt x="54" y="13"/>
                  </a:lnTo>
                  <a:lnTo>
                    <a:pt x="56" y="13"/>
                  </a:lnTo>
                  <a:lnTo>
                    <a:pt x="57" y="14"/>
                  </a:lnTo>
                  <a:lnTo>
                    <a:pt x="58" y="14"/>
                  </a:lnTo>
                  <a:lnTo>
                    <a:pt x="59" y="14"/>
                  </a:lnTo>
                  <a:lnTo>
                    <a:pt x="60" y="16"/>
                  </a:lnTo>
                  <a:lnTo>
                    <a:pt x="61" y="17"/>
                  </a:lnTo>
                  <a:lnTo>
                    <a:pt x="61" y="19"/>
                  </a:lnTo>
                  <a:lnTo>
                    <a:pt x="61" y="21"/>
                  </a:lnTo>
                  <a:lnTo>
                    <a:pt x="61" y="55"/>
                  </a:lnTo>
                  <a:lnTo>
                    <a:pt x="76" y="55"/>
                  </a:lnTo>
                  <a:lnTo>
                    <a:pt x="76" y="18"/>
                  </a:lnTo>
                  <a:lnTo>
                    <a:pt x="75" y="14"/>
                  </a:lnTo>
                  <a:lnTo>
                    <a:pt x="74" y="11"/>
                  </a:lnTo>
                  <a:lnTo>
                    <a:pt x="74" y="9"/>
                  </a:lnTo>
                  <a:lnTo>
                    <a:pt x="73" y="7"/>
                  </a:lnTo>
                  <a:lnTo>
                    <a:pt x="71" y="5"/>
                  </a:lnTo>
                  <a:lnTo>
                    <a:pt x="70" y="4"/>
                  </a:lnTo>
                  <a:lnTo>
                    <a:pt x="69" y="4"/>
                  </a:lnTo>
                  <a:lnTo>
                    <a:pt x="65" y="2"/>
                  </a:lnTo>
                  <a:lnTo>
                    <a:pt x="62" y="1"/>
                  </a:lnTo>
                  <a:lnTo>
                    <a:pt x="58" y="0"/>
                  </a:lnTo>
                  <a:lnTo>
                    <a:pt x="56" y="0"/>
                  </a:lnTo>
                  <a:lnTo>
                    <a:pt x="54" y="1"/>
                  </a:lnTo>
                  <a:lnTo>
                    <a:pt x="52" y="2"/>
                  </a:lnTo>
                  <a:lnTo>
                    <a:pt x="49" y="2"/>
                  </a:lnTo>
                  <a:lnTo>
                    <a:pt x="46" y="5"/>
                  </a:lnTo>
                  <a:lnTo>
                    <a:pt x="44" y="8"/>
                  </a:lnTo>
                  <a:lnTo>
                    <a:pt x="40" y="5"/>
                  </a:lnTo>
                  <a:lnTo>
                    <a:pt x="39" y="4"/>
                  </a:lnTo>
                  <a:lnTo>
                    <a:pt x="37" y="2"/>
                  </a:lnTo>
                  <a:lnTo>
                    <a:pt x="35" y="2"/>
                  </a:lnTo>
                  <a:lnTo>
                    <a:pt x="33" y="1"/>
                  </a:lnTo>
                  <a:lnTo>
                    <a:pt x="31" y="0"/>
                  </a:lnTo>
                  <a:lnTo>
                    <a:pt x="28" y="0"/>
                  </a:lnTo>
                  <a:lnTo>
                    <a:pt x="26" y="0"/>
                  </a:lnTo>
                  <a:lnTo>
                    <a:pt x="24" y="1"/>
                  </a:lnTo>
                  <a:lnTo>
                    <a:pt x="20" y="2"/>
                  </a:lnTo>
                  <a:lnTo>
                    <a:pt x="17" y="5"/>
                  </a:lnTo>
                  <a:lnTo>
                    <a:pt x="15" y="6"/>
                  </a:lnTo>
                  <a:lnTo>
                    <a:pt x="14" y="8"/>
                  </a:lnTo>
                  <a:lnTo>
                    <a:pt x="14"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39" name="Freeform 1759"/>
            <p:cNvSpPr>
              <a:spLocks/>
            </p:cNvSpPr>
            <p:nvPr/>
          </p:nvSpPr>
          <p:spPr bwMode="auto">
            <a:xfrm>
              <a:off x="4456" y="1670"/>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0" name="Freeform 1760"/>
            <p:cNvSpPr>
              <a:spLocks/>
            </p:cNvSpPr>
            <p:nvPr/>
          </p:nvSpPr>
          <p:spPr bwMode="auto">
            <a:xfrm>
              <a:off x="4456" y="1649"/>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1" name="Freeform 1761"/>
            <p:cNvSpPr>
              <a:spLocks/>
            </p:cNvSpPr>
            <p:nvPr/>
          </p:nvSpPr>
          <p:spPr bwMode="auto">
            <a:xfrm>
              <a:off x="4485" y="1668"/>
              <a:ext cx="50" cy="58"/>
            </a:xfrm>
            <a:custGeom>
              <a:avLst/>
              <a:gdLst/>
              <a:ahLst/>
              <a:cxnLst>
                <a:cxn ang="0">
                  <a:pos x="33" y="42"/>
                </a:cxn>
                <a:cxn ang="0">
                  <a:pos x="31" y="43"/>
                </a:cxn>
                <a:cxn ang="0">
                  <a:pos x="27" y="45"/>
                </a:cxn>
                <a:cxn ang="0">
                  <a:pos x="23" y="45"/>
                </a:cxn>
                <a:cxn ang="0">
                  <a:pos x="19" y="43"/>
                </a:cxn>
                <a:cxn ang="0">
                  <a:pos x="16" y="40"/>
                </a:cxn>
                <a:cxn ang="0">
                  <a:pos x="15" y="35"/>
                </a:cxn>
                <a:cxn ang="0">
                  <a:pos x="49" y="33"/>
                </a:cxn>
                <a:cxn ang="0">
                  <a:pos x="49" y="25"/>
                </a:cxn>
                <a:cxn ang="0">
                  <a:pos x="48" y="19"/>
                </a:cxn>
                <a:cxn ang="0">
                  <a:pos x="46" y="14"/>
                </a:cxn>
                <a:cxn ang="0">
                  <a:pos x="25" y="12"/>
                </a:cxn>
                <a:cxn ang="0">
                  <a:pos x="29" y="13"/>
                </a:cxn>
                <a:cxn ang="0">
                  <a:pos x="32" y="14"/>
                </a:cxn>
                <a:cxn ang="0">
                  <a:pos x="34" y="18"/>
                </a:cxn>
                <a:cxn ang="0">
                  <a:pos x="35" y="23"/>
                </a:cxn>
                <a:cxn ang="0">
                  <a:pos x="15" y="20"/>
                </a:cxn>
                <a:cxn ang="0">
                  <a:pos x="16" y="16"/>
                </a:cxn>
                <a:cxn ang="0">
                  <a:pos x="19" y="14"/>
                </a:cxn>
                <a:cxn ang="0">
                  <a:pos x="22" y="12"/>
                </a:cxn>
                <a:cxn ang="0">
                  <a:pos x="45" y="12"/>
                </a:cxn>
                <a:cxn ang="0">
                  <a:pos x="43" y="7"/>
                </a:cxn>
                <a:cxn ang="0">
                  <a:pos x="39" y="4"/>
                </a:cxn>
                <a:cxn ang="0">
                  <a:pos x="35" y="2"/>
                </a:cxn>
                <a:cxn ang="0">
                  <a:pos x="29" y="0"/>
                </a:cxn>
                <a:cxn ang="0">
                  <a:pos x="24" y="0"/>
                </a:cxn>
                <a:cxn ang="0">
                  <a:pos x="19" y="0"/>
                </a:cxn>
                <a:cxn ang="0">
                  <a:pos x="14" y="2"/>
                </a:cxn>
                <a:cxn ang="0">
                  <a:pos x="7" y="7"/>
                </a:cxn>
                <a:cxn ang="0">
                  <a:pos x="4" y="12"/>
                </a:cxn>
                <a:cxn ang="0">
                  <a:pos x="2" y="16"/>
                </a:cxn>
                <a:cxn ang="0">
                  <a:pos x="1" y="22"/>
                </a:cxn>
                <a:cxn ang="0">
                  <a:pos x="1" y="34"/>
                </a:cxn>
                <a:cxn ang="0">
                  <a:pos x="2" y="41"/>
                </a:cxn>
                <a:cxn ang="0">
                  <a:pos x="5" y="47"/>
                </a:cxn>
                <a:cxn ang="0">
                  <a:pos x="9" y="52"/>
                </a:cxn>
                <a:cxn ang="0">
                  <a:pos x="14" y="55"/>
                </a:cxn>
                <a:cxn ang="0">
                  <a:pos x="20" y="57"/>
                </a:cxn>
                <a:cxn ang="0">
                  <a:pos x="27" y="57"/>
                </a:cxn>
                <a:cxn ang="0">
                  <a:pos x="33" y="56"/>
                </a:cxn>
                <a:cxn ang="0">
                  <a:pos x="39" y="52"/>
                </a:cxn>
                <a:cxn ang="0">
                  <a:pos x="45" y="47"/>
                </a:cxn>
                <a:cxn ang="0">
                  <a:pos x="48" y="39"/>
                </a:cxn>
              </a:cxnLst>
              <a:rect l="0" t="0" r="r" b="b"/>
              <a:pathLst>
                <a:path w="50" h="58">
                  <a:moveTo>
                    <a:pt x="35" y="39"/>
                  </a:moveTo>
                  <a:lnTo>
                    <a:pt x="33" y="42"/>
                  </a:lnTo>
                  <a:lnTo>
                    <a:pt x="32" y="43"/>
                  </a:lnTo>
                  <a:lnTo>
                    <a:pt x="31" y="43"/>
                  </a:lnTo>
                  <a:lnTo>
                    <a:pt x="29" y="44"/>
                  </a:lnTo>
                  <a:lnTo>
                    <a:pt x="27" y="45"/>
                  </a:lnTo>
                  <a:lnTo>
                    <a:pt x="25" y="45"/>
                  </a:lnTo>
                  <a:lnTo>
                    <a:pt x="23" y="45"/>
                  </a:lnTo>
                  <a:lnTo>
                    <a:pt x="20" y="44"/>
                  </a:lnTo>
                  <a:lnTo>
                    <a:pt x="19" y="43"/>
                  </a:lnTo>
                  <a:lnTo>
                    <a:pt x="18" y="42"/>
                  </a:lnTo>
                  <a:lnTo>
                    <a:pt x="16" y="40"/>
                  </a:lnTo>
                  <a:lnTo>
                    <a:pt x="15" y="38"/>
                  </a:lnTo>
                  <a:lnTo>
                    <a:pt x="15" y="35"/>
                  </a:lnTo>
                  <a:lnTo>
                    <a:pt x="14" y="33"/>
                  </a:lnTo>
                  <a:lnTo>
                    <a:pt x="49" y="33"/>
                  </a:lnTo>
                  <a:lnTo>
                    <a:pt x="49" y="29"/>
                  </a:lnTo>
                  <a:lnTo>
                    <a:pt x="49" y="25"/>
                  </a:lnTo>
                  <a:lnTo>
                    <a:pt x="48" y="22"/>
                  </a:lnTo>
                  <a:lnTo>
                    <a:pt x="48" y="19"/>
                  </a:lnTo>
                  <a:lnTo>
                    <a:pt x="47" y="16"/>
                  </a:lnTo>
                  <a:lnTo>
                    <a:pt x="46" y="14"/>
                  </a:lnTo>
                  <a:lnTo>
                    <a:pt x="45" y="12"/>
                  </a:lnTo>
                  <a:lnTo>
                    <a:pt x="25" y="12"/>
                  </a:lnTo>
                  <a:lnTo>
                    <a:pt x="27" y="12"/>
                  </a:lnTo>
                  <a:lnTo>
                    <a:pt x="29" y="13"/>
                  </a:lnTo>
                  <a:lnTo>
                    <a:pt x="30" y="14"/>
                  </a:lnTo>
                  <a:lnTo>
                    <a:pt x="32" y="14"/>
                  </a:lnTo>
                  <a:lnTo>
                    <a:pt x="33" y="16"/>
                  </a:lnTo>
                  <a:lnTo>
                    <a:pt x="34" y="18"/>
                  </a:lnTo>
                  <a:lnTo>
                    <a:pt x="35" y="20"/>
                  </a:lnTo>
                  <a:lnTo>
                    <a:pt x="35" y="23"/>
                  </a:lnTo>
                  <a:lnTo>
                    <a:pt x="14" y="23"/>
                  </a:lnTo>
                  <a:lnTo>
                    <a:pt x="15" y="20"/>
                  </a:lnTo>
                  <a:lnTo>
                    <a:pt x="15" y="18"/>
                  </a:lnTo>
                  <a:lnTo>
                    <a:pt x="16" y="16"/>
                  </a:lnTo>
                  <a:lnTo>
                    <a:pt x="18" y="14"/>
                  </a:lnTo>
                  <a:lnTo>
                    <a:pt x="19" y="14"/>
                  </a:lnTo>
                  <a:lnTo>
                    <a:pt x="20" y="13"/>
                  </a:lnTo>
                  <a:lnTo>
                    <a:pt x="22" y="12"/>
                  </a:lnTo>
                  <a:lnTo>
                    <a:pt x="25" y="12"/>
                  </a:lnTo>
                  <a:lnTo>
                    <a:pt x="45" y="12"/>
                  </a:lnTo>
                  <a:lnTo>
                    <a:pt x="45" y="9"/>
                  </a:lnTo>
                  <a:lnTo>
                    <a:pt x="43" y="7"/>
                  </a:lnTo>
                  <a:lnTo>
                    <a:pt x="41" y="5"/>
                  </a:lnTo>
                  <a:lnTo>
                    <a:pt x="39" y="4"/>
                  </a:lnTo>
                  <a:lnTo>
                    <a:pt x="37" y="3"/>
                  </a:lnTo>
                  <a:lnTo>
                    <a:pt x="35" y="2"/>
                  </a:lnTo>
                  <a:lnTo>
                    <a:pt x="32" y="1"/>
                  </a:lnTo>
                  <a:lnTo>
                    <a:pt x="29" y="0"/>
                  </a:lnTo>
                  <a:lnTo>
                    <a:pt x="28" y="0"/>
                  </a:lnTo>
                  <a:lnTo>
                    <a:pt x="24" y="0"/>
                  </a:lnTo>
                  <a:lnTo>
                    <a:pt x="21" y="0"/>
                  </a:lnTo>
                  <a:lnTo>
                    <a:pt x="19" y="0"/>
                  </a:lnTo>
                  <a:lnTo>
                    <a:pt x="17" y="1"/>
                  </a:lnTo>
                  <a:lnTo>
                    <a:pt x="14" y="2"/>
                  </a:lnTo>
                  <a:lnTo>
                    <a:pt x="10" y="5"/>
                  </a:lnTo>
                  <a:lnTo>
                    <a:pt x="7" y="7"/>
                  </a:lnTo>
                  <a:lnTo>
                    <a:pt x="5" y="9"/>
                  </a:lnTo>
                  <a:lnTo>
                    <a:pt x="4" y="12"/>
                  </a:lnTo>
                  <a:lnTo>
                    <a:pt x="3" y="14"/>
                  </a:lnTo>
                  <a:lnTo>
                    <a:pt x="2" y="16"/>
                  </a:lnTo>
                  <a:lnTo>
                    <a:pt x="2" y="19"/>
                  </a:lnTo>
                  <a:lnTo>
                    <a:pt x="1" y="22"/>
                  </a:lnTo>
                  <a:lnTo>
                    <a:pt x="0" y="29"/>
                  </a:lnTo>
                  <a:lnTo>
                    <a:pt x="1" y="34"/>
                  </a:lnTo>
                  <a:lnTo>
                    <a:pt x="2" y="38"/>
                  </a:lnTo>
                  <a:lnTo>
                    <a:pt x="2" y="41"/>
                  </a:lnTo>
                  <a:lnTo>
                    <a:pt x="4" y="45"/>
                  </a:lnTo>
                  <a:lnTo>
                    <a:pt x="5" y="47"/>
                  </a:lnTo>
                  <a:lnTo>
                    <a:pt x="7" y="50"/>
                  </a:lnTo>
                  <a:lnTo>
                    <a:pt x="9" y="52"/>
                  </a:lnTo>
                  <a:lnTo>
                    <a:pt x="11" y="52"/>
                  </a:lnTo>
                  <a:lnTo>
                    <a:pt x="14" y="55"/>
                  </a:lnTo>
                  <a:lnTo>
                    <a:pt x="17" y="56"/>
                  </a:lnTo>
                  <a:lnTo>
                    <a:pt x="20" y="57"/>
                  </a:lnTo>
                  <a:lnTo>
                    <a:pt x="25" y="57"/>
                  </a:lnTo>
                  <a:lnTo>
                    <a:pt x="27" y="57"/>
                  </a:lnTo>
                  <a:lnTo>
                    <a:pt x="29" y="57"/>
                  </a:lnTo>
                  <a:lnTo>
                    <a:pt x="33" y="56"/>
                  </a:lnTo>
                  <a:lnTo>
                    <a:pt x="37" y="54"/>
                  </a:lnTo>
                  <a:lnTo>
                    <a:pt x="39" y="52"/>
                  </a:lnTo>
                  <a:lnTo>
                    <a:pt x="43" y="50"/>
                  </a:lnTo>
                  <a:lnTo>
                    <a:pt x="45" y="47"/>
                  </a:lnTo>
                  <a:lnTo>
                    <a:pt x="47" y="43"/>
                  </a:lnTo>
                  <a:lnTo>
                    <a:pt x="48" y="39"/>
                  </a:lnTo>
                  <a:lnTo>
                    <a:pt x="35"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2" name="Freeform 1762"/>
            <p:cNvSpPr>
              <a:spLocks/>
            </p:cNvSpPr>
            <p:nvPr/>
          </p:nvSpPr>
          <p:spPr bwMode="auto">
            <a:xfrm>
              <a:off x="4553" y="1668"/>
              <a:ext cx="47" cy="56"/>
            </a:xfrm>
            <a:custGeom>
              <a:avLst/>
              <a:gdLst/>
              <a:ahLst/>
              <a:cxnLst>
                <a:cxn ang="0">
                  <a:pos x="0" y="55"/>
                </a:cxn>
                <a:cxn ang="0">
                  <a:pos x="14" y="55"/>
                </a:cxn>
                <a:cxn ang="0">
                  <a:pos x="14" y="23"/>
                </a:cxn>
                <a:cxn ang="0">
                  <a:pos x="14" y="22"/>
                </a:cxn>
                <a:cxn ang="0">
                  <a:pos x="14" y="19"/>
                </a:cxn>
                <a:cxn ang="0">
                  <a:pos x="15" y="17"/>
                </a:cxn>
                <a:cxn ang="0">
                  <a:pos x="17" y="15"/>
                </a:cxn>
                <a:cxn ang="0">
                  <a:pos x="18" y="14"/>
                </a:cxn>
                <a:cxn ang="0">
                  <a:pos x="20" y="14"/>
                </a:cxn>
                <a:cxn ang="0">
                  <a:pos x="22" y="13"/>
                </a:cxn>
                <a:cxn ang="0">
                  <a:pos x="24" y="13"/>
                </a:cxn>
                <a:cxn ang="0">
                  <a:pos x="27" y="13"/>
                </a:cxn>
                <a:cxn ang="0">
                  <a:pos x="27" y="13"/>
                </a:cxn>
                <a:cxn ang="0">
                  <a:pos x="29" y="14"/>
                </a:cxn>
                <a:cxn ang="0">
                  <a:pos x="30" y="15"/>
                </a:cxn>
                <a:cxn ang="0">
                  <a:pos x="31" y="16"/>
                </a:cxn>
                <a:cxn ang="0">
                  <a:pos x="32" y="18"/>
                </a:cxn>
                <a:cxn ang="0">
                  <a:pos x="32" y="20"/>
                </a:cxn>
                <a:cxn ang="0">
                  <a:pos x="32" y="23"/>
                </a:cxn>
                <a:cxn ang="0">
                  <a:pos x="32" y="55"/>
                </a:cxn>
                <a:cxn ang="0">
                  <a:pos x="46" y="55"/>
                </a:cxn>
                <a:cxn ang="0">
                  <a:pos x="46" y="19"/>
                </a:cxn>
                <a:cxn ang="0">
                  <a:pos x="46" y="16"/>
                </a:cxn>
                <a:cxn ang="0">
                  <a:pos x="45" y="14"/>
                </a:cxn>
                <a:cxn ang="0">
                  <a:pos x="45" y="13"/>
                </a:cxn>
                <a:cxn ang="0">
                  <a:pos x="44" y="11"/>
                </a:cxn>
                <a:cxn ang="0">
                  <a:pos x="43" y="7"/>
                </a:cxn>
                <a:cxn ang="0">
                  <a:pos x="42" y="5"/>
                </a:cxn>
                <a:cxn ang="0">
                  <a:pos x="39" y="4"/>
                </a:cxn>
                <a:cxn ang="0">
                  <a:pos x="36" y="2"/>
                </a:cxn>
                <a:cxn ang="0">
                  <a:pos x="33" y="1"/>
                </a:cxn>
                <a:cxn ang="0">
                  <a:pos x="29" y="0"/>
                </a:cxn>
                <a:cxn ang="0">
                  <a:pos x="27" y="1"/>
                </a:cxn>
                <a:cxn ang="0">
                  <a:pos x="24" y="1"/>
                </a:cxn>
                <a:cxn ang="0">
                  <a:pos x="22" y="2"/>
                </a:cxn>
                <a:cxn ang="0">
                  <a:pos x="20" y="2"/>
                </a:cxn>
                <a:cxn ang="0">
                  <a:pos x="19" y="4"/>
                </a:cxn>
                <a:cxn ang="0">
                  <a:pos x="17" y="5"/>
                </a:cxn>
                <a:cxn ang="0">
                  <a:pos x="13" y="8"/>
                </a:cxn>
                <a:cxn ang="0">
                  <a:pos x="13" y="2"/>
                </a:cxn>
                <a:cxn ang="0">
                  <a:pos x="0" y="2"/>
                </a:cxn>
                <a:cxn ang="0">
                  <a:pos x="0" y="55"/>
                </a:cxn>
              </a:cxnLst>
              <a:rect l="0" t="0" r="r" b="b"/>
              <a:pathLst>
                <a:path w="47" h="56">
                  <a:moveTo>
                    <a:pt x="0" y="55"/>
                  </a:moveTo>
                  <a:lnTo>
                    <a:pt x="14" y="55"/>
                  </a:lnTo>
                  <a:lnTo>
                    <a:pt x="14" y="23"/>
                  </a:lnTo>
                  <a:lnTo>
                    <a:pt x="14" y="22"/>
                  </a:lnTo>
                  <a:lnTo>
                    <a:pt x="14" y="19"/>
                  </a:lnTo>
                  <a:lnTo>
                    <a:pt x="15" y="17"/>
                  </a:lnTo>
                  <a:lnTo>
                    <a:pt x="17" y="15"/>
                  </a:lnTo>
                  <a:lnTo>
                    <a:pt x="18" y="14"/>
                  </a:lnTo>
                  <a:lnTo>
                    <a:pt x="20" y="14"/>
                  </a:lnTo>
                  <a:lnTo>
                    <a:pt x="22" y="13"/>
                  </a:lnTo>
                  <a:lnTo>
                    <a:pt x="24" y="13"/>
                  </a:lnTo>
                  <a:lnTo>
                    <a:pt x="27" y="13"/>
                  </a:lnTo>
                  <a:lnTo>
                    <a:pt x="27" y="13"/>
                  </a:lnTo>
                  <a:lnTo>
                    <a:pt x="29" y="14"/>
                  </a:lnTo>
                  <a:lnTo>
                    <a:pt x="30" y="15"/>
                  </a:lnTo>
                  <a:lnTo>
                    <a:pt x="31" y="16"/>
                  </a:lnTo>
                  <a:lnTo>
                    <a:pt x="32" y="18"/>
                  </a:lnTo>
                  <a:lnTo>
                    <a:pt x="32" y="20"/>
                  </a:lnTo>
                  <a:lnTo>
                    <a:pt x="32" y="23"/>
                  </a:lnTo>
                  <a:lnTo>
                    <a:pt x="32" y="55"/>
                  </a:lnTo>
                  <a:lnTo>
                    <a:pt x="46" y="55"/>
                  </a:lnTo>
                  <a:lnTo>
                    <a:pt x="46" y="19"/>
                  </a:lnTo>
                  <a:lnTo>
                    <a:pt x="46" y="16"/>
                  </a:lnTo>
                  <a:lnTo>
                    <a:pt x="45" y="14"/>
                  </a:lnTo>
                  <a:lnTo>
                    <a:pt x="45" y="13"/>
                  </a:lnTo>
                  <a:lnTo>
                    <a:pt x="44" y="11"/>
                  </a:lnTo>
                  <a:lnTo>
                    <a:pt x="43" y="7"/>
                  </a:lnTo>
                  <a:lnTo>
                    <a:pt x="42" y="5"/>
                  </a:lnTo>
                  <a:lnTo>
                    <a:pt x="39" y="4"/>
                  </a:lnTo>
                  <a:lnTo>
                    <a:pt x="36" y="2"/>
                  </a:lnTo>
                  <a:lnTo>
                    <a:pt x="33" y="1"/>
                  </a:lnTo>
                  <a:lnTo>
                    <a:pt x="29" y="0"/>
                  </a:lnTo>
                  <a:lnTo>
                    <a:pt x="27" y="1"/>
                  </a:lnTo>
                  <a:lnTo>
                    <a:pt x="24" y="1"/>
                  </a:lnTo>
                  <a:lnTo>
                    <a:pt x="22" y="2"/>
                  </a:lnTo>
                  <a:lnTo>
                    <a:pt x="20" y="2"/>
                  </a:lnTo>
                  <a:lnTo>
                    <a:pt x="19" y="4"/>
                  </a:lnTo>
                  <a:lnTo>
                    <a:pt x="17" y="5"/>
                  </a:lnTo>
                  <a:lnTo>
                    <a:pt x="13" y="8"/>
                  </a:lnTo>
                  <a:lnTo>
                    <a:pt x="13"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3" name="Freeform 1763"/>
            <p:cNvSpPr>
              <a:spLocks/>
            </p:cNvSpPr>
            <p:nvPr/>
          </p:nvSpPr>
          <p:spPr bwMode="auto">
            <a:xfrm>
              <a:off x="4615" y="1654"/>
              <a:ext cx="27" cy="71"/>
            </a:xfrm>
            <a:custGeom>
              <a:avLst/>
              <a:gdLst/>
              <a:ahLst/>
              <a:cxnLst>
                <a:cxn ang="0">
                  <a:pos x="26" y="69"/>
                </a:cxn>
                <a:cxn ang="0">
                  <a:pos x="26" y="59"/>
                </a:cxn>
                <a:cxn ang="0">
                  <a:pos x="23" y="59"/>
                </a:cxn>
                <a:cxn ang="0">
                  <a:pos x="20" y="58"/>
                </a:cxn>
                <a:cxn ang="0">
                  <a:pos x="20" y="58"/>
                </a:cxn>
                <a:cxn ang="0">
                  <a:pos x="19" y="58"/>
                </a:cxn>
                <a:cxn ang="0">
                  <a:pos x="19" y="57"/>
                </a:cxn>
                <a:cxn ang="0">
                  <a:pos x="19" y="55"/>
                </a:cxn>
                <a:cxn ang="0">
                  <a:pos x="19" y="25"/>
                </a:cxn>
                <a:cxn ang="0">
                  <a:pos x="26" y="25"/>
                </a:cxn>
                <a:cxn ang="0">
                  <a:pos x="26" y="15"/>
                </a:cxn>
                <a:cxn ang="0">
                  <a:pos x="19" y="15"/>
                </a:cxn>
                <a:cxn ang="0">
                  <a:pos x="19" y="0"/>
                </a:cxn>
                <a:cxn ang="0">
                  <a:pos x="7" y="0"/>
                </a:cxn>
                <a:cxn ang="0">
                  <a:pos x="7" y="15"/>
                </a:cxn>
                <a:cxn ang="0">
                  <a:pos x="0" y="15"/>
                </a:cxn>
                <a:cxn ang="0">
                  <a:pos x="0" y="25"/>
                </a:cxn>
                <a:cxn ang="0">
                  <a:pos x="7" y="25"/>
                </a:cxn>
                <a:cxn ang="0">
                  <a:pos x="7" y="54"/>
                </a:cxn>
                <a:cxn ang="0">
                  <a:pos x="7" y="58"/>
                </a:cxn>
                <a:cxn ang="0">
                  <a:pos x="7" y="62"/>
                </a:cxn>
                <a:cxn ang="0">
                  <a:pos x="7" y="64"/>
                </a:cxn>
                <a:cxn ang="0">
                  <a:pos x="8" y="65"/>
                </a:cxn>
                <a:cxn ang="0">
                  <a:pos x="8" y="66"/>
                </a:cxn>
                <a:cxn ang="0">
                  <a:pos x="10" y="68"/>
                </a:cxn>
                <a:cxn ang="0">
                  <a:pos x="12" y="69"/>
                </a:cxn>
                <a:cxn ang="0">
                  <a:pos x="15" y="69"/>
                </a:cxn>
                <a:cxn ang="0">
                  <a:pos x="19" y="70"/>
                </a:cxn>
                <a:cxn ang="0">
                  <a:pos x="26" y="69"/>
                </a:cxn>
              </a:cxnLst>
              <a:rect l="0" t="0" r="r" b="b"/>
              <a:pathLst>
                <a:path w="27" h="71">
                  <a:moveTo>
                    <a:pt x="26" y="69"/>
                  </a:moveTo>
                  <a:lnTo>
                    <a:pt x="26" y="59"/>
                  </a:lnTo>
                  <a:lnTo>
                    <a:pt x="23" y="59"/>
                  </a:lnTo>
                  <a:lnTo>
                    <a:pt x="20" y="58"/>
                  </a:lnTo>
                  <a:lnTo>
                    <a:pt x="20" y="58"/>
                  </a:lnTo>
                  <a:lnTo>
                    <a:pt x="19" y="58"/>
                  </a:lnTo>
                  <a:lnTo>
                    <a:pt x="19" y="57"/>
                  </a:lnTo>
                  <a:lnTo>
                    <a:pt x="19" y="55"/>
                  </a:lnTo>
                  <a:lnTo>
                    <a:pt x="19" y="25"/>
                  </a:lnTo>
                  <a:lnTo>
                    <a:pt x="26" y="25"/>
                  </a:lnTo>
                  <a:lnTo>
                    <a:pt x="26" y="15"/>
                  </a:lnTo>
                  <a:lnTo>
                    <a:pt x="19" y="15"/>
                  </a:lnTo>
                  <a:lnTo>
                    <a:pt x="19" y="0"/>
                  </a:lnTo>
                  <a:lnTo>
                    <a:pt x="7" y="0"/>
                  </a:lnTo>
                  <a:lnTo>
                    <a:pt x="7" y="15"/>
                  </a:lnTo>
                  <a:lnTo>
                    <a:pt x="0" y="15"/>
                  </a:lnTo>
                  <a:lnTo>
                    <a:pt x="0" y="25"/>
                  </a:lnTo>
                  <a:lnTo>
                    <a:pt x="7" y="25"/>
                  </a:lnTo>
                  <a:lnTo>
                    <a:pt x="7" y="54"/>
                  </a:lnTo>
                  <a:lnTo>
                    <a:pt x="7" y="58"/>
                  </a:lnTo>
                  <a:lnTo>
                    <a:pt x="7" y="62"/>
                  </a:lnTo>
                  <a:lnTo>
                    <a:pt x="7" y="64"/>
                  </a:lnTo>
                  <a:lnTo>
                    <a:pt x="8" y="65"/>
                  </a:lnTo>
                  <a:lnTo>
                    <a:pt x="8" y="66"/>
                  </a:lnTo>
                  <a:lnTo>
                    <a:pt x="10" y="68"/>
                  </a:lnTo>
                  <a:lnTo>
                    <a:pt x="12" y="69"/>
                  </a:lnTo>
                  <a:lnTo>
                    <a:pt x="15" y="69"/>
                  </a:lnTo>
                  <a:lnTo>
                    <a:pt x="19" y="70"/>
                  </a:lnTo>
                  <a:lnTo>
                    <a:pt x="26" y="6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4" name="Freeform 1764"/>
            <p:cNvSpPr>
              <a:spLocks/>
            </p:cNvSpPr>
            <p:nvPr/>
          </p:nvSpPr>
          <p:spPr bwMode="auto">
            <a:xfrm>
              <a:off x="4655" y="1668"/>
              <a:ext cx="54" cy="58"/>
            </a:xfrm>
            <a:custGeom>
              <a:avLst/>
              <a:gdLst/>
              <a:ahLst/>
              <a:cxnLst>
                <a:cxn ang="0">
                  <a:pos x="1" y="32"/>
                </a:cxn>
                <a:cxn ang="0">
                  <a:pos x="2" y="38"/>
                </a:cxn>
                <a:cxn ang="0">
                  <a:pos x="4" y="45"/>
                </a:cxn>
                <a:cxn ang="0">
                  <a:pos x="12" y="52"/>
                </a:cxn>
                <a:cxn ang="0">
                  <a:pos x="16" y="55"/>
                </a:cxn>
                <a:cxn ang="0">
                  <a:pos x="21" y="57"/>
                </a:cxn>
                <a:cxn ang="0">
                  <a:pos x="27" y="57"/>
                </a:cxn>
                <a:cxn ang="0">
                  <a:pos x="35" y="56"/>
                </a:cxn>
                <a:cxn ang="0">
                  <a:pos x="40" y="54"/>
                </a:cxn>
                <a:cxn ang="0">
                  <a:pos x="46" y="50"/>
                </a:cxn>
                <a:cxn ang="0">
                  <a:pos x="51" y="41"/>
                </a:cxn>
                <a:cxn ang="0">
                  <a:pos x="52" y="35"/>
                </a:cxn>
                <a:cxn ang="0">
                  <a:pos x="53" y="29"/>
                </a:cxn>
                <a:cxn ang="0">
                  <a:pos x="52" y="22"/>
                </a:cxn>
                <a:cxn ang="0">
                  <a:pos x="51" y="16"/>
                </a:cxn>
                <a:cxn ang="0">
                  <a:pos x="27" y="12"/>
                </a:cxn>
                <a:cxn ang="0">
                  <a:pos x="31" y="13"/>
                </a:cxn>
                <a:cxn ang="0">
                  <a:pos x="36" y="16"/>
                </a:cxn>
                <a:cxn ang="0">
                  <a:pos x="38" y="22"/>
                </a:cxn>
                <a:cxn ang="0">
                  <a:pos x="39" y="29"/>
                </a:cxn>
                <a:cxn ang="0">
                  <a:pos x="38" y="36"/>
                </a:cxn>
                <a:cxn ang="0">
                  <a:pos x="36" y="41"/>
                </a:cxn>
                <a:cxn ang="0">
                  <a:pos x="31" y="44"/>
                </a:cxn>
                <a:cxn ang="0">
                  <a:pos x="28" y="45"/>
                </a:cxn>
                <a:cxn ang="0">
                  <a:pos x="25" y="45"/>
                </a:cxn>
                <a:cxn ang="0">
                  <a:pos x="22" y="44"/>
                </a:cxn>
                <a:cxn ang="0">
                  <a:pos x="18" y="41"/>
                </a:cxn>
                <a:cxn ang="0">
                  <a:pos x="15" y="36"/>
                </a:cxn>
                <a:cxn ang="0">
                  <a:pos x="14" y="29"/>
                </a:cxn>
                <a:cxn ang="0">
                  <a:pos x="15" y="22"/>
                </a:cxn>
                <a:cxn ang="0">
                  <a:pos x="18" y="16"/>
                </a:cxn>
                <a:cxn ang="0">
                  <a:pos x="22" y="13"/>
                </a:cxn>
                <a:cxn ang="0">
                  <a:pos x="27" y="12"/>
                </a:cxn>
                <a:cxn ang="0">
                  <a:pos x="49" y="12"/>
                </a:cxn>
                <a:cxn ang="0">
                  <a:pos x="42" y="5"/>
                </a:cxn>
                <a:cxn ang="0">
                  <a:pos x="35" y="1"/>
                </a:cxn>
                <a:cxn ang="0">
                  <a:pos x="30" y="0"/>
                </a:cxn>
                <a:cxn ang="0">
                  <a:pos x="24" y="0"/>
                </a:cxn>
                <a:cxn ang="0">
                  <a:pos x="18" y="1"/>
                </a:cxn>
                <a:cxn ang="0">
                  <a:pos x="12" y="5"/>
                </a:cxn>
                <a:cxn ang="0">
                  <a:pos x="4" y="12"/>
                </a:cxn>
                <a:cxn ang="0">
                  <a:pos x="2" y="20"/>
                </a:cxn>
                <a:cxn ang="0">
                  <a:pos x="1" y="25"/>
                </a:cxn>
              </a:cxnLst>
              <a:rect l="0" t="0" r="r" b="b"/>
              <a:pathLst>
                <a:path w="54" h="58">
                  <a:moveTo>
                    <a:pt x="0" y="29"/>
                  </a:moveTo>
                  <a:lnTo>
                    <a:pt x="1" y="32"/>
                  </a:lnTo>
                  <a:lnTo>
                    <a:pt x="1" y="35"/>
                  </a:lnTo>
                  <a:lnTo>
                    <a:pt x="2" y="38"/>
                  </a:lnTo>
                  <a:lnTo>
                    <a:pt x="3" y="41"/>
                  </a:lnTo>
                  <a:lnTo>
                    <a:pt x="4" y="45"/>
                  </a:lnTo>
                  <a:lnTo>
                    <a:pt x="7" y="50"/>
                  </a:lnTo>
                  <a:lnTo>
                    <a:pt x="12" y="52"/>
                  </a:lnTo>
                  <a:lnTo>
                    <a:pt x="13" y="54"/>
                  </a:lnTo>
                  <a:lnTo>
                    <a:pt x="16" y="55"/>
                  </a:lnTo>
                  <a:lnTo>
                    <a:pt x="18" y="56"/>
                  </a:lnTo>
                  <a:lnTo>
                    <a:pt x="21" y="57"/>
                  </a:lnTo>
                  <a:lnTo>
                    <a:pt x="24" y="57"/>
                  </a:lnTo>
                  <a:lnTo>
                    <a:pt x="27" y="57"/>
                  </a:lnTo>
                  <a:lnTo>
                    <a:pt x="32" y="57"/>
                  </a:lnTo>
                  <a:lnTo>
                    <a:pt x="35" y="56"/>
                  </a:lnTo>
                  <a:lnTo>
                    <a:pt x="38" y="55"/>
                  </a:lnTo>
                  <a:lnTo>
                    <a:pt x="40" y="54"/>
                  </a:lnTo>
                  <a:lnTo>
                    <a:pt x="42" y="52"/>
                  </a:lnTo>
                  <a:lnTo>
                    <a:pt x="46" y="50"/>
                  </a:lnTo>
                  <a:lnTo>
                    <a:pt x="49" y="45"/>
                  </a:lnTo>
                  <a:lnTo>
                    <a:pt x="51" y="41"/>
                  </a:lnTo>
                  <a:lnTo>
                    <a:pt x="52" y="38"/>
                  </a:lnTo>
                  <a:lnTo>
                    <a:pt x="52" y="35"/>
                  </a:lnTo>
                  <a:lnTo>
                    <a:pt x="53" y="32"/>
                  </a:lnTo>
                  <a:lnTo>
                    <a:pt x="53" y="29"/>
                  </a:lnTo>
                  <a:lnTo>
                    <a:pt x="53" y="25"/>
                  </a:lnTo>
                  <a:lnTo>
                    <a:pt x="52" y="22"/>
                  </a:lnTo>
                  <a:lnTo>
                    <a:pt x="52" y="20"/>
                  </a:lnTo>
                  <a:lnTo>
                    <a:pt x="51" y="16"/>
                  </a:lnTo>
                  <a:lnTo>
                    <a:pt x="49" y="12"/>
                  </a:lnTo>
                  <a:lnTo>
                    <a:pt x="27" y="12"/>
                  </a:lnTo>
                  <a:lnTo>
                    <a:pt x="30" y="13"/>
                  </a:lnTo>
                  <a:lnTo>
                    <a:pt x="31" y="13"/>
                  </a:lnTo>
                  <a:lnTo>
                    <a:pt x="33" y="14"/>
                  </a:lnTo>
                  <a:lnTo>
                    <a:pt x="36" y="16"/>
                  </a:lnTo>
                  <a:lnTo>
                    <a:pt x="37" y="19"/>
                  </a:lnTo>
                  <a:lnTo>
                    <a:pt x="38" y="22"/>
                  </a:lnTo>
                  <a:lnTo>
                    <a:pt x="39" y="25"/>
                  </a:lnTo>
                  <a:lnTo>
                    <a:pt x="39" y="29"/>
                  </a:lnTo>
                  <a:lnTo>
                    <a:pt x="39" y="33"/>
                  </a:lnTo>
                  <a:lnTo>
                    <a:pt x="38" y="36"/>
                  </a:lnTo>
                  <a:lnTo>
                    <a:pt x="37" y="39"/>
                  </a:lnTo>
                  <a:lnTo>
                    <a:pt x="36" y="41"/>
                  </a:lnTo>
                  <a:lnTo>
                    <a:pt x="33" y="43"/>
                  </a:lnTo>
                  <a:lnTo>
                    <a:pt x="31" y="44"/>
                  </a:lnTo>
                  <a:lnTo>
                    <a:pt x="30" y="45"/>
                  </a:lnTo>
                  <a:lnTo>
                    <a:pt x="28" y="45"/>
                  </a:lnTo>
                  <a:lnTo>
                    <a:pt x="27" y="45"/>
                  </a:lnTo>
                  <a:lnTo>
                    <a:pt x="25" y="45"/>
                  </a:lnTo>
                  <a:lnTo>
                    <a:pt x="24" y="45"/>
                  </a:lnTo>
                  <a:lnTo>
                    <a:pt x="22" y="44"/>
                  </a:lnTo>
                  <a:lnTo>
                    <a:pt x="20" y="43"/>
                  </a:lnTo>
                  <a:lnTo>
                    <a:pt x="18" y="41"/>
                  </a:lnTo>
                  <a:lnTo>
                    <a:pt x="16" y="39"/>
                  </a:lnTo>
                  <a:lnTo>
                    <a:pt x="15" y="36"/>
                  </a:lnTo>
                  <a:lnTo>
                    <a:pt x="14" y="33"/>
                  </a:lnTo>
                  <a:lnTo>
                    <a:pt x="14" y="29"/>
                  </a:lnTo>
                  <a:lnTo>
                    <a:pt x="14" y="25"/>
                  </a:lnTo>
                  <a:lnTo>
                    <a:pt x="15" y="22"/>
                  </a:lnTo>
                  <a:lnTo>
                    <a:pt x="16" y="19"/>
                  </a:lnTo>
                  <a:lnTo>
                    <a:pt x="18" y="16"/>
                  </a:lnTo>
                  <a:lnTo>
                    <a:pt x="20" y="14"/>
                  </a:lnTo>
                  <a:lnTo>
                    <a:pt x="22" y="13"/>
                  </a:lnTo>
                  <a:lnTo>
                    <a:pt x="24" y="13"/>
                  </a:lnTo>
                  <a:lnTo>
                    <a:pt x="27" y="12"/>
                  </a:lnTo>
                  <a:lnTo>
                    <a:pt x="49" y="12"/>
                  </a:lnTo>
                  <a:lnTo>
                    <a:pt x="49" y="12"/>
                  </a:lnTo>
                  <a:lnTo>
                    <a:pt x="46" y="7"/>
                  </a:lnTo>
                  <a:lnTo>
                    <a:pt x="42" y="5"/>
                  </a:lnTo>
                  <a:lnTo>
                    <a:pt x="38" y="2"/>
                  </a:lnTo>
                  <a:lnTo>
                    <a:pt x="35" y="1"/>
                  </a:lnTo>
                  <a:lnTo>
                    <a:pt x="32" y="0"/>
                  </a:lnTo>
                  <a:lnTo>
                    <a:pt x="30" y="0"/>
                  </a:lnTo>
                  <a:lnTo>
                    <a:pt x="27" y="0"/>
                  </a:lnTo>
                  <a:lnTo>
                    <a:pt x="24" y="0"/>
                  </a:lnTo>
                  <a:lnTo>
                    <a:pt x="21" y="0"/>
                  </a:lnTo>
                  <a:lnTo>
                    <a:pt x="18" y="1"/>
                  </a:lnTo>
                  <a:lnTo>
                    <a:pt x="16" y="2"/>
                  </a:lnTo>
                  <a:lnTo>
                    <a:pt x="12" y="5"/>
                  </a:lnTo>
                  <a:lnTo>
                    <a:pt x="7" y="7"/>
                  </a:lnTo>
                  <a:lnTo>
                    <a:pt x="4" y="12"/>
                  </a:lnTo>
                  <a:lnTo>
                    <a:pt x="3" y="16"/>
                  </a:lnTo>
                  <a:lnTo>
                    <a:pt x="2" y="20"/>
                  </a:lnTo>
                  <a:lnTo>
                    <a:pt x="1" y="22"/>
                  </a:lnTo>
                  <a:lnTo>
                    <a:pt x="1"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5" name="Freeform 1765"/>
            <p:cNvSpPr>
              <a:spLocks/>
            </p:cNvSpPr>
            <p:nvPr/>
          </p:nvSpPr>
          <p:spPr bwMode="auto">
            <a:xfrm>
              <a:off x="3973" y="1815"/>
              <a:ext cx="11" cy="54"/>
            </a:xfrm>
            <a:custGeom>
              <a:avLst/>
              <a:gdLst/>
              <a:ahLst/>
              <a:cxnLst>
                <a:cxn ang="0">
                  <a:pos x="0" y="53"/>
                </a:cxn>
                <a:cxn ang="0">
                  <a:pos x="10" y="53"/>
                </a:cxn>
                <a:cxn ang="0">
                  <a:pos x="10" y="0"/>
                </a:cxn>
                <a:cxn ang="0">
                  <a:pos x="0" y="0"/>
                </a:cxn>
                <a:cxn ang="0">
                  <a:pos x="0" y="53"/>
                </a:cxn>
              </a:cxnLst>
              <a:rect l="0" t="0" r="r" b="b"/>
              <a:pathLst>
                <a:path w="11" h="54">
                  <a:moveTo>
                    <a:pt x="0" y="53"/>
                  </a:moveTo>
                  <a:lnTo>
                    <a:pt x="10" y="53"/>
                  </a:lnTo>
                  <a:lnTo>
                    <a:pt x="10"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6" name="Freeform 1766"/>
            <p:cNvSpPr>
              <a:spLocks/>
            </p:cNvSpPr>
            <p:nvPr/>
          </p:nvSpPr>
          <p:spPr bwMode="auto">
            <a:xfrm>
              <a:off x="3973" y="1794"/>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7" name="Freeform 1767"/>
            <p:cNvSpPr>
              <a:spLocks/>
            </p:cNvSpPr>
            <p:nvPr/>
          </p:nvSpPr>
          <p:spPr bwMode="auto">
            <a:xfrm>
              <a:off x="4006" y="1814"/>
              <a:ext cx="46" cy="55"/>
            </a:xfrm>
            <a:custGeom>
              <a:avLst/>
              <a:gdLst/>
              <a:ahLst/>
              <a:cxnLst>
                <a:cxn ang="0">
                  <a:pos x="0" y="54"/>
                </a:cxn>
                <a:cxn ang="0">
                  <a:pos x="13" y="54"/>
                </a:cxn>
                <a:cxn ang="0">
                  <a:pos x="13" y="23"/>
                </a:cxn>
                <a:cxn ang="0">
                  <a:pos x="13" y="21"/>
                </a:cxn>
                <a:cxn ang="0">
                  <a:pos x="14" y="18"/>
                </a:cxn>
                <a:cxn ang="0">
                  <a:pos x="15" y="16"/>
                </a:cxn>
                <a:cxn ang="0">
                  <a:pos x="16" y="14"/>
                </a:cxn>
                <a:cxn ang="0">
                  <a:pos x="18" y="14"/>
                </a:cxn>
                <a:cxn ang="0">
                  <a:pos x="19" y="13"/>
                </a:cxn>
                <a:cxn ang="0">
                  <a:pos x="21" y="12"/>
                </a:cxn>
                <a:cxn ang="0">
                  <a:pos x="24" y="12"/>
                </a:cxn>
                <a:cxn ang="0">
                  <a:pos x="26" y="12"/>
                </a:cxn>
                <a:cxn ang="0">
                  <a:pos x="27" y="13"/>
                </a:cxn>
                <a:cxn ang="0">
                  <a:pos x="29" y="14"/>
                </a:cxn>
                <a:cxn ang="0">
                  <a:pos x="30" y="14"/>
                </a:cxn>
                <a:cxn ang="0">
                  <a:pos x="31" y="15"/>
                </a:cxn>
                <a:cxn ang="0">
                  <a:pos x="31" y="17"/>
                </a:cxn>
                <a:cxn ang="0">
                  <a:pos x="32" y="20"/>
                </a:cxn>
                <a:cxn ang="0">
                  <a:pos x="32" y="23"/>
                </a:cxn>
                <a:cxn ang="0">
                  <a:pos x="32" y="54"/>
                </a:cxn>
                <a:cxn ang="0">
                  <a:pos x="45" y="54"/>
                </a:cxn>
                <a:cxn ang="0">
                  <a:pos x="45" y="18"/>
                </a:cxn>
                <a:cxn ang="0">
                  <a:pos x="45" y="15"/>
                </a:cxn>
                <a:cxn ang="0">
                  <a:pos x="45" y="14"/>
                </a:cxn>
                <a:cxn ang="0">
                  <a:pos x="44" y="12"/>
                </a:cxn>
                <a:cxn ang="0">
                  <a:pos x="44" y="10"/>
                </a:cxn>
                <a:cxn ang="0">
                  <a:pos x="43" y="6"/>
                </a:cxn>
                <a:cxn ang="0">
                  <a:pos x="41" y="5"/>
                </a:cxn>
                <a:cxn ang="0">
                  <a:pos x="39" y="2"/>
                </a:cxn>
                <a:cxn ang="0">
                  <a:pos x="35" y="1"/>
                </a:cxn>
                <a:cxn ang="0">
                  <a:pos x="33" y="0"/>
                </a:cxn>
                <a:cxn ang="0">
                  <a:pos x="28" y="0"/>
                </a:cxn>
                <a:cxn ang="0">
                  <a:pos x="26" y="0"/>
                </a:cxn>
                <a:cxn ang="0">
                  <a:pos x="24" y="0"/>
                </a:cxn>
                <a:cxn ang="0">
                  <a:pos x="21" y="1"/>
                </a:cxn>
                <a:cxn ang="0">
                  <a:pos x="20" y="2"/>
                </a:cxn>
                <a:cxn ang="0">
                  <a:pos x="18" y="3"/>
                </a:cxn>
                <a:cxn ang="0">
                  <a:pos x="16" y="4"/>
                </a:cxn>
                <a:cxn ang="0">
                  <a:pos x="13" y="7"/>
                </a:cxn>
                <a:cxn ang="0">
                  <a:pos x="13" y="1"/>
                </a:cxn>
                <a:cxn ang="0">
                  <a:pos x="0" y="1"/>
                </a:cxn>
                <a:cxn ang="0">
                  <a:pos x="0" y="54"/>
                </a:cxn>
              </a:cxnLst>
              <a:rect l="0" t="0" r="r" b="b"/>
              <a:pathLst>
                <a:path w="46" h="55">
                  <a:moveTo>
                    <a:pt x="0" y="54"/>
                  </a:moveTo>
                  <a:lnTo>
                    <a:pt x="13" y="54"/>
                  </a:lnTo>
                  <a:lnTo>
                    <a:pt x="13" y="23"/>
                  </a:lnTo>
                  <a:lnTo>
                    <a:pt x="13" y="21"/>
                  </a:lnTo>
                  <a:lnTo>
                    <a:pt x="14" y="18"/>
                  </a:lnTo>
                  <a:lnTo>
                    <a:pt x="15" y="16"/>
                  </a:lnTo>
                  <a:lnTo>
                    <a:pt x="16" y="14"/>
                  </a:lnTo>
                  <a:lnTo>
                    <a:pt x="18" y="14"/>
                  </a:lnTo>
                  <a:lnTo>
                    <a:pt x="19" y="13"/>
                  </a:lnTo>
                  <a:lnTo>
                    <a:pt x="21" y="12"/>
                  </a:lnTo>
                  <a:lnTo>
                    <a:pt x="24" y="12"/>
                  </a:lnTo>
                  <a:lnTo>
                    <a:pt x="26" y="12"/>
                  </a:lnTo>
                  <a:lnTo>
                    <a:pt x="27" y="13"/>
                  </a:lnTo>
                  <a:lnTo>
                    <a:pt x="29" y="14"/>
                  </a:lnTo>
                  <a:lnTo>
                    <a:pt x="30" y="14"/>
                  </a:lnTo>
                  <a:lnTo>
                    <a:pt x="31" y="15"/>
                  </a:lnTo>
                  <a:lnTo>
                    <a:pt x="31" y="17"/>
                  </a:lnTo>
                  <a:lnTo>
                    <a:pt x="32" y="20"/>
                  </a:lnTo>
                  <a:lnTo>
                    <a:pt x="32" y="23"/>
                  </a:lnTo>
                  <a:lnTo>
                    <a:pt x="32" y="54"/>
                  </a:lnTo>
                  <a:lnTo>
                    <a:pt x="45" y="54"/>
                  </a:lnTo>
                  <a:lnTo>
                    <a:pt x="45" y="18"/>
                  </a:lnTo>
                  <a:lnTo>
                    <a:pt x="45" y="15"/>
                  </a:lnTo>
                  <a:lnTo>
                    <a:pt x="45" y="14"/>
                  </a:lnTo>
                  <a:lnTo>
                    <a:pt x="44" y="12"/>
                  </a:lnTo>
                  <a:lnTo>
                    <a:pt x="44" y="10"/>
                  </a:lnTo>
                  <a:lnTo>
                    <a:pt x="43" y="6"/>
                  </a:lnTo>
                  <a:lnTo>
                    <a:pt x="41" y="5"/>
                  </a:lnTo>
                  <a:lnTo>
                    <a:pt x="39" y="2"/>
                  </a:lnTo>
                  <a:lnTo>
                    <a:pt x="35" y="1"/>
                  </a:lnTo>
                  <a:lnTo>
                    <a:pt x="33" y="0"/>
                  </a:lnTo>
                  <a:lnTo>
                    <a:pt x="28" y="0"/>
                  </a:lnTo>
                  <a:lnTo>
                    <a:pt x="26" y="0"/>
                  </a:lnTo>
                  <a:lnTo>
                    <a:pt x="24" y="0"/>
                  </a:lnTo>
                  <a:lnTo>
                    <a:pt x="21" y="1"/>
                  </a:lnTo>
                  <a:lnTo>
                    <a:pt x="20" y="2"/>
                  </a:lnTo>
                  <a:lnTo>
                    <a:pt x="18" y="3"/>
                  </a:lnTo>
                  <a:lnTo>
                    <a:pt x="16" y="4"/>
                  </a:lnTo>
                  <a:lnTo>
                    <a:pt x="13" y="7"/>
                  </a:lnTo>
                  <a:lnTo>
                    <a:pt x="13"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8" name="Freeform 1768"/>
            <p:cNvSpPr>
              <a:spLocks/>
            </p:cNvSpPr>
            <p:nvPr/>
          </p:nvSpPr>
          <p:spPr bwMode="auto">
            <a:xfrm>
              <a:off x="4067" y="1799"/>
              <a:ext cx="27" cy="71"/>
            </a:xfrm>
            <a:custGeom>
              <a:avLst/>
              <a:gdLst/>
              <a:ahLst/>
              <a:cxnLst>
                <a:cxn ang="0">
                  <a:pos x="26" y="69"/>
                </a:cxn>
                <a:cxn ang="0">
                  <a:pos x="26" y="59"/>
                </a:cxn>
                <a:cxn ang="0">
                  <a:pos x="23" y="59"/>
                </a:cxn>
                <a:cxn ang="0">
                  <a:pos x="21" y="59"/>
                </a:cxn>
                <a:cxn ang="0">
                  <a:pos x="20" y="58"/>
                </a:cxn>
                <a:cxn ang="0">
                  <a:pos x="20" y="57"/>
                </a:cxn>
                <a:cxn ang="0">
                  <a:pos x="19" y="55"/>
                </a:cxn>
                <a:cxn ang="0">
                  <a:pos x="19" y="25"/>
                </a:cxn>
                <a:cxn ang="0">
                  <a:pos x="26" y="25"/>
                </a:cxn>
                <a:cxn ang="0">
                  <a:pos x="26" y="15"/>
                </a:cxn>
                <a:cxn ang="0">
                  <a:pos x="19" y="15"/>
                </a:cxn>
                <a:cxn ang="0">
                  <a:pos x="19" y="0"/>
                </a:cxn>
                <a:cxn ang="0">
                  <a:pos x="7" y="0"/>
                </a:cxn>
                <a:cxn ang="0">
                  <a:pos x="7" y="15"/>
                </a:cxn>
                <a:cxn ang="0">
                  <a:pos x="0" y="15"/>
                </a:cxn>
                <a:cxn ang="0">
                  <a:pos x="0" y="25"/>
                </a:cxn>
                <a:cxn ang="0">
                  <a:pos x="7" y="25"/>
                </a:cxn>
                <a:cxn ang="0">
                  <a:pos x="7" y="54"/>
                </a:cxn>
                <a:cxn ang="0">
                  <a:pos x="7" y="59"/>
                </a:cxn>
                <a:cxn ang="0">
                  <a:pos x="7" y="62"/>
                </a:cxn>
                <a:cxn ang="0">
                  <a:pos x="7" y="64"/>
                </a:cxn>
                <a:cxn ang="0">
                  <a:pos x="8" y="65"/>
                </a:cxn>
                <a:cxn ang="0">
                  <a:pos x="9" y="66"/>
                </a:cxn>
                <a:cxn ang="0">
                  <a:pos x="11" y="68"/>
                </a:cxn>
                <a:cxn ang="0">
                  <a:pos x="13" y="69"/>
                </a:cxn>
                <a:cxn ang="0">
                  <a:pos x="15" y="69"/>
                </a:cxn>
                <a:cxn ang="0">
                  <a:pos x="19" y="70"/>
                </a:cxn>
                <a:cxn ang="0">
                  <a:pos x="26" y="69"/>
                </a:cxn>
              </a:cxnLst>
              <a:rect l="0" t="0" r="r" b="b"/>
              <a:pathLst>
                <a:path w="27" h="71">
                  <a:moveTo>
                    <a:pt x="26" y="69"/>
                  </a:moveTo>
                  <a:lnTo>
                    <a:pt x="26" y="59"/>
                  </a:lnTo>
                  <a:lnTo>
                    <a:pt x="23" y="59"/>
                  </a:lnTo>
                  <a:lnTo>
                    <a:pt x="21" y="59"/>
                  </a:lnTo>
                  <a:lnTo>
                    <a:pt x="20" y="58"/>
                  </a:lnTo>
                  <a:lnTo>
                    <a:pt x="20" y="57"/>
                  </a:lnTo>
                  <a:lnTo>
                    <a:pt x="19" y="55"/>
                  </a:lnTo>
                  <a:lnTo>
                    <a:pt x="19" y="25"/>
                  </a:lnTo>
                  <a:lnTo>
                    <a:pt x="26" y="25"/>
                  </a:lnTo>
                  <a:lnTo>
                    <a:pt x="26" y="15"/>
                  </a:lnTo>
                  <a:lnTo>
                    <a:pt x="19" y="15"/>
                  </a:lnTo>
                  <a:lnTo>
                    <a:pt x="19" y="0"/>
                  </a:lnTo>
                  <a:lnTo>
                    <a:pt x="7" y="0"/>
                  </a:lnTo>
                  <a:lnTo>
                    <a:pt x="7" y="15"/>
                  </a:lnTo>
                  <a:lnTo>
                    <a:pt x="0" y="15"/>
                  </a:lnTo>
                  <a:lnTo>
                    <a:pt x="0" y="25"/>
                  </a:lnTo>
                  <a:lnTo>
                    <a:pt x="7" y="25"/>
                  </a:lnTo>
                  <a:lnTo>
                    <a:pt x="7" y="54"/>
                  </a:lnTo>
                  <a:lnTo>
                    <a:pt x="7" y="59"/>
                  </a:lnTo>
                  <a:lnTo>
                    <a:pt x="7" y="62"/>
                  </a:lnTo>
                  <a:lnTo>
                    <a:pt x="7" y="64"/>
                  </a:lnTo>
                  <a:lnTo>
                    <a:pt x="8" y="65"/>
                  </a:lnTo>
                  <a:lnTo>
                    <a:pt x="9" y="66"/>
                  </a:lnTo>
                  <a:lnTo>
                    <a:pt x="11" y="68"/>
                  </a:lnTo>
                  <a:lnTo>
                    <a:pt x="13" y="69"/>
                  </a:lnTo>
                  <a:lnTo>
                    <a:pt x="15" y="69"/>
                  </a:lnTo>
                  <a:lnTo>
                    <a:pt x="19" y="70"/>
                  </a:lnTo>
                  <a:lnTo>
                    <a:pt x="26" y="6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49" name="Freeform 1769"/>
            <p:cNvSpPr>
              <a:spLocks/>
            </p:cNvSpPr>
            <p:nvPr/>
          </p:nvSpPr>
          <p:spPr bwMode="auto">
            <a:xfrm>
              <a:off x="4108" y="1813"/>
              <a:ext cx="49" cy="58"/>
            </a:xfrm>
            <a:custGeom>
              <a:avLst/>
              <a:gdLst/>
              <a:ahLst/>
              <a:cxnLst>
                <a:cxn ang="0">
                  <a:pos x="32" y="42"/>
                </a:cxn>
                <a:cxn ang="0">
                  <a:pos x="30" y="43"/>
                </a:cxn>
                <a:cxn ang="0">
                  <a:pos x="26" y="45"/>
                </a:cxn>
                <a:cxn ang="0">
                  <a:pos x="22" y="45"/>
                </a:cxn>
                <a:cxn ang="0">
                  <a:pos x="19" y="43"/>
                </a:cxn>
                <a:cxn ang="0">
                  <a:pos x="16" y="40"/>
                </a:cxn>
                <a:cxn ang="0">
                  <a:pos x="14" y="35"/>
                </a:cxn>
                <a:cxn ang="0">
                  <a:pos x="48" y="33"/>
                </a:cxn>
                <a:cxn ang="0">
                  <a:pos x="48" y="25"/>
                </a:cxn>
                <a:cxn ang="0">
                  <a:pos x="47" y="19"/>
                </a:cxn>
                <a:cxn ang="0">
                  <a:pos x="45" y="14"/>
                </a:cxn>
                <a:cxn ang="0">
                  <a:pos x="24" y="12"/>
                </a:cxn>
                <a:cxn ang="0">
                  <a:pos x="28" y="13"/>
                </a:cxn>
                <a:cxn ang="0">
                  <a:pos x="31" y="14"/>
                </a:cxn>
                <a:cxn ang="0">
                  <a:pos x="34" y="18"/>
                </a:cxn>
                <a:cxn ang="0">
                  <a:pos x="35" y="24"/>
                </a:cxn>
                <a:cxn ang="0">
                  <a:pos x="14" y="20"/>
                </a:cxn>
                <a:cxn ang="0">
                  <a:pos x="16" y="16"/>
                </a:cxn>
                <a:cxn ang="0">
                  <a:pos x="19" y="14"/>
                </a:cxn>
                <a:cxn ang="0">
                  <a:pos x="22" y="12"/>
                </a:cxn>
                <a:cxn ang="0">
                  <a:pos x="44" y="12"/>
                </a:cxn>
                <a:cxn ang="0">
                  <a:pos x="42" y="7"/>
                </a:cxn>
                <a:cxn ang="0">
                  <a:pos x="38" y="5"/>
                </a:cxn>
                <a:cxn ang="0">
                  <a:pos x="35" y="2"/>
                </a:cxn>
                <a:cxn ang="0">
                  <a:pos x="29" y="1"/>
                </a:cxn>
                <a:cxn ang="0">
                  <a:pos x="24" y="0"/>
                </a:cxn>
                <a:cxn ang="0">
                  <a:pos x="19" y="1"/>
                </a:cxn>
                <a:cxn ang="0">
                  <a:pos x="14" y="2"/>
                </a:cxn>
                <a:cxn ang="0">
                  <a:pos x="6" y="7"/>
                </a:cxn>
                <a:cxn ang="0">
                  <a:pos x="4" y="12"/>
                </a:cxn>
                <a:cxn ang="0">
                  <a:pos x="2" y="16"/>
                </a:cxn>
                <a:cxn ang="0">
                  <a:pos x="1" y="22"/>
                </a:cxn>
                <a:cxn ang="0">
                  <a:pos x="1" y="34"/>
                </a:cxn>
                <a:cxn ang="0">
                  <a:pos x="2" y="41"/>
                </a:cxn>
                <a:cxn ang="0">
                  <a:pos x="5" y="48"/>
                </a:cxn>
                <a:cxn ang="0">
                  <a:pos x="8" y="52"/>
                </a:cxn>
                <a:cxn ang="0">
                  <a:pos x="14" y="55"/>
                </a:cxn>
                <a:cxn ang="0">
                  <a:pos x="19" y="57"/>
                </a:cxn>
                <a:cxn ang="0">
                  <a:pos x="26" y="57"/>
                </a:cxn>
                <a:cxn ang="0">
                  <a:pos x="32" y="56"/>
                </a:cxn>
                <a:cxn ang="0">
                  <a:pos x="39" y="52"/>
                </a:cxn>
                <a:cxn ang="0">
                  <a:pos x="44" y="47"/>
                </a:cxn>
                <a:cxn ang="0">
                  <a:pos x="48" y="40"/>
                </a:cxn>
              </a:cxnLst>
              <a:rect l="0" t="0" r="r" b="b"/>
              <a:pathLst>
                <a:path w="49" h="58">
                  <a:moveTo>
                    <a:pt x="34" y="40"/>
                  </a:moveTo>
                  <a:lnTo>
                    <a:pt x="32" y="42"/>
                  </a:lnTo>
                  <a:lnTo>
                    <a:pt x="31" y="43"/>
                  </a:lnTo>
                  <a:lnTo>
                    <a:pt x="30" y="43"/>
                  </a:lnTo>
                  <a:lnTo>
                    <a:pt x="28" y="45"/>
                  </a:lnTo>
                  <a:lnTo>
                    <a:pt x="26" y="45"/>
                  </a:lnTo>
                  <a:lnTo>
                    <a:pt x="25" y="45"/>
                  </a:lnTo>
                  <a:lnTo>
                    <a:pt x="22" y="45"/>
                  </a:lnTo>
                  <a:lnTo>
                    <a:pt x="20" y="44"/>
                  </a:lnTo>
                  <a:lnTo>
                    <a:pt x="19" y="43"/>
                  </a:lnTo>
                  <a:lnTo>
                    <a:pt x="17" y="42"/>
                  </a:lnTo>
                  <a:lnTo>
                    <a:pt x="16" y="40"/>
                  </a:lnTo>
                  <a:lnTo>
                    <a:pt x="15" y="38"/>
                  </a:lnTo>
                  <a:lnTo>
                    <a:pt x="14" y="35"/>
                  </a:lnTo>
                  <a:lnTo>
                    <a:pt x="14" y="33"/>
                  </a:lnTo>
                  <a:lnTo>
                    <a:pt x="48" y="33"/>
                  </a:lnTo>
                  <a:lnTo>
                    <a:pt x="48" y="29"/>
                  </a:lnTo>
                  <a:lnTo>
                    <a:pt x="48" y="25"/>
                  </a:lnTo>
                  <a:lnTo>
                    <a:pt x="48" y="23"/>
                  </a:lnTo>
                  <a:lnTo>
                    <a:pt x="47" y="19"/>
                  </a:lnTo>
                  <a:lnTo>
                    <a:pt x="47" y="16"/>
                  </a:lnTo>
                  <a:lnTo>
                    <a:pt x="45" y="14"/>
                  </a:lnTo>
                  <a:lnTo>
                    <a:pt x="44" y="12"/>
                  </a:lnTo>
                  <a:lnTo>
                    <a:pt x="24" y="12"/>
                  </a:lnTo>
                  <a:lnTo>
                    <a:pt x="26" y="12"/>
                  </a:lnTo>
                  <a:lnTo>
                    <a:pt x="28" y="13"/>
                  </a:lnTo>
                  <a:lnTo>
                    <a:pt x="30" y="14"/>
                  </a:lnTo>
                  <a:lnTo>
                    <a:pt x="31" y="14"/>
                  </a:lnTo>
                  <a:lnTo>
                    <a:pt x="33" y="16"/>
                  </a:lnTo>
                  <a:lnTo>
                    <a:pt x="34" y="18"/>
                  </a:lnTo>
                  <a:lnTo>
                    <a:pt x="34" y="20"/>
                  </a:lnTo>
                  <a:lnTo>
                    <a:pt x="35" y="24"/>
                  </a:lnTo>
                  <a:lnTo>
                    <a:pt x="14" y="24"/>
                  </a:lnTo>
                  <a:lnTo>
                    <a:pt x="14" y="20"/>
                  </a:lnTo>
                  <a:lnTo>
                    <a:pt x="15" y="18"/>
                  </a:lnTo>
                  <a:lnTo>
                    <a:pt x="16" y="16"/>
                  </a:lnTo>
                  <a:lnTo>
                    <a:pt x="17" y="14"/>
                  </a:lnTo>
                  <a:lnTo>
                    <a:pt x="19" y="14"/>
                  </a:lnTo>
                  <a:lnTo>
                    <a:pt x="20" y="13"/>
                  </a:lnTo>
                  <a:lnTo>
                    <a:pt x="22" y="12"/>
                  </a:lnTo>
                  <a:lnTo>
                    <a:pt x="24" y="12"/>
                  </a:lnTo>
                  <a:lnTo>
                    <a:pt x="44" y="12"/>
                  </a:lnTo>
                  <a:lnTo>
                    <a:pt x="44" y="9"/>
                  </a:lnTo>
                  <a:lnTo>
                    <a:pt x="42" y="7"/>
                  </a:lnTo>
                  <a:lnTo>
                    <a:pt x="40" y="6"/>
                  </a:lnTo>
                  <a:lnTo>
                    <a:pt x="38" y="5"/>
                  </a:lnTo>
                  <a:lnTo>
                    <a:pt x="36" y="3"/>
                  </a:lnTo>
                  <a:lnTo>
                    <a:pt x="35" y="2"/>
                  </a:lnTo>
                  <a:lnTo>
                    <a:pt x="32" y="1"/>
                  </a:lnTo>
                  <a:lnTo>
                    <a:pt x="29" y="1"/>
                  </a:lnTo>
                  <a:lnTo>
                    <a:pt x="27" y="0"/>
                  </a:lnTo>
                  <a:lnTo>
                    <a:pt x="24" y="0"/>
                  </a:lnTo>
                  <a:lnTo>
                    <a:pt x="21" y="0"/>
                  </a:lnTo>
                  <a:lnTo>
                    <a:pt x="19" y="1"/>
                  </a:lnTo>
                  <a:lnTo>
                    <a:pt x="16" y="1"/>
                  </a:lnTo>
                  <a:lnTo>
                    <a:pt x="14" y="2"/>
                  </a:lnTo>
                  <a:lnTo>
                    <a:pt x="10" y="5"/>
                  </a:lnTo>
                  <a:lnTo>
                    <a:pt x="6" y="7"/>
                  </a:lnTo>
                  <a:lnTo>
                    <a:pt x="5" y="9"/>
                  </a:lnTo>
                  <a:lnTo>
                    <a:pt x="4" y="12"/>
                  </a:lnTo>
                  <a:lnTo>
                    <a:pt x="3" y="14"/>
                  </a:lnTo>
                  <a:lnTo>
                    <a:pt x="2" y="16"/>
                  </a:lnTo>
                  <a:lnTo>
                    <a:pt x="1" y="19"/>
                  </a:lnTo>
                  <a:lnTo>
                    <a:pt x="1" y="22"/>
                  </a:lnTo>
                  <a:lnTo>
                    <a:pt x="0" y="28"/>
                  </a:lnTo>
                  <a:lnTo>
                    <a:pt x="1" y="34"/>
                  </a:lnTo>
                  <a:lnTo>
                    <a:pt x="1" y="38"/>
                  </a:lnTo>
                  <a:lnTo>
                    <a:pt x="2" y="41"/>
                  </a:lnTo>
                  <a:lnTo>
                    <a:pt x="4" y="45"/>
                  </a:lnTo>
                  <a:lnTo>
                    <a:pt x="5" y="48"/>
                  </a:lnTo>
                  <a:lnTo>
                    <a:pt x="6" y="50"/>
                  </a:lnTo>
                  <a:lnTo>
                    <a:pt x="8" y="52"/>
                  </a:lnTo>
                  <a:lnTo>
                    <a:pt x="10" y="52"/>
                  </a:lnTo>
                  <a:lnTo>
                    <a:pt x="14" y="55"/>
                  </a:lnTo>
                  <a:lnTo>
                    <a:pt x="16" y="56"/>
                  </a:lnTo>
                  <a:lnTo>
                    <a:pt x="19" y="57"/>
                  </a:lnTo>
                  <a:lnTo>
                    <a:pt x="24" y="57"/>
                  </a:lnTo>
                  <a:lnTo>
                    <a:pt x="26" y="57"/>
                  </a:lnTo>
                  <a:lnTo>
                    <a:pt x="28" y="57"/>
                  </a:lnTo>
                  <a:lnTo>
                    <a:pt x="32" y="56"/>
                  </a:lnTo>
                  <a:lnTo>
                    <a:pt x="36" y="54"/>
                  </a:lnTo>
                  <a:lnTo>
                    <a:pt x="39" y="52"/>
                  </a:lnTo>
                  <a:lnTo>
                    <a:pt x="42" y="50"/>
                  </a:lnTo>
                  <a:lnTo>
                    <a:pt x="44" y="47"/>
                  </a:lnTo>
                  <a:lnTo>
                    <a:pt x="46" y="43"/>
                  </a:lnTo>
                  <a:lnTo>
                    <a:pt x="48" y="40"/>
                  </a:lnTo>
                  <a:lnTo>
                    <a:pt x="34"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0" name="Freeform 1770"/>
            <p:cNvSpPr>
              <a:spLocks/>
            </p:cNvSpPr>
            <p:nvPr/>
          </p:nvSpPr>
          <p:spPr bwMode="auto">
            <a:xfrm>
              <a:off x="4176" y="1814"/>
              <a:ext cx="28" cy="55"/>
            </a:xfrm>
            <a:custGeom>
              <a:avLst/>
              <a:gdLst/>
              <a:ahLst/>
              <a:cxnLst>
                <a:cxn ang="0">
                  <a:pos x="0" y="54"/>
                </a:cxn>
                <a:cxn ang="0">
                  <a:pos x="12" y="54"/>
                </a:cxn>
                <a:cxn ang="0">
                  <a:pos x="12" y="26"/>
                </a:cxn>
                <a:cxn ang="0">
                  <a:pos x="12" y="23"/>
                </a:cxn>
                <a:cxn ang="0">
                  <a:pos x="13" y="21"/>
                </a:cxn>
                <a:cxn ang="0">
                  <a:pos x="14" y="19"/>
                </a:cxn>
                <a:cxn ang="0">
                  <a:pos x="15" y="17"/>
                </a:cxn>
                <a:cxn ang="0">
                  <a:pos x="16" y="15"/>
                </a:cxn>
                <a:cxn ang="0">
                  <a:pos x="18" y="15"/>
                </a:cxn>
                <a:cxn ang="0">
                  <a:pos x="20" y="14"/>
                </a:cxn>
                <a:cxn ang="0">
                  <a:pos x="23" y="14"/>
                </a:cxn>
                <a:cxn ang="0">
                  <a:pos x="27" y="14"/>
                </a:cxn>
                <a:cxn ang="0">
                  <a:pos x="27" y="0"/>
                </a:cxn>
                <a:cxn ang="0">
                  <a:pos x="25" y="0"/>
                </a:cxn>
                <a:cxn ang="0">
                  <a:pos x="23" y="0"/>
                </a:cxn>
                <a:cxn ang="0">
                  <a:pos x="20" y="0"/>
                </a:cxn>
                <a:cxn ang="0">
                  <a:pos x="19" y="1"/>
                </a:cxn>
                <a:cxn ang="0">
                  <a:pos x="17" y="2"/>
                </a:cxn>
                <a:cxn ang="0">
                  <a:pos x="16" y="4"/>
                </a:cxn>
                <a:cxn ang="0">
                  <a:pos x="14" y="5"/>
                </a:cxn>
                <a:cxn ang="0">
                  <a:pos x="11" y="10"/>
                </a:cxn>
                <a:cxn ang="0">
                  <a:pos x="11" y="1"/>
                </a:cxn>
                <a:cxn ang="0">
                  <a:pos x="0" y="1"/>
                </a:cxn>
                <a:cxn ang="0">
                  <a:pos x="0" y="54"/>
                </a:cxn>
              </a:cxnLst>
              <a:rect l="0" t="0" r="r" b="b"/>
              <a:pathLst>
                <a:path w="28" h="55">
                  <a:moveTo>
                    <a:pt x="0" y="54"/>
                  </a:moveTo>
                  <a:lnTo>
                    <a:pt x="12" y="54"/>
                  </a:lnTo>
                  <a:lnTo>
                    <a:pt x="12" y="26"/>
                  </a:lnTo>
                  <a:lnTo>
                    <a:pt x="12" y="23"/>
                  </a:lnTo>
                  <a:lnTo>
                    <a:pt x="13" y="21"/>
                  </a:lnTo>
                  <a:lnTo>
                    <a:pt x="14" y="19"/>
                  </a:lnTo>
                  <a:lnTo>
                    <a:pt x="15" y="17"/>
                  </a:lnTo>
                  <a:lnTo>
                    <a:pt x="16" y="15"/>
                  </a:lnTo>
                  <a:lnTo>
                    <a:pt x="18" y="15"/>
                  </a:lnTo>
                  <a:lnTo>
                    <a:pt x="20" y="14"/>
                  </a:lnTo>
                  <a:lnTo>
                    <a:pt x="23" y="14"/>
                  </a:lnTo>
                  <a:lnTo>
                    <a:pt x="27" y="14"/>
                  </a:lnTo>
                  <a:lnTo>
                    <a:pt x="27" y="0"/>
                  </a:lnTo>
                  <a:lnTo>
                    <a:pt x="25" y="0"/>
                  </a:lnTo>
                  <a:lnTo>
                    <a:pt x="23" y="0"/>
                  </a:lnTo>
                  <a:lnTo>
                    <a:pt x="20" y="0"/>
                  </a:lnTo>
                  <a:lnTo>
                    <a:pt x="19" y="1"/>
                  </a:lnTo>
                  <a:lnTo>
                    <a:pt x="17" y="2"/>
                  </a:lnTo>
                  <a:lnTo>
                    <a:pt x="16" y="4"/>
                  </a:lnTo>
                  <a:lnTo>
                    <a:pt x="14" y="5"/>
                  </a:lnTo>
                  <a:lnTo>
                    <a:pt x="11" y="10"/>
                  </a:lnTo>
                  <a:lnTo>
                    <a:pt x="11"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1" name="Freeform 1771"/>
            <p:cNvSpPr>
              <a:spLocks/>
            </p:cNvSpPr>
            <p:nvPr/>
          </p:nvSpPr>
          <p:spPr bwMode="auto">
            <a:xfrm>
              <a:off x="4220" y="1814"/>
              <a:ext cx="47" cy="55"/>
            </a:xfrm>
            <a:custGeom>
              <a:avLst/>
              <a:gdLst/>
              <a:ahLst/>
              <a:cxnLst>
                <a:cxn ang="0">
                  <a:pos x="0" y="54"/>
                </a:cxn>
                <a:cxn ang="0">
                  <a:pos x="14" y="54"/>
                </a:cxn>
                <a:cxn ang="0">
                  <a:pos x="14" y="23"/>
                </a:cxn>
                <a:cxn ang="0">
                  <a:pos x="14" y="21"/>
                </a:cxn>
                <a:cxn ang="0">
                  <a:pos x="14" y="18"/>
                </a:cxn>
                <a:cxn ang="0">
                  <a:pos x="15" y="16"/>
                </a:cxn>
                <a:cxn ang="0">
                  <a:pos x="17" y="14"/>
                </a:cxn>
                <a:cxn ang="0">
                  <a:pos x="18" y="14"/>
                </a:cxn>
                <a:cxn ang="0">
                  <a:pos x="20" y="13"/>
                </a:cxn>
                <a:cxn ang="0">
                  <a:pos x="22" y="12"/>
                </a:cxn>
                <a:cxn ang="0">
                  <a:pos x="24" y="12"/>
                </a:cxn>
                <a:cxn ang="0">
                  <a:pos x="27" y="12"/>
                </a:cxn>
                <a:cxn ang="0">
                  <a:pos x="27" y="13"/>
                </a:cxn>
                <a:cxn ang="0">
                  <a:pos x="29" y="14"/>
                </a:cxn>
                <a:cxn ang="0">
                  <a:pos x="30" y="14"/>
                </a:cxn>
                <a:cxn ang="0">
                  <a:pos x="31" y="15"/>
                </a:cxn>
                <a:cxn ang="0">
                  <a:pos x="32" y="17"/>
                </a:cxn>
                <a:cxn ang="0">
                  <a:pos x="32" y="20"/>
                </a:cxn>
                <a:cxn ang="0">
                  <a:pos x="33" y="23"/>
                </a:cxn>
                <a:cxn ang="0">
                  <a:pos x="33" y="54"/>
                </a:cxn>
                <a:cxn ang="0">
                  <a:pos x="46" y="54"/>
                </a:cxn>
                <a:cxn ang="0">
                  <a:pos x="46" y="18"/>
                </a:cxn>
                <a:cxn ang="0">
                  <a:pos x="46" y="15"/>
                </a:cxn>
                <a:cxn ang="0">
                  <a:pos x="45" y="14"/>
                </a:cxn>
                <a:cxn ang="0">
                  <a:pos x="45" y="12"/>
                </a:cxn>
                <a:cxn ang="0">
                  <a:pos x="44" y="10"/>
                </a:cxn>
                <a:cxn ang="0">
                  <a:pos x="43" y="6"/>
                </a:cxn>
                <a:cxn ang="0">
                  <a:pos x="42" y="5"/>
                </a:cxn>
                <a:cxn ang="0">
                  <a:pos x="39" y="2"/>
                </a:cxn>
                <a:cxn ang="0">
                  <a:pos x="36" y="1"/>
                </a:cxn>
                <a:cxn ang="0">
                  <a:pos x="33" y="0"/>
                </a:cxn>
                <a:cxn ang="0">
                  <a:pos x="28" y="0"/>
                </a:cxn>
                <a:cxn ang="0">
                  <a:pos x="27" y="0"/>
                </a:cxn>
                <a:cxn ang="0">
                  <a:pos x="24" y="0"/>
                </a:cxn>
                <a:cxn ang="0">
                  <a:pos x="22" y="1"/>
                </a:cxn>
                <a:cxn ang="0">
                  <a:pos x="20" y="2"/>
                </a:cxn>
                <a:cxn ang="0">
                  <a:pos x="19" y="3"/>
                </a:cxn>
                <a:cxn ang="0">
                  <a:pos x="17" y="4"/>
                </a:cxn>
                <a:cxn ang="0">
                  <a:pos x="13" y="7"/>
                </a:cxn>
                <a:cxn ang="0">
                  <a:pos x="13" y="1"/>
                </a:cxn>
                <a:cxn ang="0">
                  <a:pos x="0" y="1"/>
                </a:cxn>
                <a:cxn ang="0">
                  <a:pos x="0" y="54"/>
                </a:cxn>
              </a:cxnLst>
              <a:rect l="0" t="0" r="r" b="b"/>
              <a:pathLst>
                <a:path w="47" h="55">
                  <a:moveTo>
                    <a:pt x="0" y="54"/>
                  </a:moveTo>
                  <a:lnTo>
                    <a:pt x="14" y="54"/>
                  </a:lnTo>
                  <a:lnTo>
                    <a:pt x="14" y="23"/>
                  </a:lnTo>
                  <a:lnTo>
                    <a:pt x="14" y="21"/>
                  </a:lnTo>
                  <a:lnTo>
                    <a:pt x="14" y="18"/>
                  </a:lnTo>
                  <a:lnTo>
                    <a:pt x="15" y="16"/>
                  </a:lnTo>
                  <a:lnTo>
                    <a:pt x="17" y="14"/>
                  </a:lnTo>
                  <a:lnTo>
                    <a:pt x="18" y="14"/>
                  </a:lnTo>
                  <a:lnTo>
                    <a:pt x="20" y="13"/>
                  </a:lnTo>
                  <a:lnTo>
                    <a:pt x="22" y="12"/>
                  </a:lnTo>
                  <a:lnTo>
                    <a:pt x="24" y="12"/>
                  </a:lnTo>
                  <a:lnTo>
                    <a:pt x="27" y="12"/>
                  </a:lnTo>
                  <a:lnTo>
                    <a:pt x="27" y="13"/>
                  </a:lnTo>
                  <a:lnTo>
                    <a:pt x="29" y="14"/>
                  </a:lnTo>
                  <a:lnTo>
                    <a:pt x="30" y="14"/>
                  </a:lnTo>
                  <a:lnTo>
                    <a:pt x="31" y="15"/>
                  </a:lnTo>
                  <a:lnTo>
                    <a:pt x="32" y="17"/>
                  </a:lnTo>
                  <a:lnTo>
                    <a:pt x="32" y="20"/>
                  </a:lnTo>
                  <a:lnTo>
                    <a:pt x="33" y="23"/>
                  </a:lnTo>
                  <a:lnTo>
                    <a:pt x="33" y="54"/>
                  </a:lnTo>
                  <a:lnTo>
                    <a:pt x="46" y="54"/>
                  </a:lnTo>
                  <a:lnTo>
                    <a:pt x="46" y="18"/>
                  </a:lnTo>
                  <a:lnTo>
                    <a:pt x="46" y="15"/>
                  </a:lnTo>
                  <a:lnTo>
                    <a:pt x="45" y="14"/>
                  </a:lnTo>
                  <a:lnTo>
                    <a:pt x="45" y="12"/>
                  </a:lnTo>
                  <a:lnTo>
                    <a:pt x="44" y="10"/>
                  </a:lnTo>
                  <a:lnTo>
                    <a:pt x="43" y="6"/>
                  </a:lnTo>
                  <a:lnTo>
                    <a:pt x="42" y="5"/>
                  </a:lnTo>
                  <a:lnTo>
                    <a:pt x="39" y="2"/>
                  </a:lnTo>
                  <a:lnTo>
                    <a:pt x="36" y="1"/>
                  </a:lnTo>
                  <a:lnTo>
                    <a:pt x="33" y="0"/>
                  </a:lnTo>
                  <a:lnTo>
                    <a:pt x="28" y="0"/>
                  </a:lnTo>
                  <a:lnTo>
                    <a:pt x="27" y="0"/>
                  </a:lnTo>
                  <a:lnTo>
                    <a:pt x="24" y="0"/>
                  </a:lnTo>
                  <a:lnTo>
                    <a:pt x="22" y="1"/>
                  </a:lnTo>
                  <a:lnTo>
                    <a:pt x="20" y="2"/>
                  </a:lnTo>
                  <a:lnTo>
                    <a:pt x="19" y="3"/>
                  </a:lnTo>
                  <a:lnTo>
                    <a:pt x="17" y="4"/>
                  </a:lnTo>
                  <a:lnTo>
                    <a:pt x="13" y="7"/>
                  </a:lnTo>
                  <a:lnTo>
                    <a:pt x="13"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2" name="Freeform 1772"/>
            <p:cNvSpPr>
              <a:spLocks/>
            </p:cNvSpPr>
            <p:nvPr/>
          </p:nvSpPr>
          <p:spPr bwMode="auto">
            <a:xfrm>
              <a:off x="4285" y="1813"/>
              <a:ext cx="49" cy="58"/>
            </a:xfrm>
            <a:custGeom>
              <a:avLst/>
              <a:gdLst/>
              <a:ahLst/>
              <a:cxnLst>
                <a:cxn ang="0">
                  <a:pos x="32" y="52"/>
                </a:cxn>
                <a:cxn ang="0">
                  <a:pos x="48" y="55"/>
                </a:cxn>
                <a:cxn ang="0">
                  <a:pos x="46" y="52"/>
                </a:cxn>
                <a:cxn ang="0">
                  <a:pos x="44" y="49"/>
                </a:cxn>
                <a:cxn ang="0">
                  <a:pos x="44" y="29"/>
                </a:cxn>
                <a:cxn ang="0">
                  <a:pos x="31" y="34"/>
                </a:cxn>
                <a:cxn ang="0">
                  <a:pos x="31" y="40"/>
                </a:cxn>
                <a:cxn ang="0">
                  <a:pos x="28" y="43"/>
                </a:cxn>
                <a:cxn ang="0">
                  <a:pos x="25" y="45"/>
                </a:cxn>
                <a:cxn ang="0">
                  <a:pos x="20" y="47"/>
                </a:cxn>
                <a:cxn ang="0">
                  <a:pos x="17" y="46"/>
                </a:cxn>
                <a:cxn ang="0">
                  <a:pos x="14" y="43"/>
                </a:cxn>
                <a:cxn ang="0">
                  <a:pos x="13" y="42"/>
                </a:cxn>
                <a:cxn ang="0">
                  <a:pos x="13" y="39"/>
                </a:cxn>
                <a:cxn ang="0">
                  <a:pos x="15" y="35"/>
                </a:cxn>
                <a:cxn ang="0">
                  <a:pos x="20" y="33"/>
                </a:cxn>
                <a:cxn ang="0">
                  <a:pos x="28" y="31"/>
                </a:cxn>
                <a:cxn ang="0">
                  <a:pos x="44" y="29"/>
                </a:cxn>
                <a:cxn ang="0">
                  <a:pos x="44" y="12"/>
                </a:cxn>
                <a:cxn ang="0">
                  <a:pos x="42" y="6"/>
                </a:cxn>
                <a:cxn ang="0">
                  <a:pos x="36" y="3"/>
                </a:cxn>
                <a:cxn ang="0">
                  <a:pos x="28" y="0"/>
                </a:cxn>
                <a:cxn ang="0">
                  <a:pos x="20" y="0"/>
                </a:cxn>
                <a:cxn ang="0">
                  <a:pos x="16" y="1"/>
                </a:cxn>
                <a:cxn ang="0">
                  <a:pos x="12" y="2"/>
                </a:cxn>
                <a:cxn ang="0">
                  <a:pos x="7" y="5"/>
                </a:cxn>
                <a:cxn ang="0">
                  <a:pos x="3" y="10"/>
                </a:cxn>
                <a:cxn ang="0">
                  <a:pos x="2" y="15"/>
                </a:cxn>
                <a:cxn ang="0">
                  <a:pos x="14" y="18"/>
                </a:cxn>
                <a:cxn ang="0">
                  <a:pos x="15" y="14"/>
                </a:cxn>
                <a:cxn ang="0">
                  <a:pos x="17" y="13"/>
                </a:cxn>
                <a:cxn ang="0">
                  <a:pos x="20" y="12"/>
                </a:cxn>
                <a:cxn ang="0">
                  <a:pos x="23" y="11"/>
                </a:cxn>
                <a:cxn ang="0">
                  <a:pos x="27" y="12"/>
                </a:cxn>
                <a:cxn ang="0">
                  <a:pos x="29" y="13"/>
                </a:cxn>
                <a:cxn ang="0">
                  <a:pos x="31" y="16"/>
                </a:cxn>
                <a:cxn ang="0">
                  <a:pos x="31" y="19"/>
                </a:cxn>
                <a:cxn ang="0">
                  <a:pos x="29" y="21"/>
                </a:cxn>
                <a:cxn ang="0">
                  <a:pos x="24" y="23"/>
                </a:cxn>
                <a:cxn ang="0">
                  <a:pos x="12" y="24"/>
                </a:cxn>
                <a:cxn ang="0">
                  <a:pos x="6" y="27"/>
                </a:cxn>
                <a:cxn ang="0">
                  <a:pos x="3" y="31"/>
                </a:cxn>
                <a:cxn ang="0">
                  <a:pos x="0" y="37"/>
                </a:cxn>
                <a:cxn ang="0">
                  <a:pos x="0" y="41"/>
                </a:cxn>
                <a:cxn ang="0">
                  <a:pos x="0" y="44"/>
                </a:cxn>
                <a:cxn ang="0">
                  <a:pos x="3" y="51"/>
                </a:cxn>
                <a:cxn ang="0">
                  <a:pos x="6" y="55"/>
                </a:cxn>
                <a:cxn ang="0">
                  <a:pos x="9" y="56"/>
                </a:cxn>
                <a:cxn ang="0">
                  <a:pos x="13" y="57"/>
                </a:cxn>
                <a:cxn ang="0">
                  <a:pos x="20" y="57"/>
                </a:cxn>
                <a:cxn ang="0">
                  <a:pos x="25" y="55"/>
                </a:cxn>
                <a:cxn ang="0">
                  <a:pos x="28" y="52"/>
                </a:cxn>
                <a:cxn ang="0">
                  <a:pos x="32" y="49"/>
                </a:cxn>
              </a:cxnLst>
              <a:rect l="0" t="0" r="r" b="b"/>
              <a:pathLst>
                <a:path w="49" h="58">
                  <a:moveTo>
                    <a:pt x="32" y="49"/>
                  </a:moveTo>
                  <a:lnTo>
                    <a:pt x="32" y="52"/>
                  </a:lnTo>
                  <a:lnTo>
                    <a:pt x="33" y="55"/>
                  </a:lnTo>
                  <a:lnTo>
                    <a:pt x="48" y="55"/>
                  </a:lnTo>
                  <a:lnTo>
                    <a:pt x="48" y="53"/>
                  </a:lnTo>
                  <a:lnTo>
                    <a:pt x="46" y="52"/>
                  </a:lnTo>
                  <a:lnTo>
                    <a:pt x="45" y="51"/>
                  </a:lnTo>
                  <a:lnTo>
                    <a:pt x="44" y="49"/>
                  </a:lnTo>
                  <a:lnTo>
                    <a:pt x="44" y="45"/>
                  </a:lnTo>
                  <a:lnTo>
                    <a:pt x="44" y="29"/>
                  </a:lnTo>
                  <a:lnTo>
                    <a:pt x="31" y="29"/>
                  </a:lnTo>
                  <a:lnTo>
                    <a:pt x="31" y="34"/>
                  </a:lnTo>
                  <a:lnTo>
                    <a:pt x="31" y="37"/>
                  </a:lnTo>
                  <a:lnTo>
                    <a:pt x="31" y="40"/>
                  </a:lnTo>
                  <a:lnTo>
                    <a:pt x="29" y="42"/>
                  </a:lnTo>
                  <a:lnTo>
                    <a:pt x="28" y="43"/>
                  </a:lnTo>
                  <a:lnTo>
                    <a:pt x="27" y="44"/>
                  </a:lnTo>
                  <a:lnTo>
                    <a:pt x="25" y="45"/>
                  </a:lnTo>
                  <a:lnTo>
                    <a:pt x="22" y="46"/>
                  </a:lnTo>
                  <a:lnTo>
                    <a:pt x="20" y="47"/>
                  </a:lnTo>
                  <a:lnTo>
                    <a:pt x="18" y="46"/>
                  </a:lnTo>
                  <a:lnTo>
                    <a:pt x="17" y="46"/>
                  </a:lnTo>
                  <a:lnTo>
                    <a:pt x="15" y="45"/>
                  </a:lnTo>
                  <a:lnTo>
                    <a:pt x="14" y="43"/>
                  </a:lnTo>
                  <a:lnTo>
                    <a:pt x="13" y="43"/>
                  </a:lnTo>
                  <a:lnTo>
                    <a:pt x="13" y="42"/>
                  </a:lnTo>
                  <a:lnTo>
                    <a:pt x="13" y="40"/>
                  </a:lnTo>
                  <a:lnTo>
                    <a:pt x="13" y="39"/>
                  </a:lnTo>
                  <a:lnTo>
                    <a:pt x="13" y="37"/>
                  </a:lnTo>
                  <a:lnTo>
                    <a:pt x="15" y="35"/>
                  </a:lnTo>
                  <a:lnTo>
                    <a:pt x="17" y="34"/>
                  </a:lnTo>
                  <a:lnTo>
                    <a:pt x="20" y="33"/>
                  </a:lnTo>
                  <a:lnTo>
                    <a:pt x="25" y="32"/>
                  </a:lnTo>
                  <a:lnTo>
                    <a:pt x="28" y="31"/>
                  </a:lnTo>
                  <a:lnTo>
                    <a:pt x="31" y="29"/>
                  </a:lnTo>
                  <a:lnTo>
                    <a:pt x="44" y="29"/>
                  </a:lnTo>
                  <a:lnTo>
                    <a:pt x="44" y="15"/>
                  </a:lnTo>
                  <a:lnTo>
                    <a:pt x="44" y="12"/>
                  </a:lnTo>
                  <a:lnTo>
                    <a:pt x="43" y="9"/>
                  </a:lnTo>
                  <a:lnTo>
                    <a:pt x="42" y="6"/>
                  </a:lnTo>
                  <a:lnTo>
                    <a:pt x="39" y="5"/>
                  </a:lnTo>
                  <a:lnTo>
                    <a:pt x="36" y="3"/>
                  </a:lnTo>
                  <a:lnTo>
                    <a:pt x="32" y="1"/>
                  </a:lnTo>
                  <a:lnTo>
                    <a:pt x="28" y="0"/>
                  </a:lnTo>
                  <a:lnTo>
                    <a:pt x="22" y="0"/>
                  </a:lnTo>
                  <a:lnTo>
                    <a:pt x="20" y="0"/>
                  </a:lnTo>
                  <a:lnTo>
                    <a:pt x="18" y="0"/>
                  </a:lnTo>
                  <a:lnTo>
                    <a:pt x="16" y="1"/>
                  </a:lnTo>
                  <a:lnTo>
                    <a:pt x="13" y="1"/>
                  </a:lnTo>
                  <a:lnTo>
                    <a:pt x="12" y="2"/>
                  </a:lnTo>
                  <a:lnTo>
                    <a:pt x="10" y="3"/>
                  </a:lnTo>
                  <a:lnTo>
                    <a:pt x="7" y="5"/>
                  </a:lnTo>
                  <a:lnTo>
                    <a:pt x="5" y="7"/>
                  </a:lnTo>
                  <a:lnTo>
                    <a:pt x="3" y="10"/>
                  </a:lnTo>
                  <a:lnTo>
                    <a:pt x="2" y="14"/>
                  </a:lnTo>
                  <a:lnTo>
                    <a:pt x="2" y="15"/>
                  </a:lnTo>
                  <a:lnTo>
                    <a:pt x="2" y="18"/>
                  </a:lnTo>
                  <a:lnTo>
                    <a:pt x="14" y="18"/>
                  </a:lnTo>
                  <a:lnTo>
                    <a:pt x="15" y="16"/>
                  </a:lnTo>
                  <a:lnTo>
                    <a:pt x="15" y="14"/>
                  </a:lnTo>
                  <a:lnTo>
                    <a:pt x="16" y="14"/>
                  </a:lnTo>
                  <a:lnTo>
                    <a:pt x="17" y="13"/>
                  </a:lnTo>
                  <a:lnTo>
                    <a:pt x="18" y="12"/>
                  </a:lnTo>
                  <a:lnTo>
                    <a:pt x="20" y="12"/>
                  </a:lnTo>
                  <a:lnTo>
                    <a:pt x="21" y="11"/>
                  </a:lnTo>
                  <a:lnTo>
                    <a:pt x="23" y="11"/>
                  </a:lnTo>
                  <a:lnTo>
                    <a:pt x="25" y="11"/>
                  </a:lnTo>
                  <a:lnTo>
                    <a:pt x="27" y="12"/>
                  </a:lnTo>
                  <a:lnTo>
                    <a:pt x="28" y="12"/>
                  </a:lnTo>
                  <a:lnTo>
                    <a:pt x="29" y="13"/>
                  </a:lnTo>
                  <a:lnTo>
                    <a:pt x="31" y="14"/>
                  </a:lnTo>
                  <a:lnTo>
                    <a:pt x="31" y="16"/>
                  </a:lnTo>
                  <a:lnTo>
                    <a:pt x="31" y="17"/>
                  </a:lnTo>
                  <a:lnTo>
                    <a:pt x="31" y="19"/>
                  </a:lnTo>
                  <a:lnTo>
                    <a:pt x="31" y="20"/>
                  </a:lnTo>
                  <a:lnTo>
                    <a:pt x="29" y="21"/>
                  </a:lnTo>
                  <a:lnTo>
                    <a:pt x="28" y="22"/>
                  </a:lnTo>
                  <a:lnTo>
                    <a:pt x="24" y="23"/>
                  </a:lnTo>
                  <a:lnTo>
                    <a:pt x="17" y="24"/>
                  </a:lnTo>
                  <a:lnTo>
                    <a:pt x="12" y="24"/>
                  </a:lnTo>
                  <a:lnTo>
                    <a:pt x="9" y="25"/>
                  </a:lnTo>
                  <a:lnTo>
                    <a:pt x="6" y="27"/>
                  </a:lnTo>
                  <a:lnTo>
                    <a:pt x="4" y="29"/>
                  </a:lnTo>
                  <a:lnTo>
                    <a:pt x="3" y="31"/>
                  </a:lnTo>
                  <a:lnTo>
                    <a:pt x="1" y="33"/>
                  </a:lnTo>
                  <a:lnTo>
                    <a:pt x="0" y="37"/>
                  </a:lnTo>
                  <a:lnTo>
                    <a:pt x="0" y="39"/>
                  </a:lnTo>
                  <a:lnTo>
                    <a:pt x="0" y="41"/>
                  </a:lnTo>
                  <a:lnTo>
                    <a:pt x="0" y="43"/>
                  </a:lnTo>
                  <a:lnTo>
                    <a:pt x="0" y="44"/>
                  </a:lnTo>
                  <a:lnTo>
                    <a:pt x="1" y="48"/>
                  </a:lnTo>
                  <a:lnTo>
                    <a:pt x="3" y="51"/>
                  </a:lnTo>
                  <a:lnTo>
                    <a:pt x="4" y="53"/>
                  </a:lnTo>
                  <a:lnTo>
                    <a:pt x="6" y="55"/>
                  </a:lnTo>
                  <a:lnTo>
                    <a:pt x="8" y="55"/>
                  </a:lnTo>
                  <a:lnTo>
                    <a:pt x="9" y="56"/>
                  </a:lnTo>
                  <a:lnTo>
                    <a:pt x="12" y="57"/>
                  </a:lnTo>
                  <a:lnTo>
                    <a:pt x="13" y="57"/>
                  </a:lnTo>
                  <a:lnTo>
                    <a:pt x="15" y="57"/>
                  </a:lnTo>
                  <a:lnTo>
                    <a:pt x="20" y="57"/>
                  </a:lnTo>
                  <a:lnTo>
                    <a:pt x="23" y="56"/>
                  </a:lnTo>
                  <a:lnTo>
                    <a:pt x="25" y="55"/>
                  </a:lnTo>
                  <a:lnTo>
                    <a:pt x="28" y="54"/>
                  </a:lnTo>
                  <a:lnTo>
                    <a:pt x="28" y="52"/>
                  </a:lnTo>
                  <a:lnTo>
                    <a:pt x="30" y="51"/>
                  </a:lnTo>
                  <a:lnTo>
                    <a:pt x="32"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3" name="Freeform 1773"/>
            <p:cNvSpPr>
              <a:spLocks/>
            </p:cNvSpPr>
            <p:nvPr/>
          </p:nvSpPr>
          <p:spPr bwMode="auto">
            <a:xfrm>
              <a:off x="4352" y="1794"/>
              <a:ext cx="11" cy="75"/>
            </a:xfrm>
            <a:custGeom>
              <a:avLst/>
              <a:gdLst/>
              <a:ahLst/>
              <a:cxnLst>
                <a:cxn ang="0">
                  <a:pos x="0" y="74"/>
                </a:cxn>
                <a:cxn ang="0">
                  <a:pos x="10" y="74"/>
                </a:cxn>
                <a:cxn ang="0">
                  <a:pos x="10" y="0"/>
                </a:cxn>
                <a:cxn ang="0">
                  <a:pos x="0" y="0"/>
                </a:cxn>
                <a:cxn ang="0">
                  <a:pos x="0" y="74"/>
                </a:cxn>
              </a:cxnLst>
              <a:rect l="0" t="0" r="r" b="b"/>
              <a:pathLst>
                <a:path w="11" h="75">
                  <a:moveTo>
                    <a:pt x="0" y="74"/>
                  </a:moveTo>
                  <a:lnTo>
                    <a:pt x="10" y="74"/>
                  </a:lnTo>
                  <a:lnTo>
                    <a:pt x="10" y="0"/>
                  </a:lnTo>
                  <a:lnTo>
                    <a:pt x="0" y="0"/>
                  </a:lnTo>
                  <a:lnTo>
                    <a:pt x="0"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4" name="Freeform 1774"/>
            <p:cNvSpPr>
              <a:spLocks/>
            </p:cNvSpPr>
            <p:nvPr/>
          </p:nvSpPr>
          <p:spPr bwMode="auto">
            <a:xfrm>
              <a:off x="4385" y="1815"/>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5" name="Freeform 1775"/>
            <p:cNvSpPr>
              <a:spLocks/>
            </p:cNvSpPr>
            <p:nvPr/>
          </p:nvSpPr>
          <p:spPr bwMode="auto">
            <a:xfrm>
              <a:off x="4385" y="1794"/>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6" name="Freeform 1776"/>
            <p:cNvSpPr>
              <a:spLocks/>
            </p:cNvSpPr>
            <p:nvPr/>
          </p:nvSpPr>
          <p:spPr bwMode="auto">
            <a:xfrm>
              <a:off x="4411" y="1815"/>
              <a:ext cx="46" cy="54"/>
            </a:xfrm>
            <a:custGeom>
              <a:avLst/>
              <a:gdLst/>
              <a:ahLst/>
              <a:cxnLst>
                <a:cxn ang="0">
                  <a:pos x="0" y="53"/>
                </a:cxn>
                <a:cxn ang="0">
                  <a:pos x="45" y="53"/>
                </a:cxn>
                <a:cxn ang="0">
                  <a:pos x="45" y="41"/>
                </a:cxn>
                <a:cxn ang="0">
                  <a:pos x="18" y="41"/>
                </a:cxn>
                <a:cxn ang="0">
                  <a:pos x="44" y="12"/>
                </a:cxn>
                <a:cxn ang="0">
                  <a:pos x="44" y="0"/>
                </a:cxn>
                <a:cxn ang="0">
                  <a:pos x="2" y="0"/>
                </a:cxn>
                <a:cxn ang="0">
                  <a:pos x="2" y="12"/>
                </a:cxn>
                <a:cxn ang="0">
                  <a:pos x="28" y="12"/>
                </a:cxn>
                <a:cxn ang="0">
                  <a:pos x="0" y="42"/>
                </a:cxn>
                <a:cxn ang="0">
                  <a:pos x="0" y="53"/>
                </a:cxn>
              </a:cxnLst>
              <a:rect l="0" t="0" r="r" b="b"/>
              <a:pathLst>
                <a:path w="46" h="54">
                  <a:moveTo>
                    <a:pt x="0" y="53"/>
                  </a:moveTo>
                  <a:lnTo>
                    <a:pt x="45" y="53"/>
                  </a:lnTo>
                  <a:lnTo>
                    <a:pt x="45" y="41"/>
                  </a:lnTo>
                  <a:lnTo>
                    <a:pt x="18" y="41"/>
                  </a:lnTo>
                  <a:lnTo>
                    <a:pt x="44" y="12"/>
                  </a:lnTo>
                  <a:lnTo>
                    <a:pt x="44" y="0"/>
                  </a:lnTo>
                  <a:lnTo>
                    <a:pt x="2" y="0"/>
                  </a:lnTo>
                  <a:lnTo>
                    <a:pt x="2" y="12"/>
                  </a:lnTo>
                  <a:lnTo>
                    <a:pt x="28" y="12"/>
                  </a:lnTo>
                  <a:lnTo>
                    <a:pt x="0" y="42"/>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7" name="Freeform 1777"/>
            <p:cNvSpPr>
              <a:spLocks/>
            </p:cNvSpPr>
            <p:nvPr/>
          </p:nvSpPr>
          <p:spPr bwMode="auto">
            <a:xfrm>
              <a:off x="4471" y="1813"/>
              <a:ext cx="49" cy="58"/>
            </a:xfrm>
            <a:custGeom>
              <a:avLst/>
              <a:gdLst/>
              <a:ahLst/>
              <a:cxnLst>
                <a:cxn ang="0">
                  <a:pos x="32" y="52"/>
                </a:cxn>
                <a:cxn ang="0">
                  <a:pos x="48" y="55"/>
                </a:cxn>
                <a:cxn ang="0">
                  <a:pos x="46" y="52"/>
                </a:cxn>
                <a:cxn ang="0">
                  <a:pos x="45" y="49"/>
                </a:cxn>
                <a:cxn ang="0">
                  <a:pos x="45" y="29"/>
                </a:cxn>
                <a:cxn ang="0">
                  <a:pos x="32" y="34"/>
                </a:cxn>
                <a:cxn ang="0">
                  <a:pos x="31" y="40"/>
                </a:cxn>
                <a:cxn ang="0">
                  <a:pos x="28" y="43"/>
                </a:cxn>
                <a:cxn ang="0">
                  <a:pos x="25" y="45"/>
                </a:cxn>
                <a:cxn ang="0">
                  <a:pos x="20" y="47"/>
                </a:cxn>
                <a:cxn ang="0">
                  <a:pos x="18" y="46"/>
                </a:cxn>
                <a:cxn ang="0">
                  <a:pos x="14" y="43"/>
                </a:cxn>
                <a:cxn ang="0">
                  <a:pos x="13" y="42"/>
                </a:cxn>
                <a:cxn ang="0">
                  <a:pos x="13" y="39"/>
                </a:cxn>
                <a:cxn ang="0">
                  <a:pos x="15" y="35"/>
                </a:cxn>
                <a:cxn ang="0">
                  <a:pos x="20" y="33"/>
                </a:cxn>
                <a:cxn ang="0">
                  <a:pos x="28" y="31"/>
                </a:cxn>
                <a:cxn ang="0">
                  <a:pos x="45" y="29"/>
                </a:cxn>
                <a:cxn ang="0">
                  <a:pos x="44" y="12"/>
                </a:cxn>
                <a:cxn ang="0">
                  <a:pos x="42" y="6"/>
                </a:cxn>
                <a:cxn ang="0">
                  <a:pos x="36" y="3"/>
                </a:cxn>
                <a:cxn ang="0">
                  <a:pos x="28" y="0"/>
                </a:cxn>
                <a:cxn ang="0">
                  <a:pos x="20" y="0"/>
                </a:cxn>
                <a:cxn ang="0">
                  <a:pos x="16" y="1"/>
                </a:cxn>
                <a:cxn ang="0">
                  <a:pos x="12" y="2"/>
                </a:cxn>
                <a:cxn ang="0">
                  <a:pos x="8" y="5"/>
                </a:cxn>
                <a:cxn ang="0">
                  <a:pos x="4" y="10"/>
                </a:cxn>
                <a:cxn ang="0">
                  <a:pos x="3" y="15"/>
                </a:cxn>
                <a:cxn ang="0">
                  <a:pos x="15" y="18"/>
                </a:cxn>
                <a:cxn ang="0">
                  <a:pos x="15" y="14"/>
                </a:cxn>
                <a:cxn ang="0">
                  <a:pos x="17" y="13"/>
                </a:cxn>
                <a:cxn ang="0">
                  <a:pos x="20" y="12"/>
                </a:cxn>
                <a:cxn ang="0">
                  <a:pos x="23" y="11"/>
                </a:cxn>
                <a:cxn ang="0">
                  <a:pos x="28" y="12"/>
                </a:cxn>
                <a:cxn ang="0">
                  <a:pos x="30" y="13"/>
                </a:cxn>
                <a:cxn ang="0">
                  <a:pos x="31" y="16"/>
                </a:cxn>
                <a:cxn ang="0">
                  <a:pos x="31" y="19"/>
                </a:cxn>
                <a:cxn ang="0">
                  <a:pos x="30" y="21"/>
                </a:cxn>
                <a:cxn ang="0">
                  <a:pos x="24" y="23"/>
                </a:cxn>
                <a:cxn ang="0">
                  <a:pos x="13" y="24"/>
                </a:cxn>
                <a:cxn ang="0">
                  <a:pos x="7" y="27"/>
                </a:cxn>
                <a:cxn ang="0">
                  <a:pos x="3" y="31"/>
                </a:cxn>
                <a:cxn ang="0">
                  <a:pos x="1" y="37"/>
                </a:cxn>
                <a:cxn ang="0">
                  <a:pos x="0" y="41"/>
                </a:cxn>
                <a:cxn ang="0">
                  <a:pos x="1" y="44"/>
                </a:cxn>
                <a:cxn ang="0">
                  <a:pos x="3" y="51"/>
                </a:cxn>
                <a:cxn ang="0">
                  <a:pos x="7" y="55"/>
                </a:cxn>
                <a:cxn ang="0">
                  <a:pos x="9" y="56"/>
                </a:cxn>
                <a:cxn ang="0">
                  <a:pos x="14" y="57"/>
                </a:cxn>
                <a:cxn ang="0">
                  <a:pos x="21" y="57"/>
                </a:cxn>
                <a:cxn ang="0">
                  <a:pos x="25" y="55"/>
                </a:cxn>
                <a:cxn ang="0">
                  <a:pos x="29" y="52"/>
                </a:cxn>
                <a:cxn ang="0">
                  <a:pos x="32" y="49"/>
                </a:cxn>
              </a:cxnLst>
              <a:rect l="0" t="0" r="r" b="b"/>
              <a:pathLst>
                <a:path w="49" h="58">
                  <a:moveTo>
                    <a:pt x="32" y="49"/>
                  </a:moveTo>
                  <a:lnTo>
                    <a:pt x="32" y="52"/>
                  </a:lnTo>
                  <a:lnTo>
                    <a:pt x="34" y="55"/>
                  </a:lnTo>
                  <a:lnTo>
                    <a:pt x="48" y="55"/>
                  </a:lnTo>
                  <a:lnTo>
                    <a:pt x="48" y="53"/>
                  </a:lnTo>
                  <a:lnTo>
                    <a:pt x="46" y="52"/>
                  </a:lnTo>
                  <a:lnTo>
                    <a:pt x="46" y="51"/>
                  </a:lnTo>
                  <a:lnTo>
                    <a:pt x="45" y="49"/>
                  </a:lnTo>
                  <a:lnTo>
                    <a:pt x="45" y="45"/>
                  </a:lnTo>
                  <a:lnTo>
                    <a:pt x="45" y="29"/>
                  </a:lnTo>
                  <a:lnTo>
                    <a:pt x="32" y="29"/>
                  </a:lnTo>
                  <a:lnTo>
                    <a:pt x="32" y="34"/>
                  </a:lnTo>
                  <a:lnTo>
                    <a:pt x="32" y="37"/>
                  </a:lnTo>
                  <a:lnTo>
                    <a:pt x="31" y="40"/>
                  </a:lnTo>
                  <a:lnTo>
                    <a:pt x="30" y="42"/>
                  </a:lnTo>
                  <a:lnTo>
                    <a:pt x="28" y="43"/>
                  </a:lnTo>
                  <a:lnTo>
                    <a:pt x="27" y="44"/>
                  </a:lnTo>
                  <a:lnTo>
                    <a:pt x="25" y="45"/>
                  </a:lnTo>
                  <a:lnTo>
                    <a:pt x="22" y="46"/>
                  </a:lnTo>
                  <a:lnTo>
                    <a:pt x="20" y="47"/>
                  </a:lnTo>
                  <a:lnTo>
                    <a:pt x="19" y="46"/>
                  </a:lnTo>
                  <a:lnTo>
                    <a:pt x="18" y="46"/>
                  </a:lnTo>
                  <a:lnTo>
                    <a:pt x="15" y="45"/>
                  </a:lnTo>
                  <a:lnTo>
                    <a:pt x="14" y="43"/>
                  </a:lnTo>
                  <a:lnTo>
                    <a:pt x="14" y="43"/>
                  </a:lnTo>
                  <a:lnTo>
                    <a:pt x="13" y="42"/>
                  </a:lnTo>
                  <a:lnTo>
                    <a:pt x="13" y="40"/>
                  </a:lnTo>
                  <a:lnTo>
                    <a:pt x="13" y="39"/>
                  </a:lnTo>
                  <a:lnTo>
                    <a:pt x="14" y="37"/>
                  </a:lnTo>
                  <a:lnTo>
                    <a:pt x="15" y="35"/>
                  </a:lnTo>
                  <a:lnTo>
                    <a:pt x="17" y="34"/>
                  </a:lnTo>
                  <a:lnTo>
                    <a:pt x="20" y="33"/>
                  </a:lnTo>
                  <a:lnTo>
                    <a:pt x="25" y="32"/>
                  </a:lnTo>
                  <a:lnTo>
                    <a:pt x="28" y="31"/>
                  </a:lnTo>
                  <a:lnTo>
                    <a:pt x="32" y="29"/>
                  </a:lnTo>
                  <a:lnTo>
                    <a:pt x="45" y="29"/>
                  </a:lnTo>
                  <a:lnTo>
                    <a:pt x="45" y="15"/>
                  </a:lnTo>
                  <a:lnTo>
                    <a:pt x="44" y="12"/>
                  </a:lnTo>
                  <a:lnTo>
                    <a:pt x="44" y="9"/>
                  </a:lnTo>
                  <a:lnTo>
                    <a:pt x="42" y="6"/>
                  </a:lnTo>
                  <a:lnTo>
                    <a:pt x="40" y="5"/>
                  </a:lnTo>
                  <a:lnTo>
                    <a:pt x="36" y="3"/>
                  </a:lnTo>
                  <a:lnTo>
                    <a:pt x="32" y="1"/>
                  </a:lnTo>
                  <a:lnTo>
                    <a:pt x="28" y="0"/>
                  </a:lnTo>
                  <a:lnTo>
                    <a:pt x="23" y="0"/>
                  </a:lnTo>
                  <a:lnTo>
                    <a:pt x="20" y="0"/>
                  </a:lnTo>
                  <a:lnTo>
                    <a:pt x="18" y="0"/>
                  </a:lnTo>
                  <a:lnTo>
                    <a:pt x="16" y="1"/>
                  </a:lnTo>
                  <a:lnTo>
                    <a:pt x="14" y="1"/>
                  </a:lnTo>
                  <a:lnTo>
                    <a:pt x="12" y="2"/>
                  </a:lnTo>
                  <a:lnTo>
                    <a:pt x="11" y="3"/>
                  </a:lnTo>
                  <a:lnTo>
                    <a:pt x="8" y="5"/>
                  </a:lnTo>
                  <a:lnTo>
                    <a:pt x="5" y="7"/>
                  </a:lnTo>
                  <a:lnTo>
                    <a:pt x="4" y="10"/>
                  </a:lnTo>
                  <a:lnTo>
                    <a:pt x="3" y="14"/>
                  </a:lnTo>
                  <a:lnTo>
                    <a:pt x="3" y="15"/>
                  </a:lnTo>
                  <a:lnTo>
                    <a:pt x="2" y="18"/>
                  </a:lnTo>
                  <a:lnTo>
                    <a:pt x="15" y="18"/>
                  </a:lnTo>
                  <a:lnTo>
                    <a:pt x="15" y="16"/>
                  </a:lnTo>
                  <a:lnTo>
                    <a:pt x="15" y="14"/>
                  </a:lnTo>
                  <a:lnTo>
                    <a:pt x="16" y="14"/>
                  </a:lnTo>
                  <a:lnTo>
                    <a:pt x="17" y="13"/>
                  </a:lnTo>
                  <a:lnTo>
                    <a:pt x="18" y="12"/>
                  </a:lnTo>
                  <a:lnTo>
                    <a:pt x="20" y="12"/>
                  </a:lnTo>
                  <a:lnTo>
                    <a:pt x="21" y="11"/>
                  </a:lnTo>
                  <a:lnTo>
                    <a:pt x="23" y="11"/>
                  </a:lnTo>
                  <a:lnTo>
                    <a:pt x="25" y="11"/>
                  </a:lnTo>
                  <a:lnTo>
                    <a:pt x="28" y="12"/>
                  </a:lnTo>
                  <a:lnTo>
                    <a:pt x="28" y="12"/>
                  </a:lnTo>
                  <a:lnTo>
                    <a:pt x="30" y="13"/>
                  </a:lnTo>
                  <a:lnTo>
                    <a:pt x="31" y="14"/>
                  </a:lnTo>
                  <a:lnTo>
                    <a:pt x="31" y="16"/>
                  </a:lnTo>
                  <a:lnTo>
                    <a:pt x="32" y="17"/>
                  </a:lnTo>
                  <a:lnTo>
                    <a:pt x="31" y="19"/>
                  </a:lnTo>
                  <a:lnTo>
                    <a:pt x="31" y="20"/>
                  </a:lnTo>
                  <a:lnTo>
                    <a:pt x="30" y="21"/>
                  </a:lnTo>
                  <a:lnTo>
                    <a:pt x="28" y="22"/>
                  </a:lnTo>
                  <a:lnTo>
                    <a:pt x="24" y="23"/>
                  </a:lnTo>
                  <a:lnTo>
                    <a:pt x="18" y="24"/>
                  </a:lnTo>
                  <a:lnTo>
                    <a:pt x="13" y="24"/>
                  </a:lnTo>
                  <a:lnTo>
                    <a:pt x="10" y="25"/>
                  </a:lnTo>
                  <a:lnTo>
                    <a:pt x="7" y="27"/>
                  </a:lnTo>
                  <a:lnTo>
                    <a:pt x="4" y="29"/>
                  </a:lnTo>
                  <a:lnTo>
                    <a:pt x="3" y="31"/>
                  </a:lnTo>
                  <a:lnTo>
                    <a:pt x="1" y="33"/>
                  </a:lnTo>
                  <a:lnTo>
                    <a:pt x="1" y="37"/>
                  </a:lnTo>
                  <a:lnTo>
                    <a:pt x="1" y="39"/>
                  </a:lnTo>
                  <a:lnTo>
                    <a:pt x="0" y="41"/>
                  </a:lnTo>
                  <a:lnTo>
                    <a:pt x="1" y="43"/>
                  </a:lnTo>
                  <a:lnTo>
                    <a:pt x="1" y="44"/>
                  </a:lnTo>
                  <a:lnTo>
                    <a:pt x="1" y="48"/>
                  </a:lnTo>
                  <a:lnTo>
                    <a:pt x="3" y="51"/>
                  </a:lnTo>
                  <a:lnTo>
                    <a:pt x="4" y="53"/>
                  </a:lnTo>
                  <a:lnTo>
                    <a:pt x="7" y="55"/>
                  </a:lnTo>
                  <a:lnTo>
                    <a:pt x="8" y="55"/>
                  </a:lnTo>
                  <a:lnTo>
                    <a:pt x="9" y="56"/>
                  </a:lnTo>
                  <a:lnTo>
                    <a:pt x="12" y="57"/>
                  </a:lnTo>
                  <a:lnTo>
                    <a:pt x="14" y="57"/>
                  </a:lnTo>
                  <a:lnTo>
                    <a:pt x="16" y="57"/>
                  </a:lnTo>
                  <a:lnTo>
                    <a:pt x="21" y="57"/>
                  </a:lnTo>
                  <a:lnTo>
                    <a:pt x="23" y="56"/>
                  </a:lnTo>
                  <a:lnTo>
                    <a:pt x="25" y="55"/>
                  </a:lnTo>
                  <a:lnTo>
                    <a:pt x="28" y="54"/>
                  </a:lnTo>
                  <a:lnTo>
                    <a:pt x="29" y="52"/>
                  </a:lnTo>
                  <a:lnTo>
                    <a:pt x="31" y="51"/>
                  </a:lnTo>
                  <a:lnTo>
                    <a:pt x="32"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8" name="Freeform 1778"/>
            <p:cNvSpPr>
              <a:spLocks/>
            </p:cNvSpPr>
            <p:nvPr/>
          </p:nvSpPr>
          <p:spPr bwMode="auto">
            <a:xfrm>
              <a:off x="4535" y="1794"/>
              <a:ext cx="51" cy="77"/>
            </a:xfrm>
            <a:custGeom>
              <a:avLst/>
              <a:gdLst/>
              <a:ahLst/>
              <a:cxnLst>
                <a:cxn ang="0">
                  <a:pos x="37" y="0"/>
                </a:cxn>
                <a:cxn ang="0">
                  <a:pos x="35" y="24"/>
                </a:cxn>
                <a:cxn ang="0">
                  <a:pos x="31" y="21"/>
                </a:cxn>
                <a:cxn ang="0">
                  <a:pos x="26" y="19"/>
                </a:cxn>
                <a:cxn ang="0">
                  <a:pos x="21" y="18"/>
                </a:cxn>
                <a:cxn ang="0">
                  <a:pos x="17" y="19"/>
                </a:cxn>
                <a:cxn ang="0">
                  <a:pos x="9" y="22"/>
                </a:cxn>
                <a:cxn ang="0">
                  <a:pos x="4" y="30"/>
                </a:cxn>
                <a:cxn ang="0">
                  <a:pos x="1" y="38"/>
                </a:cxn>
                <a:cxn ang="0">
                  <a:pos x="0" y="47"/>
                </a:cxn>
                <a:cxn ang="0">
                  <a:pos x="1" y="54"/>
                </a:cxn>
                <a:cxn ang="0">
                  <a:pos x="4" y="64"/>
                </a:cxn>
                <a:cxn ang="0">
                  <a:pos x="7" y="70"/>
                </a:cxn>
                <a:cxn ang="0">
                  <a:pos x="13" y="74"/>
                </a:cxn>
                <a:cxn ang="0">
                  <a:pos x="17" y="76"/>
                </a:cxn>
                <a:cxn ang="0">
                  <a:pos x="24" y="76"/>
                </a:cxn>
                <a:cxn ang="0">
                  <a:pos x="30" y="74"/>
                </a:cxn>
                <a:cxn ang="0">
                  <a:pos x="34" y="71"/>
                </a:cxn>
                <a:cxn ang="0">
                  <a:pos x="37" y="68"/>
                </a:cxn>
                <a:cxn ang="0">
                  <a:pos x="50" y="74"/>
                </a:cxn>
                <a:cxn ang="0">
                  <a:pos x="25" y="31"/>
                </a:cxn>
                <a:cxn ang="0">
                  <a:pos x="29" y="32"/>
                </a:cxn>
                <a:cxn ang="0">
                  <a:pos x="33" y="34"/>
                </a:cxn>
                <a:cxn ang="0">
                  <a:pos x="36" y="40"/>
                </a:cxn>
                <a:cxn ang="0">
                  <a:pos x="37" y="46"/>
                </a:cxn>
                <a:cxn ang="0">
                  <a:pos x="36" y="54"/>
                </a:cxn>
                <a:cxn ang="0">
                  <a:pos x="34" y="59"/>
                </a:cxn>
                <a:cxn ang="0">
                  <a:pos x="30" y="62"/>
                </a:cxn>
                <a:cxn ang="0">
                  <a:pos x="25" y="64"/>
                </a:cxn>
                <a:cxn ang="0">
                  <a:pos x="21" y="62"/>
                </a:cxn>
                <a:cxn ang="0">
                  <a:pos x="17" y="59"/>
                </a:cxn>
                <a:cxn ang="0">
                  <a:pos x="14" y="54"/>
                </a:cxn>
                <a:cxn ang="0">
                  <a:pos x="13" y="46"/>
                </a:cxn>
                <a:cxn ang="0">
                  <a:pos x="14" y="40"/>
                </a:cxn>
                <a:cxn ang="0">
                  <a:pos x="17" y="34"/>
                </a:cxn>
                <a:cxn ang="0">
                  <a:pos x="21" y="32"/>
                </a:cxn>
                <a:cxn ang="0">
                  <a:pos x="25" y="31"/>
                </a:cxn>
                <a:cxn ang="0">
                  <a:pos x="50" y="0"/>
                </a:cxn>
              </a:cxnLst>
              <a:rect l="0" t="0" r="r" b="b"/>
              <a:pathLst>
                <a:path w="51" h="77">
                  <a:moveTo>
                    <a:pt x="50" y="0"/>
                  </a:moveTo>
                  <a:lnTo>
                    <a:pt x="37" y="0"/>
                  </a:lnTo>
                  <a:lnTo>
                    <a:pt x="37" y="26"/>
                  </a:lnTo>
                  <a:lnTo>
                    <a:pt x="35" y="24"/>
                  </a:lnTo>
                  <a:lnTo>
                    <a:pt x="34" y="22"/>
                  </a:lnTo>
                  <a:lnTo>
                    <a:pt x="31" y="21"/>
                  </a:lnTo>
                  <a:lnTo>
                    <a:pt x="30" y="20"/>
                  </a:lnTo>
                  <a:lnTo>
                    <a:pt x="26" y="19"/>
                  </a:lnTo>
                  <a:lnTo>
                    <a:pt x="23" y="18"/>
                  </a:lnTo>
                  <a:lnTo>
                    <a:pt x="21" y="18"/>
                  </a:lnTo>
                  <a:lnTo>
                    <a:pt x="19" y="18"/>
                  </a:lnTo>
                  <a:lnTo>
                    <a:pt x="17" y="19"/>
                  </a:lnTo>
                  <a:lnTo>
                    <a:pt x="13" y="20"/>
                  </a:lnTo>
                  <a:lnTo>
                    <a:pt x="9" y="22"/>
                  </a:lnTo>
                  <a:lnTo>
                    <a:pt x="6" y="26"/>
                  </a:lnTo>
                  <a:lnTo>
                    <a:pt x="4" y="30"/>
                  </a:lnTo>
                  <a:lnTo>
                    <a:pt x="2" y="35"/>
                  </a:lnTo>
                  <a:lnTo>
                    <a:pt x="1" y="38"/>
                  </a:lnTo>
                  <a:lnTo>
                    <a:pt x="1" y="41"/>
                  </a:lnTo>
                  <a:lnTo>
                    <a:pt x="0" y="47"/>
                  </a:lnTo>
                  <a:lnTo>
                    <a:pt x="0" y="51"/>
                  </a:lnTo>
                  <a:lnTo>
                    <a:pt x="1" y="54"/>
                  </a:lnTo>
                  <a:lnTo>
                    <a:pt x="2" y="59"/>
                  </a:lnTo>
                  <a:lnTo>
                    <a:pt x="4" y="64"/>
                  </a:lnTo>
                  <a:lnTo>
                    <a:pt x="6" y="69"/>
                  </a:lnTo>
                  <a:lnTo>
                    <a:pt x="7" y="70"/>
                  </a:lnTo>
                  <a:lnTo>
                    <a:pt x="9" y="71"/>
                  </a:lnTo>
                  <a:lnTo>
                    <a:pt x="13" y="74"/>
                  </a:lnTo>
                  <a:lnTo>
                    <a:pt x="14" y="75"/>
                  </a:lnTo>
                  <a:lnTo>
                    <a:pt x="17" y="76"/>
                  </a:lnTo>
                  <a:lnTo>
                    <a:pt x="21" y="76"/>
                  </a:lnTo>
                  <a:lnTo>
                    <a:pt x="24" y="76"/>
                  </a:lnTo>
                  <a:lnTo>
                    <a:pt x="26" y="76"/>
                  </a:lnTo>
                  <a:lnTo>
                    <a:pt x="30" y="74"/>
                  </a:lnTo>
                  <a:lnTo>
                    <a:pt x="32" y="73"/>
                  </a:lnTo>
                  <a:lnTo>
                    <a:pt x="34" y="71"/>
                  </a:lnTo>
                  <a:lnTo>
                    <a:pt x="36" y="70"/>
                  </a:lnTo>
                  <a:lnTo>
                    <a:pt x="37" y="68"/>
                  </a:lnTo>
                  <a:lnTo>
                    <a:pt x="37" y="74"/>
                  </a:lnTo>
                  <a:lnTo>
                    <a:pt x="50" y="74"/>
                  </a:lnTo>
                  <a:lnTo>
                    <a:pt x="50" y="31"/>
                  </a:lnTo>
                  <a:lnTo>
                    <a:pt x="25" y="31"/>
                  </a:lnTo>
                  <a:lnTo>
                    <a:pt x="28" y="31"/>
                  </a:lnTo>
                  <a:lnTo>
                    <a:pt x="29" y="32"/>
                  </a:lnTo>
                  <a:lnTo>
                    <a:pt x="31" y="32"/>
                  </a:lnTo>
                  <a:lnTo>
                    <a:pt x="33" y="34"/>
                  </a:lnTo>
                  <a:lnTo>
                    <a:pt x="35" y="37"/>
                  </a:lnTo>
                  <a:lnTo>
                    <a:pt x="36" y="40"/>
                  </a:lnTo>
                  <a:lnTo>
                    <a:pt x="37" y="43"/>
                  </a:lnTo>
                  <a:lnTo>
                    <a:pt x="37" y="46"/>
                  </a:lnTo>
                  <a:lnTo>
                    <a:pt x="37" y="51"/>
                  </a:lnTo>
                  <a:lnTo>
                    <a:pt x="36" y="54"/>
                  </a:lnTo>
                  <a:lnTo>
                    <a:pt x="35" y="57"/>
                  </a:lnTo>
                  <a:lnTo>
                    <a:pt x="34" y="59"/>
                  </a:lnTo>
                  <a:lnTo>
                    <a:pt x="32" y="61"/>
                  </a:lnTo>
                  <a:lnTo>
                    <a:pt x="30" y="62"/>
                  </a:lnTo>
                  <a:lnTo>
                    <a:pt x="28" y="64"/>
                  </a:lnTo>
                  <a:lnTo>
                    <a:pt x="25" y="64"/>
                  </a:lnTo>
                  <a:lnTo>
                    <a:pt x="22" y="64"/>
                  </a:lnTo>
                  <a:lnTo>
                    <a:pt x="21" y="62"/>
                  </a:lnTo>
                  <a:lnTo>
                    <a:pt x="18" y="61"/>
                  </a:lnTo>
                  <a:lnTo>
                    <a:pt x="17" y="59"/>
                  </a:lnTo>
                  <a:lnTo>
                    <a:pt x="16" y="57"/>
                  </a:lnTo>
                  <a:lnTo>
                    <a:pt x="14" y="54"/>
                  </a:lnTo>
                  <a:lnTo>
                    <a:pt x="14" y="51"/>
                  </a:lnTo>
                  <a:lnTo>
                    <a:pt x="13" y="46"/>
                  </a:lnTo>
                  <a:lnTo>
                    <a:pt x="14" y="43"/>
                  </a:lnTo>
                  <a:lnTo>
                    <a:pt x="14" y="40"/>
                  </a:lnTo>
                  <a:lnTo>
                    <a:pt x="16" y="37"/>
                  </a:lnTo>
                  <a:lnTo>
                    <a:pt x="17" y="34"/>
                  </a:lnTo>
                  <a:lnTo>
                    <a:pt x="18" y="32"/>
                  </a:lnTo>
                  <a:lnTo>
                    <a:pt x="21" y="32"/>
                  </a:lnTo>
                  <a:lnTo>
                    <a:pt x="22" y="31"/>
                  </a:lnTo>
                  <a:lnTo>
                    <a:pt x="25" y="31"/>
                  </a:lnTo>
                  <a:lnTo>
                    <a:pt x="50" y="31"/>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59" name="Freeform 1779"/>
            <p:cNvSpPr>
              <a:spLocks/>
            </p:cNvSpPr>
            <p:nvPr/>
          </p:nvSpPr>
          <p:spPr bwMode="auto">
            <a:xfrm>
              <a:off x="4605" y="1813"/>
              <a:ext cx="53" cy="58"/>
            </a:xfrm>
            <a:custGeom>
              <a:avLst/>
              <a:gdLst/>
              <a:ahLst/>
              <a:cxnLst>
                <a:cxn ang="0">
                  <a:pos x="0" y="32"/>
                </a:cxn>
                <a:cxn ang="0">
                  <a:pos x="1" y="38"/>
                </a:cxn>
                <a:cxn ang="0">
                  <a:pos x="4" y="45"/>
                </a:cxn>
                <a:cxn ang="0">
                  <a:pos x="11" y="52"/>
                </a:cxn>
                <a:cxn ang="0">
                  <a:pos x="14" y="55"/>
                </a:cxn>
                <a:cxn ang="0">
                  <a:pos x="20" y="57"/>
                </a:cxn>
                <a:cxn ang="0">
                  <a:pos x="26" y="57"/>
                </a:cxn>
                <a:cxn ang="0">
                  <a:pos x="34" y="56"/>
                </a:cxn>
                <a:cxn ang="0">
                  <a:pos x="39" y="54"/>
                </a:cxn>
                <a:cxn ang="0">
                  <a:pos x="45" y="50"/>
                </a:cxn>
                <a:cxn ang="0">
                  <a:pos x="50" y="41"/>
                </a:cxn>
                <a:cxn ang="0">
                  <a:pos x="51" y="35"/>
                </a:cxn>
                <a:cxn ang="0">
                  <a:pos x="52" y="29"/>
                </a:cxn>
                <a:cxn ang="0">
                  <a:pos x="51" y="23"/>
                </a:cxn>
                <a:cxn ang="0">
                  <a:pos x="50" y="16"/>
                </a:cxn>
                <a:cxn ang="0">
                  <a:pos x="26" y="12"/>
                </a:cxn>
                <a:cxn ang="0">
                  <a:pos x="30" y="14"/>
                </a:cxn>
                <a:cxn ang="0">
                  <a:pos x="34" y="16"/>
                </a:cxn>
                <a:cxn ang="0">
                  <a:pos x="37" y="22"/>
                </a:cxn>
                <a:cxn ang="0">
                  <a:pos x="38" y="29"/>
                </a:cxn>
                <a:cxn ang="0">
                  <a:pos x="37" y="36"/>
                </a:cxn>
                <a:cxn ang="0">
                  <a:pos x="34" y="42"/>
                </a:cxn>
                <a:cxn ang="0">
                  <a:pos x="30" y="44"/>
                </a:cxn>
                <a:cxn ang="0">
                  <a:pos x="27" y="45"/>
                </a:cxn>
                <a:cxn ang="0">
                  <a:pos x="24" y="45"/>
                </a:cxn>
                <a:cxn ang="0">
                  <a:pos x="21" y="44"/>
                </a:cxn>
                <a:cxn ang="0">
                  <a:pos x="17" y="42"/>
                </a:cxn>
                <a:cxn ang="0">
                  <a:pos x="14" y="36"/>
                </a:cxn>
                <a:cxn ang="0">
                  <a:pos x="13" y="29"/>
                </a:cxn>
                <a:cxn ang="0">
                  <a:pos x="14" y="22"/>
                </a:cxn>
                <a:cxn ang="0">
                  <a:pos x="17" y="16"/>
                </a:cxn>
                <a:cxn ang="0">
                  <a:pos x="21" y="14"/>
                </a:cxn>
                <a:cxn ang="0">
                  <a:pos x="26" y="12"/>
                </a:cxn>
                <a:cxn ang="0">
                  <a:pos x="45" y="7"/>
                </a:cxn>
                <a:cxn ang="0">
                  <a:pos x="37" y="2"/>
                </a:cxn>
                <a:cxn ang="0">
                  <a:pos x="31" y="1"/>
                </a:cxn>
                <a:cxn ang="0">
                  <a:pos x="26" y="0"/>
                </a:cxn>
                <a:cxn ang="0">
                  <a:pos x="20" y="1"/>
                </a:cxn>
                <a:cxn ang="0">
                  <a:pos x="14" y="2"/>
                </a:cxn>
                <a:cxn ang="0">
                  <a:pos x="6" y="7"/>
                </a:cxn>
                <a:cxn ang="0">
                  <a:pos x="2" y="16"/>
                </a:cxn>
                <a:cxn ang="0">
                  <a:pos x="0" y="23"/>
                </a:cxn>
                <a:cxn ang="0">
                  <a:pos x="0" y="29"/>
                </a:cxn>
              </a:cxnLst>
              <a:rect l="0" t="0" r="r" b="b"/>
              <a:pathLst>
                <a:path w="53" h="58">
                  <a:moveTo>
                    <a:pt x="0" y="29"/>
                  </a:moveTo>
                  <a:lnTo>
                    <a:pt x="0" y="32"/>
                  </a:lnTo>
                  <a:lnTo>
                    <a:pt x="0" y="35"/>
                  </a:lnTo>
                  <a:lnTo>
                    <a:pt x="1" y="38"/>
                  </a:lnTo>
                  <a:lnTo>
                    <a:pt x="2" y="41"/>
                  </a:lnTo>
                  <a:lnTo>
                    <a:pt x="4" y="45"/>
                  </a:lnTo>
                  <a:lnTo>
                    <a:pt x="6" y="50"/>
                  </a:lnTo>
                  <a:lnTo>
                    <a:pt x="11" y="52"/>
                  </a:lnTo>
                  <a:lnTo>
                    <a:pt x="13" y="54"/>
                  </a:lnTo>
                  <a:lnTo>
                    <a:pt x="14" y="55"/>
                  </a:lnTo>
                  <a:lnTo>
                    <a:pt x="17" y="56"/>
                  </a:lnTo>
                  <a:lnTo>
                    <a:pt x="20" y="57"/>
                  </a:lnTo>
                  <a:lnTo>
                    <a:pt x="22" y="57"/>
                  </a:lnTo>
                  <a:lnTo>
                    <a:pt x="26" y="57"/>
                  </a:lnTo>
                  <a:lnTo>
                    <a:pt x="31" y="57"/>
                  </a:lnTo>
                  <a:lnTo>
                    <a:pt x="34" y="56"/>
                  </a:lnTo>
                  <a:lnTo>
                    <a:pt x="37" y="55"/>
                  </a:lnTo>
                  <a:lnTo>
                    <a:pt x="39" y="54"/>
                  </a:lnTo>
                  <a:lnTo>
                    <a:pt x="41" y="52"/>
                  </a:lnTo>
                  <a:lnTo>
                    <a:pt x="45" y="50"/>
                  </a:lnTo>
                  <a:lnTo>
                    <a:pt x="48" y="45"/>
                  </a:lnTo>
                  <a:lnTo>
                    <a:pt x="50" y="41"/>
                  </a:lnTo>
                  <a:lnTo>
                    <a:pt x="50" y="38"/>
                  </a:lnTo>
                  <a:lnTo>
                    <a:pt x="51" y="35"/>
                  </a:lnTo>
                  <a:lnTo>
                    <a:pt x="51" y="32"/>
                  </a:lnTo>
                  <a:lnTo>
                    <a:pt x="52" y="29"/>
                  </a:lnTo>
                  <a:lnTo>
                    <a:pt x="51" y="25"/>
                  </a:lnTo>
                  <a:lnTo>
                    <a:pt x="51" y="23"/>
                  </a:lnTo>
                  <a:lnTo>
                    <a:pt x="50" y="20"/>
                  </a:lnTo>
                  <a:lnTo>
                    <a:pt x="50" y="16"/>
                  </a:lnTo>
                  <a:lnTo>
                    <a:pt x="48" y="12"/>
                  </a:lnTo>
                  <a:lnTo>
                    <a:pt x="26" y="12"/>
                  </a:lnTo>
                  <a:lnTo>
                    <a:pt x="28" y="13"/>
                  </a:lnTo>
                  <a:lnTo>
                    <a:pt x="30" y="14"/>
                  </a:lnTo>
                  <a:lnTo>
                    <a:pt x="33" y="14"/>
                  </a:lnTo>
                  <a:lnTo>
                    <a:pt x="34" y="16"/>
                  </a:lnTo>
                  <a:lnTo>
                    <a:pt x="36" y="19"/>
                  </a:lnTo>
                  <a:lnTo>
                    <a:pt x="37" y="22"/>
                  </a:lnTo>
                  <a:lnTo>
                    <a:pt x="38" y="25"/>
                  </a:lnTo>
                  <a:lnTo>
                    <a:pt x="38" y="29"/>
                  </a:lnTo>
                  <a:lnTo>
                    <a:pt x="38" y="33"/>
                  </a:lnTo>
                  <a:lnTo>
                    <a:pt x="37" y="36"/>
                  </a:lnTo>
                  <a:lnTo>
                    <a:pt x="36" y="39"/>
                  </a:lnTo>
                  <a:lnTo>
                    <a:pt x="34" y="42"/>
                  </a:lnTo>
                  <a:lnTo>
                    <a:pt x="33" y="43"/>
                  </a:lnTo>
                  <a:lnTo>
                    <a:pt x="30" y="44"/>
                  </a:lnTo>
                  <a:lnTo>
                    <a:pt x="28" y="45"/>
                  </a:lnTo>
                  <a:lnTo>
                    <a:pt x="27" y="45"/>
                  </a:lnTo>
                  <a:lnTo>
                    <a:pt x="26" y="45"/>
                  </a:lnTo>
                  <a:lnTo>
                    <a:pt x="24" y="45"/>
                  </a:lnTo>
                  <a:lnTo>
                    <a:pt x="23" y="45"/>
                  </a:lnTo>
                  <a:lnTo>
                    <a:pt x="21" y="44"/>
                  </a:lnTo>
                  <a:lnTo>
                    <a:pt x="18" y="43"/>
                  </a:lnTo>
                  <a:lnTo>
                    <a:pt x="17" y="42"/>
                  </a:lnTo>
                  <a:lnTo>
                    <a:pt x="15" y="39"/>
                  </a:lnTo>
                  <a:lnTo>
                    <a:pt x="14" y="36"/>
                  </a:lnTo>
                  <a:lnTo>
                    <a:pt x="13" y="33"/>
                  </a:lnTo>
                  <a:lnTo>
                    <a:pt x="13" y="29"/>
                  </a:lnTo>
                  <a:lnTo>
                    <a:pt x="13" y="25"/>
                  </a:lnTo>
                  <a:lnTo>
                    <a:pt x="14" y="22"/>
                  </a:lnTo>
                  <a:lnTo>
                    <a:pt x="15" y="19"/>
                  </a:lnTo>
                  <a:lnTo>
                    <a:pt x="17" y="16"/>
                  </a:lnTo>
                  <a:lnTo>
                    <a:pt x="18" y="14"/>
                  </a:lnTo>
                  <a:lnTo>
                    <a:pt x="21" y="14"/>
                  </a:lnTo>
                  <a:lnTo>
                    <a:pt x="23" y="13"/>
                  </a:lnTo>
                  <a:lnTo>
                    <a:pt x="26" y="12"/>
                  </a:lnTo>
                  <a:lnTo>
                    <a:pt x="48" y="12"/>
                  </a:lnTo>
                  <a:lnTo>
                    <a:pt x="45" y="7"/>
                  </a:lnTo>
                  <a:lnTo>
                    <a:pt x="41" y="5"/>
                  </a:lnTo>
                  <a:lnTo>
                    <a:pt x="37" y="2"/>
                  </a:lnTo>
                  <a:lnTo>
                    <a:pt x="34" y="1"/>
                  </a:lnTo>
                  <a:lnTo>
                    <a:pt x="31" y="1"/>
                  </a:lnTo>
                  <a:lnTo>
                    <a:pt x="29" y="0"/>
                  </a:lnTo>
                  <a:lnTo>
                    <a:pt x="26" y="0"/>
                  </a:lnTo>
                  <a:lnTo>
                    <a:pt x="22" y="0"/>
                  </a:lnTo>
                  <a:lnTo>
                    <a:pt x="20" y="1"/>
                  </a:lnTo>
                  <a:lnTo>
                    <a:pt x="17" y="1"/>
                  </a:lnTo>
                  <a:lnTo>
                    <a:pt x="14" y="2"/>
                  </a:lnTo>
                  <a:lnTo>
                    <a:pt x="11" y="5"/>
                  </a:lnTo>
                  <a:lnTo>
                    <a:pt x="6" y="7"/>
                  </a:lnTo>
                  <a:lnTo>
                    <a:pt x="4" y="12"/>
                  </a:lnTo>
                  <a:lnTo>
                    <a:pt x="2" y="16"/>
                  </a:lnTo>
                  <a:lnTo>
                    <a:pt x="1" y="20"/>
                  </a:lnTo>
                  <a:lnTo>
                    <a:pt x="0" y="23"/>
                  </a:lnTo>
                  <a:lnTo>
                    <a:pt x="0"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0" name="Freeform 1780"/>
            <p:cNvSpPr>
              <a:spLocks/>
            </p:cNvSpPr>
            <p:nvPr/>
          </p:nvSpPr>
          <p:spPr bwMode="auto">
            <a:xfrm>
              <a:off x="2509" y="1649"/>
              <a:ext cx="44" cy="77"/>
            </a:xfrm>
            <a:custGeom>
              <a:avLst/>
              <a:gdLst/>
              <a:ahLst/>
              <a:cxnLst>
                <a:cxn ang="0">
                  <a:pos x="0" y="47"/>
                </a:cxn>
                <a:cxn ang="0">
                  <a:pos x="0" y="53"/>
                </a:cxn>
                <a:cxn ang="0">
                  <a:pos x="0" y="57"/>
                </a:cxn>
                <a:cxn ang="0">
                  <a:pos x="0" y="62"/>
                </a:cxn>
                <a:cxn ang="0">
                  <a:pos x="1" y="64"/>
                </a:cxn>
                <a:cxn ang="0">
                  <a:pos x="2" y="66"/>
                </a:cxn>
                <a:cxn ang="0">
                  <a:pos x="3" y="68"/>
                </a:cxn>
                <a:cxn ang="0">
                  <a:pos x="4" y="70"/>
                </a:cxn>
                <a:cxn ang="0">
                  <a:pos x="6" y="71"/>
                </a:cxn>
                <a:cxn ang="0">
                  <a:pos x="8" y="72"/>
                </a:cxn>
                <a:cxn ang="0">
                  <a:pos x="10" y="74"/>
                </a:cxn>
                <a:cxn ang="0">
                  <a:pos x="11" y="74"/>
                </a:cxn>
                <a:cxn ang="0">
                  <a:pos x="17" y="76"/>
                </a:cxn>
                <a:cxn ang="0">
                  <a:pos x="19" y="76"/>
                </a:cxn>
                <a:cxn ang="0">
                  <a:pos x="22" y="76"/>
                </a:cxn>
                <a:cxn ang="0">
                  <a:pos x="27" y="76"/>
                </a:cxn>
                <a:cxn ang="0">
                  <a:pos x="30" y="75"/>
                </a:cxn>
                <a:cxn ang="0">
                  <a:pos x="32" y="74"/>
                </a:cxn>
                <a:cxn ang="0">
                  <a:pos x="35" y="73"/>
                </a:cxn>
                <a:cxn ang="0">
                  <a:pos x="37" y="72"/>
                </a:cxn>
                <a:cxn ang="0">
                  <a:pos x="39" y="70"/>
                </a:cxn>
                <a:cxn ang="0">
                  <a:pos x="40" y="69"/>
                </a:cxn>
                <a:cxn ang="0">
                  <a:pos x="42" y="65"/>
                </a:cxn>
                <a:cxn ang="0">
                  <a:pos x="42" y="63"/>
                </a:cxn>
                <a:cxn ang="0">
                  <a:pos x="43" y="61"/>
                </a:cxn>
                <a:cxn ang="0">
                  <a:pos x="43" y="57"/>
                </a:cxn>
                <a:cxn ang="0">
                  <a:pos x="43" y="53"/>
                </a:cxn>
                <a:cxn ang="0">
                  <a:pos x="43" y="0"/>
                </a:cxn>
                <a:cxn ang="0">
                  <a:pos x="30" y="0"/>
                </a:cxn>
                <a:cxn ang="0">
                  <a:pos x="30" y="52"/>
                </a:cxn>
                <a:cxn ang="0">
                  <a:pos x="29" y="55"/>
                </a:cxn>
                <a:cxn ang="0">
                  <a:pos x="29" y="57"/>
                </a:cxn>
                <a:cxn ang="0">
                  <a:pos x="29" y="59"/>
                </a:cxn>
                <a:cxn ang="0">
                  <a:pos x="28" y="61"/>
                </a:cxn>
                <a:cxn ang="0">
                  <a:pos x="27" y="62"/>
                </a:cxn>
                <a:cxn ang="0">
                  <a:pos x="25" y="63"/>
                </a:cxn>
                <a:cxn ang="0">
                  <a:pos x="24" y="63"/>
                </a:cxn>
                <a:cxn ang="0">
                  <a:pos x="22" y="64"/>
                </a:cxn>
                <a:cxn ang="0">
                  <a:pos x="18" y="63"/>
                </a:cxn>
                <a:cxn ang="0">
                  <a:pos x="17" y="63"/>
                </a:cxn>
                <a:cxn ang="0">
                  <a:pos x="16" y="61"/>
                </a:cxn>
                <a:cxn ang="0">
                  <a:pos x="15" y="60"/>
                </a:cxn>
                <a:cxn ang="0">
                  <a:pos x="14" y="59"/>
                </a:cxn>
                <a:cxn ang="0">
                  <a:pos x="13" y="57"/>
                </a:cxn>
                <a:cxn ang="0">
                  <a:pos x="13" y="56"/>
                </a:cxn>
                <a:cxn ang="0">
                  <a:pos x="13" y="47"/>
                </a:cxn>
                <a:cxn ang="0">
                  <a:pos x="0" y="47"/>
                </a:cxn>
              </a:cxnLst>
              <a:rect l="0" t="0" r="r" b="b"/>
              <a:pathLst>
                <a:path w="44" h="77">
                  <a:moveTo>
                    <a:pt x="0" y="47"/>
                  </a:moveTo>
                  <a:lnTo>
                    <a:pt x="0" y="53"/>
                  </a:lnTo>
                  <a:lnTo>
                    <a:pt x="0" y="57"/>
                  </a:lnTo>
                  <a:lnTo>
                    <a:pt x="0" y="62"/>
                  </a:lnTo>
                  <a:lnTo>
                    <a:pt x="1" y="64"/>
                  </a:lnTo>
                  <a:lnTo>
                    <a:pt x="2" y="66"/>
                  </a:lnTo>
                  <a:lnTo>
                    <a:pt x="3" y="68"/>
                  </a:lnTo>
                  <a:lnTo>
                    <a:pt x="4" y="70"/>
                  </a:lnTo>
                  <a:lnTo>
                    <a:pt x="6" y="71"/>
                  </a:lnTo>
                  <a:lnTo>
                    <a:pt x="8" y="72"/>
                  </a:lnTo>
                  <a:lnTo>
                    <a:pt x="10" y="74"/>
                  </a:lnTo>
                  <a:lnTo>
                    <a:pt x="11" y="74"/>
                  </a:lnTo>
                  <a:lnTo>
                    <a:pt x="17" y="76"/>
                  </a:lnTo>
                  <a:lnTo>
                    <a:pt x="19" y="76"/>
                  </a:lnTo>
                  <a:lnTo>
                    <a:pt x="22" y="76"/>
                  </a:lnTo>
                  <a:lnTo>
                    <a:pt x="27" y="76"/>
                  </a:lnTo>
                  <a:lnTo>
                    <a:pt x="30" y="75"/>
                  </a:lnTo>
                  <a:lnTo>
                    <a:pt x="32" y="74"/>
                  </a:lnTo>
                  <a:lnTo>
                    <a:pt x="35" y="73"/>
                  </a:lnTo>
                  <a:lnTo>
                    <a:pt x="37" y="72"/>
                  </a:lnTo>
                  <a:lnTo>
                    <a:pt x="39" y="70"/>
                  </a:lnTo>
                  <a:lnTo>
                    <a:pt x="40" y="69"/>
                  </a:lnTo>
                  <a:lnTo>
                    <a:pt x="42" y="65"/>
                  </a:lnTo>
                  <a:lnTo>
                    <a:pt x="42" y="63"/>
                  </a:lnTo>
                  <a:lnTo>
                    <a:pt x="43" y="61"/>
                  </a:lnTo>
                  <a:lnTo>
                    <a:pt x="43" y="57"/>
                  </a:lnTo>
                  <a:lnTo>
                    <a:pt x="43" y="53"/>
                  </a:lnTo>
                  <a:lnTo>
                    <a:pt x="43" y="0"/>
                  </a:lnTo>
                  <a:lnTo>
                    <a:pt x="30" y="0"/>
                  </a:lnTo>
                  <a:lnTo>
                    <a:pt x="30" y="52"/>
                  </a:lnTo>
                  <a:lnTo>
                    <a:pt x="29" y="55"/>
                  </a:lnTo>
                  <a:lnTo>
                    <a:pt x="29" y="57"/>
                  </a:lnTo>
                  <a:lnTo>
                    <a:pt x="29" y="59"/>
                  </a:lnTo>
                  <a:lnTo>
                    <a:pt x="28" y="61"/>
                  </a:lnTo>
                  <a:lnTo>
                    <a:pt x="27" y="62"/>
                  </a:lnTo>
                  <a:lnTo>
                    <a:pt x="25" y="63"/>
                  </a:lnTo>
                  <a:lnTo>
                    <a:pt x="24" y="63"/>
                  </a:lnTo>
                  <a:lnTo>
                    <a:pt x="22" y="64"/>
                  </a:lnTo>
                  <a:lnTo>
                    <a:pt x="18" y="63"/>
                  </a:lnTo>
                  <a:lnTo>
                    <a:pt x="17" y="63"/>
                  </a:lnTo>
                  <a:lnTo>
                    <a:pt x="16" y="61"/>
                  </a:lnTo>
                  <a:lnTo>
                    <a:pt x="15" y="60"/>
                  </a:lnTo>
                  <a:lnTo>
                    <a:pt x="14" y="59"/>
                  </a:lnTo>
                  <a:lnTo>
                    <a:pt x="13" y="57"/>
                  </a:lnTo>
                  <a:lnTo>
                    <a:pt x="13" y="56"/>
                  </a:lnTo>
                  <a:lnTo>
                    <a:pt x="13" y="47"/>
                  </a:lnTo>
                  <a:lnTo>
                    <a:pt x="0" y="4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1" name="Freeform 1781"/>
            <p:cNvSpPr>
              <a:spLocks/>
            </p:cNvSpPr>
            <p:nvPr/>
          </p:nvSpPr>
          <p:spPr bwMode="auto">
            <a:xfrm>
              <a:off x="2572" y="1668"/>
              <a:ext cx="50" cy="58"/>
            </a:xfrm>
            <a:custGeom>
              <a:avLst/>
              <a:gdLst/>
              <a:ahLst/>
              <a:cxnLst>
                <a:cxn ang="0">
                  <a:pos x="33" y="42"/>
                </a:cxn>
                <a:cxn ang="0">
                  <a:pos x="30" y="43"/>
                </a:cxn>
                <a:cxn ang="0">
                  <a:pos x="27" y="45"/>
                </a:cxn>
                <a:cxn ang="0">
                  <a:pos x="22" y="45"/>
                </a:cxn>
                <a:cxn ang="0">
                  <a:pos x="19" y="43"/>
                </a:cxn>
                <a:cxn ang="0">
                  <a:pos x="16" y="40"/>
                </a:cxn>
                <a:cxn ang="0">
                  <a:pos x="14" y="35"/>
                </a:cxn>
                <a:cxn ang="0">
                  <a:pos x="48" y="33"/>
                </a:cxn>
                <a:cxn ang="0">
                  <a:pos x="48" y="25"/>
                </a:cxn>
                <a:cxn ang="0">
                  <a:pos x="47" y="19"/>
                </a:cxn>
                <a:cxn ang="0">
                  <a:pos x="46" y="14"/>
                </a:cxn>
                <a:cxn ang="0">
                  <a:pos x="24" y="12"/>
                </a:cxn>
                <a:cxn ang="0">
                  <a:pos x="29" y="13"/>
                </a:cxn>
                <a:cxn ang="0">
                  <a:pos x="32" y="14"/>
                </a:cxn>
                <a:cxn ang="0">
                  <a:pos x="34" y="18"/>
                </a:cxn>
                <a:cxn ang="0">
                  <a:pos x="35" y="23"/>
                </a:cxn>
                <a:cxn ang="0">
                  <a:pos x="14" y="20"/>
                </a:cxn>
                <a:cxn ang="0">
                  <a:pos x="16" y="16"/>
                </a:cxn>
                <a:cxn ang="0">
                  <a:pos x="19" y="14"/>
                </a:cxn>
                <a:cxn ang="0">
                  <a:pos x="22" y="12"/>
                </a:cxn>
                <a:cxn ang="0">
                  <a:pos x="45" y="12"/>
                </a:cxn>
                <a:cxn ang="0">
                  <a:pos x="42" y="7"/>
                </a:cxn>
                <a:cxn ang="0">
                  <a:pos x="38" y="4"/>
                </a:cxn>
                <a:cxn ang="0">
                  <a:pos x="35" y="2"/>
                </a:cxn>
                <a:cxn ang="0">
                  <a:pos x="29" y="0"/>
                </a:cxn>
                <a:cxn ang="0">
                  <a:pos x="24" y="0"/>
                </a:cxn>
                <a:cxn ang="0">
                  <a:pos x="19" y="0"/>
                </a:cxn>
                <a:cxn ang="0">
                  <a:pos x="14" y="2"/>
                </a:cxn>
                <a:cxn ang="0">
                  <a:pos x="6" y="7"/>
                </a:cxn>
                <a:cxn ang="0">
                  <a:pos x="4" y="12"/>
                </a:cxn>
                <a:cxn ang="0">
                  <a:pos x="2" y="16"/>
                </a:cxn>
                <a:cxn ang="0">
                  <a:pos x="1" y="22"/>
                </a:cxn>
                <a:cxn ang="0">
                  <a:pos x="1" y="34"/>
                </a:cxn>
                <a:cxn ang="0">
                  <a:pos x="2" y="41"/>
                </a:cxn>
                <a:cxn ang="0">
                  <a:pos x="5" y="47"/>
                </a:cxn>
                <a:cxn ang="0">
                  <a:pos x="9" y="52"/>
                </a:cxn>
                <a:cxn ang="0">
                  <a:pos x="14" y="55"/>
                </a:cxn>
                <a:cxn ang="0">
                  <a:pos x="19" y="57"/>
                </a:cxn>
                <a:cxn ang="0">
                  <a:pos x="27" y="57"/>
                </a:cxn>
                <a:cxn ang="0">
                  <a:pos x="33" y="56"/>
                </a:cxn>
                <a:cxn ang="0">
                  <a:pos x="39" y="52"/>
                </a:cxn>
                <a:cxn ang="0">
                  <a:pos x="45" y="47"/>
                </a:cxn>
                <a:cxn ang="0">
                  <a:pos x="48" y="39"/>
                </a:cxn>
              </a:cxnLst>
              <a:rect l="0" t="0" r="r" b="b"/>
              <a:pathLst>
                <a:path w="50" h="58">
                  <a:moveTo>
                    <a:pt x="34" y="39"/>
                  </a:moveTo>
                  <a:lnTo>
                    <a:pt x="33" y="42"/>
                  </a:lnTo>
                  <a:lnTo>
                    <a:pt x="32" y="43"/>
                  </a:lnTo>
                  <a:lnTo>
                    <a:pt x="30" y="43"/>
                  </a:lnTo>
                  <a:lnTo>
                    <a:pt x="29" y="44"/>
                  </a:lnTo>
                  <a:lnTo>
                    <a:pt x="27" y="45"/>
                  </a:lnTo>
                  <a:lnTo>
                    <a:pt x="25" y="45"/>
                  </a:lnTo>
                  <a:lnTo>
                    <a:pt x="22" y="45"/>
                  </a:lnTo>
                  <a:lnTo>
                    <a:pt x="20" y="44"/>
                  </a:lnTo>
                  <a:lnTo>
                    <a:pt x="19" y="43"/>
                  </a:lnTo>
                  <a:lnTo>
                    <a:pt x="17" y="42"/>
                  </a:lnTo>
                  <a:lnTo>
                    <a:pt x="16" y="40"/>
                  </a:lnTo>
                  <a:lnTo>
                    <a:pt x="15" y="38"/>
                  </a:lnTo>
                  <a:lnTo>
                    <a:pt x="14" y="35"/>
                  </a:lnTo>
                  <a:lnTo>
                    <a:pt x="14" y="33"/>
                  </a:lnTo>
                  <a:lnTo>
                    <a:pt x="48" y="33"/>
                  </a:lnTo>
                  <a:lnTo>
                    <a:pt x="49" y="29"/>
                  </a:lnTo>
                  <a:lnTo>
                    <a:pt x="48" y="25"/>
                  </a:lnTo>
                  <a:lnTo>
                    <a:pt x="48" y="22"/>
                  </a:lnTo>
                  <a:lnTo>
                    <a:pt x="47" y="19"/>
                  </a:lnTo>
                  <a:lnTo>
                    <a:pt x="47" y="16"/>
                  </a:lnTo>
                  <a:lnTo>
                    <a:pt x="46" y="14"/>
                  </a:lnTo>
                  <a:lnTo>
                    <a:pt x="45" y="12"/>
                  </a:lnTo>
                  <a:lnTo>
                    <a:pt x="24" y="12"/>
                  </a:lnTo>
                  <a:lnTo>
                    <a:pt x="27" y="12"/>
                  </a:lnTo>
                  <a:lnTo>
                    <a:pt x="29" y="13"/>
                  </a:lnTo>
                  <a:lnTo>
                    <a:pt x="30" y="14"/>
                  </a:lnTo>
                  <a:lnTo>
                    <a:pt x="32" y="14"/>
                  </a:lnTo>
                  <a:lnTo>
                    <a:pt x="33" y="16"/>
                  </a:lnTo>
                  <a:lnTo>
                    <a:pt x="34" y="18"/>
                  </a:lnTo>
                  <a:lnTo>
                    <a:pt x="34" y="20"/>
                  </a:lnTo>
                  <a:lnTo>
                    <a:pt x="35" y="23"/>
                  </a:lnTo>
                  <a:lnTo>
                    <a:pt x="14" y="23"/>
                  </a:lnTo>
                  <a:lnTo>
                    <a:pt x="14" y="20"/>
                  </a:lnTo>
                  <a:lnTo>
                    <a:pt x="15" y="18"/>
                  </a:lnTo>
                  <a:lnTo>
                    <a:pt x="16" y="16"/>
                  </a:lnTo>
                  <a:lnTo>
                    <a:pt x="17" y="14"/>
                  </a:lnTo>
                  <a:lnTo>
                    <a:pt x="19" y="14"/>
                  </a:lnTo>
                  <a:lnTo>
                    <a:pt x="20" y="13"/>
                  </a:lnTo>
                  <a:lnTo>
                    <a:pt x="22" y="12"/>
                  </a:lnTo>
                  <a:lnTo>
                    <a:pt x="24" y="12"/>
                  </a:lnTo>
                  <a:lnTo>
                    <a:pt x="45" y="12"/>
                  </a:lnTo>
                  <a:lnTo>
                    <a:pt x="44" y="9"/>
                  </a:lnTo>
                  <a:lnTo>
                    <a:pt x="42" y="7"/>
                  </a:lnTo>
                  <a:lnTo>
                    <a:pt x="40" y="5"/>
                  </a:lnTo>
                  <a:lnTo>
                    <a:pt x="38" y="4"/>
                  </a:lnTo>
                  <a:lnTo>
                    <a:pt x="37" y="3"/>
                  </a:lnTo>
                  <a:lnTo>
                    <a:pt x="35" y="2"/>
                  </a:lnTo>
                  <a:lnTo>
                    <a:pt x="32" y="1"/>
                  </a:lnTo>
                  <a:lnTo>
                    <a:pt x="29" y="0"/>
                  </a:lnTo>
                  <a:lnTo>
                    <a:pt x="27" y="0"/>
                  </a:lnTo>
                  <a:lnTo>
                    <a:pt x="24" y="0"/>
                  </a:lnTo>
                  <a:lnTo>
                    <a:pt x="21" y="0"/>
                  </a:lnTo>
                  <a:lnTo>
                    <a:pt x="19" y="0"/>
                  </a:lnTo>
                  <a:lnTo>
                    <a:pt x="16" y="1"/>
                  </a:lnTo>
                  <a:lnTo>
                    <a:pt x="14" y="2"/>
                  </a:lnTo>
                  <a:lnTo>
                    <a:pt x="10" y="5"/>
                  </a:lnTo>
                  <a:lnTo>
                    <a:pt x="6" y="7"/>
                  </a:lnTo>
                  <a:lnTo>
                    <a:pt x="5" y="9"/>
                  </a:lnTo>
                  <a:lnTo>
                    <a:pt x="4" y="12"/>
                  </a:lnTo>
                  <a:lnTo>
                    <a:pt x="3" y="14"/>
                  </a:lnTo>
                  <a:lnTo>
                    <a:pt x="2" y="16"/>
                  </a:lnTo>
                  <a:lnTo>
                    <a:pt x="1" y="19"/>
                  </a:lnTo>
                  <a:lnTo>
                    <a:pt x="1" y="22"/>
                  </a:lnTo>
                  <a:lnTo>
                    <a:pt x="0" y="29"/>
                  </a:lnTo>
                  <a:lnTo>
                    <a:pt x="1" y="34"/>
                  </a:lnTo>
                  <a:lnTo>
                    <a:pt x="1" y="38"/>
                  </a:lnTo>
                  <a:lnTo>
                    <a:pt x="2" y="41"/>
                  </a:lnTo>
                  <a:lnTo>
                    <a:pt x="4" y="45"/>
                  </a:lnTo>
                  <a:lnTo>
                    <a:pt x="5" y="47"/>
                  </a:lnTo>
                  <a:lnTo>
                    <a:pt x="7" y="50"/>
                  </a:lnTo>
                  <a:lnTo>
                    <a:pt x="9" y="52"/>
                  </a:lnTo>
                  <a:lnTo>
                    <a:pt x="10" y="52"/>
                  </a:lnTo>
                  <a:lnTo>
                    <a:pt x="14" y="55"/>
                  </a:lnTo>
                  <a:lnTo>
                    <a:pt x="16" y="56"/>
                  </a:lnTo>
                  <a:lnTo>
                    <a:pt x="19" y="57"/>
                  </a:lnTo>
                  <a:lnTo>
                    <a:pt x="24" y="57"/>
                  </a:lnTo>
                  <a:lnTo>
                    <a:pt x="27" y="57"/>
                  </a:lnTo>
                  <a:lnTo>
                    <a:pt x="29" y="57"/>
                  </a:lnTo>
                  <a:lnTo>
                    <a:pt x="33" y="56"/>
                  </a:lnTo>
                  <a:lnTo>
                    <a:pt x="37" y="54"/>
                  </a:lnTo>
                  <a:lnTo>
                    <a:pt x="39" y="52"/>
                  </a:lnTo>
                  <a:lnTo>
                    <a:pt x="43" y="50"/>
                  </a:lnTo>
                  <a:lnTo>
                    <a:pt x="45" y="47"/>
                  </a:lnTo>
                  <a:lnTo>
                    <a:pt x="46" y="43"/>
                  </a:lnTo>
                  <a:lnTo>
                    <a:pt x="48"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2" name="Freeform 1782"/>
            <p:cNvSpPr>
              <a:spLocks/>
            </p:cNvSpPr>
            <p:nvPr/>
          </p:nvSpPr>
          <p:spPr bwMode="auto">
            <a:xfrm>
              <a:off x="2639" y="1668"/>
              <a:ext cx="28" cy="56"/>
            </a:xfrm>
            <a:custGeom>
              <a:avLst/>
              <a:gdLst/>
              <a:ahLst/>
              <a:cxnLst>
                <a:cxn ang="0">
                  <a:pos x="0" y="55"/>
                </a:cxn>
                <a:cxn ang="0">
                  <a:pos x="12" y="55"/>
                </a:cxn>
                <a:cxn ang="0">
                  <a:pos x="12" y="27"/>
                </a:cxn>
                <a:cxn ang="0">
                  <a:pos x="13" y="24"/>
                </a:cxn>
                <a:cxn ang="0">
                  <a:pos x="14" y="22"/>
                </a:cxn>
                <a:cxn ang="0">
                  <a:pos x="14" y="20"/>
                </a:cxn>
                <a:cxn ang="0">
                  <a:pos x="16" y="18"/>
                </a:cxn>
                <a:cxn ang="0">
                  <a:pos x="17" y="17"/>
                </a:cxn>
                <a:cxn ang="0">
                  <a:pos x="19" y="16"/>
                </a:cxn>
                <a:cxn ang="0">
                  <a:pos x="20" y="15"/>
                </a:cxn>
                <a:cxn ang="0">
                  <a:pos x="23" y="15"/>
                </a:cxn>
                <a:cxn ang="0">
                  <a:pos x="27" y="15"/>
                </a:cxn>
                <a:cxn ang="0">
                  <a:pos x="27" y="0"/>
                </a:cxn>
                <a:cxn ang="0">
                  <a:pos x="25" y="0"/>
                </a:cxn>
                <a:cxn ang="0">
                  <a:pos x="24" y="0"/>
                </a:cxn>
                <a:cxn ang="0">
                  <a:pos x="21" y="1"/>
                </a:cxn>
                <a:cxn ang="0">
                  <a:pos x="20" y="2"/>
                </a:cxn>
                <a:cxn ang="0">
                  <a:pos x="18" y="3"/>
                </a:cxn>
                <a:cxn ang="0">
                  <a:pos x="16" y="5"/>
                </a:cxn>
                <a:cxn ang="0">
                  <a:pos x="15" y="6"/>
                </a:cxn>
                <a:cxn ang="0">
                  <a:pos x="12" y="11"/>
                </a:cxn>
                <a:cxn ang="0">
                  <a:pos x="12" y="2"/>
                </a:cxn>
                <a:cxn ang="0">
                  <a:pos x="0" y="2"/>
                </a:cxn>
                <a:cxn ang="0">
                  <a:pos x="0" y="55"/>
                </a:cxn>
              </a:cxnLst>
              <a:rect l="0" t="0" r="r" b="b"/>
              <a:pathLst>
                <a:path w="28" h="56">
                  <a:moveTo>
                    <a:pt x="0" y="55"/>
                  </a:moveTo>
                  <a:lnTo>
                    <a:pt x="12" y="55"/>
                  </a:lnTo>
                  <a:lnTo>
                    <a:pt x="12" y="27"/>
                  </a:lnTo>
                  <a:lnTo>
                    <a:pt x="13" y="24"/>
                  </a:lnTo>
                  <a:lnTo>
                    <a:pt x="14" y="22"/>
                  </a:lnTo>
                  <a:lnTo>
                    <a:pt x="14" y="20"/>
                  </a:lnTo>
                  <a:lnTo>
                    <a:pt x="16" y="18"/>
                  </a:lnTo>
                  <a:lnTo>
                    <a:pt x="17" y="17"/>
                  </a:lnTo>
                  <a:lnTo>
                    <a:pt x="19" y="16"/>
                  </a:lnTo>
                  <a:lnTo>
                    <a:pt x="20" y="15"/>
                  </a:lnTo>
                  <a:lnTo>
                    <a:pt x="23" y="15"/>
                  </a:lnTo>
                  <a:lnTo>
                    <a:pt x="27" y="15"/>
                  </a:lnTo>
                  <a:lnTo>
                    <a:pt x="27" y="0"/>
                  </a:lnTo>
                  <a:lnTo>
                    <a:pt x="25" y="0"/>
                  </a:lnTo>
                  <a:lnTo>
                    <a:pt x="24" y="0"/>
                  </a:lnTo>
                  <a:lnTo>
                    <a:pt x="21" y="1"/>
                  </a:lnTo>
                  <a:lnTo>
                    <a:pt x="20" y="2"/>
                  </a:lnTo>
                  <a:lnTo>
                    <a:pt x="18" y="3"/>
                  </a:lnTo>
                  <a:lnTo>
                    <a:pt x="16" y="5"/>
                  </a:lnTo>
                  <a:lnTo>
                    <a:pt x="15" y="6"/>
                  </a:lnTo>
                  <a:lnTo>
                    <a:pt x="12" y="11"/>
                  </a:lnTo>
                  <a:lnTo>
                    <a:pt x="12"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3" name="Freeform 1783"/>
            <p:cNvSpPr>
              <a:spLocks/>
            </p:cNvSpPr>
            <p:nvPr/>
          </p:nvSpPr>
          <p:spPr bwMode="auto">
            <a:xfrm>
              <a:off x="2680" y="1668"/>
              <a:ext cx="49" cy="58"/>
            </a:xfrm>
            <a:custGeom>
              <a:avLst/>
              <a:gdLst/>
              <a:ahLst/>
              <a:cxnLst>
                <a:cxn ang="0">
                  <a:pos x="33" y="52"/>
                </a:cxn>
                <a:cxn ang="0">
                  <a:pos x="48" y="55"/>
                </a:cxn>
                <a:cxn ang="0">
                  <a:pos x="46" y="52"/>
                </a:cxn>
                <a:cxn ang="0">
                  <a:pos x="45" y="48"/>
                </a:cxn>
                <a:cxn ang="0">
                  <a:pos x="45" y="29"/>
                </a:cxn>
                <a:cxn ang="0">
                  <a:pos x="32" y="34"/>
                </a:cxn>
                <a:cxn ang="0">
                  <a:pos x="31" y="40"/>
                </a:cxn>
                <a:cxn ang="0">
                  <a:pos x="28" y="43"/>
                </a:cxn>
                <a:cxn ang="0">
                  <a:pos x="25" y="45"/>
                </a:cxn>
                <a:cxn ang="0">
                  <a:pos x="20" y="46"/>
                </a:cxn>
                <a:cxn ang="0">
                  <a:pos x="17" y="46"/>
                </a:cxn>
                <a:cxn ang="0">
                  <a:pos x="14" y="43"/>
                </a:cxn>
                <a:cxn ang="0">
                  <a:pos x="13" y="42"/>
                </a:cxn>
                <a:cxn ang="0">
                  <a:pos x="13" y="39"/>
                </a:cxn>
                <a:cxn ang="0">
                  <a:pos x="15" y="35"/>
                </a:cxn>
                <a:cxn ang="0">
                  <a:pos x="20" y="33"/>
                </a:cxn>
                <a:cxn ang="0">
                  <a:pos x="28" y="31"/>
                </a:cxn>
                <a:cxn ang="0">
                  <a:pos x="45" y="29"/>
                </a:cxn>
                <a:cxn ang="0">
                  <a:pos x="44" y="12"/>
                </a:cxn>
                <a:cxn ang="0">
                  <a:pos x="42" y="6"/>
                </a:cxn>
                <a:cxn ang="0">
                  <a:pos x="36" y="2"/>
                </a:cxn>
                <a:cxn ang="0">
                  <a:pos x="28" y="0"/>
                </a:cxn>
                <a:cxn ang="0">
                  <a:pos x="20" y="0"/>
                </a:cxn>
                <a:cxn ang="0">
                  <a:pos x="16" y="1"/>
                </a:cxn>
                <a:cxn ang="0">
                  <a:pos x="12" y="2"/>
                </a:cxn>
                <a:cxn ang="0">
                  <a:pos x="8" y="5"/>
                </a:cxn>
                <a:cxn ang="0">
                  <a:pos x="4" y="10"/>
                </a:cxn>
                <a:cxn ang="0">
                  <a:pos x="3" y="15"/>
                </a:cxn>
                <a:cxn ang="0">
                  <a:pos x="15" y="18"/>
                </a:cxn>
                <a:cxn ang="0">
                  <a:pos x="15" y="15"/>
                </a:cxn>
                <a:cxn ang="0">
                  <a:pos x="17" y="13"/>
                </a:cxn>
                <a:cxn ang="0">
                  <a:pos x="20" y="12"/>
                </a:cxn>
                <a:cxn ang="0">
                  <a:pos x="23" y="11"/>
                </a:cxn>
                <a:cxn ang="0">
                  <a:pos x="27" y="12"/>
                </a:cxn>
                <a:cxn ang="0">
                  <a:pos x="29" y="13"/>
                </a:cxn>
                <a:cxn ang="0">
                  <a:pos x="32" y="16"/>
                </a:cxn>
                <a:cxn ang="0">
                  <a:pos x="32" y="19"/>
                </a:cxn>
                <a:cxn ang="0">
                  <a:pos x="30" y="21"/>
                </a:cxn>
                <a:cxn ang="0">
                  <a:pos x="24" y="23"/>
                </a:cxn>
                <a:cxn ang="0">
                  <a:pos x="13" y="24"/>
                </a:cxn>
                <a:cxn ang="0">
                  <a:pos x="7" y="27"/>
                </a:cxn>
                <a:cxn ang="0">
                  <a:pos x="3" y="31"/>
                </a:cxn>
                <a:cxn ang="0">
                  <a:pos x="1" y="37"/>
                </a:cxn>
                <a:cxn ang="0">
                  <a:pos x="0" y="41"/>
                </a:cxn>
                <a:cxn ang="0">
                  <a:pos x="1" y="44"/>
                </a:cxn>
                <a:cxn ang="0">
                  <a:pos x="3" y="51"/>
                </a:cxn>
                <a:cxn ang="0">
                  <a:pos x="6" y="55"/>
                </a:cxn>
                <a:cxn ang="0">
                  <a:pos x="9" y="56"/>
                </a:cxn>
                <a:cxn ang="0">
                  <a:pos x="14" y="57"/>
                </a:cxn>
                <a:cxn ang="0">
                  <a:pos x="21" y="57"/>
                </a:cxn>
                <a:cxn ang="0">
                  <a:pos x="26" y="55"/>
                </a:cxn>
                <a:cxn ang="0">
                  <a:pos x="29" y="52"/>
                </a:cxn>
                <a:cxn ang="0">
                  <a:pos x="32" y="49"/>
                </a:cxn>
              </a:cxnLst>
              <a:rect l="0" t="0" r="r" b="b"/>
              <a:pathLst>
                <a:path w="49" h="58">
                  <a:moveTo>
                    <a:pt x="32" y="49"/>
                  </a:moveTo>
                  <a:lnTo>
                    <a:pt x="33" y="52"/>
                  </a:lnTo>
                  <a:lnTo>
                    <a:pt x="34" y="55"/>
                  </a:lnTo>
                  <a:lnTo>
                    <a:pt x="48" y="55"/>
                  </a:lnTo>
                  <a:lnTo>
                    <a:pt x="48" y="53"/>
                  </a:lnTo>
                  <a:lnTo>
                    <a:pt x="46" y="52"/>
                  </a:lnTo>
                  <a:lnTo>
                    <a:pt x="45" y="51"/>
                  </a:lnTo>
                  <a:lnTo>
                    <a:pt x="45" y="48"/>
                  </a:lnTo>
                  <a:lnTo>
                    <a:pt x="45" y="45"/>
                  </a:lnTo>
                  <a:lnTo>
                    <a:pt x="45" y="29"/>
                  </a:lnTo>
                  <a:lnTo>
                    <a:pt x="32" y="29"/>
                  </a:lnTo>
                  <a:lnTo>
                    <a:pt x="32" y="34"/>
                  </a:lnTo>
                  <a:lnTo>
                    <a:pt x="32" y="37"/>
                  </a:lnTo>
                  <a:lnTo>
                    <a:pt x="31" y="40"/>
                  </a:lnTo>
                  <a:lnTo>
                    <a:pt x="30" y="42"/>
                  </a:lnTo>
                  <a:lnTo>
                    <a:pt x="28" y="43"/>
                  </a:lnTo>
                  <a:lnTo>
                    <a:pt x="27" y="44"/>
                  </a:lnTo>
                  <a:lnTo>
                    <a:pt x="25" y="45"/>
                  </a:lnTo>
                  <a:lnTo>
                    <a:pt x="22" y="46"/>
                  </a:lnTo>
                  <a:lnTo>
                    <a:pt x="20" y="46"/>
                  </a:lnTo>
                  <a:lnTo>
                    <a:pt x="19" y="46"/>
                  </a:lnTo>
                  <a:lnTo>
                    <a:pt x="17" y="46"/>
                  </a:lnTo>
                  <a:lnTo>
                    <a:pt x="15" y="44"/>
                  </a:lnTo>
                  <a:lnTo>
                    <a:pt x="14" y="43"/>
                  </a:lnTo>
                  <a:lnTo>
                    <a:pt x="14" y="43"/>
                  </a:lnTo>
                  <a:lnTo>
                    <a:pt x="13" y="42"/>
                  </a:lnTo>
                  <a:lnTo>
                    <a:pt x="13" y="40"/>
                  </a:lnTo>
                  <a:lnTo>
                    <a:pt x="13" y="39"/>
                  </a:lnTo>
                  <a:lnTo>
                    <a:pt x="13" y="37"/>
                  </a:lnTo>
                  <a:lnTo>
                    <a:pt x="15" y="35"/>
                  </a:lnTo>
                  <a:lnTo>
                    <a:pt x="17" y="34"/>
                  </a:lnTo>
                  <a:lnTo>
                    <a:pt x="20" y="33"/>
                  </a:lnTo>
                  <a:lnTo>
                    <a:pt x="25" y="32"/>
                  </a:lnTo>
                  <a:lnTo>
                    <a:pt x="28" y="31"/>
                  </a:lnTo>
                  <a:lnTo>
                    <a:pt x="32" y="29"/>
                  </a:lnTo>
                  <a:lnTo>
                    <a:pt x="45" y="29"/>
                  </a:lnTo>
                  <a:lnTo>
                    <a:pt x="45" y="15"/>
                  </a:lnTo>
                  <a:lnTo>
                    <a:pt x="44" y="12"/>
                  </a:lnTo>
                  <a:lnTo>
                    <a:pt x="44" y="9"/>
                  </a:lnTo>
                  <a:lnTo>
                    <a:pt x="42" y="6"/>
                  </a:lnTo>
                  <a:lnTo>
                    <a:pt x="39" y="4"/>
                  </a:lnTo>
                  <a:lnTo>
                    <a:pt x="36" y="2"/>
                  </a:lnTo>
                  <a:lnTo>
                    <a:pt x="33" y="1"/>
                  </a:lnTo>
                  <a:lnTo>
                    <a:pt x="28" y="0"/>
                  </a:lnTo>
                  <a:lnTo>
                    <a:pt x="23" y="0"/>
                  </a:lnTo>
                  <a:lnTo>
                    <a:pt x="20" y="0"/>
                  </a:lnTo>
                  <a:lnTo>
                    <a:pt x="19" y="0"/>
                  </a:lnTo>
                  <a:lnTo>
                    <a:pt x="16" y="1"/>
                  </a:lnTo>
                  <a:lnTo>
                    <a:pt x="14" y="1"/>
                  </a:lnTo>
                  <a:lnTo>
                    <a:pt x="12" y="2"/>
                  </a:lnTo>
                  <a:lnTo>
                    <a:pt x="11" y="3"/>
                  </a:lnTo>
                  <a:lnTo>
                    <a:pt x="8" y="5"/>
                  </a:lnTo>
                  <a:lnTo>
                    <a:pt x="5" y="7"/>
                  </a:lnTo>
                  <a:lnTo>
                    <a:pt x="4" y="10"/>
                  </a:lnTo>
                  <a:lnTo>
                    <a:pt x="3" y="14"/>
                  </a:lnTo>
                  <a:lnTo>
                    <a:pt x="3" y="15"/>
                  </a:lnTo>
                  <a:lnTo>
                    <a:pt x="3" y="18"/>
                  </a:lnTo>
                  <a:lnTo>
                    <a:pt x="15" y="18"/>
                  </a:lnTo>
                  <a:lnTo>
                    <a:pt x="15" y="16"/>
                  </a:lnTo>
                  <a:lnTo>
                    <a:pt x="15" y="15"/>
                  </a:lnTo>
                  <a:lnTo>
                    <a:pt x="16" y="14"/>
                  </a:lnTo>
                  <a:lnTo>
                    <a:pt x="17" y="13"/>
                  </a:lnTo>
                  <a:lnTo>
                    <a:pt x="19" y="12"/>
                  </a:lnTo>
                  <a:lnTo>
                    <a:pt x="20" y="12"/>
                  </a:lnTo>
                  <a:lnTo>
                    <a:pt x="21" y="11"/>
                  </a:lnTo>
                  <a:lnTo>
                    <a:pt x="23" y="11"/>
                  </a:lnTo>
                  <a:lnTo>
                    <a:pt x="26" y="11"/>
                  </a:lnTo>
                  <a:lnTo>
                    <a:pt x="27" y="12"/>
                  </a:lnTo>
                  <a:lnTo>
                    <a:pt x="28" y="12"/>
                  </a:lnTo>
                  <a:lnTo>
                    <a:pt x="29" y="13"/>
                  </a:lnTo>
                  <a:lnTo>
                    <a:pt x="31" y="14"/>
                  </a:lnTo>
                  <a:lnTo>
                    <a:pt x="32" y="16"/>
                  </a:lnTo>
                  <a:lnTo>
                    <a:pt x="32" y="17"/>
                  </a:lnTo>
                  <a:lnTo>
                    <a:pt x="32" y="19"/>
                  </a:lnTo>
                  <a:lnTo>
                    <a:pt x="31" y="20"/>
                  </a:lnTo>
                  <a:lnTo>
                    <a:pt x="30" y="21"/>
                  </a:lnTo>
                  <a:lnTo>
                    <a:pt x="28" y="22"/>
                  </a:lnTo>
                  <a:lnTo>
                    <a:pt x="24" y="23"/>
                  </a:lnTo>
                  <a:lnTo>
                    <a:pt x="18" y="24"/>
                  </a:lnTo>
                  <a:lnTo>
                    <a:pt x="13" y="24"/>
                  </a:lnTo>
                  <a:lnTo>
                    <a:pt x="10" y="25"/>
                  </a:lnTo>
                  <a:lnTo>
                    <a:pt x="7" y="27"/>
                  </a:lnTo>
                  <a:lnTo>
                    <a:pt x="4" y="29"/>
                  </a:lnTo>
                  <a:lnTo>
                    <a:pt x="3" y="31"/>
                  </a:lnTo>
                  <a:lnTo>
                    <a:pt x="2" y="33"/>
                  </a:lnTo>
                  <a:lnTo>
                    <a:pt x="1" y="37"/>
                  </a:lnTo>
                  <a:lnTo>
                    <a:pt x="0" y="39"/>
                  </a:lnTo>
                  <a:lnTo>
                    <a:pt x="0" y="41"/>
                  </a:lnTo>
                  <a:lnTo>
                    <a:pt x="0" y="43"/>
                  </a:lnTo>
                  <a:lnTo>
                    <a:pt x="1" y="44"/>
                  </a:lnTo>
                  <a:lnTo>
                    <a:pt x="2" y="48"/>
                  </a:lnTo>
                  <a:lnTo>
                    <a:pt x="3" y="51"/>
                  </a:lnTo>
                  <a:lnTo>
                    <a:pt x="4" y="53"/>
                  </a:lnTo>
                  <a:lnTo>
                    <a:pt x="6" y="55"/>
                  </a:lnTo>
                  <a:lnTo>
                    <a:pt x="8" y="55"/>
                  </a:lnTo>
                  <a:lnTo>
                    <a:pt x="9" y="56"/>
                  </a:lnTo>
                  <a:lnTo>
                    <a:pt x="12" y="57"/>
                  </a:lnTo>
                  <a:lnTo>
                    <a:pt x="14" y="57"/>
                  </a:lnTo>
                  <a:lnTo>
                    <a:pt x="16" y="57"/>
                  </a:lnTo>
                  <a:lnTo>
                    <a:pt x="21" y="57"/>
                  </a:lnTo>
                  <a:lnTo>
                    <a:pt x="23" y="56"/>
                  </a:lnTo>
                  <a:lnTo>
                    <a:pt x="26" y="55"/>
                  </a:lnTo>
                  <a:lnTo>
                    <a:pt x="28" y="53"/>
                  </a:lnTo>
                  <a:lnTo>
                    <a:pt x="29" y="52"/>
                  </a:lnTo>
                  <a:lnTo>
                    <a:pt x="31" y="51"/>
                  </a:lnTo>
                  <a:lnTo>
                    <a:pt x="32"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4" name="Freeform 1784"/>
            <p:cNvSpPr>
              <a:spLocks/>
            </p:cNvSpPr>
            <p:nvPr/>
          </p:nvSpPr>
          <p:spPr bwMode="auto">
            <a:xfrm>
              <a:off x="2747" y="1668"/>
              <a:ext cx="28" cy="56"/>
            </a:xfrm>
            <a:custGeom>
              <a:avLst/>
              <a:gdLst/>
              <a:ahLst/>
              <a:cxnLst>
                <a:cxn ang="0">
                  <a:pos x="0" y="55"/>
                </a:cxn>
                <a:cxn ang="0">
                  <a:pos x="12" y="55"/>
                </a:cxn>
                <a:cxn ang="0">
                  <a:pos x="12" y="27"/>
                </a:cxn>
                <a:cxn ang="0">
                  <a:pos x="12" y="24"/>
                </a:cxn>
                <a:cxn ang="0">
                  <a:pos x="13" y="22"/>
                </a:cxn>
                <a:cxn ang="0">
                  <a:pos x="14" y="20"/>
                </a:cxn>
                <a:cxn ang="0">
                  <a:pos x="15" y="18"/>
                </a:cxn>
                <a:cxn ang="0">
                  <a:pos x="16" y="17"/>
                </a:cxn>
                <a:cxn ang="0">
                  <a:pos x="18" y="16"/>
                </a:cxn>
                <a:cxn ang="0">
                  <a:pos x="20" y="15"/>
                </a:cxn>
                <a:cxn ang="0">
                  <a:pos x="23" y="15"/>
                </a:cxn>
                <a:cxn ang="0">
                  <a:pos x="27" y="15"/>
                </a:cxn>
                <a:cxn ang="0">
                  <a:pos x="27" y="0"/>
                </a:cxn>
                <a:cxn ang="0">
                  <a:pos x="25" y="0"/>
                </a:cxn>
                <a:cxn ang="0">
                  <a:pos x="23" y="0"/>
                </a:cxn>
                <a:cxn ang="0">
                  <a:pos x="20" y="1"/>
                </a:cxn>
                <a:cxn ang="0">
                  <a:pos x="19" y="2"/>
                </a:cxn>
                <a:cxn ang="0">
                  <a:pos x="17" y="3"/>
                </a:cxn>
                <a:cxn ang="0">
                  <a:pos x="16" y="5"/>
                </a:cxn>
                <a:cxn ang="0">
                  <a:pos x="14" y="6"/>
                </a:cxn>
                <a:cxn ang="0">
                  <a:pos x="11" y="11"/>
                </a:cxn>
                <a:cxn ang="0">
                  <a:pos x="11" y="2"/>
                </a:cxn>
                <a:cxn ang="0">
                  <a:pos x="0" y="2"/>
                </a:cxn>
                <a:cxn ang="0">
                  <a:pos x="0" y="55"/>
                </a:cxn>
              </a:cxnLst>
              <a:rect l="0" t="0" r="r" b="b"/>
              <a:pathLst>
                <a:path w="28" h="56">
                  <a:moveTo>
                    <a:pt x="0" y="55"/>
                  </a:moveTo>
                  <a:lnTo>
                    <a:pt x="12" y="55"/>
                  </a:lnTo>
                  <a:lnTo>
                    <a:pt x="12" y="27"/>
                  </a:lnTo>
                  <a:lnTo>
                    <a:pt x="12" y="24"/>
                  </a:lnTo>
                  <a:lnTo>
                    <a:pt x="13" y="22"/>
                  </a:lnTo>
                  <a:lnTo>
                    <a:pt x="14" y="20"/>
                  </a:lnTo>
                  <a:lnTo>
                    <a:pt x="15" y="18"/>
                  </a:lnTo>
                  <a:lnTo>
                    <a:pt x="16" y="17"/>
                  </a:lnTo>
                  <a:lnTo>
                    <a:pt x="18" y="16"/>
                  </a:lnTo>
                  <a:lnTo>
                    <a:pt x="20" y="15"/>
                  </a:lnTo>
                  <a:lnTo>
                    <a:pt x="23" y="15"/>
                  </a:lnTo>
                  <a:lnTo>
                    <a:pt x="27" y="15"/>
                  </a:lnTo>
                  <a:lnTo>
                    <a:pt x="27" y="0"/>
                  </a:lnTo>
                  <a:lnTo>
                    <a:pt x="25" y="0"/>
                  </a:lnTo>
                  <a:lnTo>
                    <a:pt x="23" y="0"/>
                  </a:lnTo>
                  <a:lnTo>
                    <a:pt x="20" y="1"/>
                  </a:lnTo>
                  <a:lnTo>
                    <a:pt x="19" y="2"/>
                  </a:lnTo>
                  <a:lnTo>
                    <a:pt x="17" y="3"/>
                  </a:lnTo>
                  <a:lnTo>
                    <a:pt x="16" y="5"/>
                  </a:lnTo>
                  <a:lnTo>
                    <a:pt x="14" y="6"/>
                  </a:lnTo>
                  <a:lnTo>
                    <a:pt x="11" y="11"/>
                  </a:lnTo>
                  <a:lnTo>
                    <a:pt x="11"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5" name="Freeform 1785"/>
            <p:cNvSpPr>
              <a:spLocks/>
            </p:cNvSpPr>
            <p:nvPr/>
          </p:nvSpPr>
          <p:spPr bwMode="auto">
            <a:xfrm>
              <a:off x="2788" y="1668"/>
              <a:ext cx="50" cy="80"/>
            </a:xfrm>
            <a:custGeom>
              <a:avLst/>
              <a:gdLst/>
              <a:ahLst/>
              <a:cxnLst>
                <a:cxn ang="0">
                  <a:pos x="36" y="2"/>
                </a:cxn>
                <a:cxn ang="0">
                  <a:pos x="35" y="7"/>
                </a:cxn>
                <a:cxn ang="0">
                  <a:pos x="31" y="4"/>
                </a:cxn>
                <a:cxn ang="0">
                  <a:pos x="25" y="1"/>
                </a:cxn>
                <a:cxn ang="0">
                  <a:pos x="20" y="0"/>
                </a:cxn>
                <a:cxn ang="0">
                  <a:pos x="16" y="1"/>
                </a:cxn>
                <a:cxn ang="0">
                  <a:pos x="9" y="5"/>
                </a:cxn>
                <a:cxn ang="0">
                  <a:pos x="3" y="12"/>
                </a:cxn>
                <a:cxn ang="0">
                  <a:pos x="1" y="20"/>
                </a:cxn>
                <a:cxn ang="0">
                  <a:pos x="0" y="30"/>
                </a:cxn>
                <a:cxn ang="0">
                  <a:pos x="0" y="36"/>
                </a:cxn>
                <a:cxn ang="0">
                  <a:pos x="3" y="46"/>
                </a:cxn>
                <a:cxn ang="0">
                  <a:pos x="7" y="53"/>
                </a:cxn>
                <a:cxn ang="0">
                  <a:pos x="12" y="57"/>
                </a:cxn>
                <a:cxn ang="0">
                  <a:pos x="16" y="59"/>
                </a:cxn>
                <a:cxn ang="0">
                  <a:pos x="25" y="59"/>
                </a:cxn>
                <a:cxn ang="0">
                  <a:pos x="31" y="55"/>
                </a:cxn>
                <a:cxn ang="0">
                  <a:pos x="35" y="52"/>
                </a:cxn>
                <a:cxn ang="0">
                  <a:pos x="36" y="79"/>
                </a:cxn>
                <a:cxn ang="0">
                  <a:pos x="49" y="13"/>
                </a:cxn>
                <a:cxn ang="0">
                  <a:pos x="27" y="13"/>
                </a:cxn>
                <a:cxn ang="0">
                  <a:pos x="31" y="15"/>
                </a:cxn>
                <a:cxn ang="0">
                  <a:pos x="34" y="20"/>
                </a:cxn>
                <a:cxn ang="0">
                  <a:pos x="36" y="25"/>
                </a:cxn>
                <a:cxn ang="0">
                  <a:pos x="36" y="33"/>
                </a:cxn>
                <a:cxn ang="0">
                  <a:pos x="34" y="39"/>
                </a:cxn>
                <a:cxn ang="0">
                  <a:pos x="31" y="44"/>
                </a:cxn>
                <a:cxn ang="0">
                  <a:pos x="28" y="46"/>
                </a:cxn>
                <a:cxn ang="0">
                  <a:pos x="22" y="46"/>
                </a:cxn>
                <a:cxn ang="0">
                  <a:pos x="18" y="44"/>
                </a:cxn>
                <a:cxn ang="0">
                  <a:pos x="15" y="39"/>
                </a:cxn>
                <a:cxn ang="0">
                  <a:pos x="13" y="33"/>
                </a:cxn>
                <a:cxn ang="0">
                  <a:pos x="13" y="25"/>
                </a:cxn>
                <a:cxn ang="0">
                  <a:pos x="15" y="20"/>
                </a:cxn>
                <a:cxn ang="0">
                  <a:pos x="18" y="15"/>
                </a:cxn>
                <a:cxn ang="0">
                  <a:pos x="22" y="13"/>
                </a:cxn>
                <a:cxn ang="0">
                  <a:pos x="49" y="13"/>
                </a:cxn>
              </a:cxnLst>
              <a:rect l="0" t="0" r="r" b="b"/>
              <a:pathLst>
                <a:path w="50" h="80">
                  <a:moveTo>
                    <a:pt x="49" y="2"/>
                  </a:moveTo>
                  <a:lnTo>
                    <a:pt x="36" y="2"/>
                  </a:lnTo>
                  <a:lnTo>
                    <a:pt x="36" y="9"/>
                  </a:lnTo>
                  <a:lnTo>
                    <a:pt x="35" y="7"/>
                  </a:lnTo>
                  <a:lnTo>
                    <a:pt x="33" y="6"/>
                  </a:lnTo>
                  <a:lnTo>
                    <a:pt x="31" y="4"/>
                  </a:lnTo>
                  <a:lnTo>
                    <a:pt x="29" y="2"/>
                  </a:lnTo>
                  <a:lnTo>
                    <a:pt x="25" y="1"/>
                  </a:lnTo>
                  <a:lnTo>
                    <a:pt x="23" y="0"/>
                  </a:lnTo>
                  <a:lnTo>
                    <a:pt x="20" y="0"/>
                  </a:lnTo>
                  <a:lnTo>
                    <a:pt x="19" y="0"/>
                  </a:lnTo>
                  <a:lnTo>
                    <a:pt x="16" y="1"/>
                  </a:lnTo>
                  <a:lnTo>
                    <a:pt x="12" y="2"/>
                  </a:lnTo>
                  <a:lnTo>
                    <a:pt x="9" y="5"/>
                  </a:lnTo>
                  <a:lnTo>
                    <a:pt x="6" y="8"/>
                  </a:lnTo>
                  <a:lnTo>
                    <a:pt x="3" y="12"/>
                  </a:lnTo>
                  <a:lnTo>
                    <a:pt x="2" y="18"/>
                  </a:lnTo>
                  <a:lnTo>
                    <a:pt x="1" y="20"/>
                  </a:lnTo>
                  <a:lnTo>
                    <a:pt x="0" y="23"/>
                  </a:lnTo>
                  <a:lnTo>
                    <a:pt x="0" y="30"/>
                  </a:lnTo>
                  <a:lnTo>
                    <a:pt x="0" y="33"/>
                  </a:lnTo>
                  <a:lnTo>
                    <a:pt x="0" y="36"/>
                  </a:lnTo>
                  <a:lnTo>
                    <a:pt x="2" y="42"/>
                  </a:lnTo>
                  <a:lnTo>
                    <a:pt x="3" y="46"/>
                  </a:lnTo>
                  <a:lnTo>
                    <a:pt x="5" y="51"/>
                  </a:lnTo>
                  <a:lnTo>
                    <a:pt x="7" y="53"/>
                  </a:lnTo>
                  <a:lnTo>
                    <a:pt x="9" y="54"/>
                  </a:lnTo>
                  <a:lnTo>
                    <a:pt x="12" y="57"/>
                  </a:lnTo>
                  <a:lnTo>
                    <a:pt x="14" y="58"/>
                  </a:lnTo>
                  <a:lnTo>
                    <a:pt x="16" y="59"/>
                  </a:lnTo>
                  <a:lnTo>
                    <a:pt x="20" y="59"/>
                  </a:lnTo>
                  <a:lnTo>
                    <a:pt x="25" y="59"/>
                  </a:lnTo>
                  <a:lnTo>
                    <a:pt x="29" y="57"/>
                  </a:lnTo>
                  <a:lnTo>
                    <a:pt x="31" y="55"/>
                  </a:lnTo>
                  <a:lnTo>
                    <a:pt x="33" y="54"/>
                  </a:lnTo>
                  <a:lnTo>
                    <a:pt x="35" y="52"/>
                  </a:lnTo>
                  <a:lnTo>
                    <a:pt x="36" y="49"/>
                  </a:lnTo>
                  <a:lnTo>
                    <a:pt x="36" y="79"/>
                  </a:lnTo>
                  <a:lnTo>
                    <a:pt x="49" y="79"/>
                  </a:lnTo>
                  <a:lnTo>
                    <a:pt x="49" y="13"/>
                  </a:lnTo>
                  <a:lnTo>
                    <a:pt x="24" y="13"/>
                  </a:lnTo>
                  <a:lnTo>
                    <a:pt x="27" y="13"/>
                  </a:lnTo>
                  <a:lnTo>
                    <a:pt x="29" y="14"/>
                  </a:lnTo>
                  <a:lnTo>
                    <a:pt x="31" y="15"/>
                  </a:lnTo>
                  <a:lnTo>
                    <a:pt x="33" y="17"/>
                  </a:lnTo>
                  <a:lnTo>
                    <a:pt x="34" y="20"/>
                  </a:lnTo>
                  <a:lnTo>
                    <a:pt x="35" y="22"/>
                  </a:lnTo>
                  <a:lnTo>
                    <a:pt x="36" y="25"/>
                  </a:lnTo>
                  <a:lnTo>
                    <a:pt x="36" y="29"/>
                  </a:lnTo>
                  <a:lnTo>
                    <a:pt x="36" y="33"/>
                  </a:lnTo>
                  <a:lnTo>
                    <a:pt x="35" y="36"/>
                  </a:lnTo>
                  <a:lnTo>
                    <a:pt x="34" y="39"/>
                  </a:lnTo>
                  <a:lnTo>
                    <a:pt x="33" y="42"/>
                  </a:lnTo>
                  <a:lnTo>
                    <a:pt x="31" y="44"/>
                  </a:lnTo>
                  <a:lnTo>
                    <a:pt x="29" y="45"/>
                  </a:lnTo>
                  <a:lnTo>
                    <a:pt x="28" y="46"/>
                  </a:lnTo>
                  <a:lnTo>
                    <a:pt x="25" y="46"/>
                  </a:lnTo>
                  <a:lnTo>
                    <a:pt x="22" y="46"/>
                  </a:lnTo>
                  <a:lnTo>
                    <a:pt x="20" y="45"/>
                  </a:lnTo>
                  <a:lnTo>
                    <a:pt x="18" y="44"/>
                  </a:lnTo>
                  <a:lnTo>
                    <a:pt x="16" y="42"/>
                  </a:lnTo>
                  <a:lnTo>
                    <a:pt x="15" y="39"/>
                  </a:lnTo>
                  <a:lnTo>
                    <a:pt x="14" y="36"/>
                  </a:lnTo>
                  <a:lnTo>
                    <a:pt x="13" y="33"/>
                  </a:lnTo>
                  <a:lnTo>
                    <a:pt x="13" y="29"/>
                  </a:lnTo>
                  <a:lnTo>
                    <a:pt x="13" y="25"/>
                  </a:lnTo>
                  <a:lnTo>
                    <a:pt x="14" y="22"/>
                  </a:lnTo>
                  <a:lnTo>
                    <a:pt x="15" y="20"/>
                  </a:lnTo>
                  <a:lnTo>
                    <a:pt x="16" y="17"/>
                  </a:lnTo>
                  <a:lnTo>
                    <a:pt x="18" y="15"/>
                  </a:lnTo>
                  <a:lnTo>
                    <a:pt x="20" y="14"/>
                  </a:lnTo>
                  <a:lnTo>
                    <a:pt x="22" y="13"/>
                  </a:lnTo>
                  <a:lnTo>
                    <a:pt x="24" y="13"/>
                  </a:lnTo>
                  <a:lnTo>
                    <a:pt x="49" y="13"/>
                  </a:lnTo>
                  <a:lnTo>
                    <a:pt x="49" y="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6" name="Freeform 1786"/>
            <p:cNvSpPr>
              <a:spLocks/>
            </p:cNvSpPr>
            <p:nvPr/>
          </p:nvSpPr>
          <p:spPr bwMode="auto">
            <a:xfrm>
              <a:off x="2859" y="1670"/>
              <a:ext cx="47" cy="56"/>
            </a:xfrm>
            <a:custGeom>
              <a:avLst/>
              <a:gdLst/>
              <a:ahLst/>
              <a:cxnLst>
                <a:cxn ang="0">
                  <a:pos x="46" y="0"/>
                </a:cxn>
                <a:cxn ang="0">
                  <a:pos x="32" y="0"/>
                </a:cxn>
                <a:cxn ang="0">
                  <a:pos x="32" y="32"/>
                </a:cxn>
                <a:cxn ang="0">
                  <a:pos x="32" y="34"/>
                </a:cxn>
                <a:cxn ang="0">
                  <a:pos x="31" y="36"/>
                </a:cxn>
                <a:cxn ang="0">
                  <a:pos x="30" y="39"/>
                </a:cxn>
                <a:cxn ang="0">
                  <a:pos x="29" y="40"/>
                </a:cxn>
                <a:cxn ang="0">
                  <a:pos x="27" y="41"/>
                </a:cxn>
                <a:cxn ang="0">
                  <a:pos x="26" y="42"/>
                </a:cxn>
                <a:cxn ang="0">
                  <a:pos x="24" y="42"/>
                </a:cxn>
                <a:cxn ang="0">
                  <a:pos x="21" y="42"/>
                </a:cxn>
                <a:cxn ang="0">
                  <a:pos x="19" y="42"/>
                </a:cxn>
                <a:cxn ang="0">
                  <a:pos x="18" y="42"/>
                </a:cxn>
                <a:cxn ang="0">
                  <a:pos x="17" y="41"/>
                </a:cxn>
                <a:cxn ang="0">
                  <a:pos x="15" y="41"/>
                </a:cxn>
                <a:cxn ang="0">
                  <a:pos x="14" y="39"/>
                </a:cxn>
                <a:cxn ang="0">
                  <a:pos x="14" y="37"/>
                </a:cxn>
                <a:cxn ang="0">
                  <a:pos x="14" y="35"/>
                </a:cxn>
                <a:cxn ang="0">
                  <a:pos x="13" y="32"/>
                </a:cxn>
                <a:cxn ang="0">
                  <a:pos x="13" y="0"/>
                </a:cxn>
                <a:cxn ang="0">
                  <a:pos x="0" y="0"/>
                </a:cxn>
                <a:cxn ang="0">
                  <a:pos x="0" y="36"/>
                </a:cxn>
                <a:cxn ang="0">
                  <a:pos x="0" y="39"/>
                </a:cxn>
                <a:cxn ang="0">
                  <a:pos x="0" y="41"/>
                </a:cxn>
                <a:cxn ang="0">
                  <a:pos x="1" y="42"/>
                </a:cxn>
                <a:cxn ang="0">
                  <a:pos x="1" y="44"/>
                </a:cxn>
                <a:cxn ang="0">
                  <a:pos x="2" y="46"/>
                </a:cxn>
                <a:cxn ang="0">
                  <a:pos x="3" y="48"/>
                </a:cxn>
                <a:cxn ang="0">
                  <a:pos x="4" y="49"/>
                </a:cxn>
                <a:cxn ang="0">
                  <a:pos x="4" y="50"/>
                </a:cxn>
                <a:cxn ang="0">
                  <a:pos x="5" y="51"/>
                </a:cxn>
                <a:cxn ang="0">
                  <a:pos x="7" y="52"/>
                </a:cxn>
                <a:cxn ang="0">
                  <a:pos x="10" y="53"/>
                </a:cxn>
                <a:cxn ang="0">
                  <a:pos x="13" y="54"/>
                </a:cxn>
                <a:cxn ang="0">
                  <a:pos x="15" y="55"/>
                </a:cxn>
                <a:cxn ang="0">
                  <a:pos x="17" y="55"/>
                </a:cxn>
                <a:cxn ang="0">
                  <a:pos x="21" y="54"/>
                </a:cxn>
                <a:cxn ang="0">
                  <a:pos x="24" y="53"/>
                </a:cxn>
                <a:cxn ang="0">
                  <a:pos x="26" y="53"/>
                </a:cxn>
                <a:cxn ang="0">
                  <a:pos x="29" y="50"/>
                </a:cxn>
                <a:cxn ang="0">
                  <a:pos x="31" y="49"/>
                </a:cxn>
                <a:cxn ang="0">
                  <a:pos x="33" y="47"/>
                </a:cxn>
                <a:cxn ang="0">
                  <a:pos x="33" y="53"/>
                </a:cxn>
                <a:cxn ang="0">
                  <a:pos x="46" y="53"/>
                </a:cxn>
                <a:cxn ang="0">
                  <a:pos x="46" y="0"/>
                </a:cxn>
              </a:cxnLst>
              <a:rect l="0" t="0" r="r" b="b"/>
              <a:pathLst>
                <a:path w="47" h="56">
                  <a:moveTo>
                    <a:pt x="46" y="0"/>
                  </a:moveTo>
                  <a:lnTo>
                    <a:pt x="32" y="0"/>
                  </a:lnTo>
                  <a:lnTo>
                    <a:pt x="32" y="32"/>
                  </a:lnTo>
                  <a:lnTo>
                    <a:pt x="32" y="34"/>
                  </a:lnTo>
                  <a:lnTo>
                    <a:pt x="31" y="36"/>
                  </a:lnTo>
                  <a:lnTo>
                    <a:pt x="30" y="39"/>
                  </a:lnTo>
                  <a:lnTo>
                    <a:pt x="29" y="40"/>
                  </a:lnTo>
                  <a:lnTo>
                    <a:pt x="27" y="41"/>
                  </a:lnTo>
                  <a:lnTo>
                    <a:pt x="26" y="42"/>
                  </a:lnTo>
                  <a:lnTo>
                    <a:pt x="24" y="42"/>
                  </a:lnTo>
                  <a:lnTo>
                    <a:pt x="21" y="42"/>
                  </a:lnTo>
                  <a:lnTo>
                    <a:pt x="19" y="42"/>
                  </a:lnTo>
                  <a:lnTo>
                    <a:pt x="18" y="42"/>
                  </a:lnTo>
                  <a:lnTo>
                    <a:pt x="17" y="41"/>
                  </a:lnTo>
                  <a:lnTo>
                    <a:pt x="15" y="41"/>
                  </a:lnTo>
                  <a:lnTo>
                    <a:pt x="14" y="39"/>
                  </a:lnTo>
                  <a:lnTo>
                    <a:pt x="14" y="37"/>
                  </a:lnTo>
                  <a:lnTo>
                    <a:pt x="14" y="35"/>
                  </a:lnTo>
                  <a:lnTo>
                    <a:pt x="13" y="32"/>
                  </a:lnTo>
                  <a:lnTo>
                    <a:pt x="13" y="0"/>
                  </a:lnTo>
                  <a:lnTo>
                    <a:pt x="0" y="0"/>
                  </a:lnTo>
                  <a:lnTo>
                    <a:pt x="0" y="36"/>
                  </a:lnTo>
                  <a:lnTo>
                    <a:pt x="0" y="39"/>
                  </a:lnTo>
                  <a:lnTo>
                    <a:pt x="0" y="41"/>
                  </a:lnTo>
                  <a:lnTo>
                    <a:pt x="1" y="42"/>
                  </a:lnTo>
                  <a:lnTo>
                    <a:pt x="1" y="44"/>
                  </a:lnTo>
                  <a:lnTo>
                    <a:pt x="2" y="46"/>
                  </a:lnTo>
                  <a:lnTo>
                    <a:pt x="3" y="48"/>
                  </a:lnTo>
                  <a:lnTo>
                    <a:pt x="4" y="49"/>
                  </a:lnTo>
                  <a:lnTo>
                    <a:pt x="4" y="50"/>
                  </a:lnTo>
                  <a:lnTo>
                    <a:pt x="5" y="51"/>
                  </a:lnTo>
                  <a:lnTo>
                    <a:pt x="7" y="52"/>
                  </a:lnTo>
                  <a:lnTo>
                    <a:pt x="10" y="53"/>
                  </a:lnTo>
                  <a:lnTo>
                    <a:pt x="13" y="54"/>
                  </a:lnTo>
                  <a:lnTo>
                    <a:pt x="15" y="55"/>
                  </a:lnTo>
                  <a:lnTo>
                    <a:pt x="17" y="55"/>
                  </a:lnTo>
                  <a:lnTo>
                    <a:pt x="21" y="54"/>
                  </a:lnTo>
                  <a:lnTo>
                    <a:pt x="24" y="53"/>
                  </a:lnTo>
                  <a:lnTo>
                    <a:pt x="26" y="53"/>
                  </a:lnTo>
                  <a:lnTo>
                    <a:pt x="29" y="50"/>
                  </a:lnTo>
                  <a:lnTo>
                    <a:pt x="31" y="49"/>
                  </a:lnTo>
                  <a:lnTo>
                    <a:pt x="33" y="47"/>
                  </a:lnTo>
                  <a:lnTo>
                    <a:pt x="33" y="53"/>
                  </a:lnTo>
                  <a:lnTo>
                    <a:pt x="46" y="53"/>
                  </a:lnTo>
                  <a:lnTo>
                    <a:pt x="46"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7" name="Freeform 1787"/>
            <p:cNvSpPr>
              <a:spLocks/>
            </p:cNvSpPr>
            <p:nvPr/>
          </p:nvSpPr>
          <p:spPr bwMode="auto">
            <a:xfrm>
              <a:off x="2927" y="1670"/>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8" name="Freeform 1788"/>
            <p:cNvSpPr>
              <a:spLocks/>
            </p:cNvSpPr>
            <p:nvPr/>
          </p:nvSpPr>
          <p:spPr bwMode="auto">
            <a:xfrm>
              <a:off x="2927" y="1649"/>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69" name="Freeform 1789"/>
            <p:cNvSpPr>
              <a:spLocks/>
            </p:cNvSpPr>
            <p:nvPr/>
          </p:nvSpPr>
          <p:spPr bwMode="auto">
            <a:xfrm>
              <a:off x="2956" y="1668"/>
              <a:ext cx="48" cy="58"/>
            </a:xfrm>
            <a:custGeom>
              <a:avLst/>
              <a:gdLst/>
              <a:ahLst/>
              <a:cxnLst>
                <a:cxn ang="0">
                  <a:pos x="32" y="52"/>
                </a:cxn>
                <a:cxn ang="0">
                  <a:pos x="47" y="55"/>
                </a:cxn>
                <a:cxn ang="0">
                  <a:pos x="45" y="52"/>
                </a:cxn>
                <a:cxn ang="0">
                  <a:pos x="44" y="48"/>
                </a:cxn>
                <a:cxn ang="0">
                  <a:pos x="44" y="29"/>
                </a:cxn>
                <a:cxn ang="0">
                  <a:pos x="31" y="34"/>
                </a:cxn>
                <a:cxn ang="0">
                  <a:pos x="30" y="40"/>
                </a:cxn>
                <a:cxn ang="0">
                  <a:pos x="27" y="43"/>
                </a:cxn>
                <a:cxn ang="0">
                  <a:pos x="24" y="45"/>
                </a:cxn>
                <a:cxn ang="0">
                  <a:pos x="20" y="46"/>
                </a:cxn>
                <a:cxn ang="0">
                  <a:pos x="17" y="46"/>
                </a:cxn>
                <a:cxn ang="0">
                  <a:pos x="13" y="43"/>
                </a:cxn>
                <a:cxn ang="0">
                  <a:pos x="12" y="42"/>
                </a:cxn>
                <a:cxn ang="0">
                  <a:pos x="12" y="39"/>
                </a:cxn>
                <a:cxn ang="0">
                  <a:pos x="14" y="35"/>
                </a:cxn>
                <a:cxn ang="0">
                  <a:pos x="19" y="33"/>
                </a:cxn>
                <a:cxn ang="0">
                  <a:pos x="27" y="31"/>
                </a:cxn>
                <a:cxn ang="0">
                  <a:pos x="44" y="29"/>
                </a:cxn>
                <a:cxn ang="0">
                  <a:pos x="43" y="12"/>
                </a:cxn>
                <a:cxn ang="0">
                  <a:pos x="41" y="6"/>
                </a:cxn>
                <a:cxn ang="0">
                  <a:pos x="35" y="2"/>
                </a:cxn>
                <a:cxn ang="0">
                  <a:pos x="27" y="0"/>
                </a:cxn>
                <a:cxn ang="0">
                  <a:pos x="20" y="0"/>
                </a:cxn>
                <a:cxn ang="0">
                  <a:pos x="15" y="1"/>
                </a:cxn>
                <a:cxn ang="0">
                  <a:pos x="12" y="2"/>
                </a:cxn>
                <a:cxn ang="0">
                  <a:pos x="7" y="5"/>
                </a:cxn>
                <a:cxn ang="0">
                  <a:pos x="3" y="10"/>
                </a:cxn>
                <a:cxn ang="0">
                  <a:pos x="2" y="15"/>
                </a:cxn>
                <a:cxn ang="0">
                  <a:pos x="14" y="18"/>
                </a:cxn>
                <a:cxn ang="0">
                  <a:pos x="14" y="15"/>
                </a:cxn>
                <a:cxn ang="0">
                  <a:pos x="16" y="13"/>
                </a:cxn>
                <a:cxn ang="0">
                  <a:pos x="19" y="12"/>
                </a:cxn>
                <a:cxn ang="0">
                  <a:pos x="23" y="11"/>
                </a:cxn>
                <a:cxn ang="0">
                  <a:pos x="27" y="12"/>
                </a:cxn>
                <a:cxn ang="0">
                  <a:pos x="29" y="13"/>
                </a:cxn>
                <a:cxn ang="0">
                  <a:pos x="30" y="16"/>
                </a:cxn>
                <a:cxn ang="0">
                  <a:pos x="30" y="19"/>
                </a:cxn>
                <a:cxn ang="0">
                  <a:pos x="29" y="21"/>
                </a:cxn>
                <a:cxn ang="0">
                  <a:pos x="23" y="23"/>
                </a:cxn>
                <a:cxn ang="0">
                  <a:pos x="12" y="24"/>
                </a:cxn>
                <a:cxn ang="0">
                  <a:pos x="6" y="27"/>
                </a:cxn>
                <a:cxn ang="0">
                  <a:pos x="2" y="31"/>
                </a:cxn>
                <a:cxn ang="0">
                  <a:pos x="0" y="37"/>
                </a:cxn>
                <a:cxn ang="0">
                  <a:pos x="0" y="41"/>
                </a:cxn>
                <a:cxn ang="0">
                  <a:pos x="0" y="44"/>
                </a:cxn>
                <a:cxn ang="0">
                  <a:pos x="2" y="51"/>
                </a:cxn>
                <a:cxn ang="0">
                  <a:pos x="6" y="55"/>
                </a:cxn>
                <a:cxn ang="0">
                  <a:pos x="8" y="56"/>
                </a:cxn>
                <a:cxn ang="0">
                  <a:pos x="13" y="57"/>
                </a:cxn>
                <a:cxn ang="0">
                  <a:pos x="20" y="57"/>
                </a:cxn>
                <a:cxn ang="0">
                  <a:pos x="25" y="55"/>
                </a:cxn>
                <a:cxn ang="0">
                  <a:pos x="28" y="52"/>
                </a:cxn>
                <a:cxn ang="0">
                  <a:pos x="31" y="49"/>
                </a:cxn>
              </a:cxnLst>
              <a:rect l="0" t="0" r="r" b="b"/>
              <a:pathLst>
                <a:path w="48" h="58">
                  <a:moveTo>
                    <a:pt x="31" y="49"/>
                  </a:moveTo>
                  <a:lnTo>
                    <a:pt x="32" y="52"/>
                  </a:lnTo>
                  <a:lnTo>
                    <a:pt x="33" y="55"/>
                  </a:lnTo>
                  <a:lnTo>
                    <a:pt x="47" y="55"/>
                  </a:lnTo>
                  <a:lnTo>
                    <a:pt x="47" y="53"/>
                  </a:lnTo>
                  <a:lnTo>
                    <a:pt x="45" y="52"/>
                  </a:lnTo>
                  <a:lnTo>
                    <a:pt x="45" y="51"/>
                  </a:lnTo>
                  <a:lnTo>
                    <a:pt x="44" y="48"/>
                  </a:lnTo>
                  <a:lnTo>
                    <a:pt x="44" y="45"/>
                  </a:lnTo>
                  <a:lnTo>
                    <a:pt x="44" y="29"/>
                  </a:lnTo>
                  <a:lnTo>
                    <a:pt x="31" y="29"/>
                  </a:lnTo>
                  <a:lnTo>
                    <a:pt x="31" y="34"/>
                  </a:lnTo>
                  <a:lnTo>
                    <a:pt x="31" y="37"/>
                  </a:lnTo>
                  <a:lnTo>
                    <a:pt x="30" y="40"/>
                  </a:lnTo>
                  <a:lnTo>
                    <a:pt x="29" y="42"/>
                  </a:lnTo>
                  <a:lnTo>
                    <a:pt x="27" y="43"/>
                  </a:lnTo>
                  <a:lnTo>
                    <a:pt x="27" y="44"/>
                  </a:lnTo>
                  <a:lnTo>
                    <a:pt x="24" y="45"/>
                  </a:lnTo>
                  <a:lnTo>
                    <a:pt x="21" y="46"/>
                  </a:lnTo>
                  <a:lnTo>
                    <a:pt x="20" y="46"/>
                  </a:lnTo>
                  <a:lnTo>
                    <a:pt x="18" y="46"/>
                  </a:lnTo>
                  <a:lnTo>
                    <a:pt x="17" y="46"/>
                  </a:lnTo>
                  <a:lnTo>
                    <a:pt x="14" y="44"/>
                  </a:lnTo>
                  <a:lnTo>
                    <a:pt x="13" y="43"/>
                  </a:lnTo>
                  <a:lnTo>
                    <a:pt x="13" y="43"/>
                  </a:lnTo>
                  <a:lnTo>
                    <a:pt x="12" y="42"/>
                  </a:lnTo>
                  <a:lnTo>
                    <a:pt x="12" y="40"/>
                  </a:lnTo>
                  <a:lnTo>
                    <a:pt x="12" y="39"/>
                  </a:lnTo>
                  <a:lnTo>
                    <a:pt x="13" y="37"/>
                  </a:lnTo>
                  <a:lnTo>
                    <a:pt x="14" y="35"/>
                  </a:lnTo>
                  <a:lnTo>
                    <a:pt x="16" y="34"/>
                  </a:lnTo>
                  <a:lnTo>
                    <a:pt x="19" y="33"/>
                  </a:lnTo>
                  <a:lnTo>
                    <a:pt x="24" y="32"/>
                  </a:lnTo>
                  <a:lnTo>
                    <a:pt x="27" y="31"/>
                  </a:lnTo>
                  <a:lnTo>
                    <a:pt x="31" y="29"/>
                  </a:lnTo>
                  <a:lnTo>
                    <a:pt x="44" y="29"/>
                  </a:lnTo>
                  <a:lnTo>
                    <a:pt x="44" y="15"/>
                  </a:lnTo>
                  <a:lnTo>
                    <a:pt x="43" y="12"/>
                  </a:lnTo>
                  <a:lnTo>
                    <a:pt x="43" y="9"/>
                  </a:lnTo>
                  <a:lnTo>
                    <a:pt x="41" y="6"/>
                  </a:lnTo>
                  <a:lnTo>
                    <a:pt x="39" y="4"/>
                  </a:lnTo>
                  <a:lnTo>
                    <a:pt x="35" y="2"/>
                  </a:lnTo>
                  <a:lnTo>
                    <a:pt x="31" y="1"/>
                  </a:lnTo>
                  <a:lnTo>
                    <a:pt x="27" y="0"/>
                  </a:lnTo>
                  <a:lnTo>
                    <a:pt x="22" y="0"/>
                  </a:lnTo>
                  <a:lnTo>
                    <a:pt x="20" y="0"/>
                  </a:lnTo>
                  <a:lnTo>
                    <a:pt x="18" y="0"/>
                  </a:lnTo>
                  <a:lnTo>
                    <a:pt x="15" y="1"/>
                  </a:lnTo>
                  <a:lnTo>
                    <a:pt x="13" y="1"/>
                  </a:lnTo>
                  <a:lnTo>
                    <a:pt x="12" y="2"/>
                  </a:lnTo>
                  <a:lnTo>
                    <a:pt x="10" y="3"/>
                  </a:lnTo>
                  <a:lnTo>
                    <a:pt x="7" y="5"/>
                  </a:lnTo>
                  <a:lnTo>
                    <a:pt x="4" y="7"/>
                  </a:lnTo>
                  <a:lnTo>
                    <a:pt x="3" y="10"/>
                  </a:lnTo>
                  <a:lnTo>
                    <a:pt x="2" y="14"/>
                  </a:lnTo>
                  <a:lnTo>
                    <a:pt x="2" y="15"/>
                  </a:lnTo>
                  <a:lnTo>
                    <a:pt x="1" y="18"/>
                  </a:lnTo>
                  <a:lnTo>
                    <a:pt x="14" y="18"/>
                  </a:lnTo>
                  <a:lnTo>
                    <a:pt x="14" y="16"/>
                  </a:lnTo>
                  <a:lnTo>
                    <a:pt x="14" y="15"/>
                  </a:lnTo>
                  <a:lnTo>
                    <a:pt x="15" y="14"/>
                  </a:lnTo>
                  <a:lnTo>
                    <a:pt x="16" y="13"/>
                  </a:lnTo>
                  <a:lnTo>
                    <a:pt x="18" y="12"/>
                  </a:lnTo>
                  <a:lnTo>
                    <a:pt x="19" y="12"/>
                  </a:lnTo>
                  <a:lnTo>
                    <a:pt x="20" y="11"/>
                  </a:lnTo>
                  <a:lnTo>
                    <a:pt x="23" y="11"/>
                  </a:lnTo>
                  <a:lnTo>
                    <a:pt x="25" y="11"/>
                  </a:lnTo>
                  <a:lnTo>
                    <a:pt x="27" y="12"/>
                  </a:lnTo>
                  <a:lnTo>
                    <a:pt x="27" y="12"/>
                  </a:lnTo>
                  <a:lnTo>
                    <a:pt x="29" y="13"/>
                  </a:lnTo>
                  <a:lnTo>
                    <a:pt x="30" y="14"/>
                  </a:lnTo>
                  <a:lnTo>
                    <a:pt x="30" y="16"/>
                  </a:lnTo>
                  <a:lnTo>
                    <a:pt x="31" y="17"/>
                  </a:lnTo>
                  <a:lnTo>
                    <a:pt x="30" y="19"/>
                  </a:lnTo>
                  <a:lnTo>
                    <a:pt x="30" y="20"/>
                  </a:lnTo>
                  <a:lnTo>
                    <a:pt x="29" y="21"/>
                  </a:lnTo>
                  <a:lnTo>
                    <a:pt x="27" y="22"/>
                  </a:lnTo>
                  <a:lnTo>
                    <a:pt x="23" y="23"/>
                  </a:lnTo>
                  <a:lnTo>
                    <a:pt x="17" y="24"/>
                  </a:lnTo>
                  <a:lnTo>
                    <a:pt x="12" y="24"/>
                  </a:lnTo>
                  <a:lnTo>
                    <a:pt x="9" y="25"/>
                  </a:lnTo>
                  <a:lnTo>
                    <a:pt x="6" y="27"/>
                  </a:lnTo>
                  <a:lnTo>
                    <a:pt x="4" y="29"/>
                  </a:lnTo>
                  <a:lnTo>
                    <a:pt x="2" y="31"/>
                  </a:lnTo>
                  <a:lnTo>
                    <a:pt x="1" y="33"/>
                  </a:lnTo>
                  <a:lnTo>
                    <a:pt x="0" y="37"/>
                  </a:lnTo>
                  <a:lnTo>
                    <a:pt x="0" y="39"/>
                  </a:lnTo>
                  <a:lnTo>
                    <a:pt x="0" y="41"/>
                  </a:lnTo>
                  <a:lnTo>
                    <a:pt x="0" y="43"/>
                  </a:lnTo>
                  <a:lnTo>
                    <a:pt x="0" y="44"/>
                  </a:lnTo>
                  <a:lnTo>
                    <a:pt x="1" y="48"/>
                  </a:lnTo>
                  <a:lnTo>
                    <a:pt x="2" y="51"/>
                  </a:lnTo>
                  <a:lnTo>
                    <a:pt x="4" y="53"/>
                  </a:lnTo>
                  <a:lnTo>
                    <a:pt x="6" y="55"/>
                  </a:lnTo>
                  <a:lnTo>
                    <a:pt x="7" y="55"/>
                  </a:lnTo>
                  <a:lnTo>
                    <a:pt x="8" y="56"/>
                  </a:lnTo>
                  <a:lnTo>
                    <a:pt x="12" y="57"/>
                  </a:lnTo>
                  <a:lnTo>
                    <a:pt x="13" y="57"/>
                  </a:lnTo>
                  <a:lnTo>
                    <a:pt x="15" y="57"/>
                  </a:lnTo>
                  <a:lnTo>
                    <a:pt x="20" y="57"/>
                  </a:lnTo>
                  <a:lnTo>
                    <a:pt x="22" y="56"/>
                  </a:lnTo>
                  <a:lnTo>
                    <a:pt x="25" y="55"/>
                  </a:lnTo>
                  <a:lnTo>
                    <a:pt x="27" y="53"/>
                  </a:lnTo>
                  <a:lnTo>
                    <a:pt x="28" y="52"/>
                  </a:lnTo>
                  <a:lnTo>
                    <a:pt x="30" y="51"/>
                  </a:lnTo>
                  <a:lnTo>
                    <a:pt x="31"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0" name="Freeform 1790"/>
            <p:cNvSpPr>
              <a:spLocks/>
            </p:cNvSpPr>
            <p:nvPr/>
          </p:nvSpPr>
          <p:spPr bwMode="auto">
            <a:xfrm>
              <a:off x="3061" y="1649"/>
              <a:ext cx="51" cy="77"/>
            </a:xfrm>
            <a:custGeom>
              <a:avLst/>
              <a:gdLst/>
              <a:ahLst/>
              <a:cxnLst>
                <a:cxn ang="0">
                  <a:pos x="37" y="0"/>
                </a:cxn>
                <a:cxn ang="0">
                  <a:pos x="36" y="24"/>
                </a:cxn>
                <a:cxn ang="0">
                  <a:pos x="32" y="21"/>
                </a:cxn>
                <a:cxn ang="0">
                  <a:pos x="26" y="19"/>
                </a:cxn>
                <a:cxn ang="0">
                  <a:pos x="21" y="18"/>
                </a:cxn>
                <a:cxn ang="0">
                  <a:pos x="17" y="19"/>
                </a:cxn>
                <a:cxn ang="0">
                  <a:pos x="10" y="22"/>
                </a:cxn>
                <a:cxn ang="0">
                  <a:pos x="4" y="30"/>
                </a:cxn>
                <a:cxn ang="0">
                  <a:pos x="2" y="38"/>
                </a:cxn>
                <a:cxn ang="0">
                  <a:pos x="0" y="47"/>
                </a:cxn>
                <a:cxn ang="0">
                  <a:pos x="1" y="54"/>
                </a:cxn>
                <a:cxn ang="0">
                  <a:pos x="4" y="64"/>
                </a:cxn>
                <a:cxn ang="0">
                  <a:pos x="8" y="70"/>
                </a:cxn>
                <a:cxn ang="0">
                  <a:pos x="13" y="74"/>
                </a:cxn>
                <a:cxn ang="0">
                  <a:pos x="17" y="76"/>
                </a:cxn>
                <a:cxn ang="0">
                  <a:pos x="24" y="76"/>
                </a:cxn>
                <a:cxn ang="0">
                  <a:pos x="30" y="74"/>
                </a:cxn>
                <a:cxn ang="0">
                  <a:pos x="34" y="71"/>
                </a:cxn>
                <a:cxn ang="0">
                  <a:pos x="37" y="67"/>
                </a:cxn>
                <a:cxn ang="0">
                  <a:pos x="50" y="74"/>
                </a:cxn>
                <a:cxn ang="0">
                  <a:pos x="25" y="31"/>
                </a:cxn>
                <a:cxn ang="0">
                  <a:pos x="29" y="32"/>
                </a:cxn>
                <a:cxn ang="0">
                  <a:pos x="33" y="34"/>
                </a:cxn>
                <a:cxn ang="0">
                  <a:pos x="36" y="40"/>
                </a:cxn>
                <a:cxn ang="0">
                  <a:pos x="37" y="46"/>
                </a:cxn>
                <a:cxn ang="0">
                  <a:pos x="36" y="54"/>
                </a:cxn>
                <a:cxn ang="0">
                  <a:pos x="34" y="59"/>
                </a:cxn>
                <a:cxn ang="0">
                  <a:pos x="30" y="62"/>
                </a:cxn>
                <a:cxn ang="0">
                  <a:pos x="25" y="63"/>
                </a:cxn>
                <a:cxn ang="0">
                  <a:pos x="21" y="62"/>
                </a:cxn>
                <a:cxn ang="0">
                  <a:pos x="17" y="59"/>
                </a:cxn>
                <a:cxn ang="0">
                  <a:pos x="15" y="54"/>
                </a:cxn>
                <a:cxn ang="0">
                  <a:pos x="14" y="46"/>
                </a:cxn>
                <a:cxn ang="0">
                  <a:pos x="15" y="40"/>
                </a:cxn>
                <a:cxn ang="0">
                  <a:pos x="17" y="34"/>
                </a:cxn>
                <a:cxn ang="0">
                  <a:pos x="21" y="32"/>
                </a:cxn>
                <a:cxn ang="0">
                  <a:pos x="25" y="31"/>
                </a:cxn>
                <a:cxn ang="0">
                  <a:pos x="50" y="0"/>
                </a:cxn>
              </a:cxnLst>
              <a:rect l="0" t="0" r="r" b="b"/>
              <a:pathLst>
                <a:path w="51" h="77">
                  <a:moveTo>
                    <a:pt x="50" y="0"/>
                  </a:moveTo>
                  <a:lnTo>
                    <a:pt x="37" y="0"/>
                  </a:lnTo>
                  <a:lnTo>
                    <a:pt x="37" y="26"/>
                  </a:lnTo>
                  <a:lnTo>
                    <a:pt x="36" y="24"/>
                  </a:lnTo>
                  <a:lnTo>
                    <a:pt x="34" y="22"/>
                  </a:lnTo>
                  <a:lnTo>
                    <a:pt x="32" y="21"/>
                  </a:lnTo>
                  <a:lnTo>
                    <a:pt x="30" y="19"/>
                  </a:lnTo>
                  <a:lnTo>
                    <a:pt x="26" y="19"/>
                  </a:lnTo>
                  <a:lnTo>
                    <a:pt x="24" y="18"/>
                  </a:lnTo>
                  <a:lnTo>
                    <a:pt x="21" y="18"/>
                  </a:lnTo>
                  <a:lnTo>
                    <a:pt x="20" y="18"/>
                  </a:lnTo>
                  <a:lnTo>
                    <a:pt x="17" y="19"/>
                  </a:lnTo>
                  <a:lnTo>
                    <a:pt x="13" y="19"/>
                  </a:lnTo>
                  <a:lnTo>
                    <a:pt x="10" y="22"/>
                  </a:lnTo>
                  <a:lnTo>
                    <a:pt x="6" y="26"/>
                  </a:lnTo>
                  <a:lnTo>
                    <a:pt x="4" y="30"/>
                  </a:lnTo>
                  <a:lnTo>
                    <a:pt x="2" y="35"/>
                  </a:lnTo>
                  <a:lnTo>
                    <a:pt x="2" y="38"/>
                  </a:lnTo>
                  <a:lnTo>
                    <a:pt x="1" y="41"/>
                  </a:lnTo>
                  <a:lnTo>
                    <a:pt x="0" y="47"/>
                  </a:lnTo>
                  <a:lnTo>
                    <a:pt x="0" y="50"/>
                  </a:lnTo>
                  <a:lnTo>
                    <a:pt x="1" y="54"/>
                  </a:lnTo>
                  <a:lnTo>
                    <a:pt x="2" y="59"/>
                  </a:lnTo>
                  <a:lnTo>
                    <a:pt x="4" y="64"/>
                  </a:lnTo>
                  <a:lnTo>
                    <a:pt x="6" y="69"/>
                  </a:lnTo>
                  <a:lnTo>
                    <a:pt x="8" y="70"/>
                  </a:lnTo>
                  <a:lnTo>
                    <a:pt x="9" y="71"/>
                  </a:lnTo>
                  <a:lnTo>
                    <a:pt x="13" y="74"/>
                  </a:lnTo>
                  <a:lnTo>
                    <a:pt x="15" y="75"/>
                  </a:lnTo>
                  <a:lnTo>
                    <a:pt x="17" y="76"/>
                  </a:lnTo>
                  <a:lnTo>
                    <a:pt x="21" y="76"/>
                  </a:lnTo>
                  <a:lnTo>
                    <a:pt x="24" y="76"/>
                  </a:lnTo>
                  <a:lnTo>
                    <a:pt x="26" y="76"/>
                  </a:lnTo>
                  <a:lnTo>
                    <a:pt x="30" y="74"/>
                  </a:lnTo>
                  <a:lnTo>
                    <a:pt x="32" y="72"/>
                  </a:lnTo>
                  <a:lnTo>
                    <a:pt x="34" y="71"/>
                  </a:lnTo>
                  <a:lnTo>
                    <a:pt x="36" y="70"/>
                  </a:lnTo>
                  <a:lnTo>
                    <a:pt x="37" y="67"/>
                  </a:lnTo>
                  <a:lnTo>
                    <a:pt x="37" y="74"/>
                  </a:lnTo>
                  <a:lnTo>
                    <a:pt x="50" y="74"/>
                  </a:lnTo>
                  <a:lnTo>
                    <a:pt x="50" y="31"/>
                  </a:lnTo>
                  <a:lnTo>
                    <a:pt x="25" y="31"/>
                  </a:lnTo>
                  <a:lnTo>
                    <a:pt x="28" y="31"/>
                  </a:lnTo>
                  <a:lnTo>
                    <a:pt x="29" y="32"/>
                  </a:lnTo>
                  <a:lnTo>
                    <a:pt x="32" y="32"/>
                  </a:lnTo>
                  <a:lnTo>
                    <a:pt x="33" y="34"/>
                  </a:lnTo>
                  <a:lnTo>
                    <a:pt x="35" y="37"/>
                  </a:lnTo>
                  <a:lnTo>
                    <a:pt x="36" y="40"/>
                  </a:lnTo>
                  <a:lnTo>
                    <a:pt x="37" y="43"/>
                  </a:lnTo>
                  <a:lnTo>
                    <a:pt x="37" y="46"/>
                  </a:lnTo>
                  <a:lnTo>
                    <a:pt x="37" y="51"/>
                  </a:lnTo>
                  <a:lnTo>
                    <a:pt x="36" y="54"/>
                  </a:lnTo>
                  <a:lnTo>
                    <a:pt x="35" y="57"/>
                  </a:lnTo>
                  <a:lnTo>
                    <a:pt x="34" y="59"/>
                  </a:lnTo>
                  <a:lnTo>
                    <a:pt x="32" y="61"/>
                  </a:lnTo>
                  <a:lnTo>
                    <a:pt x="30" y="62"/>
                  </a:lnTo>
                  <a:lnTo>
                    <a:pt x="28" y="63"/>
                  </a:lnTo>
                  <a:lnTo>
                    <a:pt x="25" y="63"/>
                  </a:lnTo>
                  <a:lnTo>
                    <a:pt x="22" y="63"/>
                  </a:lnTo>
                  <a:lnTo>
                    <a:pt x="21" y="62"/>
                  </a:lnTo>
                  <a:lnTo>
                    <a:pt x="19" y="61"/>
                  </a:lnTo>
                  <a:lnTo>
                    <a:pt x="17" y="59"/>
                  </a:lnTo>
                  <a:lnTo>
                    <a:pt x="16" y="57"/>
                  </a:lnTo>
                  <a:lnTo>
                    <a:pt x="15" y="54"/>
                  </a:lnTo>
                  <a:lnTo>
                    <a:pt x="14" y="51"/>
                  </a:lnTo>
                  <a:lnTo>
                    <a:pt x="14" y="46"/>
                  </a:lnTo>
                  <a:lnTo>
                    <a:pt x="14" y="43"/>
                  </a:lnTo>
                  <a:lnTo>
                    <a:pt x="15" y="40"/>
                  </a:lnTo>
                  <a:lnTo>
                    <a:pt x="16" y="37"/>
                  </a:lnTo>
                  <a:lnTo>
                    <a:pt x="17" y="34"/>
                  </a:lnTo>
                  <a:lnTo>
                    <a:pt x="19" y="32"/>
                  </a:lnTo>
                  <a:lnTo>
                    <a:pt x="21" y="32"/>
                  </a:lnTo>
                  <a:lnTo>
                    <a:pt x="22" y="31"/>
                  </a:lnTo>
                  <a:lnTo>
                    <a:pt x="25" y="31"/>
                  </a:lnTo>
                  <a:lnTo>
                    <a:pt x="50" y="31"/>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1" name="Freeform 1791"/>
            <p:cNvSpPr>
              <a:spLocks/>
            </p:cNvSpPr>
            <p:nvPr/>
          </p:nvSpPr>
          <p:spPr bwMode="auto">
            <a:xfrm>
              <a:off x="3130" y="1668"/>
              <a:ext cx="50" cy="58"/>
            </a:xfrm>
            <a:custGeom>
              <a:avLst/>
              <a:gdLst/>
              <a:ahLst/>
              <a:cxnLst>
                <a:cxn ang="0">
                  <a:pos x="33" y="42"/>
                </a:cxn>
                <a:cxn ang="0">
                  <a:pos x="30" y="43"/>
                </a:cxn>
                <a:cxn ang="0">
                  <a:pos x="27" y="45"/>
                </a:cxn>
                <a:cxn ang="0">
                  <a:pos x="22" y="45"/>
                </a:cxn>
                <a:cxn ang="0">
                  <a:pos x="19" y="43"/>
                </a:cxn>
                <a:cxn ang="0">
                  <a:pos x="16" y="40"/>
                </a:cxn>
                <a:cxn ang="0">
                  <a:pos x="14" y="35"/>
                </a:cxn>
                <a:cxn ang="0">
                  <a:pos x="49" y="33"/>
                </a:cxn>
                <a:cxn ang="0">
                  <a:pos x="49" y="25"/>
                </a:cxn>
                <a:cxn ang="0">
                  <a:pos x="47" y="19"/>
                </a:cxn>
                <a:cxn ang="0">
                  <a:pos x="46" y="14"/>
                </a:cxn>
                <a:cxn ang="0">
                  <a:pos x="24" y="12"/>
                </a:cxn>
                <a:cxn ang="0">
                  <a:pos x="29" y="13"/>
                </a:cxn>
                <a:cxn ang="0">
                  <a:pos x="32" y="14"/>
                </a:cxn>
                <a:cxn ang="0">
                  <a:pos x="34" y="18"/>
                </a:cxn>
                <a:cxn ang="0">
                  <a:pos x="35" y="23"/>
                </a:cxn>
                <a:cxn ang="0">
                  <a:pos x="14" y="20"/>
                </a:cxn>
                <a:cxn ang="0">
                  <a:pos x="16" y="16"/>
                </a:cxn>
                <a:cxn ang="0">
                  <a:pos x="19" y="14"/>
                </a:cxn>
                <a:cxn ang="0">
                  <a:pos x="22" y="12"/>
                </a:cxn>
                <a:cxn ang="0">
                  <a:pos x="45" y="12"/>
                </a:cxn>
                <a:cxn ang="0">
                  <a:pos x="42" y="7"/>
                </a:cxn>
                <a:cxn ang="0">
                  <a:pos x="39" y="4"/>
                </a:cxn>
                <a:cxn ang="0">
                  <a:pos x="35" y="2"/>
                </a:cxn>
                <a:cxn ang="0">
                  <a:pos x="29" y="0"/>
                </a:cxn>
                <a:cxn ang="0">
                  <a:pos x="24" y="0"/>
                </a:cxn>
                <a:cxn ang="0">
                  <a:pos x="19" y="0"/>
                </a:cxn>
                <a:cxn ang="0">
                  <a:pos x="14" y="2"/>
                </a:cxn>
                <a:cxn ang="0">
                  <a:pos x="6" y="7"/>
                </a:cxn>
                <a:cxn ang="0">
                  <a:pos x="4" y="12"/>
                </a:cxn>
                <a:cxn ang="0">
                  <a:pos x="2" y="16"/>
                </a:cxn>
                <a:cxn ang="0">
                  <a:pos x="1" y="22"/>
                </a:cxn>
                <a:cxn ang="0">
                  <a:pos x="1" y="34"/>
                </a:cxn>
                <a:cxn ang="0">
                  <a:pos x="2" y="41"/>
                </a:cxn>
                <a:cxn ang="0">
                  <a:pos x="5" y="47"/>
                </a:cxn>
                <a:cxn ang="0">
                  <a:pos x="8" y="52"/>
                </a:cxn>
                <a:cxn ang="0">
                  <a:pos x="14" y="55"/>
                </a:cxn>
                <a:cxn ang="0">
                  <a:pos x="20" y="57"/>
                </a:cxn>
                <a:cxn ang="0">
                  <a:pos x="27" y="57"/>
                </a:cxn>
                <a:cxn ang="0">
                  <a:pos x="33" y="56"/>
                </a:cxn>
                <a:cxn ang="0">
                  <a:pos x="39" y="52"/>
                </a:cxn>
                <a:cxn ang="0">
                  <a:pos x="45" y="47"/>
                </a:cxn>
                <a:cxn ang="0">
                  <a:pos x="48" y="39"/>
                </a:cxn>
              </a:cxnLst>
              <a:rect l="0" t="0" r="r" b="b"/>
              <a:pathLst>
                <a:path w="50" h="58">
                  <a:moveTo>
                    <a:pt x="34" y="39"/>
                  </a:moveTo>
                  <a:lnTo>
                    <a:pt x="33" y="42"/>
                  </a:lnTo>
                  <a:lnTo>
                    <a:pt x="32" y="43"/>
                  </a:lnTo>
                  <a:lnTo>
                    <a:pt x="30" y="43"/>
                  </a:lnTo>
                  <a:lnTo>
                    <a:pt x="28" y="44"/>
                  </a:lnTo>
                  <a:lnTo>
                    <a:pt x="27" y="45"/>
                  </a:lnTo>
                  <a:lnTo>
                    <a:pt x="25" y="45"/>
                  </a:lnTo>
                  <a:lnTo>
                    <a:pt x="22" y="45"/>
                  </a:lnTo>
                  <a:lnTo>
                    <a:pt x="20" y="44"/>
                  </a:lnTo>
                  <a:lnTo>
                    <a:pt x="19" y="43"/>
                  </a:lnTo>
                  <a:lnTo>
                    <a:pt x="17" y="42"/>
                  </a:lnTo>
                  <a:lnTo>
                    <a:pt x="16" y="40"/>
                  </a:lnTo>
                  <a:lnTo>
                    <a:pt x="15" y="38"/>
                  </a:lnTo>
                  <a:lnTo>
                    <a:pt x="14" y="35"/>
                  </a:lnTo>
                  <a:lnTo>
                    <a:pt x="14" y="33"/>
                  </a:lnTo>
                  <a:lnTo>
                    <a:pt x="49" y="33"/>
                  </a:lnTo>
                  <a:lnTo>
                    <a:pt x="49" y="29"/>
                  </a:lnTo>
                  <a:lnTo>
                    <a:pt x="49" y="25"/>
                  </a:lnTo>
                  <a:lnTo>
                    <a:pt x="48" y="22"/>
                  </a:lnTo>
                  <a:lnTo>
                    <a:pt x="47" y="19"/>
                  </a:lnTo>
                  <a:lnTo>
                    <a:pt x="47" y="16"/>
                  </a:lnTo>
                  <a:lnTo>
                    <a:pt x="46" y="14"/>
                  </a:lnTo>
                  <a:lnTo>
                    <a:pt x="45" y="12"/>
                  </a:lnTo>
                  <a:lnTo>
                    <a:pt x="24" y="12"/>
                  </a:lnTo>
                  <a:lnTo>
                    <a:pt x="27" y="12"/>
                  </a:lnTo>
                  <a:lnTo>
                    <a:pt x="29" y="13"/>
                  </a:lnTo>
                  <a:lnTo>
                    <a:pt x="30" y="14"/>
                  </a:lnTo>
                  <a:lnTo>
                    <a:pt x="32" y="14"/>
                  </a:lnTo>
                  <a:lnTo>
                    <a:pt x="33" y="16"/>
                  </a:lnTo>
                  <a:lnTo>
                    <a:pt x="34" y="18"/>
                  </a:lnTo>
                  <a:lnTo>
                    <a:pt x="34" y="20"/>
                  </a:lnTo>
                  <a:lnTo>
                    <a:pt x="35" y="23"/>
                  </a:lnTo>
                  <a:lnTo>
                    <a:pt x="14" y="23"/>
                  </a:lnTo>
                  <a:lnTo>
                    <a:pt x="14" y="20"/>
                  </a:lnTo>
                  <a:lnTo>
                    <a:pt x="15" y="18"/>
                  </a:lnTo>
                  <a:lnTo>
                    <a:pt x="16" y="16"/>
                  </a:lnTo>
                  <a:lnTo>
                    <a:pt x="17" y="14"/>
                  </a:lnTo>
                  <a:lnTo>
                    <a:pt x="19" y="14"/>
                  </a:lnTo>
                  <a:lnTo>
                    <a:pt x="20" y="13"/>
                  </a:lnTo>
                  <a:lnTo>
                    <a:pt x="22" y="12"/>
                  </a:lnTo>
                  <a:lnTo>
                    <a:pt x="24" y="12"/>
                  </a:lnTo>
                  <a:lnTo>
                    <a:pt x="45" y="12"/>
                  </a:lnTo>
                  <a:lnTo>
                    <a:pt x="44" y="9"/>
                  </a:lnTo>
                  <a:lnTo>
                    <a:pt x="42" y="7"/>
                  </a:lnTo>
                  <a:lnTo>
                    <a:pt x="40" y="5"/>
                  </a:lnTo>
                  <a:lnTo>
                    <a:pt x="39" y="4"/>
                  </a:lnTo>
                  <a:lnTo>
                    <a:pt x="37" y="3"/>
                  </a:lnTo>
                  <a:lnTo>
                    <a:pt x="35" y="2"/>
                  </a:lnTo>
                  <a:lnTo>
                    <a:pt x="32" y="1"/>
                  </a:lnTo>
                  <a:lnTo>
                    <a:pt x="29" y="0"/>
                  </a:lnTo>
                  <a:lnTo>
                    <a:pt x="27" y="0"/>
                  </a:lnTo>
                  <a:lnTo>
                    <a:pt x="24" y="0"/>
                  </a:lnTo>
                  <a:lnTo>
                    <a:pt x="21" y="0"/>
                  </a:lnTo>
                  <a:lnTo>
                    <a:pt x="19" y="0"/>
                  </a:lnTo>
                  <a:lnTo>
                    <a:pt x="17" y="1"/>
                  </a:lnTo>
                  <a:lnTo>
                    <a:pt x="14" y="2"/>
                  </a:lnTo>
                  <a:lnTo>
                    <a:pt x="10" y="5"/>
                  </a:lnTo>
                  <a:lnTo>
                    <a:pt x="6" y="7"/>
                  </a:lnTo>
                  <a:lnTo>
                    <a:pt x="5" y="9"/>
                  </a:lnTo>
                  <a:lnTo>
                    <a:pt x="4" y="12"/>
                  </a:lnTo>
                  <a:lnTo>
                    <a:pt x="3" y="14"/>
                  </a:lnTo>
                  <a:lnTo>
                    <a:pt x="2" y="16"/>
                  </a:lnTo>
                  <a:lnTo>
                    <a:pt x="1" y="19"/>
                  </a:lnTo>
                  <a:lnTo>
                    <a:pt x="1" y="22"/>
                  </a:lnTo>
                  <a:lnTo>
                    <a:pt x="0" y="29"/>
                  </a:lnTo>
                  <a:lnTo>
                    <a:pt x="1" y="34"/>
                  </a:lnTo>
                  <a:lnTo>
                    <a:pt x="1" y="38"/>
                  </a:lnTo>
                  <a:lnTo>
                    <a:pt x="2" y="41"/>
                  </a:lnTo>
                  <a:lnTo>
                    <a:pt x="4" y="45"/>
                  </a:lnTo>
                  <a:lnTo>
                    <a:pt x="5" y="47"/>
                  </a:lnTo>
                  <a:lnTo>
                    <a:pt x="7" y="50"/>
                  </a:lnTo>
                  <a:lnTo>
                    <a:pt x="8" y="52"/>
                  </a:lnTo>
                  <a:lnTo>
                    <a:pt x="11" y="52"/>
                  </a:lnTo>
                  <a:lnTo>
                    <a:pt x="14" y="55"/>
                  </a:lnTo>
                  <a:lnTo>
                    <a:pt x="17" y="56"/>
                  </a:lnTo>
                  <a:lnTo>
                    <a:pt x="20" y="57"/>
                  </a:lnTo>
                  <a:lnTo>
                    <a:pt x="24" y="57"/>
                  </a:lnTo>
                  <a:lnTo>
                    <a:pt x="27" y="57"/>
                  </a:lnTo>
                  <a:lnTo>
                    <a:pt x="29" y="57"/>
                  </a:lnTo>
                  <a:lnTo>
                    <a:pt x="33" y="56"/>
                  </a:lnTo>
                  <a:lnTo>
                    <a:pt x="37" y="54"/>
                  </a:lnTo>
                  <a:lnTo>
                    <a:pt x="39" y="52"/>
                  </a:lnTo>
                  <a:lnTo>
                    <a:pt x="43" y="50"/>
                  </a:lnTo>
                  <a:lnTo>
                    <a:pt x="45" y="47"/>
                  </a:lnTo>
                  <a:lnTo>
                    <a:pt x="46" y="43"/>
                  </a:lnTo>
                  <a:lnTo>
                    <a:pt x="48"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2" name="Freeform 1792"/>
            <p:cNvSpPr>
              <a:spLocks/>
            </p:cNvSpPr>
            <p:nvPr/>
          </p:nvSpPr>
          <p:spPr bwMode="auto">
            <a:xfrm>
              <a:off x="2513" y="1814"/>
              <a:ext cx="46" cy="55"/>
            </a:xfrm>
            <a:custGeom>
              <a:avLst/>
              <a:gdLst/>
              <a:ahLst/>
              <a:cxnLst>
                <a:cxn ang="0">
                  <a:pos x="0" y="54"/>
                </a:cxn>
                <a:cxn ang="0">
                  <a:pos x="13" y="54"/>
                </a:cxn>
                <a:cxn ang="0">
                  <a:pos x="13" y="23"/>
                </a:cxn>
                <a:cxn ang="0">
                  <a:pos x="13" y="21"/>
                </a:cxn>
                <a:cxn ang="0">
                  <a:pos x="14" y="18"/>
                </a:cxn>
                <a:cxn ang="0">
                  <a:pos x="15" y="16"/>
                </a:cxn>
                <a:cxn ang="0">
                  <a:pos x="17" y="14"/>
                </a:cxn>
                <a:cxn ang="0">
                  <a:pos x="18" y="14"/>
                </a:cxn>
                <a:cxn ang="0">
                  <a:pos x="19" y="13"/>
                </a:cxn>
                <a:cxn ang="0">
                  <a:pos x="21" y="12"/>
                </a:cxn>
                <a:cxn ang="0">
                  <a:pos x="24" y="12"/>
                </a:cxn>
                <a:cxn ang="0">
                  <a:pos x="26" y="12"/>
                </a:cxn>
                <a:cxn ang="0">
                  <a:pos x="27" y="13"/>
                </a:cxn>
                <a:cxn ang="0">
                  <a:pos x="29" y="14"/>
                </a:cxn>
                <a:cxn ang="0">
                  <a:pos x="30" y="14"/>
                </a:cxn>
                <a:cxn ang="0">
                  <a:pos x="31" y="15"/>
                </a:cxn>
                <a:cxn ang="0">
                  <a:pos x="32" y="17"/>
                </a:cxn>
                <a:cxn ang="0">
                  <a:pos x="32" y="20"/>
                </a:cxn>
                <a:cxn ang="0">
                  <a:pos x="32" y="23"/>
                </a:cxn>
                <a:cxn ang="0">
                  <a:pos x="32" y="54"/>
                </a:cxn>
                <a:cxn ang="0">
                  <a:pos x="45" y="54"/>
                </a:cxn>
                <a:cxn ang="0">
                  <a:pos x="45" y="18"/>
                </a:cxn>
                <a:cxn ang="0">
                  <a:pos x="45" y="15"/>
                </a:cxn>
                <a:cxn ang="0">
                  <a:pos x="45" y="14"/>
                </a:cxn>
                <a:cxn ang="0">
                  <a:pos x="45" y="12"/>
                </a:cxn>
                <a:cxn ang="0">
                  <a:pos x="44" y="10"/>
                </a:cxn>
                <a:cxn ang="0">
                  <a:pos x="43" y="6"/>
                </a:cxn>
                <a:cxn ang="0">
                  <a:pos x="41" y="5"/>
                </a:cxn>
                <a:cxn ang="0">
                  <a:pos x="39" y="2"/>
                </a:cxn>
                <a:cxn ang="0">
                  <a:pos x="35" y="1"/>
                </a:cxn>
                <a:cxn ang="0">
                  <a:pos x="33" y="0"/>
                </a:cxn>
                <a:cxn ang="0">
                  <a:pos x="28" y="0"/>
                </a:cxn>
                <a:cxn ang="0">
                  <a:pos x="26" y="0"/>
                </a:cxn>
                <a:cxn ang="0">
                  <a:pos x="24" y="0"/>
                </a:cxn>
                <a:cxn ang="0">
                  <a:pos x="22" y="1"/>
                </a:cxn>
                <a:cxn ang="0">
                  <a:pos x="19" y="2"/>
                </a:cxn>
                <a:cxn ang="0">
                  <a:pos x="18" y="3"/>
                </a:cxn>
                <a:cxn ang="0">
                  <a:pos x="17" y="4"/>
                </a:cxn>
                <a:cxn ang="0">
                  <a:pos x="13" y="7"/>
                </a:cxn>
                <a:cxn ang="0">
                  <a:pos x="13" y="1"/>
                </a:cxn>
                <a:cxn ang="0">
                  <a:pos x="0" y="1"/>
                </a:cxn>
                <a:cxn ang="0">
                  <a:pos x="0" y="54"/>
                </a:cxn>
              </a:cxnLst>
              <a:rect l="0" t="0" r="r" b="b"/>
              <a:pathLst>
                <a:path w="46" h="55">
                  <a:moveTo>
                    <a:pt x="0" y="54"/>
                  </a:moveTo>
                  <a:lnTo>
                    <a:pt x="13" y="54"/>
                  </a:lnTo>
                  <a:lnTo>
                    <a:pt x="13" y="23"/>
                  </a:lnTo>
                  <a:lnTo>
                    <a:pt x="13" y="21"/>
                  </a:lnTo>
                  <a:lnTo>
                    <a:pt x="14" y="18"/>
                  </a:lnTo>
                  <a:lnTo>
                    <a:pt x="15" y="16"/>
                  </a:lnTo>
                  <a:lnTo>
                    <a:pt x="17" y="14"/>
                  </a:lnTo>
                  <a:lnTo>
                    <a:pt x="18" y="14"/>
                  </a:lnTo>
                  <a:lnTo>
                    <a:pt x="19" y="13"/>
                  </a:lnTo>
                  <a:lnTo>
                    <a:pt x="21" y="12"/>
                  </a:lnTo>
                  <a:lnTo>
                    <a:pt x="24" y="12"/>
                  </a:lnTo>
                  <a:lnTo>
                    <a:pt x="26" y="12"/>
                  </a:lnTo>
                  <a:lnTo>
                    <a:pt x="27" y="13"/>
                  </a:lnTo>
                  <a:lnTo>
                    <a:pt x="29" y="14"/>
                  </a:lnTo>
                  <a:lnTo>
                    <a:pt x="30" y="14"/>
                  </a:lnTo>
                  <a:lnTo>
                    <a:pt x="31" y="15"/>
                  </a:lnTo>
                  <a:lnTo>
                    <a:pt x="32" y="17"/>
                  </a:lnTo>
                  <a:lnTo>
                    <a:pt x="32" y="20"/>
                  </a:lnTo>
                  <a:lnTo>
                    <a:pt x="32" y="23"/>
                  </a:lnTo>
                  <a:lnTo>
                    <a:pt x="32" y="54"/>
                  </a:lnTo>
                  <a:lnTo>
                    <a:pt x="45" y="54"/>
                  </a:lnTo>
                  <a:lnTo>
                    <a:pt x="45" y="18"/>
                  </a:lnTo>
                  <a:lnTo>
                    <a:pt x="45" y="15"/>
                  </a:lnTo>
                  <a:lnTo>
                    <a:pt x="45" y="14"/>
                  </a:lnTo>
                  <a:lnTo>
                    <a:pt x="45" y="12"/>
                  </a:lnTo>
                  <a:lnTo>
                    <a:pt x="44" y="10"/>
                  </a:lnTo>
                  <a:lnTo>
                    <a:pt x="43" y="6"/>
                  </a:lnTo>
                  <a:lnTo>
                    <a:pt x="41" y="5"/>
                  </a:lnTo>
                  <a:lnTo>
                    <a:pt x="39" y="2"/>
                  </a:lnTo>
                  <a:lnTo>
                    <a:pt x="35" y="1"/>
                  </a:lnTo>
                  <a:lnTo>
                    <a:pt x="33" y="0"/>
                  </a:lnTo>
                  <a:lnTo>
                    <a:pt x="28" y="0"/>
                  </a:lnTo>
                  <a:lnTo>
                    <a:pt x="26" y="0"/>
                  </a:lnTo>
                  <a:lnTo>
                    <a:pt x="24" y="0"/>
                  </a:lnTo>
                  <a:lnTo>
                    <a:pt x="22" y="1"/>
                  </a:lnTo>
                  <a:lnTo>
                    <a:pt x="19" y="2"/>
                  </a:lnTo>
                  <a:lnTo>
                    <a:pt x="18" y="3"/>
                  </a:lnTo>
                  <a:lnTo>
                    <a:pt x="17" y="4"/>
                  </a:lnTo>
                  <a:lnTo>
                    <a:pt x="13" y="7"/>
                  </a:lnTo>
                  <a:lnTo>
                    <a:pt x="13" y="1"/>
                  </a:lnTo>
                  <a:lnTo>
                    <a:pt x="0" y="1"/>
                  </a:lnTo>
                  <a:lnTo>
                    <a:pt x="0" y="5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3" name="Freeform 1793"/>
            <p:cNvSpPr>
              <a:spLocks/>
            </p:cNvSpPr>
            <p:nvPr/>
          </p:nvSpPr>
          <p:spPr bwMode="auto">
            <a:xfrm>
              <a:off x="2577" y="1813"/>
              <a:ext cx="49" cy="58"/>
            </a:xfrm>
            <a:custGeom>
              <a:avLst/>
              <a:gdLst/>
              <a:ahLst/>
              <a:cxnLst>
                <a:cxn ang="0">
                  <a:pos x="32" y="42"/>
                </a:cxn>
                <a:cxn ang="0">
                  <a:pos x="30" y="43"/>
                </a:cxn>
                <a:cxn ang="0">
                  <a:pos x="26" y="45"/>
                </a:cxn>
                <a:cxn ang="0">
                  <a:pos x="22" y="45"/>
                </a:cxn>
                <a:cxn ang="0">
                  <a:pos x="19" y="43"/>
                </a:cxn>
                <a:cxn ang="0">
                  <a:pos x="16" y="40"/>
                </a:cxn>
                <a:cxn ang="0">
                  <a:pos x="14" y="35"/>
                </a:cxn>
                <a:cxn ang="0">
                  <a:pos x="48" y="33"/>
                </a:cxn>
                <a:cxn ang="0">
                  <a:pos x="48" y="25"/>
                </a:cxn>
                <a:cxn ang="0">
                  <a:pos x="47" y="19"/>
                </a:cxn>
                <a:cxn ang="0">
                  <a:pos x="45" y="14"/>
                </a:cxn>
                <a:cxn ang="0">
                  <a:pos x="24" y="12"/>
                </a:cxn>
                <a:cxn ang="0">
                  <a:pos x="28" y="13"/>
                </a:cxn>
                <a:cxn ang="0">
                  <a:pos x="31" y="14"/>
                </a:cxn>
                <a:cxn ang="0">
                  <a:pos x="34" y="18"/>
                </a:cxn>
                <a:cxn ang="0">
                  <a:pos x="34" y="24"/>
                </a:cxn>
                <a:cxn ang="0">
                  <a:pos x="14" y="20"/>
                </a:cxn>
                <a:cxn ang="0">
                  <a:pos x="16" y="16"/>
                </a:cxn>
                <a:cxn ang="0">
                  <a:pos x="19" y="14"/>
                </a:cxn>
                <a:cxn ang="0">
                  <a:pos x="22" y="12"/>
                </a:cxn>
                <a:cxn ang="0">
                  <a:pos x="44" y="12"/>
                </a:cxn>
                <a:cxn ang="0">
                  <a:pos x="42" y="7"/>
                </a:cxn>
                <a:cxn ang="0">
                  <a:pos x="38" y="5"/>
                </a:cxn>
                <a:cxn ang="0">
                  <a:pos x="34" y="2"/>
                </a:cxn>
                <a:cxn ang="0">
                  <a:pos x="29" y="1"/>
                </a:cxn>
                <a:cxn ang="0">
                  <a:pos x="24" y="0"/>
                </a:cxn>
                <a:cxn ang="0">
                  <a:pos x="19" y="1"/>
                </a:cxn>
                <a:cxn ang="0">
                  <a:pos x="14" y="2"/>
                </a:cxn>
                <a:cxn ang="0">
                  <a:pos x="6" y="7"/>
                </a:cxn>
                <a:cxn ang="0">
                  <a:pos x="4" y="12"/>
                </a:cxn>
                <a:cxn ang="0">
                  <a:pos x="2" y="16"/>
                </a:cxn>
                <a:cxn ang="0">
                  <a:pos x="0" y="22"/>
                </a:cxn>
                <a:cxn ang="0">
                  <a:pos x="1" y="34"/>
                </a:cxn>
                <a:cxn ang="0">
                  <a:pos x="2" y="41"/>
                </a:cxn>
                <a:cxn ang="0">
                  <a:pos x="5" y="48"/>
                </a:cxn>
                <a:cxn ang="0">
                  <a:pos x="8" y="52"/>
                </a:cxn>
                <a:cxn ang="0">
                  <a:pos x="14" y="55"/>
                </a:cxn>
                <a:cxn ang="0">
                  <a:pos x="19" y="57"/>
                </a:cxn>
                <a:cxn ang="0">
                  <a:pos x="26" y="57"/>
                </a:cxn>
                <a:cxn ang="0">
                  <a:pos x="32" y="56"/>
                </a:cxn>
                <a:cxn ang="0">
                  <a:pos x="39" y="52"/>
                </a:cxn>
                <a:cxn ang="0">
                  <a:pos x="44" y="47"/>
                </a:cxn>
                <a:cxn ang="0">
                  <a:pos x="47" y="40"/>
                </a:cxn>
              </a:cxnLst>
              <a:rect l="0" t="0" r="r" b="b"/>
              <a:pathLst>
                <a:path w="49" h="58">
                  <a:moveTo>
                    <a:pt x="34" y="40"/>
                  </a:moveTo>
                  <a:lnTo>
                    <a:pt x="32" y="42"/>
                  </a:lnTo>
                  <a:lnTo>
                    <a:pt x="31" y="43"/>
                  </a:lnTo>
                  <a:lnTo>
                    <a:pt x="30" y="43"/>
                  </a:lnTo>
                  <a:lnTo>
                    <a:pt x="28" y="45"/>
                  </a:lnTo>
                  <a:lnTo>
                    <a:pt x="26" y="45"/>
                  </a:lnTo>
                  <a:lnTo>
                    <a:pt x="25" y="45"/>
                  </a:lnTo>
                  <a:lnTo>
                    <a:pt x="22" y="45"/>
                  </a:lnTo>
                  <a:lnTo>
                    <a:pt x="20" y="44"/>
                  </a:lnTo>
                  <a:lnTo>
                    <a:pt x="19" y="43"/>
                  </a:lnTo>
                  <a:lnTo>
                    <a:pt x="17" y="42"/>
                  </a:lnTo>
                  <a:lnTo>
                    <a:pt x="16" y="40"/>
                  </a:lnTo>
                  <a:lnTo>
                    <a:pt x="15" y="38"/>
                  </a:lnTo>
                  <a:lnTo>
                    <a:pt x="14" y="35"/>
                  </a:lnTo>
                  <a:lnTo>
                    <a:pt x="14" y="33"/>
                  </a:lnTo>
                  <a:lnTo>
                    <a:pt x="48" y="33"/>
                  </a:lnTo>
                  <a:lnTo>
                    <a:pt x="48" y="29"/>
                  </a:lnTo>
                  <a:lnTo>
                    <a:pt x="48" y="25"/>
                  </a:lnTo>
                  <a:lnTo>
                    <a:pt x="48" y="23"/>
                  </a:lnTo>
                  <a:lnTo>
                    <a:pt x="47" y="19"/>
                  </a:lnTo>
                  <a:lnTo>
                    <a:pt x="47" y="16"/>
                  </a:lnTo>
                  <a:lnTo>
                    <a:pt x="45" y="14"/>
                  </a:lnTo>
                  <a:lnTo>
                    <a:pt x="44" y="12"/>
                  </a:lnTo>
                  <a:lnTo>
                    <a:pt x="24" y="12"/>
                  </a:lnTo>
                  <a:lnTo>
                    <a:pt x="26" y="12"/>
                  </a:lnTo>
                  <a:lnTo>
                    <a:pt x="28" y="13"/>
                  </a:lnTo>
                  <a:lnTo>
                    <a:pt x="30" y="14"/>
                  </a:lnTo>
                  <a:lnTo>
                    <a:pt x="31" y="14"/>
                  </a:lnTo>
                  <a:lnTo>
                    <a:pt x="33" y="16"/>
                  </a:lnTo>
                  <a:lnTo>
                    <a:pt x="34" y="18"/>
                  </a:lnTo>
                  <a:lnTo>
                    <a:pt x="34" y="20"/>
                  </a:lnTo>
                  <a:lnTo>
                    <a:pt x="34" y="24"/>
                  </a:lnTo>
                  <a:lnTo>
                    <a:pt x="14" y="24"/>
                  </a:lnTo>
                  <a:lnTo>
                    <a:pt x="14" y="20"/>
                  </a:lnTo>
                  <a:lnTo>
                    <a:pt x="15" y="18"/>
                  </a:lnTo>
                  <a:lnTo>
                    <a:pt x="16" y="16"/>
                  </a:lnTo>
                  <a:lnTo>
                    <a:pt x="17" y="14"/>
                  </a:lnTo>
                  <a:lnTo>
                    <a:pt x="19" y="14"/>
                  </a:lnTo>
                  <a:lnTo>
                    <a:pt x="20" y="13"/>
                  </a:lnTo>
                  <a:lnTo>
                    <a:pt x="22" y="12"/>
                  </a:lnTo>
                  <a:lnTo>
                    <a:pt x="24" y="12"/>
                  </a:lnTo>
                  <a:lnTo>
                    <a:pt x="44" y="12"/>
                  </a:lnTo>
                  <a:lnTo>
                    <a:pt x="44" y="9"/>
                  </a:lnTo>
                  <a:lnTo>
                    <a:pt x="42" y="7"/>
                  </a:lnTo>
                  <a:lnTo>
                    <a:pt x="40" y="6"/>
                  </a:lnTo>
                  <a:lnTo>
                    <a:pt x="38" y="5"/>
                  </a:lnTo>
                  <a:lnTo>
                    <a:pt x="36" y="3"/>
                  </a:lnTo>
                  <a:lnTo>
                    <a:pt x="34" y="2"/>
                  </a:lnTo>
                  <a:lnTo>
                    <a:pt x="32" y="1"/>
                  </a:lnTo>
                  <a:lnTo>
                    <a:pt x="29" y="1"/>
                  </a:lnTo>
                  <a:lnTo>
                    <a:pt x="27" y="0"/>
                  </a:lnTo>
                  <a:lnTo>
                    <a:pt x="24" y="0"/>
                  </a:lnTo>
                  <a:lnTo>
                    <a:pt x="21" y="0"/>
                  </a:lnTo>
                  <a:lnTo>
                    <a:pt x="19" y="1"/>
                  </a:lnTo>
                  <a:lnTo>
                    <a:pt x="16" y="1"/>
                  </a:lnTo>
                  <a:lnTo>
                    <a:pt x="14" y="2"/>
                  </a:lnTo>
                  <a:lnTo>
                    <a:pt x="10" y="5"/>
                  </a:lnTo>
                  <a:lnTo>
                    <a:pt x="6" y="7"/>
                  </a:lnTo>
                  <a:lnTo>
                    <a:pt x="4" y="9"/>
                  </a:lnTo>
                  <a:lnTo>
                    <a:pt x="4" y="12"/>
                  </a:lnTo>
                  <a:lnTo>
                    <a:pt x="3" y="14"/>
                  </a:lnTo>
                  <a:lnTo>
                    <a:pt x="2" y="16"/>
                  </a:lnTo>
                  <a:lnTo>
                    <a:pt x="1" y="19"/>
                  </a:lnTo>
                  <a:lnTo>
                    <a:pt x="0" y="22"/>
                  </a:lnTo>
                  <a:lnTo>
                    <a:pt x="0" y="28"/>
                  </a:lnTo>
                  <a:lnTo>
                    <a:pt x="1" y="34"/>
                  </a:lnTo>
                  <a:lnTo>
                    <a:pt x="1" y="38"/>
                  </a:lnTo>
                  <a:lnTo>
                    <a:pt x="2" y="41"/>
                  </a:lnTo>
                  <a:lnTo>
                    <a:pt x="4" y="45"/>
                  </a:lnTo>
                  <a:lnTo>
                    <a:pt x="5" y="48"/>
                  </a:lnTo>
                  <a:lnTo>
                    <a:pt x="6" y="50"/>
                  </a:lnTo>
                  <a:lnTo>
                    <a:pt x="8" y="52"/>
                  </a:lnTo>
                  <a:lnTo>
                    <a:pt x="10" y="52"/>
                  </a:lnTo>
                  <a:lnTo>
                    <a:pt x="14" y="55"/>
                  </a:lnTo>
                  <a:lnTo>
                    <a:pt x="16" y="56"/>
                  </a:lnTo>
                  <a:lnTo>
                    <a:pt x="19" y="57"/>
                  </a:lnTo>
                  <a:lnTo>
                    <a:pt x="24" y="57"/>
                  </a:lnTo>
                  <a:lnTo>
                    <a:pt x="26" y="57"/>
                  </a:lnTo>
                  <a:lnTo>
                    <a:pt x="28" y="57"/>
                  </a:lnTo>
                  <a:lnTo>
                    <a:pt x="32" y="56"/>
                  </a:lnTo>
                  <a:lnTo>
                    <a:pt x="36" y="54"/>
                  </a:lnTo>
                  <a:lnTo>
                    <a:pt x="39" y="52"/>
                  </a:lnTo>
                  <a:lnTo>
                    <a:pt x="42" y="50"/>
                  </a:lnTo>
                  <a:lnTo>
                    <a:pt x="44" y="47"/>
                  </a:lnTo>
                  <a:lnTo>
                    <a:pt x="46" y="43"/>
                  </a:lnTo>
                  <a:lnTo>
                    <a:pt x="47" y="40"/>
                  </a:lnTo>
                  <a:lnTo>
                    <a:pt x="34"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4" name="Freeform 1794"/>
            <p:cNvSpPr>
              <a:spLocks/>
            </p:cNvSpPr>
            <p:nvPr/>
          </p:nvSpPr>
          <p:spPr bwMode="auto">
            <a:xfrm>
              <a:off x="2641" y="1813"/>
              <a:ext cx="48" cy="58"/>
            </a:xfrm>
            <a:custGeom>
              <a:avLst/>
              <a:gdLst/>
              <a:ahLst/>
              <a:cxnLst>
                <a:cxn ang="0">
                  <a:pos x="33" y="38"/>
                </a:cxn>
                <a:cxn ang="0">
                  <a:pos x="31" y="42"/>
                </a:cxn>
                <a:cxn ang="0">
                  <a:pos x="28" y="43"/>
                </a:cxn>
                <a:cxn ang="0">
                  <a:pos x="26" y="45"/>
                </a:cxn>
                <a:cxn ang="0">
                  <a:pos x="21" y="45"/>
                </a:cxn>
                <a:cxn ang="0">
                  <a:pos x="18" y="43"/>
                </a:cxn>
                <a:cxn ang="0">
                  <a:pos x="15" y="39"/>
                </a:cxn>
                <a:cxn ang="0">
                  <a:pos x="14" y="33"/>
                </a:cxn>
                <a:cxn ang="0">
                  <a:pos x="14" y="25"/>
                </a:cxn>
                <a:cxn ang="0">
                  <a:pos x="15" y="19"/>
                </a:cxn>
                <a:cxn ang="0">
                  <a:pos x="18" y="14"/>
                </a:cxn>
                <a:cxn ang="0">
                  <a:pos x="21" y="13"/>
                </a:cxn>
                <a:cxn ang="0">
                  <a:pos x="26" y="13"/>
                </a:cxn>
                <a:cxn ang="0">
                  <a:pos x="28" y="14"/>
                </a:cxn>
                <a:cxn ang="0">
                  <a:pos x="31" y="15"/>
                </a:cxn>
                <a:cxn ang="0">
                  <a:pos x="33" y="19"/>
                </a:cxn>
                <a:cxn ang="0">
                  <a:pos x="46" y="21"/>
                </a:cxn>
                <a:cxn ang="0">
                  <a:pos x="44" y="12"/>
                </a:cxn>
                <a:cxn ang="0">
                  <a:pos x="41" y="7"/>
                </a:cxn>
                <a:cxn ang="0">
                  <a:pos x="36" y="4"/>
                </a:cxn>
                <a:cxn ang="0">
                  <a:pos x="28" y="1"/>
                </a:cxn>
                <a:cxn ang="0">
                  <a:pos x="21" y="0"/>
                </a:cxn>
                <a:cxn ang="0">
                  <a:pos x="16" y="1"/>
                </a:cxn>
                <a:cxn ang="0">
                  <a:pos x="10" y="5"/>
                </a:cxn>
                <a:cxn ang="0">
                  <a:pos x="6" y="7"/>
                </a:cxn>
                <a:cxn ang="0">
                  <a:pos x="4" y="12"/>
                </a:cxn>
                <a:cxn ang="0">
                  <a:pos x="2" y="16"/>
                </a:cxn>
                <a:cxn ang="0">
                  <a:pos x="0" y="23"/>
                </a:cxn>
                <a:cxn ang="0">
                  <a:pos x="0" y="29"/>
                </a:cxn>
                <a:cxn ang="0">
                  <a:pos x="1" y="38"/>
                </a:cxn>
                <a:cxn ang="0">
                  <a:pos x="3" y="43"/>
                </a:cxn>
                <a:cxn ang="0">
                  <a:pos x="4" y="48"/>
                </a:cxn>
                <a:cxn ang="0">
                  <a:pos x="8" y="52"/>
                </a:cxn>
                <a:cxn ang="0">
                  <a:pos x="12" y="54"/>
                </a:cxn>
                <a:cxn ang="0">
                  <a:pos x="16" y="56"/>
                </a:cxn>
                <a:cxn ang="0">
                  <a:pos x="20" y="57"/>
                </a:cxn>
                <a:cxn ang="0">
                  <a:pos x="26" y="57"/>
                </a:cxn>
                <a:cxn ang="0">
                  <a:pos x="33" y="55"/>
                </a:cxn>
                <a:cxn ang="0">
                  <a:pos x="36" y="54"/>
                </a:cxn>
                <a:cxn ang="0">
                  <a:pos x="40" y="52"/>
                </a:cxn>
                <a:cxn ang="0">
                  <a:pos x="43" y="49"/>
                </a:cxn>
                <a:cxn ang="0">
                  <a:pos x="46" y="40"/>
                </a:cxn>
                <a:cxn ang="0">
                  <a:pos x="34" y="35"/>
                </a:cxn>
              </a:cxnLst>
              <a:rect l="0" t="0" r="r" b="b"/>
              <a:pathLst>
                <a:path w="48" h="58">
                  <a:moveTo>
                    <a:pt x="34" y="35"/>
                  </a:moveTo>
                  <a:lnTo>
                    <a:pt x="33" y="38"/>
                  </a:lnTo>
                  <a:lnTo>
                    <a:pt x="32" y="40"/>
                  </a:lnTo>
                  <a:lnTo>
                    <a:pt x="31" y="42"/>
                  </a:lnTo>
                  <a:lnTo>
                    <a:pt x="30" y="43"/>
                  </a:lnTo>
                  <a:lnTo>
                    <a:pt x="28" y="43"/>
                  </a:lnTo>
                  <a:lnTo>
                    <a:pt x="27" y="44"/>
                  </a:lnTo>
                  <a:lnTo>
                    <a:pt x="26" y="45"/>
                  </a:lnTo>
                  <a:lnTo>
                    <a:pt x="24" y="45"/>
                  </a:lnTo>
                  <a:lnTo>
                    <a:pt x="21" y="45"/>
                  </a:lnTo>
                  <a:lnTo>
                    <a:pt x="20" y="43"/>
                  </a:lnTo>
                  <a:lnTo>
                    <a:pt x="18" y="43"/>
                  </a:lnTo>
                  <a:lnTo>
                    <a:pt x="17" y="41"/>
                  </a:lnTo>
                  <a:lnTo>
                    <a:pt x="15" y="39"/>
                  </a:lnTo>
                  <a:lnTo>
                    <a:pt x="15" y="36"/>
                  </a:lnTo>
                  <a:lnTo>
                    <a:pt x="14" y="33"/>
                  </a:lnTo>
                  <a:lnTo>
                    <a:pt x="14" y="29"/>
                  </a:lnTo>
                  <a:lnTo>
                    <a:pt x="14" y="25"/>
                  </a:lnTo>
                  <a:lnTo>
                    <a:pt x="15" y="22"/>
                  </a:lnTo>
                  <a:lnTo>
                    <a:pt x="15" y="19"/>
                  </a:lnTo>
                  <a:lnTo>
                    <a:pt x="17" y="16"/>
                  </a:lnTo>
                  <a:lnTo>
                    <a:pt x="18" y="14"/>
                  </a:lnTo>
                  <a:lnTo>
                    <a:pt x="20" y="14"/>
                  </a:lnTo>
                  <a:lnTo>
                    <a:pt x="21" y="13"/>
                  </a:lnTo>
                  <a:lnTo>
                    <a:pt x="24" y="12"/>
                  </a:lnTo>
                  <a:lnTo>
                    <a:pt x="26" y="13"/>
                  </a:lnTo>
                  <a:lnTo>
                    <a:pt x="27" y="13"/>
                  </a:lnTo>
                  <a:lnTo>
                    <a:pt x="28" y="14"/>
                  </a:lnTo>
                  <a:lnTo>
                    <a:pt x="30" y="14"/>
                  </a:lnTo>
                  <a:lnTo>
                    <a:pt x="31" y="15"/>
                  </a:lnTo>
                  <a:lnTo>
                    <a:pt x="32" y="17"/>
                  </a:lnTo>
                  <a:lnTo>
                    <a:pt x="33" y="19"/>
                  </a:lnTo>
                  <a:lnTo>
                    <a:pt x="33" y="21"/>
                  </a:lnTo>
                  <a:lnTo>
                    <a:pt x="46" y="21"/>
                  </a:lnTo>
                  <a:lnTo>
                    <a:pt x="46" y="16"/>
                  </a:lnTo>
                  <a:lnTo>
                    <a:pt x="44" y="12"/>
                  </a:lnTo>
                  <a:lnTo>
                    <a:pt x="43" y="8"/>
                  </a:lnTo>
                  <a:lnTo>
                    <a:pt x="41" y="7"/>
                  </a:lnTo>
                  <a:lnTo>
                    <a:pt x="40" y="5"/>
                  </a:lnTo>
                  <a:lnTo>
                    <a:pt x="36" y="4"/>
                  </a:lnTo>
                  <a:lnTo>
                    <a:pt x="33" y="2"/>
                  </a:lnTo>
                  <a:lnTo>
                    <a:pt x="28" y="1"/>
                  </a:lnTo>
                  <a:lnTo>
                    <a:pt x="24" y="0"/>
                  </a:lnTo>
                  <a:lnTo>
                    <a:pt x="21" y="0"/>
                  </a:lnTo>
                  <a:lnTo>
                    <a:pt x="19" y="1"/>
                  </a:lnTo>
                  <a:lnTo>
                    <a:pt x="16" y="1"/>
                  </a:lnTo>
                  <a:lnTo>
                    <a:pt x="14" y="2"/>
                  </a:lnTo>
                  <a:lnTo>
                    <a:pt x="10" y="5"/>
                  </a:lnTo>
                  <a:lnTo>
                    <a:pt x="8" y="6"/>
                  </a:lnTo>
                  <a:lnTo>
                    <a:pt x="6" y="7"/>
                  </a:lnTo>
                  <a:lnTo>
                    <a:pt x="4" y="9"/>
                  </a:lnTo>
                  <a:lnTo>
                    <a:pt x="4" y="12"/>
                  </a:lnTo>
                  <a:lnTo>
                    <a:pt x="3" y="14"/>
                  </a:lnTo>
                  <a:lnTo>
                    <a:pt x="2" y="16"/>
                  </a:lnTo>
                  <a:lnTo>
                    <a:pt x="1" y="20"/>
                  </a:lnTo>
                  <a:lnTo>
                    <a:pt x="0" y="23"/>
                  </a:lnTo>
                  <a:lnTo>
                    <a:pt x="0" y="25"/>
                  </a:lnTo>
                  <a:lnTo>
                    <a:pt x="0" y="29"/>
                  </a:lnTo>
                  <a:lnTo>
                    <a:pt x="0" y="35"/>
                  </a:lnTo>
                  <a:lnTo>
                    <a:pt x="1" y="38"/>
                  </a:lnTo>
                  <a:lnTo>
                    <a:pt x="2" y="41"/>
                  </a:lnTo>
                  <a:lnTo>
                    <a:pt x="3" y="43"/>
                  </a:lnTo>
                  <a:lnTo>
                    <a:pt x="4" y="45"/>
                  </a:lnTo>
                  <a:lnTo>
                    <a:pt x="4" y="48"/>
                  </a:lnTo>
                  <a:lnTo>
                    <a:pt x="6" y="50"/>
                  </a:lnTo>
                  <a:lnTo>
                    <a:pt x="8" y="52"/>
                  </a:lnTo>
                  <a:lnTo>
                    <a:pt x="10" y="53"/>
                  </a:lnTo>
                  <a:lnTo>
                    <a:pt x="12" y="54"/>
                  </a:lnTo>
                  <a:lnTo>
                    <a:pt x="13" y="55"/>
                  </a:lnTo>
                  <a:lnTo>
                    <a:pt x="16" y="56"/>
                  </a:lnTo>
                  <a:lnTo>
                    <a:pt x="18" y="57"/>
                  </a:lnTo>
                  <a:lnTo>
                    <a:pt x="20" y="57"/>
                  </a:lnTo>
                  <a:lnTo>
                    <a:pt x="24" y="57"/>
                  </a:lnTo>
                  <a:lnTo>
                    <a:pt x="26" y="57"/>
                  </a:lnTo>
                  <a:lnTo>
                    <a:pt x="28" y="57"/>
                  </a:lnTo>
                  <a:lnTo>
                    <a:pt x="33" y="55"/>
                  </a:lnTo>
                  <a:lnTo>
                    <a:pt x="35" y="55"/>
                  </a:lnTo>
                  <a:lnTo>
                    <a:pt x="36" y="54"/>
                  </a:lnTo>
                  <a:lnTo>
                    <a:pt x="38" y="52"/>
                  </a:lnTo>
                  <a:lnTo>
                    <a:pt x="40" y="52"/>
                  </a:lnTo>
                  <a:lnTo>
                    <a:pt x="41" y="50"/>
                  </a:lnTo>
                  <a:lnTo>
                    <a:pt x="43" y="49"/>
                  </a:lnTo>
                  <a:lnTo>
                    <a:pt x="44" y="44"/>
                  </a:lnTo>
                  <a:lnTo>
                    <a:pt x="46" y="40"/>
                  </a:lnTo>
                  <a:lnTo>
                    <a:pt x="47" y="35"/>
                  </a:lnTo>
                  <a:lnTo>
                    <a:pt x="34" y="3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5" name="Freeform 1795"/>
            <p:cNvSpPr>
              <a:spLocks/>
            </p:cNvSpPr>
            <p:nvPr/>
          </p:nvSpPr>
          <p:spPr bwMode="auto">
            <a:xfrm>
              <a:off x="2703" y="1813"/>
              <a:ext cx="49" cy="58"/>
            </a:xfrm>
            <a:custGeom>
              <a:avLst/>
              <a:gdLst/>
              <a:ahLst/>
              <a:cxnLst>
                <a:cxn ang="0">
                  <a:pos x="32" y="42"/>
                </a:cxn>
                <a:cxn ang="0">
                  <a:pos x="30" y="43"/>
                </a:cxn>
                <a:cxn ang="0">
                  <a:pos x="26" y="45"/>
                </a:cxn>
                <a:cxn ang="0">
                  <a:pos x="22" y="45"/>
                </a:cxn>
                <a:cxn ang="0">
                  <a:pos x="19" y="43"/>
                </a:cxn>
                <a:cxn ang="0">
                  <a:pos x="15" y="40"/>
                </a:cxn>
                <a:cxn ang="0">
                  <a:pos x="14" y="35"/>
                </a:cxn>
                <a:cxn ang="0">
                  <a:pos x="48" y="33"/>
                </a:cxn>
                <a:cxn ang="0">
                  <a:pos x="48" y="25"/>
                </a:cxn>
                <a:cxn ang="0">
                  <a:pos x="47" y="19"/>
                </a:cxn>
                <a:cxn ang="0">
                  <a:pos x="45" y="14"/>
                </a:cxn>
                <a:cxn ang="0">
                  <a:pos x="24" y="12"/>
                </a:cxn>
                <a:cxn ang="0">
                  <a:pos x="28" y="13"/>
                </a:cxn>
                <a:cxn ang="0">
                  <a:pos x="31" y="14"/>
                </a:cxn>
                <a:cxn ang="0">
                  <a:pos x="33" y="18"/>
                </a:cxn>
                <a:cxn ang="0">
                  <a:pos x="34" y="24"/>
                </a:cxn>
                <a:cxn ang="0">
                  <a:pos x="14" y="20"/>
                </a:cxn>
                <a:cxn ang="0">
                  <a:pos x="16" y="16"/>
                </a:cxn>
                <a:cxn ang="0">
                  <a:pos x="18" y="14"/>
                </a:cxn>
                <a:cxn ang="0">
                  <a:pos x="21" y="12"/>
                </a:cxn>
                <a:cxn ang="0">
                  <a:pos x="44" y="12"/>
                </a:cxn>
                <a:cxn ang="0">
                  <a:pos x="42" y="7"/>
                </a:cxn>
                <a:cxn ang="0">
                  <a:pos x="38" y="5"/>
                </a:cxn>
                <a:cxn ang="0">
                  <a:pos x="34" y="2"/>
                </a:cxn>
                <a:cxn ang="0">
                  <a:pos x="29" y="1"/>
                </a:cxn>
                <a:cxn ang="0">
                  <a:pos x="24" y="0"/>
                </a:cxn>
                <a:cxn ang="0">
                  <a:pos x="19" y="1"/>
                </a:cxn>
                <a:cxn ang="0">
                  <a:pos x="13" y="2"/>
                </a:cxn>
                <a:cxn ang="0">
                  <a:pos x="6" y="7"/>
                </a:cxn>
                <a:cxn ang="0">
                  <a:pos x="4" y="12"/>
                </a:cxn>
                <a:cxn ang="0">
                  <a:pos x="2" y="16"/>
                </a:cxn>
                <a:cxn ang="0">
                  <a:pos x="0" y="22"/>
                </a:cxn>
                <a:cxn ang="0">
                  <a:pos x="1" y="34"/>
                </a:cxn>
                <a:cxn ang="0">
                  <a:pos x="2" y="41"/>
                </a:cxn>
                <a:cxn ang="0">
                  <a:pos x="4" y="48"/>
                </a:cxn>
                <a:cxn ang="0">
                  <a:pos x="8" y="52"/>
                </a:cxn>
                <a:cxn ang="0">
                  <a:pos x="14" y="55"/>
                </a:cxn>
                <a:cxn ang="0">
                  <a:pos x="19" y="57"/>
                </a:cxn>
                <a:cxn ang="0">
                  <a:pos x="26" y="57"/>
                </a:cxn>
                <a:cxn ang="0">
                  <a:pos x="32" y="56"/>
                </a:cxn>
                <a:cxn ang="0">
                  <a:pos x="39" y="52"/>
                </a:cxn>
                <a:cxn ang="0">
                  <a:pos x="44" y="47"/>
                </a:cxn>
                <a:cxn ang="0">
                  <a:pos x="47" y="40"/>
                </a:cxn>
              </a:cxnLst>
              <a:rect l="0" t="0" r="r" b="b"/>
              <a:pathLst>
                <a:path w="49" h="58">
                  <a:moveTo>
                    <a:pt x="34" y="40"/>
                  </a:moveTo>
                  <a:lnTo>
                    <a:pt x="32" y="42"/>
                  </a:lnTo>
                  <a:lnTo>
                    <a:pt x="31" y="43"/>
                  </a:lnTo>
                  <a:lnTo>
                    <a:pt x="30" y="43"/>
                  </a:lnTo>
                  <a:lnTo>
                    <a:pt x="28" y="45"/>
                  </a:lnTo>
                  <a:lnTo>
                    <a:pt x="26" y="45"/>
                  </a:lnTo>
                  <a:lnTo>
                    <a:pt x="25" y="45"/>
                  </a:lnTo>
                  <a:lnTo>
                    <a:pt x="22" y="45"/>
                  </a:lnTo>
                  <a:lnTo>
                    <a:pt x="20" y="44"/>
                  </a:lnTo>
                  <a:lnTo>
                    <a:pt x="19" y="43"/>
                  </a:lnTo>
                  <a:lnTo>
                    <a:pt x="17" y="42"/>
                  </a:lnTo>
                  <a:lnTo>
                    <a:pt x="15" y="40"/>
                  </a:lnTo>
                  <a:lnTo>
                    <a:pt x="15" y="38"/>
                  </a:lnTo>
                  <a:lnTo>
                    <a:pt x="14" y="35"/>
                  </a:lnTo>
                  <a:lnTo>
                    <a:pt x="14" y="33"/>
                  </a:lnTo>
                  <a:lnTo>
                    <a:pt x="48" y="33"/>
                  </a:lnTo>
                  <a:lnTo>
                    <a:pt x="48" y="29"/>
                  </a:lnTo>
                  <a:lnTo>
                    <a:pt x="48" y="25"/>
                  </a:lnTo>
                  <a:lnTo>
                    <a:pt x="48" y="23"/>
                  </a:lnTo>
                  <a:lnTo>
                    <a:pt x="47" y="19"/>
                  </a:lnTo>
                  <a:lnTo>
                    <a:pt x="46" y="16"/>
                  </a:lnTo>
                  <a:lnTo>
                    <a:pt x="45" y="14"/>
                  </a:lnTo>
                  <a:lnTo>
                    <a:pt x="44" y="12"/>
                  </a:lnTo>
                  <a:lnTo>
                    <a:pt x="24" y="12"/>
                  </a:lnTo>
                  <a:lnTo>
                    <a:pt x="26" y="12"/>
                  </a:lnTo>
                  <a:lnTo>
                    <a:pt x="28" y="13"/>
                  </a:lnTo>
                  <a:lnTo>
                    <a:pt x="30" y="14"/>
                  </a:lnTo>
                  <a:lnTo>
                    <a:pt x="31" y="14"/>
                  </a:lnTo>
                  <a:lnTo>
                    <a:pt x="32" y="16"/>
                  </a:lnTo>
                  <a:lnTo>
                    <a:pt x="33" y="18"/>
                  </a:lnTo>
                  <a:lnTo>
                    <a:pt x="34" y="20"/>
                  </a:lnTo>
                  <a:lnTo>
                    <a:pt x="34" y="24"/>
                  </a:lnTo>
                  <a:lnTo>
                    <a:pt x="14" y="24"/>
                  </a:lnTo>
                  <a:lnTo>
                    <a:pt x="14" y="20"/>
                  </a:lnTo>
                  <a:lnTo>
                    <a:pt x="15" y="18"/>
                  </a:lnTo>
                  <a:lnTo>
                    <a:pt x="16" y="16"/>
                  </a:lnTo>
                  <a:lnTo>
                    <a:pt x="17" y="14"/>
                  </a:lnTo>
                  <a:lnTo>
                    <a:pt x="18" y="14"/>
                  </a:lnTo>
                  <a:lnTo>
                    <a:pt x="20" y="13"/>
                  </a:lnTo>
                  <a:lnTo>
                    <a:pt x="21" y="12"/>
                  </a:lnTo>
                  <a:lnTo>
                    <a:pt x="24" y="12"/>
                  </a:lnTo>
                  <a:lnTo>
                    <a:pt x="44" y="12"/>
                  </a:lnTo>
                  <a:lnTo>
                    <a:pt x="44" y="9"/>
                  </a:lnTo>
                  <a:lnTo>
                    <a:pt x="42" y="7"/>
                  </a:lnTo>
                  <a:lnTo>
                    <a:pt x="40" y="6"/>
                  </a:lnTo>
                  <a:lnTo>
                    <a:pt x="38" y="5"/>
                  </a:lnTo>
                  <a:lnTo>
                    <a:pt x="36" y="3"/>
                  </a:lnTo>
                  <a:lnTo>
                    <a:pt x="34" y="2"/>
                  </a:lnTo>
                  <a:lnTo>
                    <a:pt x="32" y="1"/>
                  </a:lnTo>
                  <a:lnTo>
                    <a:pt x="29" y="1"/>
                  </a:lnTo>
                  <a:lnTo>
                    <a:pt x="26" y="0"/>
                  </a:lnTo>
                  <a:lnTo>
                    <a:pt x="24" y="0"/>
                  </a:lnTo>
                  <a:lnTo>
                    <a:pt x="21" y="0"/>
                  </a:lnTo>
                  <a:lnTo>
                    <a:pt x="19" y="1"/>
                  </a:lnTo>
                  <a:lnTo>
                    <a:pt x="16" y="1"/>
                  </a:lnTo>
                  <a:lnTo>
                    <a:pt x="13" y="2"/>
                  </a:lnTo>
                  <a:lnTo>
                    <a:pt x="10" y="5"/>
                  </a:lnTo>
                  <a:lnTo>
                    <a:pt x="6" y="7"/>
                  </a:lnTo>
                  <a:lnTo>
                    <a:pt x="4" y="9"/>
                  </a:lnTo>
                  <a:lnTo>
                    <a:pt x="4" y="12"/>
                  </a:lnTo>
                  <a:lnTo>
                    <a:pt x="3" y="14"/>
                  </a:lnTo>
                  <a:lnTo>
                    <a:pt x="2" y="16"/>
                  </a:lnTo>
                  <a:lnTo>
                    <a:pt x="1" y="19"/>
                  </a:lnTo>
                  <a:lnTo>
                    <a:pt x="0" y="22"/>
                  </a:lnTo>
                  <a:lnTo>
                    <a:pt x="0" y="28"/>
                  </a:lnTo>
                  <a:lnTo>
                    <a:pt x="1" y="34"/>
                  </a:lnTo>
                  <a:lnTo>
                    <a:pt x="1" y="38"/>
                  </a:lnTo>
                  <a:lnTo>
                    <a:pt x="2" y="41"/>
                  </a:lnTo>
                  <a:lnTo>
                    <a:pt x="4" y="45"/>
                  </a:lnTo>
                  <a:lnTo>
                    <a:pt x="4" y="48"/>
                  </a:lnTo>
                  <a:lnTo>
                    <a:pt x="6" y="50"/>
                  </a:lnTo>
                  <a:lnTo>
                    <a:pt x="8" y="52"/>
                  </a:lnTo>
                  <a:lnTo>
                    <a:pt x="10" y="52"/>
                  </a:lnTo>
                  <a:lnTo>
                    <a:pt x="14" y="55"/>
                  </a:lnTo>
                  <a:lnTo>
                    <a:pt x="16" y="56"/>
                  </a:lnTo>
                  <a:lnTo>
                    <a:pt x="19" y="57"/>
                  </a:lnTo>
                  <a:lnTo>
                    <a:pt x="24" y="57"/>
                  </a:lnTo>
                  <a:lnTo>
                    <a:pt x="26" y="57"/>
                  </a:lnTo>
                  <a:lnTo>
                    <a:pt x="28" y="57"/>
                  </a:lnTo>
                  <a:lnTo>
                    <a:pt x="32" y="56"/>
                  </a:lnTo>
                  <a:lnTo>
                    <a:pt x="36" y="54"/>
                  </a:lnTo>
                  <a:lnTo>
                    <a:pt x="39" y="52"/>
                  </a:lnTo>
                  <a:lnTo>
                    <a:pt x="42" y="50"/>
                  </a:lnTo>
                  <a:lnTo>
                    <a:pt x="44" y="47"/>
                  </a:lnTo>
                  <a:lnTo>
                    <a:pt x="46" y="43"/>
                  </a:lnTo>
                  <a:lnTo>
                    <a:pt x="47" y="40"/>
                  </a:lnTo>
                  <a:lnTo>
                    <a:pt x="34"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6" name="Freeform 1796"/>
            <p:cNvSpPr>
              <a:spLocks/>
            </p:cNvSpPr>
            <p:nvPr/>
          </p:nvSpPr>
          <p:spPr bwMode="auto">
            <a:xfrm>
              <a:off x="2766" y="1813"/>
              <a:ext cx="48" cy="58"/>
            </a:xfrm>
            <a:custGeom>
              <a:avLst/>
              <a:gdLst/>
              <a:ahLst/>
              <a:cxnLst>
                <a:cxn ang="0">
                  <a:pos x="0" y="39"/>
                </a:cxn>
                <a:cxn ang="0">
                  <a:pos x="2" y="47"/>
                </a:cxn>
                <a:cxn ang="0">
                  <a:pos x="6" y="52"/>
                </a:cxn>
                <a:cxn ang="0">
                  <a:pos x="9" y="54"/>
                </a:cxn>
                <a:cxn ang="0">
                  <a:pos x="15" y="57"/>
                </a:cxn>
                <a:cxn ang="0">
                  <a:pos x="20" y="57"/>
                </a:cxn>
                <a:cxn ang="0">
                  <a:pos x="26" y="57"/>
                </a:cxn>
                <a:cxn ang="0">
                  <a:pos x="33" y="56"/>
                </a:cxn>
                <a:cxn ang="0">
                  <a:pos x="41" y="52"/>
                </a:cxn>
                <a:cxn ang="0">
                  <a:pos x="44" y="49"/>
                </a:cxn>
                <a:cxn ang="0">
                  <a:pos x="46" y="43"/>
                </a:cxn>
                <a:cxn ang="0">
                  <a:pos x="47" y="39"/>
                </a:cxn>
                <a:cxn ang="0">
                  <a:pos x="45" y="33"/>
                </a:cxn>
                <a:cxn ang="0">
                  <a:pos x="42" y="28"/>
                </a:cxn>
                <a:cxn ang="0">
                  <a:pos x="37" y="25"/>
                </a:cxn>
                <a:cxn ang="0">
                  <a:pos x="34" y="24"/>
                </a:cxn>
                <a:cxn ang="0">
                  <a:pos x="22" y="22"/>
                </a:cxn>
                <a:cxn ang="0">
                  <a:pos x="17" y="19"/>
                </a:cxn>
                <a:cxn ang="0">
                  <a:pos x="15" y="17"/>
                </a:cxn>
                <a:cxn ang="0">
                  <a:pos x="16" y="14"/>
                </a:cxn>
                <a:cxn ang="0">
                  <a:pos x="18" y="12"/>
                </a:cxn>
                <a:cxn ang="0">
                  <a:pos x="21" y="11"/>
                </a:cxn>
                <a:cxn ang="0">
                  <a:pos x="25" y="11"/>
                </a:cxn>
                <a:cxn ang="0">
                  <a:pos x="28" y="12"/>
                </a:cxn>
                <a:cxn ang="0">
                  <a:pos x="30" y="14"/>
                </a:cxn>
                <a:cxn ang="0">
                  <a:pos x="32" y="18"/>
                </a:cxn>
                <a:cxn ang="0">
                  <a:pos x="44" y="16"/>
                </a:cxn>
                <a:cxn ang="0">
                  <a:pos x="43" y="13"/>
                </a:cxn>
                <a:cxn ang="0">
                  <a:pos x="42" y="7"/>
                </a:cxn>
                <a:cxn ang="0">
                  <a:pos x="37" y="4"/>
                </a:cxn>
                <a:cxn ang="0">
                  <a:pos x="34" y="2"/>
                </a:cxn>
                <a:cxn ang="0">
                  <a:pos x="30" y="1"/>
                </a:cxn>
                <a:cxn ang="0">
                  <a:pos x="22" y="0"/>
                </a:cxn>
                <a:cxn ang="0">
                  <a:pos x="16" y="1"/>
                </a:cxn>
                <a:cxn ang="0">
                  <a:pos x="11" y="3"/>
                </a:cxn>
                <a:cxn ang="0">
                  <a:pos x="5" y="7"/>
                </a:cxn>
                <a:cxn ang="0">
                  <a:pos x="2" y="14"/>
                </a:cxn>
                <a:cxn ang="0">
                  <a:pos x="2" y="20"/>
                </a:cxn>
                <a:cxn ang="0">
                  <a:pos x="3" y="24"/>
                </a:cxn>
                <a:cxn ang="0">
                  <a:pos x="6" y="28"/>
                </a:cxn>
                <a:cxn ang="0">
                  <a:pos x="12" y="32"/>
                </a:cxn>
                <a:cxn ang="0">
                  <a:pos x="20" y="34"/>
                </a:cxn>
                <a:cxn ang="0">
                  <a:pos x="30" y="36"/>
                </a:cxn>
                <a:cxn ang="0">
                  <a:pos x="32" y="38"/>
                </a:cxn>
                <a:cxn ang="0">
                  <a:pos x="33" y="41"/>
                </a:cxn>
                <a:cxn ang="0">
                  <a:pos x="32" y="43"/>
                </a:cxn>
                <a:cxn ang="0">
                  <a:pos x="30" y="45"/>
                </a:cxn>
                <a:cxn ang="0">
                  <a:pos x="27" y="46"/>
                </a:cxn>
                <a:cxn ang="0">
                  <a:pos x="22" y="46"/>
                </a:cxn>
                <a:cxn ang="0">
                  <a:pos x="18" y="45"/>
                </a:cxn>
                <a:cxn ang="0">
                  <a:pos x="15" y="43"/>
                </a:cxn>
                <a:cxn ang="0">
                  <a:pos x="14" y="40"/>
                </a:cxn>
                <a:cxn ang="0">
                  <a:pos x="0" y="38"/>
                </a:cxn>
              </a:cxnLst>
              <a:rect l="0" t="0" r="r" b="b"/>
              <a:pathLst>
                <a:path w="48" h="58">
                  <a:moveTo>
                    <a:pt x="0" y="38"/>
                  </a:moveTo>
                  <a:lnTo>
                    <a:pt x="0" y="39"/>
                  </a:lnTo>
                  <a:lnTo>
                    <a:pt x="1" y="43"/>
                  </a:lnTo>
                  <a:lnTo>
                    <a:pt x="2" y="47"/>
                  </a:lnTo>
                  <a:lnTo>
                    <a:pt x="4" y="50"/>
                  </a:lnTo>
                  <a:lnTo>
                    <a:pt x="6" y="52"/>
                  </a:lnTo>
                  <a:lnTo>
                    <a:pt x="8" y="53"/>
                  </a:lnTo>
                  <a:lnTo>
                    <a:pt x="9" y="54"/>
                  </a:lnTo>
                  <a:lnTo>
                    <a:pt x="13" y="56"/>
                  </a:lnTo>
                  <a:lnTo>
                    <a:pt x="15" y="57"/>
                  </a:lnTo>
                  <a:lnTo>
                    <a:pt x="18" y="57"/>
                  </a:lnTo>
                  <a:lnTo>
                    <a:pt x="20" y="57"/>
                  </a:lnTo>
                  <a:lnTo>
                    <a:pt x="22" y="57"/>
                  </a:lnTo>
                  <a:lnTo>
                    <a:pt x="26" y="57"/>
                  </a:lnTo>
                  <a:lnTo>
                    <a:pt x="28" y="57"/>
                  </a:lnTo>
                  <a:lnTo>
                    <a:pt x="33" y="56"/>
                  </a:lnTo>
                  <a:lnTo>
                    <a:pt x="37" y="54"/>
                  </a:lnTo>
                  <a:lnTo>
                    <a:pt x="41" y="52"/>
                  </a:lnTo>
                  <a:lnTo>
                    <a:pt x="43" y="50"/>
                  </a:lnTo>
                  <a:lnTo>
                    <a:pt x="44" y="49"/>
                  </a:lnTo>
                  <a:lnTo>
                    <a:pt x="45" y="47"/>
                  </a:lnTo>
                  <a:lnTo>
                    <a:pt x="46" y="43"/>
                  </a:lnTo>
                  <a:lnTo>
                    <a:pt x="46" y="41"/>
                  </a:lnTo>
                  <a:lnTo>
                    <a:pt x="47" y="39"/>
                  </a:lnTo>
                  <a:lnTo>
                    <a:pt x="46" y="35"/>
                  </a:lnTo>
                  <a:lnTo>
                    <a:pt x="45" y="33"/>
                  </a:lnTo>
                  <a:lnTo>
                    <a:pt x="44" y="30"/>
                  </a:lnTo>
                  <a:lnTo>
                    <a:pt x="42" y="28"/>
                  </a:lnTo>
                  <a:lnTo>
                    <a:pt x="40" y="26"/>
                  </a:lnTo>
                  <a:lnTo>
                    <a:pt x="37" y="25"/>
                  </a:lnTo>
                  <a:lnTo>
                    <a:pt x="35" y="24"/>
                  </a:lnTo>
                  <a:lnTo>
                    <a:pt x="34" y="24"/>
                  </a:lnTo>
                  <a:lnTo>
                    <a:pt x="29" y="23"/>
                  </a:lnTo>
                  <a:lnTo>
                    <a:pt x="22" y="22"/>
                  </a:lnTo>
                  <a:lnTo>
                    <a:pt x="19" y="20"/>
                  </a:lnTo>
                  <a:lnTo>
                    <a:pt x="17" y="19"/>
                  </a:lnTo>
                  <a:lnTo>
                    <a:pt x="16" y="18"/>
                  </a:lnTo>
                  <a:lnTo>
                    <a:pt x="15" y="17"/>
                  </a:lnTo>
                  <a:lnTo>
                    <a:pt x="15" y="16"/>
                  </a:lnTo>
                  <a:lnTo>
                    <a:pt x="16" y="14"/>
                  </a:lnTo>
                  <a:lnTo>
                    <a:pt x="17" y="13"/>
                  </a:lnTo>
                  <a:lnTo>
                    <a:pt x="18" y="12"/>
                  </a:lnTo>
                  <a:lnTo>
                    <a:pt x="20" y="11"/>
                  </a:lnTo>
                  <a:lnTo>
                    <a:pt x="21" y="11"/>
                  </a:lnTo>
                  <a:lnTo>
                    <a:pt x="22" y="11"/>
                  </a:lnTo>
                  <a:lnTo>
                    <a:pt x="25" y="11"/>
                  </a:lnTo>
                  <a:lnTo>
                    <a:pt x="27" y="12"/>
                  </a:lnTo>
                  <a:lnTo>
                    <a:pt x="28" y="12"/>
                  </a:lnTo>
                  <a:lnTo>
                    <a:pt x="29" y="13"/>
                  </a:lnTo>
                  <a:lnTo>
                    <a:pt x="30" y="14"/>
                  </a:lnTo>
                  <a:lnTo>
                    <a:pt x="31" y="15"/>
                  </a:lnTo>
                  <a:lnTo>
                    <a:pt x="32" y="18"/>
                  </a:lnTo>
                  <a:lnTo>
                    <a:pt x="45" y="18"/>
                  </a:lnTo>
                  <a:lnTo>
                    <a:pt x="44" y="16"/>
                  </a:lnTo>
                  <a:lnTo>
                    <a:pt x="44" y="14"/>
                  </a:lnTo>
                  <a:lnTo>
                    <a:pt x="43" y="13"/>
                  </a:lnTo>
                  <a:lnTo>
                    <a:pt x="43" y="11"/>
                  </a:lnTo>
                  <a:lnTo>
                    <a:pt x="42" y="7"/>
                  </a:lnTo>
                  <a:lnTo>
                    <a:pt x="39" y="5"/>
                  </a:lnTo>
                  <a:lnTo>
                    <a:pt x="37" y="4"/>
                  </a:lnTo>
                  <a:lnTo>
                    <a:pt x="35" y="3"/>
                  </a:lnTo>
                  <a:lnTo>
                    <a:pt x="34" y="2"/>
                  </a:lnTo>
                  <a:lnTo>
                    <a:pt x="32" y="1"/>
                  </a:lnTo>
                  <a:lnTo>
                    <a:pt x="30" y="1"/>
                  </a:lnTo>
                  <a:lnTo>
                    <a:pt x="27" y="0"/>
                  </a:lnTo>
                  <a:lnTo>
                    <a:pt x="22" y="0"/>
                  </a:lnTo>
                  <a:lnTo>
                    <a:pt x="18" y="0"/>
                  </a:lnTo>
                  <a:lnTo>
                    <a:pt x="16" y="1"/>
                  </a:lnTo>
                  <a:lnTo>
                    <a:pt x="14" y="1"/>
                  </a:lnTo>
                  <a:lnTo>
                    <a:pt x="11" y="3"/>
                  </a:lnTo>
                  <a:lnTo>
                    <a:pt x="7" y="5"/>
                  </a:lnTo>
                  <a:lnTo>
                    <a:pt x="5" y="7"/>
                  </a:lnTo>
                  <a:lnTo>
                    <a:pt x="4" y="11"/>
                  </a:lnTo>
                  <a:lnTo>
                    <a:pt x="2" y="14"/>
                  </a:lnTo>
                  <a:lnTo>
                    <a:pt x="2" y="18"/>
                  </a:lnTo>
                  <a:lnTo>
                    <a:pt x="2" y="20"/>
                  </a:lnTo>
                  <a:lnTo>
                    <a:pt x="2" y="21"/>
                  </a:lnTo>
                  <a:lnTo>
                    <a:pt x="3" y="24"/>
                  </a:lnTo>
                  <a:lnTo>
                    <a:pt x="4" y="26"/>
                  </a:lnTo>
                  <a:lnTo>
                    <a:pt x="6" y="28"/>
                  </a:lnTo>
                  <a:lnTo>
                    <a:pt x="9" y="30"/>
                  </a:lnTo>
                  <a:lnTo>
                    <a:pt x="12" y="32"/>
                  </a:lnTo>
                  <a:lnTo>
                    <a:pt x="15" y="33"/>
                  </a:lnTo>
                  <a:lnTo>
                    <a:pt x="20" y="34"/>
                  </a:lnTo>
                  <a:lnTo>
                    <a:pt x="26" y="35"/>
                  </a:lnTo>
                  <a:lnTo>
                    <a:pt x="30" y="36"/>
                  </a:lnTo>
                  <a:lnTo>
                    <a:pt x="31" y="37"/>
                  </a:lnTo>
                  <a:lnTo>
                    <a:pt x="32" y="38"/>
                  </a:lnTo>
                  <a:lnTo>
                    <a:pt x="33" y="40"/>
                  </a:lnTo>
                  <a:lnTo>
                    <a:pt x="33" y="41"/>
                  </a:lnTo>
                  <a:lnTo>
                    <a:pt x="33" y="42"/>
                  </a:lnTo>
                  <a:lnTo>
                    <a:pt x="32" y="43"/>
                  </a:lnTo>
                  <a:lnTo>
                    <a:pt x="31" y="45"/>
                  </a:lnTo>
                  <a:lnTo>
                    <a:pt x="30" y="45"/>
                  </a:lnTo>
                  <a:lnTo>
                    <a:pt x="28" y="45"/>
                  </a:lnTo>
                  <a:lnTo>
                    <a:pt x="27" y="46"/>
                  </a:lnTo>
                  <a:lnTo>
                    <a:pt x="25" y="46"/>
                  </a:lnTo>
                  <a:lnTo>
                    <a:pt x="22" y="46"/>
                  </a:lnTo>
                  <a:lnTo>
                    <a:pt x="20" y="45"/>
                  </a:lnTo>
                  <a:lnTo>
                    <a:pt x="18" y="45"/>
                  </a:lnTo>
                  <a:lnTo>
                    <a:pt x="16" y="44"/>
                  </a:lnTo>
                  <a:lnTo>
                    <a:pt x="15" y="43"/>
                  </a:lnTo>
                  <a:lnTo>
                    <a:pt x="14" y="42"/>
                  </a:lnTo>
                  <a:lnTo>
                    <a:pt x="14" y="40"/>
                  </a:lnTo>
                  <a:lnTo>
                    <a:pt x="14" y="38"/>
                  </a:lnTo>
                  <a:lnTo>
                    <a:pt x="0" y="3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7" name="Freeform 1797"/>
            <p:cNvSpPr>
              <a:spLocks/>
            </p:cNvSpPr>
            <p:nvPr/>
          </p:nvSpPr>
          <p:spPr bwMode="auto">
            <a:xfrm>
              <a:off x="2831" y="1815"/>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8" name="Freeform 1798"/>
            <p:cNvSpPr>
              <a:spLocks/>
            </p:cNvSpPr>
            <p:nvPr/>
          </p:nvSpPr>
          <p:spPr bwMode="auto">
            <a:xfrm>
              <a:off x="2831" y="1794"/>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79" name="Freeform 1799"/>
            <p:cNvSpPr>
              <a:spLocks/>
            </p:cNvSpPr>
            <p:nvPr/>
          </p:nvSpPr>
          <p:spPr bwMode="auto">
            <a:xfrm>
              <a:off x="2860" y="1794"/>
              <a:ext cx="50" cy="77"/>
            </a:xfrm>
            <a:custGeom>
              <a:avLst/>
              <a:gdLst/>
              <a:ahLst/>
              <a:cxnLst>
                <a:cxn ang="0">
                  <a:pos x="36" y="0"/>
                </a:cxn>
                <a:cxn ang="0">
                  <a:pos x="35" y="24"/>
                </a:cxn>
                <a:cxn ang="0">
                  <a:pos x="31" y="21"/>
                </a:cxn>
                <a:cxn ang="0">
                  <a:pos x="26" y="19"/>
                </a:cxn>
                <a:cxn ang="0">
                  <a:pos x="20" y="18"/>
                </a:cxn>
                <a:cxn ang="0">
                  <a:pos x="16" y="19"/>
                </a:cxn>
                <a:cxn ang="0">
                  <a:pos x="9" y="22"/>
                </a:cxn>
                <a:cxn ang="0">
                  <a:pos x="4" y="30"/>
                </a:cxn>
                <a:cxn ang="0">
                  <a:pos x="0" y="38"/>
                </a:cxn>
                <a:cxn ang="0">
                  <a:pos x="0" y="47"/>
                </a:cxn>
                <a:cxn ang="0">
                  <a:pos x="0" y="54"/>
                </a:cxn>
                <a:cxn ang="0">
                  <a:pos x="4" y="64"/>
                </a:cxn>
                <a:cxn ang="0">
                  <a:pos x="7" y="70"/>
                </a:cxn>
                <a:cxn ang="0">
                  <a:pos x="12" y="74"/>
                </a:cxn>
                <a:cxn ang="0">
                  <a:pos x="16" y="76"/>
                </a:cxn>
                <a:cxn ang="0">
                  <a:pos x="23" y="76"/>
                </a:cxn>
                <a:cxn ang="0">
                  <a:pos x="29" y="74"/>
                </a:cxn>
                <a:cxn ang="0">
                  <a:pos x="33" y="71"/>
                </a:cxn>
                <a:cxn ang="0">
                  <a:pos x="37" y="68"/>
                </a:cxn>
                <a:cxn ang="0">
                  <a:pos x="49" y="74"/>
                </a:cxn>
                <a:cxn ang="0">
                  <a:pos x="24" y="31"/>
                </a:cxn>
                <a:cxn ang="0">
                  <a:pos x="29" y="32"/>
                </a:cxn>
                <a:cxn ang="0">
                  <a:pos x="33" y="34"/>
                </a:cxn>
                <a:cxn ang="0">
                  <a:pos x="35" y="40"/>
                </a:cxn>
                <a:cxn ang="0">
                  <a:pos x="36" y="46"/>
                </a:cxn>
                <a:cxn ang="0">
                  <a:pos x="35" y="54"/>
                </a:cxn>
                <a:cxn ang="0">
                  <a:pos x="33" y="59"/>
                </a:cxn>
                <a:cxn ang="0">
                  <a:pos x="29" y="62"/>
                </a:cxn>
                <a:cxn ang="0">
                  <a:pos x="24" y="64"/>
                </a:cxn>
                <a:cxn ang="0">
                  <a:pos x="20" y="62"/>
                </a:cxn>
                <a:cxn ang="0">
                  <a:pos x="16" y="59"/>
                </a:cxn>
                <a:cxn ang="0">
                  <a:pos x="14" y="54"/>
                </a:cxn>
                <a:cxn ang="0">
                  <a:pos x="13" y="46"/>
                </a:cxn>
                <a:cxn ang="0">
                  <a:pos x="14" y="40"/>
                </a:cxn>
                <a:cxn ang="0">
                  <a:pos x="16" y="34"/>
                </a:cxn>
                <a:cxn ang="0">
                  <a:pos x="20" y="32"/>
                </a:cxn>
                <a:cxn ang="0">
                  <a:pos x="24" y="31"/>
                </a:cxn>
                <a:cxn ang="0">
                  <a:pos x="49" y="0"/>
                </a:cxn>
              </a:cxnLst>
              <a:rect l="0" t="0" r="r" b="b"/>
              <a:pathLst>
                <a:path w="50" h="77">
                  <a:moveTo>
                    <a:pt x="49" y="0"/>
                  </a:moveTo>
                  <a:lnTo>
                    <a:pt x="36" y="0"/>
                  </a:lnTo>
                  <a:lnTo>
                    <a:pt x="36" y="26"/>
                  </a:lnTo>
                  <a:lnTo>
                    <a:pt x="35" y="24"/>
                  </a:lnTo>
                  <a:lnTo>
                    <a:pt x="33" y="22"/>
                  </a:lnTo>
                  <a:lnTo>
                    <a:pt x="31" y="21"/>
                  </a:lnTo>
                  <a:lnTo>
                    <a:pt x="29" y="20"/>
                  </a:lnTo>
                  <a:lnTo>
                    <a:pt x="26" y="19"/>
                  </a:lnTo>
                  <a:lnTo>
                    <a:pt x="23" y="18"/>
                  </a:lnTo>
                  <a:lnTo>
                    <a:pt x="20" y="18"/>
                  </a:lnTo>
                  <a:lnTo>
                    <a:pt x="18" y="18"/>
                  </a:lnTo>
                  <a:lnTo>
                    <a:pt x="16" y="19"/>
                  </a:lnTo>
                  <a:lnTo>
                    <a:pt x="12" y="20"/>
                  </a:lnTo>
                  <a:lnTo>
                    <a:pt x="9" y="22"/>
                  </a:lnTo>
                  <a:lnTo>
                    <a:pt x="5" y="26"/>
                  </a:lnTo>
                  <a:lnTo>
                    <a:pt x="4" y="30"/>
                  </a:lnTo>
                  <a:lnTo>
                    <a:pt x="1" y="35"/>
                  </a:lnTo>
                  <a:lnTo>
                    <a:pt x="0" y="38"/>
                  </a:lnTo>
                  <a:lnTo>
                    <a:pt x="0" y="41"/>
                  </a:lnTo>
                  <a:lnTo>
                    <a:pt x="0" y="47"/>
                  </a:lnTo>
                  <a:lnTo>
                    <a:pt x="0" y="51"/>
                  </a:lnTo>
                  <a:lnTo>
                    <a:pt x="0" y="54"/>
                  </a:lnTo>
                  <a:lnTo>
                    <a:pt x="1" y="59"/>
                  </a:lnTo>
                  <a:lnTo>
                    <a:pt x="4" y="64"/>
                  </a:lnTo>
                  <a:lnTo>
                    <a:pt x="5" y="69"/>
                  </a:lnTo>
                  <a:lnTo>
                    <a:pt x="7" y="70"/>
                  </a:lnTo>
                  <a:lnTo>
                    <a:pt x="8" y="71"/>
                  </a:lnTo>
                  <a:lnTo>
                    <a:pt x="12" y="74"/>
                  </a:lnTo>
                  <a:lnTo>
                    <a:pt x="14" y="75"/>
                  </a:lnTo>
                  <a:lnTo>
                    <a:pt x="16" y="76"/>
                  </a:lnTo>
                  <a:lnTo>
                    <a:pt x="20" y="76"/>
                  </a:lnTo>
                  <a:lnTo>
                    <a:pt x="23" y="76"/>
                  </a:lnTo>
                  <a:lnTo>
                    <a:pt x="26" y="76"/>
                  </a:lnTo>
                  <a:lnTo>
                    <a:pt x="29" y="74"/>
                  </a:lnTo>
                  <a:lnTo>
                    <a:pt x="31" y="73"/>
                  </a:lnTo>
                  <a:lnTo>
                    <a:pt x="33" y="71"/>
                  </a:lnTo>
                  <a:lnTo>
                    <a:pt x="35" y="70"/>
                  </a:lnTo>
                  <a:lnTo>
                    <a:pt x="37" y="68"/>
                  </a:lnTo>
                  <a:lnTo>
                    <a:pt x="37" y="74"/>
                  </a:lnTo>
                  <a:lnTo>
                    <a:pt x="49" y="74"/>
                  </a:lnTo>
                  <a:lnTo>
                    <a:pt x="49" y="31"/>
                  </a:lnTo>
                  <a:lnTo>
                    <a:pt x="24" y="31"/>
                  </a:lnTo>
                  <a:lnTo>
                    <a:pt x="27" y="31"/>
                  </a:lnTo>
                  <a:lnTo>
                    <a:pt x="29" y="32"/>
                  </a:lnTo>
                  <a:lnTo>
                    <a:pt x="31" y="32"/>
                  </a:lnTo>
                  <a:lnTo>
                    <a:pt x="33" y="34"/>
                  </a:lnTo>
                  <a:lnTo>
                    <a:pt x="34" y="37"/>
                  </a:lnTo>
                  <a:lnTo>
                    <a:pt x="35" y="40"/>
                  </a:lnTo>
                  <a:lnTo>
                    <a:pt x="36" y="43"/>
                  </a:lnTo>
                  <a:lnTo>
                    <a:pt x="36" y="46"/>
                  </a:lnTo>
                  <a:lnTo>
                    <a:pt x="36" y="51"/>
                  </a:lnTo>
                  <a:lnTo>
                    <a:pt x="35" y="54"/>
                  </a:lnTo>
                  <a:lnTo>
                    <a:pt x="34" y="57"/>
                  </a:lnTo>
                  <a:lnTo>
                    <a:pt x="33" y="59"/>
                  </a:lnTo>
                  <a:lnTo>
                    <a:pt x="31" y="61"/>
                  </a:lnTo>
                  <a:lnTo>
                    <a:pt x="29" y="62"/>
                  </a:lnTo>
                  <a:lnTo>
                    <a:pt x="27" y="64"/>
                  </a:lnTo>
                  <a:lnTo>
                    <a:pt x="24" y="64"/>
                  </a:lnTo>
                  <a:lnTo>
                    <a:pt x="22" y="64"/>
                  </a:lnTo>
                  <a:lnTo>
                    <a:pt x="20" y="62"/>
                  </a:lnTo>
                  <a:lnTo>
                    <a:pt x="18" y="61"/>
                  </a:lnTo>
                  <a:lnTo>
                    <a:pt x="16" y="59"/>
                  </a:lnTo>
                  <a:lnTo>
                    <a:pt x="15" y="57"/>
                  </a:lnTo>
                  <a:lnTo>
                    <a:pt x="14" y="54"/>
                  </a:lnTo>
                  <a:lnTo>
                    <a:pt x="13" y="51"/>
                  </a:lnTo>
                  <a:lnTo>
                    <a:pt x="13" y="46"/>
                  </a:lnTo>
                  <a:lnTo>
                    <a:pt x="13" y="43"/>
                  </a:lnTo>
                  <a:lnTo>
                    <a:pt x="14" y="40"/>
                  </a:lnTo>
                  <a:lnTo>
                    <a:pt x="15" y="37"/>
                  </a:lnTo>
                  <a:lnTo>
                    <a:pt x="16" y="34"/>
                  </a:lnTo>
                  <a:lnTo>
                    <a:pt x="18" y="32"/>
                  </a:lnTo>
                  <a:lnTo>
                    <a:pt x="20" y="32"/>
                  </a:lnTo>
                  <a:lnTo>
                    <a:pt x="22" y="31"/>
                  </a:lnTo>
                  <a:lnTo>
                    <a:pt x="24" y="31"/>
                  </a:lnTo>
                  <a:lnTo>
                    <a:pt x="49" y="31"/>
                  </a:lnTo>
                  <a:lnTo>
                    <a:pt x="49"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0" name="Freeform 1800"/>
            <p:cNvSpPr>
              <a:spLocks/>
            </p:cNvSpPr>
            <p:nvPr/>
          </p:nvSpPr>
          <p:spPr bwMode="auto">
            <a:xfrm>
              <a:off x="2928" y="1813"/>
              <a:ext cx="49" cy="58"/>
            </a:xfrm>
            <a:custGeom>
              <a:avLst/>
              <a:gdLst/>
              <a:ahLst/>
              <a:cxnLst>
                <a:cxn ang="0">
                  <a:pos x="32" y="52"/>
                </a:cxn>
                <a:cxn ang="0">
                  <a:pos x="48" y="55"/>
                </a:cxn>
                <a:cxn ang="0">
                  <a:pos x="46" y="52"/>
                </a:cxn>
                <a:cxn ang="0">
                  <a:pos x="45" y="49"/>
                </a:cxn>
                <a:cxn ang="0">
                  <a:pos x="44" y="29"/>
                </a:cxn>
                <a:cxn ang="0">
                  <a:pos x="32" y="34"/>
                </a:cxn>
                <a:cxn ang="0">
                  <a:pos x="31" y="40"/>
                </a:cxn>
                <a:cxn ang="0">
                  <a:pos x="28" y="43"/>
                </a:cxn>
                <a:cxn ang="0">
                  <a:pos x="25" y="45"/>
                </a:cxn>
                <a:cxn ang="0">
                  <a:pos x="20" y="47"/>
                </a:cxn>
                <a:cxn ang="0">
                  <a:pos x="18" y="46"/>
                </a:cxn>
                <a:cxn ang="0">
                  <a:pos x="14" y="43"/>
                </a:cxn>
                <a:cxn ang="0">
                  <a:pos x="13" y="42"/>
                </a:cxn>
                <a:cxn ang="0">
                  <a:pos x="13" y="39"/>
                </a:cxn>
                <a:cxn ang="0">
                  <a:pos x="15" y="35"/>
                </a:cxn>
                <a:cxn ang="0">
                  <a:pos x="20" y="33"/>
                </a:cxn>
                <a:cxn ang="0">
                  <a:pos x="28" y="31"/>
                </a:cxn>
                <a:cxn ang="0">
                  <a:pos x="44" y="29"/>
                </a:cxn>
                <a:cxn ang="0">
                  <a:pos x="44" y="12"/>
                </a:cxn>
                <a:cxn ang="0">
                  <a:pos x="42" y="6"/>
                </a:cxn>
                <a:cxn ang="0">
                  <a:pos x="36" y="3"/>
                </a:cxn>
                <a:cxn ang="0">
                  <a:pos x="28" y="0"/>
                </a:cxn>
                <a:cxn ang="0">
                  <a:pos x="20" y="0"/>
                </a:cxn>
                <a:cxn ang="0">
                  <a:pos x="16" y="1"/>
                </a:cxn>
                <a:cxn ang="0">
                  <a:pos x="12" y="2"/>
                </a:cxn>
                <a:cxn ang="0">
                  <a:pos x="7" y="5"/>
                </a:cxn>
                <a:cxn ang="0">
                  <a:pos x="4" y="10"/>
                </a:cxn>
                <a:cxn ang="0">
                  <a:pos x="2" y="15"/>
                </a:cxn>
                <a:cxn ang="0">
                  <a:pos x="15" y="18"/>
                </a:cxn>
                <a:cxn ang="0">
                  <a:pos x="15" y="14"/>
                </a:cxn>
                <a:cxn ang="0">
                  <a:pos x="17" y="13"/>
                </a:cxn>
                <a:cxn ang="0">
                  <a:pos x="20" y="12"/>
                </a:cxn>
                <a:cxn ang="0">
                  <a:pos x="23" y="11"/>
                </a:cxn>
                <a:cxn ang="0">
                  <a:pos x="27" y="12"/>
                </a:cxn>
                <a:cxn ang="0">
                  <a:pos x="29" y="13"/>
                </a:cxn>
                <a:cxn ang="0">
                  <a:pos x="31" y="16"/>
                </a:cxn>
                <a:cxn ang="0">
                  <a:pos x="31" y="19"/>
                </a:cxn>
                <a:cxn ang="0">
                  <a:pos x="29" y="21"/>
                </a:cxn>
                <a:cxn ang="0">
                  <a:pos x="24" y="23"/>
                </a:cxn>
                <a:cxn ang="0">
                  <a:pos x="13" y="24"/>
                </a:cxn>
                <a:cxn ang="0">
                  <a:pos x="6" y="27"/>
                </a:cxn>
                <a:cxn ang="0">
                  <a:pos x="3" y="31"/>
                </a:cxn>
                <a:cxn ang="0">
                  <a:pos x="0" y="37"/>
                </a:cxn>
                <a:cxn ang="0">
                  <a:pos x="0" y="41"/>
                </a:cxn>
                <a:cxn ang="0">
                  <a:pos x="0" y="44"/>
                </a:cxn>
                <a:cxn ang="0">
                  <a:pos x="3" y="51"/>
                </a:cxn>
                <a:cxn ang="0">
                  <a:pos x="6" y="55"/>
                </a:cxn>
                <a:cxn ang="0">
                  <a:pos x="9" y="56"/>
                </a:cxn>
                <a:cxn ang="0">
                  <a:pos x="13" y="57"/>
                </a:cxn>
                <a:cxn ang="0">
                  <a:pos x="20" y="57"/>
                </a:cxn>
                <a:cxn ang="0">
                  <a:pos x="25" y="55"/>
                </a:cxn>
                <a:cxn ang="0">
                  <a:pos x="29" y="52"/>
                </a:cxn>
                <a:cxn ang="0">
                  <a:pos x="32" y="49"/>
                </a:cxn>
              </a:cxnLst>
              <a:rect l="0" t="0" r="r" b="b"/>
              <a:pathLst>
                <a:path w="49" h="58">
                  <a:moveTo>
                    <a:pt x="32" y="49"/>
                  </a:moveTo>
                  <a:lnTo>
                    <a:pt x="32" y="52"/>
                  </a:lnTo>
                  <a:lnTo>
                    <a:pt x="34" y="55"/>
                  </a:lnTo>
                  <a:lnTo>
                    <a:pt x="48" y="55"/>
                  </a:lnTo>
                  <a:lnTo>
                    <a:pt x="48" y="53"/>
                  </a:lnTo>
                  <a:lnTo>
                    <a:pt x="46" y="52"/>
                  </a:lnTo>
                  <a:lnTo>
                    <a:pt x="45" y="51"/>
                  </a:lnTo>
                  <a:lnTo>
                    <a:pt x="45" y="49"/>
                  </a:lnTo>
                  <a:lnTo>
                    <a:pt x="44" y="45"/>
                  </a:lnTo>
                  <a:lnTo>
                    <a:pt x="44" y="29"/>
                  </a:lnTo>
                  <a:lnTo>
                    <a:pt x="32" y="29"/>
                  </a:lnTo>
                  <a:lnTo>
                    <a:pt x="32" y="34"/>
                  </a:lnTo>
                  <a:lnTo>
                    <a:pt x="31" y="37"/>
                  </a:lnTo>
                  <a:lnTo>
                    <a:pt x="31" y="40"/>
                  </a:lnTo>
                  <a:lnTo>
                    <a:pt x="29" y="42"/>
                  </a:lnTo>
                  <a:lnTo>
                    <a:pt x="28" y="43"/>
                  </a:lnTo>
                  <a:lnTo>
                    <a:pt x="27" y="44"/>
                  </a:lnTo>
                  <a:lnTo>
                    <a:pt x="25" y="45"/>
                  </a:lnTo>
                  <a:lnTo>
                    <a:pt x="22" y="46"/>
                  </a:lnTo>
                  <a:lnTo>
                    <a:pt x="20" y="47"/>
                  </a:lnTo>
                  <a:lnTo>
                    <a:pt x="19" y="46"/>
                  </a:lnTo>
                  <a:lnTo>
                    <a:pt x="18" y="46"/>
                  </a:lnTo>
                  <a:lnTo>
                    <a:pt x="15" y="45"/>
                  </a:lnTo>
                  <a:lnTo>
                    <a:pt x="14" y="43"/>
                  </a:lnTo>
                  <a:lnTo>
                    <a:pt x="13" y="43"/>
                  </a:lnTo>
                  <a:lnTo>
                    <a:pt x="13" y="42"/>
                  </a:lnTo>
                  <a:lnTo>
                    <a:pt x="13" y="40"/>
                  </a:lnTo>
                  <a:lnTo>
                    <a:pt x="13" y="39"/>
                  </a:lnTo>
                  <a:lnTo>
                    <a:pt x="13" y="37"/>
                  </a:lnTo>
                  <a:lnTo>
                    <a:pt x="15" y="35"/>
                  </a:lnTo>
                  <a:lnTo>
                    <a:pt x="17" y="34"/>
                  </a:lnTo>
                  <a:lnTo>
                    <a:pt x="20" y="33"/>
                  </a:lnTo>
                  <a:lnTo>
                    <a:pt x="25" y="32"/>
                  </a:lnTo>
                  <a:lnTo>
                    <a:pt x="28" y="31"/>
                  </a:lnTo>
                  <a:lnTo>
                    <a:pt x="32" y="29"/>
                  </a:lnTo>
                  <a:lnTo>
                    <a:pt x="44" y="29"/>
                  </a:lnTo>
                  <a:lnTo>
                    <a:pt x="44" y="15"/>
                  </a:lnTo>
                  <a:lnTo>
                    <a:pt x="44" y="12"/>
                  </a:lnTo>
                  <a:lnTo>
                    <a:pt x="44" y="9"/>
                  </a:lnTo>
                  <a:lnTo>
                    <a:pt x="42" y="6"/>
                  </a:lnTo>
                  <a:lnTo>
                    <a:pt x="39" y="5"/>
                  </a:lnTo>
                  <a:lnTo>
                    <a:pt x="36" y="3"/>
                  </a:lnTo>
                  <a:lnTo>
                    <a:pt x="32" y="1"/>
                  </a:lnTo>
                  <a:lnTo>
                    <a:pt x="28" y="0"/>
                  </a:lnTo>
                  <a:lnTo>
                    <a:pt x="22" y="0"/>
                  </a:lnTo>
                  <a:lnTo>
                    <a:pt x="20" y="0"/>
                  </a:lnTo>
                  <a:lnTo>
                    <a:pt x="18" y="0"/>
                  </a:lnTo>
                  <a:lnTo>
                    <a:pt x="16" y="1"/>
                  </a:lnTo>
                  <a:lnTo>
                    <a:pt x="13" y="1"/>
                  </a:lnTo>
                  <a:lnTo>
                    <a:pt x="12" y="2"/>
                  </a:lnTo>
                  <a:lnTo>
                    <a:pt x="11" y="3"/>
                  </a:lnTo>
                  <a:lnTo>
                    <a:pt x="7" y="5"/>
                  </a:lnTo>
                  <a:lnTo>
                    <a:pt x="5" y="7"/>
                  </a:lnTo>
                  <a:lnTo>
                    <a:pt x="4" y="10"/>
                  </a:lnTo>
                  <a:lnTo>
                    <a:pt x="3" y="14"/>
                  </a:lnTo>
                  <a:lnTo>
                    <a:pt x="2" y="15"/>
                  </a:lnTo>
                  <a:lnTo>
                    <a:pt x="2" y="18"/>
                  </a:lnTo>
                  <a:lnTo>
                    <a:pt x="15" y="18"/>
                  </a:lnTo>
                  <a:lnTo>
                    <a:pt x="15" y="16"/>
                  </a:lnTo>
                  <a:lnTo>
                    <a:pt x="15" y="14"/>
                  </a:lnTo>
                  <a:lnTo>
                    <a:pt x="16" y="14"/>
                  </a:lnTo>
                  <a:lnTo>
                    <a:pt x="17" y="13"/>
                  </a:lnTo>
                  <a:lnTo>
                    <a:pt x="18" y="12"/>
                  </a:lnTo>
                  <a:lnTo>
                    <a:pt x="20" y="12"/>
                  </a:lnTo>
                  <a:lnTo>
                    <a:pt x="21" y="11"/>
                  </a:lnTo>
                  <a:lnTo>
                    <a:pt x="23" y="11"/>
                  </a:lnTo>
                  <a:lnTo>
                    <a:pt x="25" y="11"/>
                  </a:lnTo>
                  <a:lnTo>
                    <a:pt x="27" y="12"/>
                  </a:lnTo>
                  <a:lnTo>
                    <a:pt x="28" y="12"/>
                  </a:lnTo>
                  <a:lnTo>
                    <a:pt x="29" y="13"/>
                  </a:lnTo>
                  <a:lnTo>
                    <a:pt x="31" y="14"/>
                  </a:lnTo>
                  <a:lnTo>
                    <a:pt x="31" y="16"/>
                  </a:lnTo>
                  <a:lnTo>
                    <a:pt x="31" y="17"/>
                  </a:lnTo>
                  <a:lnTo>
                    <a:pt x="31" y="19"/>
                  </a:lnTo>
                  <a:lnTo>
                    <a:pt x="31" y="20"/>
                  </a:lnTo>
                  <a:lnTo>
                    <a:pt x="29" y="21"/>
                  </a:lnTo>
                  <a:lnTo>
                    <a:pt x="28" y="22"/>
                  </a:lnTo>
                  <a:lnTo>
                    <a:pt x="24" y="23"/>
                  </a:lnTo>
                  <a:lnTo>
                    <a:pt x="18" y="24"/>
                  </a:lnTo>
                  <a:lnTo>
                    <a:pt x="13" y="24"/>
                  </a:lnTo>
                  <a:lnTo>
                    <a:pt x="10" y="25"/>
                  </a:lnTo>
                  <a:lnTo>
                    <a:pt x="6" y="27"/>
                  </a:lnTo>
                  <a:lnTo>
                    <a:pt x="4" y="29"/>
                  </a:lnTo>
                  <a:lnTo>
                    <a:pt x="3" y="31"/>
                  </a:lnTo>
                  <a:lnTo>
                    <a:pt x="1" y="33"/>
                  </a:lnTo>
                  <a:lnTo>
                    <a:pt x="0" y="37"/>
                  </a:lnTo>
                  <a:lnTo>
                    <a:pt x="0" y="39"/>
                  </a:lnTo>
                  <a:lnTo>
                    <a:pt x="0" y="41"/>
                  </a:lnTo>
                  <a:lnTo>
                    <a:pt x="0" y="43"/>
                  </a:lnTo>
                  <a:lnTo>
                    <a:pt x="0" y="44"/>
                  </a:lnTo>
                  <a:lnTo>
                    <a:pt x="1" y="48"/>
                  </a:lnTo>
                  <a:lnTo>
                    <a:pt x="3" y="51"/>
                  </a:lnTo>
                  <a:lnTo>
                    <a:pt x="4" y="53"/>
                  </a:lnTo>
                  <a:lnTo>
                    <a:pt x="6" y="55"/>
                  </a:lnTo>
                  <a:lnTo>
                    <a:pt x="8" y="55"/>
                  </a:lnTo>
                  <a:lnTo>
                    <a:pt x="9" y="56"/>
                  </a:lnTo>
                  <a:lnTo>
                    <a:pt x="12" y="57"/>
                  </a:lnTo>
                  <a:lnTo>
                    <a:pt x="13" y="57"/>
                  </a:lnTo>
                  <a:lnTo>
                    <a:pt x="15" y="57"/>
                  </a:lnTo>
                  <a:lnTo>
                    <a:pt x="20" y="57"/>
                  </a:lnTo>
                  <a:lnTo>
                    <a:pt x="23" y="56"/>
                  </a:lnTo>
                  <a:lnTo>
                    <a:pt x="25" y="55"/>
                  </a:lnTo>
                  <a:lnTo>
                    <a:pt x="28" y="54"/>
                  </a:lnTo>
                  <a:lnTo>
                    <a:pt x="29" y="52"/>
                  </a:lnTo>
                  <a:lnTo>
                    <a:pt x="30" y="51"/>
                  </a:lnTo>
                  <a:lnTo>
                    <a:pt x="32"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1" name="Freeform 1801"/>
            <p:cNvSpPr>
              <a:spLocks/>
            </p:cNvSpPr>
            <p:nvPr/>
          </p:nvSpPr>
          <p:spPr bwMode="auto">
            <a:xfrm>
              <a:off x="2991" y="1794"/>
              <a:ext cx="51" cy="77"/>
            </a:xfrm>
            <a:custGeom>
              <a:avLst/>
              <a:gdLst/>
              <a:ahLst/>
              <a:cxnLst>
                <a:cxn ang="0">
                  <a:pos x="37" y="0"/>
                </a:cxn>
                <a:cxn ang="0">
                  <a:pos x="35" y="24"/>
                </a:cxn>
                <a:cxn ang="0">
                  <a:pos x="32" y="21"/>
                </a:cxn>
                <a:cxn ang="0">
                  <a:pos x="26" y="19"/>
                </a:cxn>
                <a:cxn ang="0">
                  <a:pos x="21" y="18"/>
                </a:cxn>
                <a:cxn ang="0">
                  <a:pos x="17" y="19"/>
                </a:cxn>
                <a:cxn ang="0">
                  <a:pos x="9" y="22"/>
                </a:cxn>
                <a:cxn ang="0">
                  <a:pos x="4" y="30"/>
                </a:cxn>
                <a:cxn ang="0">
                  <a:pos x="1" y="38"/>
                </a:cxn>
                <a:cxn ang="0">
                  <a:pos x="0" y="47"/>
                </a:cxn>
                <a:cxn ang="0">
                  <a:pos x="1" y="54"/>
                </a:cxn>
                <a:cxn ang="0">
                  <a:pos x="4" y="64"/>
                </a:cxn>
                <a:cxn ang="0">
                  <a:pos x="8" y="70"/>
                </a:cxn>
                <a:cxn ang="0">
                  <a:pos x="13" y="74"/>
                </a:cxn>
                <a:cxn ang="0">
                  <a:pos x="17" y="76"/>
                </a:cxn>
                <a:cxn ang="0">
                  <a:pos x="24" y="76"/>
                </a:cxn>
                <a:cxn ang="0">
                  <a:pos x="30" y="74"/>
                </a:cxn>
                <a:cxn ang="0">
                  <a:pos x="34" y="71"/>
                </a:cxn>
                <a:cxn ang="0">
                  <a:pos x="37" y="68"/>
                </a:cxn>
                <a:cxn ang="0">
                  <a:pos x="50" y="74"/>
                </a:cxn>
                <a:cxn ang="0">
                  <a:pos x="25" y="31"/>
                </a:cxn>
                <a:cxn ang="0">
                  <a:pos x="29" y="32"/>
                </a:cxn>
                <a:cxn ang="0">
                  <a:pos x="33" y="34"/>
                </a:cxn>
                <a:cxn ang="0">
                  <a:pos x="36" y="40"/>
                </a:cxn>
                <a:cxn ang="0">
                  <a:pos x="37" y="46"/>
                </a:cxn>
                <a:cxn ang="0">
                  <a:pos x="36" y="54"/>
                </a:cxn>
                <a:cxn ang="0">
                  <a:pos x="34" y="59"/>
                </a:cxn>
                <a:cxn ang="0">
                  <a:pos x="29" y="62"/>
                </a:cxn>
                <a:cxn ang="0">
                  <a:pos x="25" y="64"/>
                </a:cxn>
                <a:cxn ang="0">
                  <a:pos x="21" y="62"/>
                </a:cxn>
                <a:cxn ang="0">
                  <a:pos x="17" y="59"/>
                </a:cxn>
                <a:cxn ang="0">
                  <a:pos x="14" y="54"/>
                </a:cxn>
                <a:cxn ang="0">
                  <a:pos x="14" y="46"/>
                </a:cxn>
                <a:cxn ang="0">
                  <a:pos x="14" y="40"/>
                </a:cxn>
                <a:cxn ang="0">
                  <a:pos x="17" y="34"/>
                </a:cxn>
                <a:cxn ang="0">
                  <a:pos x="21" y="32"/>
                </a:cxn>
                <a:cxn ang="0">
                  <a:pos x="25" y="31"/>
                </a:cxn>
                <a:cxn ang="0">
                  <a:pos x="50" y="0"/>
                </a:cxn>
              </a:cxnLst>
              <a:rect l="0" t="0" r="r" b="b"/>
              <a:pathLst>
                <a:path w="51" h="77">
                  <a:moveTo>
                    <a:pt x="50" y="0"/>
                  </a:moveTo>
                  <a:lnTo>
                    <a:pt x="37" y="0"/>
                  </a:lnTo>
                  <a:lnTo>
                    <a:pt x="37" y="26"/>
                  </a:lnTo>
                  <a:lnTo>
                    <a:pt x="35" y="24"/>
                  </a:lnTo>
                  <a:lnTo>
                    <a:pt x="34" y="22"/>
                  </a:lnTo>
                  <a:lnTo>
                    <a:pt x="32" y="21"/>
                  </a:lnTo>
                  <a:lnTo>
                    <a:pt x="29" y="20"/>
                  </a:lnTo>
                  <a:lnTo>
                    <a:pt x="26" y="19"/>
                  </a:lnTo>
                  <a:lnTo>
                    <a:pt x="23" y="18"/>
                  </a:lnTo>
                  <a:lnTo>
                    <a:pt x="21" y="18"/>
                  </a:lnTo>
                  <a:lnTo>
                    <a:pt x="19" y="18"/>
                  </a:lnTo>
                  <a:lnTo>
                    <a:pt x="17" y="19"/>
                  </a:lnTo>
                  <a:lnTo>
                    <a:pt x="13" y="20"/>
                  </a:lnTo>
                  <a:lnTo>
                    <a:pt x="9" y="22"/>
                  </a:lnTo>
                  <a:lnTo>
                    <a:pt x="6" y="26"/>
                  </a:lnTo>
                  <a:lnTo>
                    <a:pt x="4" y="30"/>
                  </a:lnTo>
                  <a:lnTo>
                    <a:pt x="2" y="35"/>
                  </a:lnTo>
                  <a:lnTo>
                    <a:pt x="1" y="38"/>
                  </a:lnTo>
                  <a:lnTo>
                    <a:pt x="1" y="41"/>
                  </a:lnTo>
                  <a:lnTo>
                    <a:pt x="0" y="47"/>
                  </a:lnTo>
                  <a:lnTo>
                    <a:pt x="0" y="51"/>
                  </a:lnTo>
                  <a:lnTo>
                    <a:pt x="1" y="54"/>
                  </a:lnTo>
                  <a:lnTo>
                    <a:pt x="2" y="59"/>
                  </a:lnTo>
                  <a:lnTo>
                    <a:pt x="4" y="64"/>
                  </a:lnTo>
                  <a:lnTo>
                    <a:pt x="6" y="69"/>
                  </a:lnTo>
                  <a:lnTo>
                    <a:pt x="8" y="70"/>
                  </a:lnTo>
                  <a:lnTo>
                    <a:pt x="9" y="71"/>
                  </a:lnTo>
                  <a:lnTo>
                    <a:pt x="13" y="74"/>
                  </a:lnTo>
                  <a:lnTo>
                    <a:pt x="15" y="75"/>
                  </a:lnTo>
                  <a:lnTo>
                    <a:pt x="17" y="76"/>
                  </a:lnTo>
                  <a:lnTo>
                    <a:pt x="21" y="76"/>
                  </a:lnTo>
                  <a:lnTo>
                    <a:pt x="24" y="76"/>
                  </a:lnTo>
                  <a:lnTo>
                    <a:pt x="26" y="76"/>
                  </a:lnTo>
                  <a:lnTo>
                    <a:pt x="30" y="74"/>
                  </a:lnTo>
                  <a:lnTo>
                    <a:pt x="32" y="73"/>
                  </a:lnTo>
                  <a:lnTo>
                    <a:pt x="34" y="71"/>
                  </a:lnTo>
                  <a:lnTo>
                    <a:pt x="35" y="70"/>
                  </a:lnTo>
                  <a:lnTo>
                    <a:pt x="37" y="68"/>
                  </a:lnTo>
                  <a:lnTo>
                    <a:pt x="37" y="74"/>
                  </a:lnTo>
                  <a:lnTo>
                    <a:pt x="50" y="74"/>
                  </a:lnTo>
                  <a:lnTo>
                    <a:pt x="50" y="31"/>
                  </a:lnTo>
                  <a:lnTo>
                    <a:pt x="25" y="31"/>
                  </a:lnTo>
                  <a:lnTo>
                    <a:pt x="28" y="31"/>
                  </a:lnTo>
                  <a:lnTo>
                    <a:pt x="29" y="32"/>
                  </a:lnTo>
                  <a:lnTo>
                    <a:pt x="32" y="32"/>
                  </a:lnTo>
                  <a:lnTo>
                    <a:pt x="33" y="34"/>
                  </a:lnTo>
                  <a:lnTo>
                    <a:pt x="35" y="37"/>
                  </a:lnTo>
                  <a:lnTo>
                    <a:pt x="36" y="40"/>
                  </a:lnTo>
                  <a:lnTo>
                    <a:pt x="37" y="43"/>
                  </a:lnTo>
                  <a:lnTo>
                    <a:pt x="37" y="46"/>
                  </a:lnTo>
                  <a:lnTo>
                    <a:pt x="37" y="51"/>
                  </a:lnTo>
                  <a:lnTo>
                    <a:pt x="36" y="54"/>
                  </a:lnTo>
                  <a:lnTo>
                    <a:pt x="35" y="57"/>
                  </a:lnTo>
                  <a:lnTo>
                    <a:pt x="34" y="59"/>
                  </a:lnTo>
                  <a:lnTo>
                    <a:pt x="32" y="61"/>
                  </a:lnTo>
                  <a:lnTo>
                    <a:pt x="29" y="62"/>
                  </a:lnTo>
                  <a:lnTo>
                    <a:pt x="28" y="64"/>
                  </a:lnTo>
                  <a:lnTo>
                    <a:pt x="25" y="64"/>
                  </a:lnTo>
                  <a:lnTo>
                    <a:pt x="22" y="64"/>
                  </a:lnTo>
                  <a:lnTo>
                    <a:pt x="21" y="62"/>
                  </a:lnTo>
                  <a:lnTo>
                    <a:pt x="19" y="61"/>
                  </a:lnTo>
                  <a:lnTo>
                    <a:pt x="17" y="59"/>
                  </a:lnTo>
                  <a:lnTo>
                    <a:pt x="16" y="57"/>
                  </a:lnTo>
                  <a:lnTo>
                    <a:pt x="14" y="54"/>
                  </a:lnTo>
                  <a:lnTo>
                    <a:pt x="14" y="51"/>
                  </a:lnTo>
                  <a:lnTo>
                    <a:pt x="14" y="46"/>
                  </a:lnTo>
                  <a:lnTo>
                    <a:pt x="14" y="43"/>
                  </a:lnTo>
                  <a:lnTo>
                    <a:pt x="14" y="40"/>
                  </a:lnTo>
                  <a:lnTo>
                    <a:pt x="16" y="37"/>
                  </a:lnTo>
                  <a:lnTo>
                    <a:pt x="17" y="34"/>
                  </a:lnTo>
                  <a:lnTo>
                    <a:pt x="19" y="32"/>
                  </a:lnTo>
                  <a:lnTo>
                    <a:pt x="21" y="32"/>
                  </a:lnTo>
                  <a:lnTo>
                    <a:pt x="22" y="31"/>
                  </a:lnTo>
                  <a:lnTo>
                    <a:pt x="25" y="31"/>
                  </a:lnTo>
                  <a:lnTo>
                    <a:pt x="50" y="31"/>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2" name="Freeform 1802"/>
            <p:cNvSpPr>
              <a:spLocks/>
            </p:cNvSpPr>
            <p:nvPr/>
          </p:nvSpPr>
          <p:spPr bwMode="auto">
            <a:xfrm>
              <a:off x="3060" y="1813"/>
              <a:ext cx="49" cy="58"/>
            </a:xfrm>
            <a:custGeom>
              <a:avLst/>
              <a:gdLst/>
              <a:ahLst/>
              <a:cxnLst>
                <a:cxn ang="0">
                  <a:pos x="32" y="42"/>
                </a:cxn>
                <a:cxn ang="0">
                  <a:pos x="30" y="43"/>
                </a:cxn>
                <a:cxn ang="0">
                  <a:pos x="26" y="45"/>
                </a:cxn>
                <a:cxn ang="0">
                  <a:pos x="22" y="45"/>
                </a:cxn>
                <a:cxn ang="0">
                  <a:pos x="19" y="43"/>
                </a:cxn>
                <a:cxn ang="0">
                  <a:pos x="16" y="40"/>
                </a:cxn>
                <a:cxn ang="0">
                  <a:pos x="14" y="35"/>
                </a:cxn>
                <a:cxn ang="0">
                  <a:pos x="48" y="33"/>
                </a:cxn>
                <a:cxn ang="0">
                  <a:pos x="48" y="25"/>
                </a:cxn>
                <a:cxn ang="0">
                  <a:pos x="47" y="19"/>
                </a:cxn>
                <a:cxn ang="0">
                  <a:pos x="45" y="14"/>
                </a:cxn>
                <a:cxn ang="0">
                  <a:pos x="24" y="12"/>
                </a:cxn>
                <a:cxn ang="0">
                  <a:pos x="28" y="13"/>
                </a:cxn>
                <a:cxn ang="0">
                  <a:pos x="31" y="14"/>
                </a:cxn>
                <a:cxn ang="0">
                  <a:pos x="34" y="18"/>
                </a:cxn>
                <a:cxn ang="0">
                  <a:pos x="34" y="24"/>
                </a:cxn>
                <a:cxn ang="0">
                  <a:pos x="14" y="20"/>
                </a:cxn>
                <a:cxn ang="0">
                  <a:pos x="16" y="16"/>
                </a:cxn>
                <a:cxn ang="0">
                  <a:pos x="19" y="14"/>
                </a:cxn>
                <a:cxn ang="0">
                  <a:pos x="22" y="12"/>
                </a:cxn>
                <a:cxn ang="0">
                  <a:pos x="44" y="12"/>
                </a:cxn>
                <a:cxn ang="0">
                  <a:pos x="42" y="7"/>
                </a:cxn>
                <a:cxn ang="0">
                  <a:pos x="38" y="5"/>
                </a:cxn>
                <a:cxn ang="0">
                  <a:pos x="34" y="2"/>
                </a:cxn>
                <a:cxn ang="0">
                  <a:pos x="29" y="1"/>
                </a:cxn>
                <a:cxn ang="0">
                  <a:pos x="24" y="0"/>
                </a:cxn>
                <a:cxn ang="0">
                  <a:pos x="19" y="1"/>
                </a:cxn>
                <a:cxn ang="0">
                  <a:pos x="13" y="2"/>
                </a:cxn>
                <a:cxn ang="0">
                  <a:pos x="6" y="7"/>
                </a:cxn>
                <a:cxn ang="0">
                  <a:pos x="4" y="12"/>
                </a:cxn>
                <a:cxn ang="0">
                  <a:pos x="2" y="16"/>
                </a:cxn>
                <a:cxn ang="0">
                  <a:pos x="0" y="22"/>
                </a:cxn>
                <a:cxn ang="0">
                  <a:pos x="0" y="34"/>
                </a:cxn>
                <a:cxn ang="0">
                  <a:pos x="2" y="41"/>
                </a:cxn>
                <a:cxn ang="0">
                  <a:pos x="4" y="48"/>
                </a:cxn>
                <a:cxn ang="0">
                  <a:pos x="8" y="52"/>
                </a:cxn>
                <a:cxn ang="0">
                  <a:pos x="14" y="55"/>
                </a:cxn>
                <a:cxn ang="0">
                  <a:pos x="19" y="57"/>
                </a:cxn>
                <a:cxn ang="0">
                  <a:pos x="26" y="57"/>
                </a:cxn>
                <a:cxn ang="0">
                  <a:pos x="32" y="56"/>
                </a:cxn>
                <a:cxn ang="0">
                  <a:pos x="39" y="52"/>
                </a:cxn>
                <a:cxn ang="0">
                  <a:pos x="44" y="47"/>
                </a:cxn>
                <a:cxn ang="0">
                  <a:pos x="47" y="40"/>
                </a:cxn>
              </a:cxnLst>
              <a:rect l="0" t="0" r="r" b="b"/>
              <a:pathLst>
                <a:path w="49" h="58">
                  <a:moveTo>
                    <a:pt x="34" y="40"/>
                  </a:moveTo>
                  <a:lnTo>
                    <a:pt x="32" y="42"/>
                  </a:lnTo>
                  <a:lnTo>
                    <a:pt x="31" y="43"/>
                  </a:lnTo>
                  <a:lnTo>
                    <a:pt x="30" y="43"/>
                  </a:lnTo>
                  <a:lnTo>
                    <a:pt x="28" y="45"/>
                  </a:lnTo>
                  <a:lnTo>
                    <a:pt x="26" y="45"/>
                  </a:lnTo>
                  <a:lnTo>
                    <a:pt x="25" y="45"/>
                  </a:lnTo>
                  <a:lnTo>
                    <a:pt x="22" y="45"/>
                  </a:lnTo>
                  <a:lnTo>
                    <a:pt x="20" y="44"/>
                  </a:lnTo>
                  <a:lnTo>
                    <a:pt x="19" y="43"/>
                  </a:lnTo>
                  <a:lnTo>
                    <a:pt x="17" y="42"/>
                  </a:lnTo>
                  <a:lnTo>
                    <a:pt x="16" y="40"/>
                  </a:lnTo>
                  <a:lnTo>
                    <a:pt x="15" y="38"/>
                  </a:lnTo>
                  <a:lnTo>
                    <a:pt x="14" y="35"/>
                  </a:lnTo>
                  <a:lnTo>
                    <a:pt x="14" y="33"/>
                  </a:lnTo>
                  <a:lnTo>
                    <a:pt x="48" y="33"/>
                  </a:lnTo>
                  <a:lnTo>
                    <a:pt x="48" y="29"/>
                  </a:lnTo>
                  <a:lnTo>
                    <a:pt x="48" y="25"/>
                  </a:lnTo>
                  <a:lnTo>
                    <a:pt x="48" y="23"/>
                  </a:lnTo>
                  <a:lnTo>
                    <a:pt x="47" y="19"/>
                  </a:lnTo>
                  <a:lnTo>
                    <a:pt x="46" y="16"/>
                  </a:lnTo>
                  <a:lnTo>
                    <a:pt x="45" y="14"/>
                  </a:lnTo>
                  <a:lnTo>
                    <a:pt x="44" y="12"/>
                  </a:lnTo>
                  <a:lnTo>
                    <a:pt x="24" y="12"/>
                  </a:lnTo>
                  <a:lnTo>
                    <a:pt x="26" y="12"/>
                  </a:lnTo>
                  <a:lnTo>
                    <a:pt x="28" y="13"/>
                  </a:lnTo>
                  <a:lnTo>
                    <a:pt x="30" y="14"/>
                  </a:lnTo>
                  <a:lnTo>
                    <a:pt x="31" y="14"/>
                  </a:lnTo>
                  <a:lnTo>
                    <a:pt x="33" y="16"/>
                  </a:lnTo>
                  <a:lnTo>
                    <a:pt x="34" y="18"/>
                  </a:lnTo>
                  <a:lnTo>
                    <a:pt x="34" y="20"/>
                  </a:lnTo>
                  <a:lnTo>
                    <a:pt x="34" y="24"/>
                  </a:lnTo>
                  <a:lnTo>
                    <a:pt x="14" y="24"/>
                  </a:lnTo>
                  <a:lnTo>
                    <a:pt x="14" y="20"/>
                  </a:lnTo>
                  <a:lnTo>
                    <a:pt x="15" y="18"/>
                  </a:lnTo>
                  <a:lnTo>
                    <a:pt x="16" y="16"/>
                  </a:lnTo>
                  <a:lnTo>
                    <a:pt x="17" y="14"/>
                  </a:lnTo>
                  <a:lnTo>
                    <a:pt x="19" y="14"/>
                  </a:lnTo>
                  <a:lnTo>
                    <a:pt x="20" y="13"/>
                  </a:lnTo>
                  <a:lnTo>
                    <a:pt x="22" y="12"/>
                  </a:lnTo>
                  <a:lnTo>
                    <a:pt x="24" y="12"/>
                  </a:lnTo>
                  <a:lnTo>
                    <a:pt x="44" y="12"/>
                  </a:lnTo>
                  <a:lnTo>
                    <a:pt x="44" y="9"/>
                  </a:lnTo>
                  <a:lnTo>
                    <a:pt x="42" y="7"/>
                  </a:lnTo>
                  <a:lnTo>
                    <a:pt x="40" y="6"/>
                  </a:lnTo>
                  <a:lnTo>
                    <a:pt x="38" y="5"/>
                  </a:lnTo>
                  <a:lnTo>
                    <a:pt x="36" y="3"/>
                  </a:lnTo>
                  <a:lnTo>
                    <a:pt x="34" y="2"/>
                  </a:lnTo>
                  <a:lnTo>
                    <a:pt x="32" y="1"/>
                  </a:lnTo>
                  <a:lnTo>
                    <a:pt x="29" y="1"/>
                  </a:lnTo>
                  <a:lnTo>
                    <a:pt x="27" y="0"/>
                  </a:lnTo>
                  <a:lnTo>
                    <a:pt x="24" y="0"/>
                  </a:lnTo>
                  <a:lnTo>
                    <a:pt x="20" y="0"/>
                  </a:lnTo>
                  <a:lnTo>
                    <a:pt x="19" y="1"/>
                  </a:lnTo>
                  <a:lnTo>
                    <a:pt x="16" y="1"/>
                  </a:lnTo>
                  <a:lnTo>
                    <a:pt x="13" y="2"/>
                  </a:lnTo>
                  <a:lnTo>
                    <a:pt x="10" y="5"/>
                  </a:lnTo>
                  <a:lnTo>
                    <a:pt x="6" y="7"/>
                  </a:lnTo>
                  <a:lnTo>
                    <a:pt x="4" y="9"/>
                  </a:lnTo>
                  <a:lnTo>
                    <a:pt x="4" y="12"/>
                  </a:lnTo>
                  <a:lnTo>
                    <a:pt x="3" y="14"/>
                  </a:lnTo>
                  <a:lnTo>
                    <a:pt x="2" y="16"/>
                  </a:lnTo>
                  <a:lnTo>
                    <a:pt x="1" y="19"/>
                  </a:lnTo>
                  <a:lnTo>
                    <a:pt x="0" y="22"/>
                  </a:lnTo>
                  <a:lnTo>
                    <a:pt x="0" y="28"/>
                  </a:lnTo>
                  <a:lnTo>
                    <a:pt x="0" y="34"/>
                  </a:lnTo>
                  <a:lnTo>
                    <a:pt x="1" y="38"/>
                  </a:lnTo>
                  <a:lnTo>
                    <a:pt x="2" y="41"/>
                  </a:lnTo>
                  <a:lnTo>
                    <a:pt x="4" y="45"/>
                  </a:lnTo>
                  <a:lnTo>
                    <a:pt x="4" y="48"/>
                  </a:lnTo>
                  <a:lnTo>
                    <a:pt x="6" y="50"/>
                  </a:lnTo>
                  <a:lnTo>
                    <a:pt x="8" y="52"/>
                  </a:lnTo>
                  <a:lnTo>
                    <a:pt x="10" y="52"/>
                  </a:lnTo>
                  <a:lnTo>
                    <a:pt x="14" y="55"/>
                  </a:lnTo>
                  <a:lnTo>
                    <a:pt x="16" y="56"/>
                  </a:lnTo>
                  <a:lnTo>
                    <a:pt x="19" y="57"/>
                  </a:lnTo>
                  <a:lnTo>
                    <a:pt x="24" y="57"/>
                  </a:lnTo>
                  <a:lnTo>
                    <a:pt x="26" y="57"/>
                  </a:lnTo>
                  <a:lnTo>
                    <a:pt x="28" y="57"/>
                  </a:lnTo>
                  <a:lnTo>
                    <a:pt x="32" y="56"/>
                  </a:lnTo>
                  <a:lnTo>
                    <a:pt x="36" y="54"/>
                  </a:lnTo>
                  <a:lnTo>
                    <a:pt x="39" y="52"/>
                  </a:lnTo>
                  <a:lnTo>
                    <a:pt x="42" y="50"/>
                  </a:lnTo>
                  <a:lnTo>
                    <a:pt x="44" y="47"/>
                  </a:lnTo>
                  <a:lnTo>
                    <a:pt x="46" y="43"/>
                  </a:lnTo>
                  <a:lnTo>
                    <a:pt x="47" y="40"/>
                  </a:lnTo>
                  <a:lnTo>
                    <a:pt x="34"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3" name="Freeform 1803"/>
            <p:cNvSpPr>
              <a:spLocks/>
            </p:cNvSpPr>
            <p:nvPr/>
          </p:nvSpPr>
          <p:spPr bwMode="auto">
            <a:xfrm>
              <a:off x="3123" y="1813"/>
              <a:ext cx="48" cy="58"/>
            </a:xfrm>
            <a:custGeom>
              <a:avLst/>
              <a:gdLst/>
              <a:ahLst/>
              <a:cxnLst>
                <a:cxn ang="0">
                  <a:pos x="0" y="39"/>
                </a:cxn>
                <a:cxn ang="0">
                  <a:pos x="2" y="47"/>
                </a:cxn>
                <a:cxn ang="0">
                  <a:pos x="6" y="52"/>
                </a:cxn>
                <a:cxn ang="0">
                  <a:pos x="10" y="54"/>
                </a:cxn>
                <a:cxn ang="0">
                  <a:pos x="15" y="57"/>
                </a:cxn>
                <a:cxn ang="0">
                  <a:pos x="20" y="57"/>
                </a:cxn>
                <a:cxn ang="0">
                  <a:pos x="26" y="57"/>
                </a:cxn>
                <a:cxn ang="0">
                  <a:pos x="33" y="56"/>
                </a:cxn>
                <a:cxn ang="0">
                  <a:pos x="41" y="52"/>
                </a:cxn>
                <a:cxn ang="0">
                  <a:pos x="44" y="49"/>
                </a:cxn>
                <a:cxn ang="0">
                  <a:pos x="46" y="43"/>
                </a:cxn>
                <a:cxn ang="0">
                  <a:pos x="47" y="39"/>
                </a:cxn>
                <a:cxn ang="0">
                  <a:pos x="45" y="33"/>
                </a:cxn>
                <a:cxn ang="0">
                  <a:pos x="43" y="28"/>
                </a:cxn>
                <a:cxn ang="0">
                  <a:pos x="37" y="25"/>
                </a:cxn>
                <a:cxn ang="0">
                  <a:pos x="34" y="24"/>
                </a:cxn>
                <a:cxn ang="0">
                  <a:pos x="23" y="22"/>
                </a:cxn>
                <a:cxn ang="0">
                  <a:pos x="17" y="19"/>
                </a:cxn>
                <a:cxn ang="0">
                  <a:pos x="16" y="17"/>
                </a:cxn>
                <a:cxn ang="0">
                  <a:pos x="16" y="14"/>
                </a:cxn>
                <a:cxn ang="0">
                  <a:pos x="19" y="12"/>
                </a:cxn>
                <a:cxn ang="0">
                  <a:pos x="21" y="11"/>
                </a:cxn>
                <a:cxn ang="0">
                  <a:pos x="25" y="11"/>
                </a:cxn>
                <a:cxn ang="0">
                  <a:pos x="28" y="12"/>
                </a:cxn>
                <a:cxn ang="0">
                  <a:pos x="30" y="14"/>
                </a:cxn>
                <a:cxn ang="0">
                  <a:pos x="32" y="18"/>
                </a:cxn>
                <a:cxn ang="0">
                  <a:pos x="45" y="16"/>
                </a:cxn>
                <a:cxn ang="0">
                  <a:pos x="43" y="13"/>
                </a:cxn>
                <a:cxn ang="0">
                  <a:pos x="42" y="7"/>
                </a:cxn>
                <a:cxn ang="0">
                  <a:pos x="37" y="4"/>
                </a:cxn>
                <a:cxn ang="0">
                  <a:pos x="34" y="2"/>
                </a:cxn>
                <a:cxn ang="0">
                  <a:pos x="30" y="1"/>
                </a:cxn>
                <a:cxn ang="0">
                  <a:pos x="23" y="0"/>
                </a:cxn>
                <a:cxn ang="0">
                  <a:pos x="16" y="1"/>
                </a:cxn>
                <a:cxn ang="0">
                  <a:pos x="11" y="3"/>
                </a:cxn>
                <a:cxn ang="0">
                  <a:pos x="5" y="7"/>
                </a:cxn>
                <a:cxn ang="0">
                  <a:pos x="3" y="14"/>
                </a:cxn>
                <a:cxn ang="0">
                  <a:pos x="2" y="20"/>
                </a:cxn>
                <a:cxn ang="0">
                  <a:pos x="4" y="24"/>
                </a:cxn>
                <a:cxn ang="0">
                  <a:pos x="6" y="28"/>
                </a:cxn>
                <a:cxn ang="0">
                  <a:pos x="12" y="32"/>
                </a:cxn>
                <a:cxn ang="0">
                  <a:pos x="20" y="34"/>
                </a:cxn>
                <a:cxn ang="0">
                  <a:pos x="30" y="36"/>
                </a:cxn>
                <a:cxn ang="0">
                  <a:pos x="32" y="38"/>
                </a:cxn>
                <a:cxn ang="0">
                  <a:pos x="33" y="41"/>
                </a:cxn>
                <a:cxn ang="0">
                  <a:pos x="33" y="43"/>
                </a:cxn>
                <a:cxn ang="0">
                  <a:pos x="31" y="45"/>
                </a:cxn>
                <a:cxn ang="0">
                  <a:pos x="28" y="45"/>
                </a:cxn>
                <a:cxn ang="0">
                  <a:pos x="25" y="46"/>
                </a:cxn>
                <a:cxn ang="0">
                  <a:pos x="20" y="45"/>
                </a:cxn>
                <a:cxn ang="0">
                  <a:pos x="17" y="44"/>
                </a:cxn>
                <a:cxn ang="0">
                  <a:pos x="14" y="42"/>
                </a:cxn>
                <a:cxn ang="0">
                  <a:pos x="14" y="38"/>
                </a:cxn>
              </a:cxnLst>
              <a:rect l="0" t="0" r="r" b="b"/>
              <a:pathLst>
                <a:path w="48" h="58">
                  <a:moveTo>
                    <a:pt x="0" y="38"/>
                  </a:moveTo>
                  <a:lnTo>
                    <a:pt x="0" y="39"/>
                  </a:lnTo>
                  <a:lnTo>
                    <a:pt x="1" y="43"/>
                  </a:lnTo>
                  <a:lnTo>
                    <a:pt x="2" y="47"/>
                  </a:lnTo>
                  <a:lnTo>
                    <a:pt x="4" y="50"/>
                  </a:lnTo>
                  <a:lnTo>
                    <a:pt x="6" y="52"/>
                  </a:lnTo>
                  <a:lnTo>
                    <a:pt x="8" y="53"/>
                  </a:lnTo>
                  <a:lnTo>
                    <a:pt x="10" y="54"/>
                  </a:lnTo>
                  <a:lnTo>
                    <a:pt x="13" y="56"/>
                  </a:lnTo>
                  <a:lnTo>
                    <a:pt x="15" y="57"/>
                  </a:lnTo>
                  <a:lnTo>
                    <a:pt x="18" y="57"/>
                  </a:lnTo>
                  <a:lnTo>
                    <a:pt x="20" y="57"/>
                  </a:lnTo>
                  <a:lnTo>
                    <a:pt x="23" y="57"/>
                  </a:lnTo>
                  <a:lnTo>
                    <a:pt x="26" y="57"/>
                  </a:lnTo>
                  <a:lnTo>
                    <a:pt x="28" y="57"/>
                  </a:lnTo>
                  <a:lnTo>
                    <a:pt x="33" y="56"/>
                  </a:lnTo>
                  <a:lnTo>
                    <a:pt x="37" y="54"/>
                  </a:lnTo>
                  <a:lnTo>
                    <a:pt x="41" y="52"/>
                  </a:lnTo>
                  <a:lnTo>
                    <a:pt x="43" y="50"/>
                  </a:lnTo>
                  <a:lnTo>
                    <a:pt x="44" y="49"/>
                  </a:lnTo>
                  <a:lnTo>
                    <a:pt x="45" y="47"/>
                  </a:lnTo>
                  <a:lnTo>
                    <a:pt x="46" y="43"/>
                  </a:lnTo>
                  <a:lnTo>
                    <a:pt x="46" y="41"/>
                  </a:lnTo>
                  <a:lnTo>
                    <a:pt x="47" y="39"/>
                  </a:lnTo>
                  <a:lnTo>
                    <a:pt x="46" y="35"/>
                  </a:lnTo>
                  <a:lnTo>
                    <a:pt x="45" y="33"/>
                  </a:lnTo>
                  <a:lnTo>
                    <a:pt x="44" y="30"/>
                  </a:lnTo>
                  <a:lnTo>
                    <a:pt x="43" y="28"/>
                  </a:lnTo>
                  <a:lnTo>
                    <a:pt x="40" y="26"/>
                  </a:lnTo>
                  <a:lnTo>
                    <a:pt x="37" y="25"/>
                  </a:lnTo>
                  <a:lnTo>
                    <a:pt x="35" y="24"/>
                  </a:lnTo>
                  <a:lnTo>
                    <a:pt x="34" y="24"/>
                  </a:lnTo>
                  <a:lnTo>
                    <a:pt x="29" y="23"/>
                  </a:lnTo>
                  <a:lnTo>
                    <a:pt x="23" y="22"/>
                  </a:lnTo>
                  <a:lnTo>
                    <a:pt x="19" y="20"/>
                  </a:lnTo>
                  <a:lnTo>
                    <a:pt x="17" y="19"/>
                  </a:lnTo>
                  <a:lnTo>
                    <a:pt x="16" y="18"/>
                  </a:lnTo>
                  <a:lnTo>
                    <a:pt x="16" y="17"/>
                  </a:lnTo>
                  <a:lnTo>
                    <a:pt x="15" y="16"/>
                  </a:lnTo>
                  <a:lnTo>
                    <a:pt x="16" y="14"/>
                  </a:lnTo>
                  <a:lnTo>
                    <a:pt x="17" y="13"/>
                  </a:lnTo>
                  <a:lnTo>
                    <a:pt x="19" y="12"/>
                  </a:lnTo>
                  <a:lnTo>
                    <a:pt x="20" y="11"/>
                  </a:lnTo>
                  <a:lnTo>
                    <a:pt x="21" y="11"/>
                  </a:lnTo>
                  <a:lnTo>
                    <a:pt x="23" y="11"/>
                  </a:lnTo>
                  <a:lnTo>
                    <a:pt x="25" y="11"/>
                  </a:lnTo>
                  <a:lnTo>
                    <a:pt x="27" y="12"/>
                  </a:lnTo>
                  <a:lnTo>
                    <a:pt x="28" y="12"/>
                  </a:lnTo>
                  <a:lnTo>
                    <a:pt x="29" y="13"/>
                  </a:lnTo>
                  <a:lnTo>
                    <a:pt x="30" y="14"/>
                  </a:lnTo>
                  <a:lnTo>
                    <a:pt x="31" y="15"/>
                  </a:lnTo>
                  <a:lnTo>
                    <a:pt x="32" y="18"/>
                  </a:lnTo>
                  <a:lnTo>
                    <a:pt x="45" y="18"/>
                  </a:lnTo>
                  <a:lnTo>
                    <a:pt x="45" y="16"/>
                  </a:lnTo>
                  <a:lnTo>
                    <a:pt x="44" y="14"/>
                  </a:lnTo>
                  <a:lnTo>
                    <a:pt x="43" y="13"/>
                  </a:lnTo>
                  <a:lnTo>
                    <a:pt x="43" y="11"/>
                  </a:lnTo>
                  <a:lnTo>
                    <a:pt x="42" y="7"/>
                  </a:lnTo>
                  <a:lnTo>
                    <a:pt x="39" y="5"/>
                  </a:lnTo>
                  <a:lnTo>
                    <a:pt x="37" y="4"/>
                  </a:lnTo>
                  <a:lnTo>
                    <a:pt x="35" y="3"/>
                  </a:lnTo>
                  <a:lnTo>
                    <a:pt x="34" y="2"/>
                  </a:lnTo>
                  <a:lnTo>
                    <a:pt x="32" y="1"/>
                  </a:lnTo>
                  <a:lnTo>
                    <a:pt x="30" y="1"/>
                  </a:lnTo>
                  <a:lnTo>
                    <a:pt x="27" y="0"/>
                  </a:lnTo>
                  <a:lnTo>
                    <a:pt x="23" y="0"/>
                  </a:lnTo>
                  <a:lnTo>
                    <a:pt x="19" y="0"/>
                  </a:lnTo>
                  <a:lnTo>
                    <a:pt x="16" y="1"/>
                  </a:lnTo>
                  <a:lnTo>
                    <a:pt x="14" y="1"/>
                  </a:lnTo>
                  <a:lnTo>
                    <a:pt x="11" y="3"/>
                  </a:lnTo>
                  <a:lnTo>
                    <a:pt x="7" y="5"/>
                  </a:lnTo>
                  <a:lnTo>
                    <a:pt x="5" y="7"/>
                  </a:lnTo>
                  <a:lnTo>
                    <a:pt x="4" y="11"/>
                  </a:lnTo>
                  <a:lnTo>
                    <a:pt x="3" y="14"/>
                  </a:lnTo>
                  <a:lnTo>
                    <a:pt x="2" y="18"/>
                  </a:lnTo>
                  <a:lnTo>
                    <a:pt x="2" y="20"/>
                  </a:lnTo>
                  <a:lnTo>
                    <a:pt x="3" y="21"/>
                  </a:lnTo>
                  <a:lnTo>
                    <a:pt x="4" y="24"/>
                  </a:lnTo>
                  <a:lnTo>
                    <a:pt x="4" y="26"/>
                  </a:lnTo>
                  <a:lnTo>
                    <a:pt x="6" y="28"/>
                  </a:lnTo>
                  <a:lnTo>
                    <a:pt x="9" y="30"/>
                  </a:lnTo>
                  <a:lnTo>
                    <a:pt x="12" y="32"/>
                  </a:lnTo>
                  <a:lnTo>
                    <a:pt x="15" y="33"/>
                  </a:lnTo>
                  <a:lnTo>
                    <a:pt x="20" y="34"/>
                  </a:lnTo>
                  <a:lnTo>
                    <a:pt x="26" y="35"/>
                  </a:lnTo>
                  <a:lnTo>
                    <a:pt x="30" y="36"/>
                  </a:lnTo>
                  <a:lnTo>
                    <a:pt x="31" y="37"/>
                  </a:lnTo>
                  <a:lnTo>
                    <a:pt x="32" y="38"/>
                  </a:lnTo>
                  <a:lnTo>
                    <a:pt x="33" y="40"/>
                  </a:lnTo>
                  <a:lnTo>
                    <a:pt x="33" y="41"/>
                  </a:lnTo>
                  <a:lnTo>
                    <a:pt x="33" y="42"/>
                  </a:lnTo>
                  <a:lnTo>
                    <a:pt x="33" y="43"/>
                  </a:lnTo>
                  <a:lnTo>
                    <a:pt x="32" y="43"/>
                  </a:lnTo>
                  <a:lnTo>
                    <a:pt x="31" y="45"/>
                  </a:lnTo>
                  <a:lnTo>
                    <a:pt x="30" y="45"/>
                  </a:lnTo>
                  <a:lnTo>
                    <a:pt x="28" y="45"/>
                  </a:lnTo>
                  <a:lnTo>
                    <a:pt x="27" y="46"/>
                  </a:lnTo>
                  <a:lnTo>
                    <a:pt x="25" y="46"/>
                  </a:lnTo>
                  <a:lnTo>
                    <a:pt x="22" y="46"/>
                  </a:lnTo>
                  <a:lnTo>
                    <a:pt x="20" y="45"/>
                  </a:lnTo>
                  <a:lnTo>
                    <a:pt x="19" y="45"/>
                  </a:lnTo>
                  <a:lnTo>
                    <a:pt x="17" y="44"/>
                  </a:lnTo>
                  <a:lnTo>
                    <a:pt x="16" y="43"/>
                  </a:lnTo>
                  <a:lnTo>
                    <a:pt x="14" y="42"/>
                  </a:lnTo>
                  <a:lnTo>
                    <a:pt x="14" y="40"/>
                  </a:lnTo>
                  <a:lnTo>
                    <a:pt x="14" y="38"/>
                  </a:lnTo>
                  <a:lnTo>
                    <a:pt x="0" y="3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4" name="Freeform 1804"/>
            <p:cNvSpPr>
              <a:spLocks/>
            </p:cNvSpPr>
            <p:nvPr/>
          </p:nvSpPr>
          <p:spPr bwMode="auto">
            <a:xfrm>
              <a:off x="2478" y="1604"/>
              <a:ext cx="727" cy="307"/>
            </a:xfrm>
            <a:custGeom>
              <a:avLst/>
              <a:gdLst/>
              <a:ahLst/>
              <a:cxnLst>
                <a:cxn ang="0">
                  <a:pos x="0" y="306"/>
                </a:cxn>
                <a:cxn ang="0">
                  <a:pos x="0" y="0"/>
                </a:cxn>
                <a:cxn ang="0">
                  <a:pos x="726" y="0"/>
                </a:cxn>
                <a:cxn ang="0">
                  <a:pos x="726" y="306"/>
                </a:cxn>
                <a:cxn ang="0">
                  <a:pos x="0" y="306"/>
                </a:cxn>
              </a:cxnLst>
              <a:rect l="0" t="0" r="r" b="b"/>
              <a:pathLst>
                <a:path w="727" h="307">
                  <a:moveTo>
                    <a:pt x="0" y="306"/>
                  </a:moveTo>
                  <a:lnTo>
                    <a:pt x="0" y="0"/>
                  </a:lnTo>
                  <a:lnTo>
                    <a:pt x="726" y="0"/>
                  </a:lnTo>
                  <a:lnTo>
                    <a:pt x="726" y="306"/>
                  </a:lnTo>
                  <a:lnTo>
                    <a:pt x="0" y="306"/>
                  </a:lnTo>
                </a:path>
              </a:pathLst>
            </a:custGeom>
            <a:noFill/>
            <a:ln w="50800" cap="rnd" cmpd="sng">
              <a:solidFill>
                <a:srgbClr val="FE9B03"/>
              </a:solidFill>
              <a:prstDash val="solid"/>
              <a:round/>
              <a:headEnd type="none" w="med" len="med"/>
              <a:tailEnd type="none" w="med" len="med"/>
            </a:ln>
            <a:effectLst/>
          </p:spPr>
          <p:txBody>
            <a:bodyPr/>
            <a:lstStyle/>
            <a:p>
              <a:endParaRPr lang="es-UY"/>
            </a:p>
          </p:txBody>
        </p:sp>
        <p:sp>
          <p:nvSpPr>
            <p:cNvPr id="252685" name="Freeform 1805"/>
            <p:cNvSpPr>
              <a:spLocks/>
            </p:cNvSpPr>
            <p:nvPr/>
          </p:nvSpPr>
          <p:spPr bwMode="auto">
            <a:xfrm>
              <a:off x="1089" y="1710"/>
              <a:ext cx="71" cy="79"/>
            </a:xfrm>
            <a:custGeom>
              <a:avLst/>
              <a:gdLst/>
              <a:ahLst/>
              <a:cxnLst>
                <a:cxn ang="0">
                  <a:pos x="0" y="44"/>
                </a:cxn>
                <a:cxn ang="0">
                  <a:pos x="1" y="51"/>
                </a:cxn>
                <a:cxn ang="0">
                  <a:pos x="4" y="59"/>
                </a:cxn>
                <a:cxn ang="0">
                  <a:pos x="7" y="65"/>
                </a:cxn>
                <a:cxn ang="0">
                  <a:pos x="12" y="70"/>
                </a:cxn>
                <a:cxn ang="0">
                  <a:pos x="18" y="74"/>
                </a:cxn>
                <a:cxn ang="0">
                  <a:pos x="28" y="77"/>
                </a:cxn>
                <a:cxn ang="0">
                  <a:pos x="35" y="78"/>
                </a:cxn>
                <a:cxn ang="0">
                  <a:pos x="42" y="77"/>
                </a:cxn>
                <a:cxn ang="0">
                  <a:pos x="53" y="74"/>
                </a:cxn>
                <a:cxn ang="0">
                  <a:pos x="58" y="70"/>
                </a:cxn>
                <a:cxn ang="0">
                  <a:pos x="63" y="65"/>
                </a:cxn>
                <a:cxn ang="0">
                  <a:pos x="66" y="59"/>
                </a:cxn>
                <a:cxn ang="0">
                  <a:pos x="68" y="51"/>
                </a:cxn>
                <a:cxn ang="0">
                  <a:pos x="69" y="44"/>
                </a:cxn>
                <a:cxn ang="0">
                  <a:pos x="69" y="34"/>
                </a:cxn>
                <a:cxn ang="0">
                  <a:pos x="68" y="26"/>
                </a:cxn>
                <a:cxn ang="0">
                  <a:pos x="66" y="20"/>
                </a:cxn>
                <a:cxn ang="0">
                  <a:pos x="63" y="13"/>
                </a:cxn>
                <a:cxn ang="0">
                  <a:pos x="37" y="13"/>
                </a:cxn>
                <a:cxn ang="0">
                  <a:pos x="43" y="14"/>
                </a:cxn>
                <a:cxn ang="0">
                  <a:pos x="48" y="18"/>
                </a:cxn>
                <a:cxn ang="0">
                  <a:pos x="52" y="23"/>
                </a:cxn>
                <a:cxn ang="0">
                  <a:pos x="53" y="28"/>
                </a:cxn>
                <a:cxn ang="0">
                  <a:pos x="55" y="39"/>
                </a:cxn>
                <a:cxn ang="0">
                  <a:pos x="53" y="50"/>
                </a:cxn>
                <a:cxn ang="0">
                  <a:pos x="52" y="54"/>
                </a:cxn>
                <a:cxn ang="0">
                  <a:pos x="48" y="59"/>
                </a:cxn>
                <a:cxn ang="0">
                  <a:pos x="43" y="63"/>
                </a:cxn>
                <a:cxn ang="0">
                  <a:pos x="35" y="65"/>
                </a:cxn>
                <a:cxn ang="0">
                  <a:pos x="30" y="64"/>
                </a:cxn>
                <a:cxn ang="0">
                  <a:pos x="27" y="63"/>
                </a:cxn>
                <a:cxn ang="0">
                  <a:pos x="21" y="59"/>
                </a:cxn>
                <a:cxn ang="0">
                  <a:pos x="18" y="54"/>
                </a:cxn>
                <a:cxn ang="0">
                  <a:pos x="15" y="45"/>
                </a:cxn>
                <a:cxn ang="0">
                  <a:pos x="15" y="39"/>
                </a:cxn>
                <a:cxn ang="0">
                  <a:pos x="15" y="33"/>
                </a:cxn>
                <a:cxn ang="0">
                  <a:pos x="18" y="23"/>
                </a:cxn>
                <a:cxn ang="0">
                  <a:pos x="21" y="18"/>
                </a:cxn>
                <a:cxn ang="0">
                  <a:pos x="27" y="14"/>
                </a:cxn>
                <a:cxn ang="0">
                  <a:pos x="30" y="13"/>
                </a:cxn>
                <a:cxn ang="0">
                  <a:pos x="35" y="13"/>
                </a:cxn>
                <a:cxn ang="0">
                  <a:pos x="61" y="10"/>
                </a:cxn>
                <a:cxn ang="0">
                  <a:pos x="55" y="6"/>
                </a:cxn>
                <a:cxn ang="0">
                  <a:pos x="46" y="1"/>
                </a:cxn>
                <a:cxn ang="0">
                  <a:pos x="39" y="0"/>
                </a:cxn>
                <a:cxn ang="0">
                  <a:pos x="30" y="0"/>
                </a:cxn>
                <a:cxn ang="0">
                  <a:pos x="24" y="1"/>
                </a:cxn>
                <a:cxn ang="0">
                  <a:pos x="18" y="4"/>
                </a:cxn>
                <a:cxn ang="0">
                  <a:pos x="9" y="10"/>
                </a:cxn>
                <a:cxn ang="0">
                  <a:pos x="6" y="16"/>
                </a:cxn>
                <a:cxn ang="0">
                  <a:pos x="3" y="22"/>
                </a:cxn>
                <a:cxn ang="0">
                  <a:pos x="1" y="31"/>
                </a:cxn>
                <a:cxn ang="0">
                  <a:pos x="0" y="39"/>
                </a:cxn>
              </a:cxnLst>
              <a:rect l="0" t="0" r="r" b="b"/>
              <a:pathLst>
                <a:path w="71" h="79">
                  <a:moveTo>
                    <a:pt x="0" y="39"/>
                  </a:moveTo>
                  <a:lnTo>
                    <a:pt x="0" y="44"/>
                  </a:lnTo>
                  <a:lnTo>
                    <a:pt x="1" y="47"/>
                  </a:lnTo>
                  <a:lnTo>
                    <a:pt x="1" y="51"/>
                  </a:lnTo>
                  <a:lnTo>
                    <a:pt x="3" y="55"/>
                  </a:lnTo>
                  <a:lnTo>
                    <a:pt x="4" y="59"/>
                  </a:lnTo>
                  <a:lnTo>
                    <a:pt x="6" y="61"/>
                  </a:lnTo>
                  <a:lnTo>
                    <a:pt x="7" y="65"/>
                  </a:lnTo>
                  <a:lnTo>
                    <a:pt x="9" y="67"/>
                  </a:lnTo>
                  <a:lnTo>
                    <a:pt x="12" y="70"/>
                  </a:lnTo>
                  <a:lnTo>
                    <a:pt x="15" y="72"/>
                  </a:lnTo>
                  <a:lnTo>
                    <a:pt x="18" y="74"/>
                  </a:lnTo>
                  <a:lnTo>
                    <a:pt x="20" y="75"/>
                  </a:lnTo>
                  <a:lnTo>
                    <a:pt x="28" y="77"/>
                  </a:lnTo>
                  <a:lnTo>
                    <a:pt x="30" y="78"/>
                  </a:lnTo>
                  <a:lnTo>
                    <a:pt x="35" y="78"/>
                  </a:lnTo>
                  <a:lnTo>
                    <a:pt x="39" y="78"/>
                  </a:lnTo>
                  <a:lnTo>
                    <a:pt x="42" y="77"/>
                  </a:lnTo>
                  <a:lnTo>
                    <a:pt x="49" y="75"/>
                  </a:lnTo>
                  <a:lnTo>
                    <a:pt x="53" y="74"/>
                  </a:lnTo>
                  <a:lnTo>
                    <a:pt x="55" y="72"/>
                  </a:lnTo>
                  <a:lnTo>
                    <a:pt x="58" y="70"/>
                  </a:lnTo>
                  <a:lnTo>
                    <a:pt x="61" y="67"/>
                  </a:lnTo>
                  <a:lnTo>
                    <a:pt x="63" y="65"/>
                  </a:lnTo>
                  <a:lnTo>
                    <a:pt x="64" y="61"/>
                  </a:lnTo>
                  <a:lnTo>
                    <a:pt x="66" y="59"/>
                  </a:lnTo>
                  <a:lnTo>
                    <a:pt x="67" y="55"/>
                  </a:lnTo>
                  <a:lnTo>
                    <a:pt x="68" y="51"/>
                  </a:lnTo>
                  <a:lnTo>
                    <a:pt x="69" y="47"/>
                  </a:lnTo>
                  <a:lnTo>
                    <a:pt x="69" y="44"/>
                  </a:lnTo>
                  <a:lnTo>
                    <a:pt x="70" y="39"/>
                  </a:lnTo>
                  <a:lnTo>
                    <a:pt x="69" y="34"/>
                  </a:lnTo>
                  <a:lnTo>
                    <a:pt x="69" y="31"/>
                  </a:lnTo>
                  <a:lnTo>
                    <a:pt x="68" y="26"/>
                  </a:lnTo>
                  <a:lnTo>
                    <a:pt x="67" y="22"/>
                  </a:lnTo>
                  <a:lnTo>
                    <a:pt x="66" y="20"/>
                  </a:lnTo>
                  <a:lnTo>
                    <a:pt x="64" y="16"/>
                  </a:lnTo>
                  <a:lnTo>
                    <a:pt x="63" y="13"/>
                  </a:lnTo>
                  <a:lnTo>
                    <a:pt x="35" y="13"/>
                  </a:lnTo>
                  <a:lnTo>
                    <a:pt x="37" y="13"/>
                  </a:lnTo>
                  <a:lnTo>
                    <a:pt x="39" y="13"/>
                  </a:lnTo>
                  <a:lnTo>
                    <a:pt x="43" y="14"/>
                  </a:lnTo>
                  <a:lnTo>
                    <a:pt x="47" y="17"/>
                  </a:lnTo>
                  <a:lnTo>
                    <a:pt x="48" y="18"/>
                  </a:lnTo>
                  <a:lnTo>
                    <a:pt x="50" y="20"/>
                  </a:lnTo>
                  <a:lnTo>
                    <a:pt x="52" y="23"/>
                  </a:lnTo>
                  <a:lnTo>
                    <a:pt x="53" y="25"/>
                  </a:lnTo>
                  <a:lnTo>
                    <a:pt x="53" y="28"/>
                  </a:lnTo>
                  <a:lnTo>
                    <a:pt x="54" y="33"/>
                  </a:lnTo>
                  <a:lnTo>
                    <a:pt x="55" y="39"/>
                  </a:lnTo>
                  <a:lnTo>
                    <a:pt x="54" y="45"/>
                  </a:lnTo>
                  <a:lnTo>
                    <a:pt x="53" y="50"/>
                  </a:lnTo>
                  <a:lnTo>
                    <a:pt x="53" y="53"/>
                  </a:lnTo>
                  <a:lnTo>
                    <a:pt x="52" y="54"/>
                  </a:lnTo>
                  <a:lnTo>
                    <a:pt x="50" y="58"/>
                  </a:lnTo>
                  <a:lnTo>
                    <a:pt x="48" y="59"/>
                  </a:lnTo>
                  <a:lnTo>
                    <a:pt x="47" y="61"/>
                  </a:lnTo>
                  <a:lnTo>
                    <a:pt x="43" y="63"/>
                  </a:lnTo>
                  <a:lnTo>
                    <a:pt x="39" y="64"/>
                  </a:lnTo>
                  <a:lnTo>
                    <a:pt x="35" y="65"/>
                  </a:lnTo>
                  <a:lnTo>
                    <a:pt x="32" y="65"/>
                  </a:lnTo>
                  <a:lnTo>
                    <a:pt x="30" y="64"/>
                  </a:lnTo>
                  <a:lnTo>
                    <a:pt x="29" y="64"/>
                  </a:lnTo>
                  <a:lnTo>
                    <a:pt x="27" y="63"/>
                  </a:lnTo>
                  <a:lnTo>
                    <a:pt x="23" y="61"/>
                  </a:lnTo>
                  <a:lnTo>
                    <a:pt x="21" y="59"/>
                  </a:lnTo>
                  <a:lnTo>
                    <a:pt x="20" y="58"/>
                  </a:lnTo>
                  <a:lnTo>
                    <a:pt x="18" y="54"/>
                  </a:lnTo>
                  <a:lnTo>
                    <a:pt x="17" y="50"/>
                  </a:lnTo>
                  <a:lnTo>
                    <a:pt x="15" y="45"/>
                  </a:lnTo>
                  <a:lnTo>
                    <a:pt x="15" y="42"/>
                  </a:lnTo>
                  <a:lnTo>
                    <a:pt x="15" y="39"/>
                  </a:lnTo>
                  <a:lnTo>
                    <a:pt x="15" y="36"/>
                  </a:lnTo>
                  <a:lnTo>
                    <a:pt x="15" y="33"/>
                  </a:lnTo>
                  <a:lnTo>
                    <a:pt x="17" y="28"/>
                  </a:lnTo>
                  <a:lnTo>
                    <a:pt x="18" y="23"/>
                  </a:lnTo>
                  <a:lnTo>
                    <a:pt x="20" y="20"/>
                  </a:lnTo>
                  <a:lnTo>
                    <a:pt x="21" y="18"/>
                  </a:lnTo>
                  <a:lnTo>
                    <a:pt x="23" y="17"/>
                  </a:lnTo>
                  <a:lnTo>
                    <a:pt x="27" y="14"/>
                  </a:lnTo>
                  <a:lnTo>
                    <a:pt x="29" y="14"/>
                  </a:lnTo>
                  <a:lnTo>
                    <a:pt x="30" y="13"/>
                  </a:lnTo>
                  <a:lnTo>
                    <a:pt x="32" y="13"/>
                  </a:lnTo>
                  <a:lnTo>
                    <a:pt x="35" y="13"/>
                  </a:lnTo>
                  <a:lnTo>
                    <a:pt x="63" y="13"/>
                  </a:lnTo>
                  <a:lnTo>
                    <a:pt x="61" y="10"/>
                  </a:lnTo>
                  <a:lnTo>
                    <a:pt x="58" y="7"/>
                  </a:lnTo>
                  <a:lnTo>
                    <a:pt x="55" y="6"/>
                  </a:lnTo>
                  <a:lnTo>
                    <a:pt x="49" y="2"/>
                  </a:lnTo>
                  <a:lnTo>
                    <a:pt x="46" y="1"/>
                  </a:lnTo>
                  <a:lnTo>
                    <a:pt x="42" y="0"/>
                  </a:lnTo>
                  <a:lnTo>
                    <a:pt x="39" y="0"/>
                  </a:lnTo>
                  <a:lnTo>
                    <a:pt x="35" y="0"/>
                  </a:lnTo>
                  <a:lnTo>
                    <a:pt x="30" y="0"/>
                  </a:lnTo>
                  <a:lnTo>
                    <a:pt x="28" y="0"/>
                  </a:lnTo>
                  <a:lnTo>
                    <a:pt x="24" y="1"/>
                  </a:lnTo>
                  <a:lnTo>
                    <a:pt x="20" y="2"/>
                  </a:lnTo>
                  <a:lnTo>
                    <a:pt x="18" y="4"/>
                  </a:lnTo>
                  <a:lnTo>
                    <a:pt x="15" y="6"/>
                  </a:lnTo>
                  <a:lnTo>
                    <a:pt x="9" y="10"/>
                  </a:lnTo>
                  <a:lnTo>
                    <a:pt x="7" y="13"/>
                  </a:lnTo>
                  <a:lnTo>
                    <a:pt x="6" y="16"/>
                  </a:lnTo>
                  <a:lnTo>
                    <a:pt x="4" y="20"/>
                  </a:lnTo>
                  <a:lnTo>
                    <a:pt x="3" y="22"/>
                  </a:lnTo>
                  <a:lnTo>
                    <a:pt x="1" y="26"/>
                  </a:lnTo>
                  <a:lnTo>
                    <a:pt x="1" y="31"/>
                  </a:lnTo>
                  <a:lnTo>
                    <a:pt x="0" y="34"/>
                  </a:lnTo>
                  <a:lnTo>
                    <a:pt x="0"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6" name="Freeform 1806"/>
            <p:cNvSpPr>
              <a:spLocks/>
            </p:cNvSpPr>
            <p:nvPr/>
          </p:nvSpPr>
          <p:spPr bwMode="auto">
            <a:xfrm>
              <a:off x="1179" y="1712"/>
              <a:ext cx="51" cy="77"/>
            </a:xfrm>
            <a:custGeom>
              <a:avLst/>
              <a:gdLst/>
              <a:ahLst/>
              <a:cxnLst>
                <a:cxn ang="0">
                  <a:pos x="0" y="74"/>
                </a:cxn>
                <a:cxn ang="0">
                  <a:pos x="13" y="67"/>
                </a:cxn>
                <a:cxn ang="0">
                  <a:pos x="17" y="70"/>
                </a:cxn>
                <a:cxn ang="0">
                  <a:pos x="20" y="73"/>
                </a:cxn>
                <a:cxn ang="0">
                  <a:pos x="26" y="76"/>
                </a:cxn>
                <a:cxn ang="0">
                  <a:pos x="33" y="75"/>
                </a:cxn>
                <a:cxn ang="0">
                  <a:pos x="38" y="74"/>
                </a:cxn>
                <a:cxn ang="0">
                  <a:pos x="44" y="68"/>
                </a:cxn>
                <a:cxn ang="0">
                  <a:pos x="46" y="64"/>
                </a:cxn>
                <a:cxn ang="0">
                  <a:pos x="48" y="58"/>
                </a:cxn>
                <a:cxn ang="0">
                  <a:pos x="50" y="50"/>
                </a:cxn>
                <a:cxn ang="0">
                  <a:pos x="50" y="44"/>
                </a:cxn>
                <a:cxn ang="0">
                  <a:pos x="49" y="37"/>
                </a:cxn>
                <a:cxn ang="0">
                  <a:pos x="47" y="32"/>
                </a:cxn>
                <a:cxn ang="0">
                  <a:pos x="25" y="30"/>
                </a:cxn>
                <a:cxn ang="0">
                  <a:pos x="29" y="32"/>
                </a:cxn>
                <a:cxn ang="0">
                  <a:pos x="33" y="34"/>
                </a:cxn>
                <a:cxn ang="0">
                  <a:pos x="36" y="40"/>
                </a:cxn>
                <a:cxn ang="0">
                  <a:pos x="37" y="46"/>
                </a:cxn>
                <a:cxn ang="0">
                  <a:pos x="36" y="54"/>
                </a:cxn>
                <a:cxn ang="0">
                  <a:pos x="33" y="59"/>
                </a:cxn>
                <a:cxn ang="0">
                  <a:pos x="29" y="62"/>
                </a:cxn>
                <a:cxn ang="0">
                  <a:pos x="25" y="63"/>
                </a:cxn>
                <a:cxn ang="0">
                  <a:pos x="20" y="62"/>
                </a:cxn>
                <a:cxn ang="0">
                  <a:pos x="17" y="59"/>
                </a:cxn>
                <a:cxn ang="0">
                  <a:pos x="14" y="54"/>
                </a:cxn>
                <a:cxn ang="0">
                  <a:pos x="13" y="46"/>
                </a:cxn>
                <a:cxn ang="0">
                  <a:pos x="14" y="39"/>
                </a:cxn>
                <a:cxn ang="0">
                  <a:pos x="17" y="34"/>
                </a:cxn>
                <a:cxn ang="0">
                  <a:pos x="21" y="32"/>
                </a:cxn>
                <a:cxn ang="0">
                  <a:pos x="25" y="30"/>
                </a:cxn>
                <a:cxn ang="0">
                  <a:pos x="44" y="25"/>
                </a:cxn>
                <a:cxn ang="0">
                  <a:pos x="38" y="19"/>
                </a:cxn>
                <a:cxn ang="0">
                  <a:pos x="33" y="18"/>
                </a:cxn>
                <a:cxn ang="0">
                  <a:pos x="29" y="18"/>
                </a:cxn>
                <a:cxn ang="0">
                  <a:pos x="24" y="18"/>
                </a:cxn>
                <a:cxn ang="0">
                  <a:pos x="19" y="20"/>
                </a:cxn>
                <a:cxn ang="0">
                  <a:pos x="15" y="24"/>
                </a:cxn>
                <a:cxn ang="0">
                  <a:pos x="13" y="0"/>
                </a:cxn>
              </a:cxnLst>
              <a:rect l="0" t="0" r="r" b="b"/>
              <a:pathLst>
                <a:path w="51" h="77">
                  <a:moveTo>
                    <a:pt x="0" y="0"/>
                  </a:moveTo>
                  <a:lnTo>
                    <a:pt x="0" y="74"/>
                  </a:lnTo>
                  <a:lnTo>
                    <a:pt x="13" y="74"/>
                  </a:lnTo>
                  <a:lnTo>
                    <a:pt x="13" y="67"/>
                  </a:lnTo>
                  <a:lnTo>
                    <a:pt x="15" y="69"/>
                  </a:lnTo>
                  <a:lnTo>
                    <a:pt x="17" y="70"/>
                  </a:lnTo>
                  <a:lnTo>
                    <a:pt x="19" y="72"/>
                  </a:lnTo>
                  <a:lnTo>
                    <a:pt x="20" y="73"/>
                  </a:lnTo>
                  <a:lnTo>
                    <a:pt x="24" y="75"/>
                  </a:lnTo>
                  <a:lnTo>
                    <a:pt x="26" y="76"/>
                  </a:lnTo>
                  <a:lnTo>
                    <a:pt x="29" y="76"/>
                  </a:lnTo>
                  <a:lnTo>
                    <a:pt x="33" y="75"/>
                  </a:lnTo>
                  <a:lnTo>
                    <a:pt x="35" y="74"/>
                  </a:lnTo>
                  <a:lnTo>
                    <a:pt x="38" y="74"/>
                  </a:lnTo>
                  <a:lnTo>
                    <a:pt x="41" y="71"/>
                  </a:lnTo>
                  <a:lnTo>
                    <a:pt x="44" y="68"/>
                  </a:lnTo>
                  <a:lnTo>
                    <a:pt x="46" y="66"/>
                  </a:lnTo>
                  <a:lnTo>
                    <a:pt x="46" y="64"/>
                  </a:lnTo>
                  <a:lnTo>
                    <a:pt x="47" y="61"/>
                  </a:lnTo>
                  <a:lnTo>
                    <a:pt x="48" y="58"/>
                  </a:lnTo>
                  <a:lnTo>
                    <a:pt x="50" y="53"/>
                  </a:lnTo>
                  <a:lnTo>
                    <a:pt x="50" y="50"/>
                  </a:lnTo>
                  <a:lnTo>
                    <a:pt x="50" y="47"/>
                  </a:lnTo>
                  <a:lnTo>
                    <a:pt x="50" y="44"/>
                  </a:lnTo>
                  <a:lnTo>
                    <a:pt x="50" y="40"/>
                  </a:lnTo>
                  <a:lnTo>
                    <a:pt x="49" y="37"/>
                  </a:lnTo>
                  <a:lnTo>
                    <a:pt x="48" y="34"/>
                  </a:lnTo>
                  <a:lnTo>
                    <a:pt x="47" y="32"/>
                  </a:lnTo>
                  <a:lnTo>
                    <a:pt x="46" y="30"/>
                  </a:lnTo>
                  <a:lnTo>
                    <a:pt x="25" y="30"/>
                  </a:lnTo>
                  <a:lnTo>
                    <a:pt x="28" y="31"/>
                  </a:lnTo>
                  <a:lnTo>
                    <a:pt x="29" y="32"/>
                  </a:lnTo>
                  <a:lnTo>
                    <a:pt x="32" y="32"/>
                  </a:lnTo>
                  <a:lnTo>
                    <a:pt x="33" y="34"/>
                  </a:lnTo>
                  <a:lnTo>
                    <a:pt x="35" y="36"/>
                  </a:lnTo>
                  <a:lnTo>
                    <a:pt x="36" y="40"/>
                  </a:lnTo>
                  <a:lnTo>
                    <a:pt x="36" y="43"/>
                  </a:lnTo>
                  <a:lnTo>
                    <a:pt x="37" y="46"/>
                  </a:lnTo>
                  <a:lnTo>
                    <a:pt x="36" y="50"/>
                  </a:lnTo>
                  <a:lnTo>
                    <a:pt x="36" y="54"/>
                  </a:lnTo>
                  <a:lnTo>
                    <a:pt x="35" y="57"/>
                  </a:lnTo>
                  <a:lnTo>
                    <a:pt x="33" y="59"/>
                  </a:lnTo>
                  <a:lnTo>
                    <a:pt x="32" y="61"/>
                  </a:lnTo>
                  <a:lnTo>
                    <a:pt x="29" y="62"/>
                  </a:lnTo>
                  <a:lnTo>
                    <a:pt x="28" y="63"/>
                  </a:lnTo>
                  <a:lnTo>
                    <a:pt x="25" y="63"/>
                  </a:lnTo>
                  <a:lnTo>
                    <a:pt x="22" y="63"/>
                  </a:lnTo>
                  <a:lnTo>
                    <a:pt x="20" y="62"/>
                  </a:lnTo>
                  <a:lnTo>
                    <a:pt x="19" y="61"/>
                  </a:lnTo>
                  <a:lnTo>
                    <a:pt x="17" y="59"/>
                  </a:lnTo>
                  <a:lnTo>
                    <a:pt x="15" y="57"/>
                  </a:lnTo>
                  <a:lnTo>
                    <a:pt x="14" y="54"/>
                  </a:lnTo>
                  <a:lnTo>
                    <a:pt x="13" y="50"/>
                  </a:lnTo>
                  <a:lnTo>
                    <a:pt x="13" y="46"/>
                  </a:lnTo>
                  <a:lnTo>
                    <a:pt x="14" y="43"/>
                  </a:lnTo>
                  <a:lnTo>
                    <a:pt x="14" y="39"/>
                  </a:lnTo>
                  <a:lnTo>
                    <a:pt x="15" y="36"/>
                  </a:lnTo>
                  <a:lnTo>
                    <a:pt x="17" y="34"/>
                  </a:lnTo>
                  <a:lnTo>
                    <a:pt x="19" y="32"/>
                  </a:lnTo>
                  <a:lnTo>
                    <a:pt x="21" y="32"/>
                  </a:lnTo>
                  <a:lnTo>
                    <a:pt x="22" y="31"/>
                  </a:lnTo>
                  <a:lnTo>
                    <a:pt x="25" y="30"/>
                  </a:lnTo>
                  <a:lnTo>
                    <a:pt x="46" y="30"/>
                  </a:lnTo>
                  <a:lnTo>
                    <a:pt x="44" y="25"/>
                  </a:lnTo>
                  <a:lnTo>
                    <a:pt x="41" y="22"/>
                  </a:lnTo>
                  <a:lnTo>
                    <a:pt x="38" y="19"/>
                  </a:lnTo>
                  <a:lnTo>
                    <a:pt x="36" y="19"/>
                  </a:lnTo>
                  <a:lnTo>
                    <a:pt x="33" y="18"/>
                  </a:lnTo>
                  <a:lnTo>
                    <a:pt x="31" y="18"/>
                  </a:lnTo>
                  <a:lnTo>
                    <a:pt x="29" y="18"/>
                  </a:lnTo>
                  <a:lnTo>
                    <a:pt x="27" y="18"/>
                  </a:lnTo>
                  <a:lnTo>
                    <a:pt x="24" y="18"/>
                  </a:lnTo>
                  <a:lnTo>
                    <a:pt x="20" y="19"/>
                  </a:lnTo>
                  <a:lnTo>
                    <a:pt x="19" y="20"/>
                  </a:lnTo>
                  <a:lnTo>
                    <a:pt x="17" y="22"/>
                  </a:lnTo>
                  <a:lnTo>
                    <a:pt x="15" y="24"/>
                  </a:lnTo>
                  <a:lnTo>
                    <a:pt x="13" y="26"/>
                  </a:lnTo>
                  <a:lnTo>
                    <a:pt x="13"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7" name="Freeform 1807"/>
            <p:cNvSpPr>
              <a:spLocks/>
            </p:cNvSpPr>
            <p:nvPr/>
          </p:nvSpPr>
          <p:spPr bwMode="auto">
            <a:xfrm>
              <a:off x="1242" y="1733"/>
              <a:ext cx="17" cy="78"/>
            </a:xfrm>
            <a:custGeom>
              <a:avLst/>
              <a:gdLst/>
              <a:ahLst/>
              <a:cxnLst>
                <a:cxn ang="0">
                  <a:pos x="0" y="77"/>
                </a:cxn>
                <a:cxn ang="0">
                  <a:pos x="2" y="77"/>
                </a:cxn>
                <a:cxn ang="0">
                  <a:pos x="6" y="77"/>
                </a:cxn>
                <a:cxn ang="0">
                  <a:pos x="9" y="76"/>
                </a:cxn>
                <a:cxn ang="0">
                  <a:pos x="11" y="75"/>
                </a:cxn>
                <a:cxn ang="0">
                  <a:pos x="13" y="74"/>
                </a:cxn>
                <a:cxn ang="0">
                  <a:pos x="15" y="72"/>
                </a:cxn>
                <a:cxn ang="0">
                  <a:pos x="15" y="70"/>
                </a:cxn>
                <a:cxn ang="0">
                  <a:pos x="16" y="67"/>
                </a:cxn>
                <a:cxn ang="0">
                  <a:pos x="16" y="65"/>
                </a:cxn>
                <a:cxn ang="0">
                  <a:pos x="16" y="63"/>
                </a:cxn>
                <a:cxn ang="0">
                  <a:pos x="16" y="0"/>
                </a:cxn>
                <a:cxn ang="0">
                  <a:pos x="5" y="0"/>
                </a:cxn>
                <a:cxn ang="0">
                  <a:pos x="5" y="61"/>
                </a:cxn>
                <a:cxn ang="0">
                  <a:pos x="5" y="62"/>
                </a:cxn>
                <a:cxn ang="0">
                  <a:pos x="4" y="64"/>
                </a:cxn>
                <a:cxn ang="0">
                  <a:pos x="4" y="64"/>
                </a:cxn>
                <a:cxn ang="0">
                  <a:pos x="2" y="65"/>
                </a:cxn>
                <a:cxn ang="0">
                  <a:pos x="0" y="65"/>
                </a:cxn>
                <a:cxn ang="0">
                  <a:pos x="0" y="77"/>
                </a:cxn>
              </a:cxnLst>
              <a:rect l="0" t="0" r="r" b="b"/>
              <a:pathLst>
                <a:path w="17" h="78">
                  <a:moveTo>
                    <a:pt x="0" y="77"/>
                  </a:moveTo>
                  <a:lnTo>
                    <a:pt x="2" y="77"/>
                  </a:lnTo>
                  <a:lnTo>
                    <a:pt x="6" y="77"/>
                  </a:lnTo>
                  <a:lnTo>
                    <a:pt x="9" y="76"/>
                  </a:lnTo>
                  <a:lnTo>
                    <a:pt x="11" y="75"/>
                  </a:lnTo>
                  <a:lnTo>
                    <a:pt x="13" y="74"/>
                  </a:lnTo>
                  <a:lnTo>
                    <a:pt x="15" y="72"/>
                  </a:lnTo>
                  <a:lnTo>
                    <a:pt x="15" y="70"/>
                  </a:lnTo>
                  <a:lnTo>
                    <a:pt x="16" y="67"/>
                  </a:lnTo>
                  <a:lnTo>
                    <a:pt x="16" y="65"/>
                  </a:lnTo>
                  <a:lnTo>
                    <a:pt x="16" y="63"/>
                  </a:lnTo>
                  <a:lnTo>
                    <a:pt x="16" y="0"/>
                  </a:lnTo>
                  <a:lnTo>
                    <a:pt x="5" y="0"/>
                  </a:lnTo>
                  <a:lnTo>
                    <a:pt x="5" y="61"/>
                  </a:lnTo>
                  <a:lnTo>
                    <a:pt x="5" y="62"/>
                  </a:lnTo>
                  <a:lnTo>
                    <a:pt x="4" y="64"/>
                  </a:lnTo>
                  <a:lnTo>
                    <a:pt x="4" y="64"/>
                  </a:lnTo>
                  <a:lnTo>
                    <a:pt x="2" y="65"/>
                  </a:lnTo>
                  <a:lnTo>
                    <a:pt x="0" y="65"/>
                  </a:lnTo>
                  <a:lnTo>
                    <a:pt x="0" y="7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8" name="Freeform 1808"/>
            <p:cNvSpPr>
              <a:spLocks/>
            </p:cNvSpPr>
            <p:nvPr/>
          </p:nvSpPr>
          <p:spPr bwMode="auto">
            <a:xfrm>
              <a:off x="1249" y="1712"/>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89" name="Freeform 1809"/>
            <p:cNvSpPr>
              <a:spLocks/>
            </p:cNvSpPr>
            <p:nvPr/>
          </p:nvSpPr>
          <p:spPr bwMode="auto">
            <a:xfrm>
              <a:off x="1278" y="1731"/>
              <a:ext cx="50" cy="58"/>
            </a:xfrm>
            <a:custGeom>
              <a:avLst/>
              <a:gdLst/>
              <a:ahLst/>
              <a:cxnLst>
                <a:cxn ang="0">
                  <a:pos x="33" y="42"/>
                </a:cxn>
                <a:cxn ang="0">
                  <a:pos x="30" y="43"/>
                </a:cxn>
                <a:cxn ang="0">
                  <a:pos x="27" y="44"/>
                </a:cxn>
                <a:cxn ang="0">
                  <a:pos x="22" y="44"/>
                </a:cxn>
                <a:cxn ang="0">
                  <a:pos x="19" y="43"/>
                </a:cxn>
                <a:cxn ang="0">
                  <a:pos x="16" y="40"/>
                </a:cxn>
                <a:cxn ang="0">
                  <a:pos x="15" y="35"/>
                </a:cxn>
                <a:cxn ang="0">
                  <a:pos x="49" y="33"/>
                </a:cxn>
                <a:cxn ang="0">
                  <a:pos x="49" y="25"/>
                </a:cxn>
                <a:cxn ang="0">
                  <a:pos x="48" y="19"/>
                </a:cxn>
                <a:cxn ang="0">
                  <a:pos x="46" y="14"/>
                </a:cxn>
                <a:cxn ang="0">
                  <a:pos x="25" y="12"/>
                </a:cxn>
                <a:cxn ang="0">
                  <a:pos x="29" y="13"/>
                </a:cxn>
                <a:cxn ang="0">
                  <a:pos x="32" y="14"/>
                </a:cxn>
                <a:cxn ang="0">
                  <a:pos x="34" y="18"/>
                </a:cxn>
                <a:cxn ang="0">
                  <a:pos x="35" y="23"/>
                </a:cxn>
                <a:cxn ang="0">
                  <a:pos x="15" y="20"/>
                </a:cxn>
                <a:cxn ang="0">
                  <a:pos x="16" y="16"/>
                </a:cxn>
                <a:cxn ang="0">
                  <a:pos x="19" y="14"/>
                </a:cxn>
                <a:cxn ang="0">
                  <a:pos x="22" y="12"/>
                </a:cxn>
                <a:cxn ang="0">
                  <a:pos x="45" y="12"/>
                </a:cxn>
                <a:cxn ang="0">
                  <a:pos x="44" y="9"/>
                </a:cxn>
                <a:cxn ang="0">
                  <a:pos x="40" y="5"/>
                </a:cxn>
                <a:cxn ang="0">
                  <a:pos x="37" y="3"/>
                </a:cxn>
                <a:cxn ang="0">
                  <a:pos x="32" y="1"/>
                </a:cxn>
                <a:cxn ang="0">
                  <a:pos x="27" y="0"/>
                </a:cxn>
                <a:cxn ang="0">
                  <a:pos x="21" y="0"/>
                </a:cxn>
                <a:cxn ang="0">
                  <a:pos x="16" y="1"/>
                </a:cxn>
                <a:cxn ang="0">
                  <a:pos x="10" y="4"/>
                </a:cxn>
                <a:cxn ang="0">
                  <a:pos x="5" y="9"/>
                </a:cxn>
                <a:cxn ang="0">
                  <a:pos x="3" y="14"/>
                </a:cxn>
                <a:cxn ang="0">
                  <a:pos x="1" y="19"/>
                </a:cxn>
                <a:cxn ang="0">
                  <a:pos x="0" y="28"/>
                </a:cxn>
                <a:cxn ang="0">
                  <a:pos x="1" y="37"/>
                </a:cxn>
                <a:cxn ang="0">
                  <a:pos x="4" y="45"/>
                </a:cxn>
                <a:cxn ang="0">
                  <a:pos x="7" y="49"/>
                </a:cxn>
                <a:cxn ang="0">
                  <a:pos x="10" y="52"/>
                </a:cxn>
                <a:cxn ang="0">
                  <a:pos x="17" y="55"/>
                </a:cxn>
                <a:cxn ang="0">
                  <a:pos x="24" y="57"/>
                </a:cxn>
                <a:cxn ang="0">
                  <a:pos x="29" y="57"/>
                </a:cxn>
                <a:cxn ang="0">
                  <a:pos x="37" y="54"/>
                </a:cxn>
                <a:cxn ang="0">
                  <a:pos x="43" y="50"/>
                </a:cxn>
                <a:cxn ang="0">
                  <a:pos x="46" y="43"/>
                </a:cxn>
                <a:cxn ang="0">
                  <a:pos x="34" y="39"/>
                </a:cxn>
              </a:cxnLst>
              <a:rect l="0" t="0" r="r" b="b"/>
              <a:pathLst>
                <a:path w="50" h="58">
                  <a:moveTo>
                    <a:pt x="34" y="39"/>
                  </a:moveTo>
                  <a:lnTo>
                    <a:pt x="33" y="42"/>
                  </a:lnTo>
                  <a:lnTo>
                    <a:pt x="32" y="43"/>
                  </a:lnTo>
                  <a:lnTo>
                    <a:pt x="30" y="43"/>
                  </a:lnTo>
                  <a:lnTo>
                    <a:pt x="29" y="44"/>
                  </a:lnTo>
                  <a:lnTo>
                    <a:pt x="27" y="44"/>
                  </a:lnTo>
                  <a:lnTo>
                    <a:pt x="25" y="44"/>
                  </a:lnTo>
                  <a:lnTo>
                    <a:pt x="22" y="44"/>
                  </a:lnTo>
                  <a:lnTo>
                    <a:pt x="20" y="44"/>
                  </a:lnTo>
                  <a:lnTo>
                    <a:pt x="19" y="43"/>
                  </a:lnTo>
                  <a:lnTo>
                    <a:pt x="17" y="42"/>
                  </a:lnTo>
                  <a:lnTo>
                    <a:pt x="16" y="40"/>
                  </a:lnTo>
                  <a:lnTo>
                    <a:pt x="15" y="37"/>
                  </a:lnTo>
                  <a:lnTo>
                    <a:pt x="15" y="35"/>
                  </a:lnTo>
                  <a:lnTo>
                    <a:pt x="14" y="33"/>
                  </a:lnTo>
                  <a:lnTo>
                    <a:pt x="49" y="33"/>
                  </a:lnTo>
                  <a:lnTo>
                    <a:pt x="49" y="29"/>
                  </a:lnTo>
                  <a:lnTo>
                    <a:pt x="49" y="25"/>
                  </a:lnTo>
                  <a:lnTo>
                    <a:pt x="48" y="22"/>
                  </a:lnTo>
                  <a:lnTo>
                    <a:pt x="48" y="19"/>
                  </a:lnTo>
                  <a:lnTo>
                    <a:pt x="47" y="16"/>
                  </a:lnTo>
                  <a:lnTo>
                    <a:pt x="46" y="14"/>
                  </a:lnTo>
                  <a:lnTo>
                    <a:pt x="45" y="12"/>
                  </a:lnTo>
                  <a:lnTo>
                    <a:pt x="25" y="12"/>
                  </a:lnTo>
                  <a:lnTo>
                    <a:pt x="27" y="12"/>
                  </a:lnTo>
                  <a:lnTo>
                    <a:pt x="29" y="13"/>
                  </a:lnTo>
                  <a:lnTo>
                    <a:pt x="30" y="14"/>
                  </a:lnTo>
                  <a:lnTo>
                    <a:pt x="32" y="14"/>
                  </a:lnTo>
                  <a:lnTo>
                    <a:pt x="33" y="16"/>
                  </a:lnTo>
                  <a:lnTo>
                    <a:pt x="34" y="18"/>
                  </a:lnTo>
                  <a:lnTo>
                    <a:pt x="34" y="20"/>
                  </a:lnTo>
                  <a:lnTo>
                    <a:pt x="35" y="23"/>
                  </a:lnTo>
                  <a:lnTo>
                    <a:pt x="14" y="23"/>
                  </a:lnTo>
                  <a:lnTo>
                    <a:pt x="15" y="20"/>
                  </a:lnTo>
                  <a:lnTo>
                    <a:pt x="15" y="18"/>
                  </a:lnTo>
                  <a:lnTo>
                    <a:pt x="16" y="16"/>
                  </a:lnTo>
                  <a:lnTo>
                    <a:pt x="17" y="14"/>
                  </a:lnTo>
                  <a:lnTo>
                    <a:pt x="19" y="14"/>
                  </a:lnTo>
                  <a:lnTo>
                    <a:pt x="20" y="13"/>
                  </a:lnTo>
                  <a:lnTo>
                    <a:pt x="22" y="12"/>
                  </a:lnTo>
                  <a:lnTo>
                    <a:pt x="25" y="12"/>
                  </a:lnTo>
                  <a:lnTo>
                    <a:pt x="45" y="12"/>
                  </a:lnTo>
                  <a:lnTo>
                    <a:pt x="45" y="11"/>
                  </a:lnTo>
                  <a:lnTo>
                    <a:pt x="44" y="9"/>
                  </a:lnTo>
                  <a:lnTo>
                    <a:pt x="43" y="7"/>
                  </a:lnTo>
                  <a:lnTo>
                    <a:pt x="40" y="5"/>
                  </a:lnTo>
                  <a:lnTo>
                    <a:pt x="38" y="4"/>
                  </a:lnTo>
                  <a:lnTo>
                    <a:pt x="37" y="3"/>
                  </a:lnTo>
                  <a:lnTo>
                    <a:pt x="35" y="2"/>
                  </a:lnTo>
                  <a:lnTo>
                    <a:pt x="32" y="1"/>
                  </a:lnTo>
                  <a:lnTo>
                    <a:pt x="29" y="0"/>
                  </a:lnTo>
                  <a:lnTo>
                    <a:pt x="27" y="0"/>
                  </a:lnTo>
                  <a:lnTo>
                    <a:pt x="24" y="0"/>
                  </a:lnTo>
                  <a:lnTo>
                    <a:pt x="21" y="0"/>
                  </a:lnTo>
                  <a:lnTo>
                    <a:pt x="19" y="0"/>
                  </a:lnTo>
                  <a:lnTo>
                    <a:pt x="16" y="1"/>
                  </a:lnTo>
                  <a:lnTo>
                    <a:pt x="14" y="2"/>
                  </a:lnTo>
                  <a:lnTo>
                    <a:pt x="10" y="4"/>
                  </a:lnTo>
                  <a:lnTo>
                    <a:pt x="7" y="7"/>
                  </a:lnTo>
                  <a:lnTo>
                    <a:pt x="5" y="9"/>
                  </a:lnTo>
                  <a:lnTo>
                    <a:pt x="4" y="11"/>
                  </a:lnTo>
                  <a:lnTo>
                    <a:pt x="3" y="14"/>
                  </a:lnTo>
                  <a:lnTo>
                    <a:pt x="2" y="16"/>
                  </a:lnTo>
                  <a:lnTo>
                    <a:pt x="1" y="19"/>
                  </a:lnTo>
                  <a:lnTo>
                    <a:pt x="1" y="22"/>
                  </a:lnTo>
                  <a:lnTo>
                    <a:pt x="0" y="28"/>
                  </a:lnTo>
                  <a:lnTo>
                    <a:pt x="1" y="34"/>
                  </a:lnTo>
                  <a:lnTo>
                    <a:pt x="1" y="37"/>
                  </a:lnTo>
                  <a:lnTo>
                    <a:pt x="2" y="40"/>
                  </a:lnTo>
                  <a:lnTo>
                    <a:pt x="4" y="45"/>
                  </a:lnTo>
                  <a:lnTo>
                    <a:pt x="5" y="47"/>
                  </a:lnTo>
                  <a:lnTo>
                    <a:pt x="7" y="49"/>
                  </a:lnTo>
                  <a:lnTo>
                    <a:pt x="9" y="51"/>
                  </a:lnTo>
                  <a:lnTo>
                    <a:pt x="10" y="52"/>
                  </a:lnTo>
                  <a:lnTo>
                    <a:pt x="14" y="55"/>
                  </a:lnTo>
                  <a:lnTo>
                    <a:pt x="17" y="55"/>
                  </a:lnTo>
                  <a:lnTo>
                    <a:pt x="19" y="56"/>
                  </a:lnTo>
                  <a:lnTo>
                    <a:pt x="24" y="57"/>
                  </a:lnTo>
                  <a:lnTo>
                    <a:pt x="27" y="57"/>
                  </a:lnTo>
                  <a:lnTo>
                    <a:pt x="29" y="57"/>
                  </a:lnTo>
                  <a:lnTo>
                    <a:pt x="33" y="55"/>
                  </a:lnTo>
                  <a:lnTo>
                    <a:pt x="37" y="54"/>
                  </a:lnTo>
                  <a:lnTo>
                    <a:pt x="39" y="52"/>
                  </a:lnTo>
                  <a:lnTo>
                    <a:pt x="43" y="50"/>
                  </a:lnTo>
                  <a:lnTo>
                    <a:pt x="45" y="46"/>
                  </a:lnTo>
                  <a:lnTo>
                    <a:pt x="46" y="43"/>
                  </a:lnTo>
                  <a:lnTo>
                    <a:pt x="48"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0" name="Freeform 1810"/>
            <p:cNvSpPr>
              <a:spLocks/>
            </p:cNvSpPr>
            <p:nvPr/>
          </p:nvSpPr>
          <p:spPr bwMode="auto">
            <a:xfrm>
              <a:off x="1340" y="1716"/>
              <a:ext cx="26" cy="71"/>
            </a:xfrm>
            <a:custGeom>
              <a:avLst/>
              <a:gdLst/>
              <a:ahLst/>
              <a:cxnLst>
                <a:cxn ang="0">
                  <a:pos x="25" y="70"/>
                </a:cxn>
                <a:cxn ang="0">
                  <a:pos x="25" y="59"/>
                </a:cxn>
                <a:cxn ang="0">
                  <a:pos x="23" y="59"/>
                </a:cxn>
                <a:cxn ang="0">
                  <a:pos x="20" y="59"/>
                </a:cxn>
                <a:cxn ang="0">
                  <a:pos x="19" y="59"/>
                </a:cxn>
                <a:cxn ang="0">
                  <a:pos x="19" y="58"/>
                </a:cxn>
                <a:cxn ang="0">
                  <a:pos x="19" y="57"/>
                </a:cxn>
                <a:cxn ang="0">
                  <a:pos x="19" y="55"/>
                </a:cxn>
                <a:cxn ang="0">
                  <a:pos x="19" y="26"/>
                </a:cxn>
                <a:cxn ang="0">
                  <a:pos x="25" y="26"/>
                </a:cxn>
                <a:cxn ang="0">
                  <a:pos x="25" y="16"/>
                </a:cxn>
                <a:cxn ang="0">
                  <a:pos x="19" y="16"/>
                </a:cxn>
                <a:cxn ang="0">
                  <a:pos x="19" y="0"/>
                </a:cxn>
                <a:cxn ang="0">
                  <a:pos x="6" y="0"/>
                </a:cxn>
                <a:cxn ang="0">
                  <a:pos x="6" y="16"/>
                </a:cxn>
                <a:cxn ang="0">
                  <a:pos x="0" y="16"/>
                </a:cxn>
                <a:cxn ang="0">
                  <a:pos x="0" y="26"/>
                </a:cxn>
                <a:cxn ang="0">
                  <a:pos x="6" y="26"/>
                </a:cxn>
                <a:cxn ang="0">
                  <a:pos x="6" y="55"/>
                </a:cxn>
                <a:cxn ang="0">
                  <a:pos x="6" y="59"/>
                </a:cxn>
                <a:cxn ang="0">
                  <a:pos x="6" y="63"/>
                </a:cxn>
                <a:cxn ang="0">
                  <a:pos x="7" y="64"/>
                </a:cxn>
                <a:cxn ang="0">
                  <a:pos x="7" y="66"/>
                </a:cxn>
                <a:cxn ang="0">
                  <a:pos x="8" y="67"/>
                </a:cxn>
                <a:cxn ang="0">
                  <a:pos x="10" y="68"/>
                </a:cxn>
                <a:cxn ang="0">
                  <a:pos x="12" y="70"/>
                </a:cxn>
                <a:cxn ang="0">
                  <a:pos x="15" y="70"/>
                </a:cxn>
                <a:cxn ang="0">
                  <a:pos x="19" y="70"/>
                </a:cxn>
                <a:cxn ang="0">
                  <a:pos x="25" y="70"/>
                </a:cxn>
              </a:cxnLst>
              <a:rect l="0" t="0" r="r" b="b"/>
              <a:pathLst>
                <a:path w="26" h="71">
                  <a:moveTo>
                    <a:pt x="25" y="70"/>
                  </a:moveTo>
                  <a:lnTo>
                    <a:pt x="25" y="59"/>
                  </a:lnTo>
                  <a:lnTo>
                    <a:pt x="23" y="59"/>
                  </a:lnTo>
                  <a:lnTo>
                    <a:pt x="20" y="59"/>
                  </a:lnTo>
                  <a:lnTo>
                    <a:pt x="19" y="59"/>
                  </a:lnTo>
                  <a:lnTo>
                    <a:pt x="19" y="58"/>
                  </a:lnTo>
                  <a:lnTo>
                    <a:pt x="19" y="57"/>
                  </a:lnTo>
                  <a:lnTo>
                    <a:pt x="19" y="55"/>
                  </a:lnTo>
                  <a:lnTo>
                    <a:pt x="19" y="26"/>
                  </a:lnTo>
                  <a:lnTo>
                    <a:pt x="25" y="26"/>
                  </a:lnTo>
                  <a:lnTo>
                    <a:pt x="25" y="16"/>
                  </a:lnTo>
                  <a:lnTo>
                    <a:pt x="19" y="16"/>
                  </a:lnTo>
                  <a:lnTo>
                    <a:pt x="19" y="0"/>
                  </a:lnTo>
                  <a:lnTo>
                    <a:pt x="6" y="0"/>
                  </a:lnTo>
                  <a:lnTo>
                    <a:pt x="6" y="16"/>
                  </a:lnTo>
                  <a:lnTo>
                    <a:pt x="0" y="16"/>
                  </a:lnTo>
                  <a:lnTo>
                    <a:pt x="0" y="26"/>
                  </a:lnTo>
                  <a:lnTo>
                    <a:pt x="6" y="26"/>
                  </a:lnTo>
                  <a:lnTo>
                    <a:pt x="6" y="55"/>
                  </a:lnTo>
                  <a:lnTo>
                    <a:pt x="6" y="59"/>
                  </a:lnTo>
                  <a:lnTo>
                    <a:pt x="6" y="63"/>
                  </a:lnTo>
                  <a:lnTo>
                    <a:pt x="7" y="64"/>
                  </a:lnTo>
                  <a:lnTo>
                    <a:pt x="7" y="66"/>
                  </a:lnTo>
                  <a:lnTo>
                    <a:pt x="8" y="67"/>
                  </a:lnTo>
                  <a:lnTo>
                    <a:pt x="10" y="68"/>
                  </a:lnTo>
                  <a:lnTo>
                    <a:pt x="12" y="70"/>
                  </a:lnTo>
                  <a:lnTo>
                    <a:pt x="15" y="70"/>
                  </a:lnTo>
                  <a:lnTo>
                    <a:pt x="19" y="70"/>
                  </a:lnTo>
                  <a:lnTo>
                    <a:pt x="25" y="7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1" name="Freeform 1811"/>
            <p:cNvSpPr>
              <a:spLocks/>
            </p:cNvSpPr>
            <p:nvPr/>
          </p:nvSpPr>
          <p:spPr bwMode="auto">
            <a:xfrm>
              <a:off x="1384" y="1733"/>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2" name="Freeform 1812"/>
            <p:cNvSpPr>
              <a:spLocks/>
            </p:cNvSpPr>
            <p:nvPr/>
          </p:nvSpPr>
          <p:spPr bwMode="auto">
            <a:xfrm>
              <a:off x="1384" y="1712"/>
              <a:ext cx="10" cy="9"/>
            </a:xfrm>
            <a:custGeom>
              <a:avLst/>
              <a:gdLst/>
              <a:ahLst/>
              <a:cxnLst>
                <a:cxn ang="0">
                  <a:pos x="0" y="8"/>
                </a:cxn>
                <a:cxn ang="0">
                  <a:pos x="9" y="8"/>
                </a:cxn>
                <a:cxn ang="0">
                  <a:pos x="9" y="0"/>
                </a:cxn>
                <a:cxn ang="0">
                  <a:pos x="0" y="0"/>
                </a:cxn>
                <a:cxn ang="0">
                  <a:pos x="0" y="8"/>
                </a:cxn>
              </a:cxnLst>
              <a:rect l="0" t="0" r="r" b="b"/>
              <a:pathLst>
                <a:path w="10" h="9">
                  <a:moveTo>
                    <a:pt x="0" y="8"/>
                  </a:moveTo>
                  <a:lnTo>
                    <a:pt x="9" y="8"/>
                  </a:lnTo>
                  <a:lnTo>
                    <a:pt x="9" y="0"/>
                  </a:lnTo>
                  <a:lnTo>
                    <a:pt x="0" y="0"/>
                  </a:lnTo>
                  <a:lnTo>
                    <a:pt x="0" y="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3" name="Freeform 1813"/>
            <p:cNvSpPr>
              <a:spLocks/>
            </p:cNvSpPr>
            <p:nvPr/>
          </p:nvSpPr>
          <p:spPr bwMode="auto">
            <a:xfrm>
              <a:off x="1410" y="1733"/>
              <a:ext cx="52" cy="54"/>
            </a:xfrm>
            <a:custGeom>
              <a:avLst/>
              <a:gdLst/>
              <a:ahLst/>
              <a:cxnLst>
                <a:cxn ang="0">
                  <a:pos x="18" y="53"/>
                </a:cxn>
                <a:cxn ang="0">
                  <a:pos x="32" y="53"/>
                </a:cxn>
                <a:cxn ang="0">
                  <a:pos x="51" y="0"/>
                </a:cxn>
                <a:cxn ang="0">
                  <a:pos x="36" y="0"/>
                </a:cxn>
                <a:cxn ang="0">
                  <a:pos x="25" y="38"/>
                </a:cxn>
                <a:cxn ang="0">
                  <a:pos x="14" y="0"/>
                </a:cxn>
                <a:cxn ang="0">
                  <a:pos x="0" y="0"/>
                </a:cxn>
                <a:cxn ang="0">
                  <a:pos x="18" y="53"/>
                </a:cxn>
              </a:cxnLst>
              <a:rect l="0" t="0" r="r" b="b"/>
              <a:pathLst>
                <a:path w="52" h="54">
                  <a:moveTo>
                    <a:pt x="18" y="53"/>
                  </a:moveTo>
                  <a:lnTo>
                    <a:pt x="32" y="53"/>
                  </a:lnTo>
                  <a:lnTo>
                    <a:pt x="51" y="0"/>
                  </a:lnTo>
                  <a:lnTo>
                    <a:pt x="36" y="0"/>
                  </a:lnTo>
                  <a:lnTo>
                    <a:pt x="25" y="38"/>
                  </a:lnTo>
                  <a:lnTo>
                    <a:pt x="14" y="0"/>
                  </a:lnTo>
                  <a:lnTo>
                    <a:pt x="0" y="0"/>
                  </a:lnTo>
                  <a:lnTo>
                    <a:pt x="18"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4" name="Freeform 1814"/>
            <p:cNvSpPr>
              <a:spLocks/>
            </p:cNvSpPr>
            <p:nvPr/>
          </p:nvSpPr>
          <p:spPr bwMode="auto">
            <a:xfrm>
              <a:off x="1474" y="1731"/>
              <a:ext cx="53" cy="58"/>
            </a:xfrm>
            <a:custGeom>
              <a:avLst/>
              <a:gdLst/>
              <a:ahLst/>
              <a:cxnLst>
                <a:cxn ang="0">
                  <a:pos x="0" y="32"/>
                </a:cxn>
                <a:cxn ang="0">
                  <a:pos x="1" y="37"/>
                </a:cxn>
                <a:cxn ang="0">
                  <a:pos x="4" y="45"/>
                </a:cxn>
                <a:cxn ang="0">
                  <a:pos x="11" y="52"/>
                </a:cxn>
                <a:cxn ang="0">
                  <a:pos x="15" y="55"/>
                </a:cxn>
                <a:cxn ang="0">
                  <a:pos x="20" y="56"/>
                </a:cxn>
                <a:cxn ang="0">
                  <a:pos x="26" y="57"/>
                </a:cxn>
                <a:cxn ang="0">
                  <a:pos x="34" y="55"/>
                </a:cxn>
                <a:cxn ang="0">
                  <a:pos x="39" y="53"/>
                </a:cxn>
                <a:cxn ang="0">
                  <a:pos x="45" y="49"/>
                </a:cxn>
                <a:cxn ang="0">
                  <a:pos x="50" y="40"/>
                </a:cxn>
                <a:cxn ang="0">
                  <a:pos x="51" y="34"/>
                </a:cxn>
                <a:cxn ang="0">
                  <a:pos x="52" y="28"/>
                </a:cxn>
                <a:cxn ang="0">
                  <a:pos x="51" y="22"/>
                </a:cxn>
                <a:cxn ang="0">
                  <a:pos x="50" y="16"/>
                </a:cxn>
                <a:cxn ang="0">
                  <a:pos x="26" y="12"/>
                </a:cxn>
                <a:cxn ang="0">
                  <a:pos x="30" y="13"/>
                </a:cxn>
                <a:cxn ang="0">
                  <a:pos x="34" y="16"/>
                </a:cxn>
                <a:cxn ang="0">
                  <a:pos x="37" y="22"/>
                </a:cxn>
                <a:cxn ang="0">
                  <a:pos x="38" y="28"/>
                </a:cxn>
                <a:cxn ang="0">
                  <a:pos x="37" y="35"/>
                </a:cxn>
                <a:cxn ang="0">
                  <a:pos x="34" y="41"/>
                </a:cxn>
                <a:cxn ang="0">
                  <a:pos x="30" y="43"/>
                </a:cxn>
                <a:cxn ang="0">
                  <a:pos x="27" y="44"/>
                </a:cxn>
                <a:cxn ang="0">
                  <a:pos x="24" y="44"/>
                </a:cxn>
                <a:cxn ang="0">
                  <a:pos x="21" y="43"/>
                </a:cxn>
                <a:cxn ang="0">
                  <a:pos x="17" y="41"/>
                </a:cxn>
                <a:cxn ang="0">
                  <a:pos x="14" y="35"/>
                </a:cxn>
                <a:cxn ang="0">
                  <a:pos x="13" y="28"/>
                </a:cxn>
                <a:cxn ang="0">
                  <a:pos x="14" y="22"/>
                </a:cxn>
                <a:cxn ang="0">
                  <a:pos x="17" y="16"/>
                </a:cxn>
                <a:cxn ang="0">
                  <a:pos x="21" y="13"/>
                </a:cxn>
                <a:cxn ang="0">
                  <a:pos x="26" y="12"/>
                </a:cxn>
                <a:cxn ang="0">
                  <a:pos x="48" y="11"/>
                </a:cxn>
                <a:cxn ang="0">
                  <a:pos x="41" y="4"/>
                </a:cxn>
                <a:cxn ang="0">
                  <a:pos x="34" y="1"/>
                </a:cxn>
                <a:cxn ang="0">
                  <a:pos x="29" y="0"/>
                </a:cxn>
                <a:cxn ang="0">
                  <a:pos x="23" y="0"/>
                </a:cxn>
                <a:cxn ang="0">
                  <a:pos x="17" y="1"/>
                </a:cxn>
                <a:cxn ang="0">
                  <a:pos x="11" y="4"/>
                </a:cxn>
                <a:cxn ang="0">
                  <a:pos x="4" y="11"/>
                </a:cxn>
                <a:cxn ang="0">
                  <a:pos x="1" y="19"/>
                </a:cxn>
                <a:cxn ang="0">
                  <a:pos x="0" y="25"/>
                </a:cxn>
              </a:cxnLst>
              <a:rect l="0" t="0" r="r" b="b"/>
              <a:pathLst>
                <a:path w="53" h="58">
                  <a:moveTo>
                    <a:pt x="0" y="28"/>
                  </a:moveTo>
                  <a:lnTo>
                    <a:pt x="0" y="32"/>
                  </a:lnTo>
                  <a:lnTo>
                    <a:pt x="0" y="34"/>
                  </a:lnTo>
                  <a:lnTo>
                    <a:pt x="1" y="37"/>
                  </a:lnTo>
                  <a:lnTo>
                    <a:pt x="2" y="40"/>
                  </a:lnTo>
                  <a:lnTo>
                    <a:pt x="4" y="45"/>
                  </a:lnTo>
                  <a:lnTo>
                    <a:pt x="6" y="49"/>
                  </a:lnTo>
                  <a:lnTo>
                    <a:pt x="11" y="52"/>
                  </a:lnTo>
                  <a:lnTo>
                    <a:pt x="13" y="53"/>
                  </a:lnTo>
                  <a:lnTo>
                    <a:pt x="15" y="55"/>
                  </a:lnTo>
                  <a:lnTo>
                    <a:pt x="17" y="55"/>
                  </a:lnTo>
                  <a:lnTo>
                    <a:pt x="20" y="56"/>
                  </a:lnTo>
                  <a:lnTo>
                    <a:pt x="23" y="57"/>
                  </a:lnTo>
                  <a:lnTo>
                    <a:pt x="26" y="57"/>
                  </a:lnTo>
                  <a:lnTo>
                    <a:pt x="31" y="56"/>
                  </a:lnTo>
                  <a:lnTo>
                    <a:pt x="34" y="55"/>
                  </a:lnTo>
                  <a:lnTo>
                    <a:pt x="37" y="55"/>
                  </a:lnTo>
                  <a:lnTo>
                    <a:pt x="39" y="53"/>
                  </a:lnTo>
                  <a:lnTo>
                    <a:pt x="41" y="52"/>
                  </a:lnTo>
                  <a:lnTo>
                    <a:pt x="45" y="49"/>
                  </a:lnTo>
                  <a:lnTo>
                    <a:pt x="48" y="45"/>
                  </a:lnTo>
                  <a:lnTo>
                    <a:pt x="50" y="40"/>
                  </a:lnTo>
                  <a:lnTo>
                    <a:pt x="51" y="37"/>
                  </a:lnTo>
                  <a:lnTo>
                    <a:pt x="51" y="34"/>
                  </a:lnTo>
                  <a:lnTo>
                    <a:pt x="52" y="32"/>
                  </a:lnTo>
                  <a:lnTo>
                    <a:pt x="52" y="28"/>
                  </a:lnTo>
                  <a:lnTo>
                    <a:pt x="52" y="25"/>
                  </a:lnTo>
                  <a:lnTo>
                    <a:pt x="51" y="22"/>
                  </a:lnTo>
                  <a:lnTo>
                    <a:pt x="51" y="19"/>
                  </a:lnTo>
                  <a:lnTo>
                    <a:pt x="50" y="16"/>
                  </a:lnTo>
                  <a:lnTo>
                    <a:pt x="48" y="12"/>
                  </a:lnTo>
                  <a:lnTo>
                    <a:pt x="26" y="12"/>
                  </a:lnTo>
                  <a:lnTo>
                    <a:pt x="29" y="12"/>
                  </a:lnTo>
                  <a:lnTo>
                    <a:pt x="30" y="13"/>
                  </a:lnTo>
                  <a:lnTo>
                    <a:pt x="33" y="14"/>
                  </a:lnTo>
                  <a:lnTo>
                    <a:pt x="34" y="16"/>
                  </a:lnTo>
                  <a:lnTo>
                    <a:pt x="36" y="18"/>
                  </a:lnTo>
                  <a:lnTo>
                    <a:pt x="37" y="22"/>
                  </a:lnTo>
                  <a:lnTo>
                    <a:pt x="38" y="24"/>
                  </a:lnTo>
                  <a:lnTo>
                    <a:pt x="38" y="28"/>
                  </a:lnTo>
                  <a:lnTo>
                    <a:pt x="38" y="33"/>
                  </a:lnTo>
                  <a:lnTo>
                    <a:pt x="37" y="35"/>
                  </a:lnTo>
                  <a:lnTo>
                    <a:pt x="36" y="38"/>
                  </a:lnTo>
                  <a:lnTo>
                    <a:pt x="34" y="41"/>
                  </a:lnTo>
                  <a:lnTo>
                    <a:pt x="33" y="43"/>
                  </a:lnTo>
                  <a:lnTo>
                    <a:pt x="30" y="43"/>
                  </a:lnTo>
                  <a:lnTo>
                    <a:pt x="29" y="44"/>
                  </a:lnTo>
                  <a:lnTo>
                    <a:pt x="27" y="44"/>
                  </a:lnTo>
                  <a:lnTo>
                    <a:pt x="26" y="45"/>
                  </a:lnTo>
                  <a:lnTo>
                    <a:pt x="24" y="44"/>
                  </a:lnTo>
                  <a:lnTo>
                    <a:pt x="23" y="44"/>
                  </a:lnTo>
                  <a:lnTo>
                    <a:pt x="21" y="43"/>
                  </a:lnTo>
                  <a:lnTo>
                    <a:pt x="19" y="43"/>
                  </a:lnTo>
                  <a:lnTo>
                    <a:pt x="17" y="41"/>
                  </a:lnTo>
                  <a:lnTo>
                    <a:pt x="15" y="38"/>
                  </a:lnTo>
                  <a:lnTo>
                    <a:pt x="14" y="35"/>
                  </a:lnTo>
                  <a:lnTo>
                    <a:pt x="13" y="33"/>
                  </a:lnTo>
                  <a:lnTo>
                    <a:pt x="13" y="28"/>
                  </a:lnTo>
                  <a:lnTo>
                    <a:pt x="13" y="24"/>
                  </a:lnTo>
                  <a:lnTo>
                    <a:pt x="14" y="22"/>
                  </a:lnTo>
                  <a:lnTo>
                    <a:pt x="15" y="18"/>
                  </a:lnTo>
                  <a:lnTo>
                    <a:pt x="17" y="16"/>
                  </a:lnTo>
                  <a:lnTo>
                    <a:pt x="19" y="14"/>
                  </a:lnTo>
                  <a:lnTo>
                    <a:pt x="21" y="13"/>
                  </a:lnTo>
                  <a:lnTo>
                    <a:pt x="23" y="12"/>
                  </a:lnTo>
                  <a:lnTo>
                    <a:pt x="26" y="12"/>
                  </a:lnTo>
                  <a:lnTo>
                    <a:pt x="48" y="12"/>
                  </a:lnTo>
                  <a:lnTo>
                    <a:pt x="48" y="11"/>
                  </a:lnTo>
                  <a:lnTo>
                    <a:pt x="45" y="7"/>
                  </a:lnTo>
                  <a:lnTo>
                    <a:pt x="41" y="4"/>
                  </a:lnTo>
                  <a:lnTo>
                    <a:pt x="37" y="2"/>
                  </a:lnTo>
                  <a:lnTo>
                    <a:pt x="34" y="1"/>
                  </a:lnTo>
                  <a:lnTo>
                    <a:pt x="31" y="0"/>
                  </a:lnTo>
                  <a:lnTo>
                    <a:pt x="29" y="0"/>
                  </a:lnTo>
                  <a:lnTo>
                    <a:pt x="26" y="0"/>
                  </a:lnTo>
                  <a:lnTo>
                    <a:pt x="23" y="0"/>
                  </a:lnTo>
                  <a:lnTo>
                    <a:pt x="20" y="0"/>
                  </a:lnTo>
                  <a:lnTo>
                    <a:pt x="17" y="1"/>
                  </a:lnTo>
                  <a:lnTo>
                    <a:pt x="15" y="2"/>
                  </a:lnTo>
                  <a:lnTo>
                    <a:pt x="11" y="4"/>
                  </a:lnTo>
                  <a:lnTo>
                    <a:pt x="6" y="7"/>
                  </a:lnTo>
                  <a:lnTo>
                    <a:pt x="4" y="11"/>
                  </a:lnTo>
                  <a:lnTo>
                    <a:pt x="2" y="16"/>
                  </a:lnTo>
                  <a:lnTo>
                    <a:pt x="1" y="19"/>
                  </a:lnTo>
                  <a:lnTo>
                    <a:pt x="0" y="22"/>
                  </a:lnTo>
                  <a:lnTo>
                    <a:pt x="0" y="25"/>
                  </a:lnTo>
                  <a:lnTo>
                    <a:pt x="0" y="2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5" name="Freeform 1815"/>
            <p:cNvSpPr>
              <a:spLocks/>
            </p:cNvSpPr>
            <p:nvPr/>
          </p:nvSpPr>
          <p:spPr bwMode="auto">
            <a:xfrm>
              <a:off x="1542" y="1731"/>
              <a:ext cx="48" cy="58"/>
            </a:xfrm>
            <a:custGeom>
              <a:avLst/>
              <a:gdLst/>
              <a:ahLst/>
              <a:cxnLst>
                <a:cxn ang="0">
                  <a:pos x="0" y="38"/>
                </a:cxn>
                <a:cxn ang="0">
                  <a:pos x="2" y="46"/>
                </a:cxn>
                <a:cxn ang="0">
                  <a:pos x="6" y="52"/>
                </a:cxn>
                <a:cxn ang="0">
                  <a:pos x="9" y="53"/>
                </a:cxn>
                <a:cxn ang="0">
                  <a:pos x="15" y="56"/>
                </a:cxn>
                <a:cxn ang="0">
                  <a:pos x="20" y="57"/>
                </a:cxn>
                <a:cxn ang="0">
                  <a:pos x="25" y="57"/>
                </a:cxn>
                <a:cxn ang="0">
                  <a:pos x="33" y="55"/>
                </a:cxn>
                <a:cxn ang="0">
                  <a:pos x="41" y="52"/>
                </a:cxn>
                <a:cxn ang="0">
                  <a:pos x="44" y="48"/>
                </a:cxn>
                <a:cxn ang="0">
                  <a:pos x="46" y="43"/>
                </a:cxn>
                <a:cxn ang="0">
                  <a:pos x="47" y="38"/>
                </a:cxn>
                <a:cxn ang="0">
                  <a:pos x="45" y="33"/>
                </a:cxn>
                <a:cxn ang="0">
                  <a:pos x="42" y="28"/>
                </a:cxn>
                <a:cxn ang="0">
                  <a:pos x="37" y="24"/>
                </a:cxn>
                <a:cxn ang="0">
                  <a:pos x="34" y="24"/>
                </a:cxn>
                <a:cxn ang="0">
                  <a:pos x="22" y="21"/>
                </a:cxn>
                <a:cxn ang="0">
                  <a:pos x="17" y="19"/>
                </a:cxn>
                <a:cxn ang="0">
                  <a:pos x="15" y="17"/>
                </a:cxn>
                <a:cxn ang="0">
                  <a:pos x="15" y="14"/>
                </a:cxn>
                <a:cxn ang="0">
                  <a:pos x="18" y="11"/>
                </a:cxn>
                <a:cxn ang="0">
                  <a:pos x="20" y="11"/>
                </a:cxn>
                <a:cxn ang="0">
                  <a:pos x="25" y="11"/>
                </a:cxn>
                <a:cxn ang="0">
                  <a:pos x="28" y="12"/>
                </a:cxn>
                <a:cxn ang="0">
                  <a:pos x="30" y="14"/>
                </a:cxn>
                <a:cxn ang="0">
                  <a:pos x="32" y="18"/>
                </a:cxn>
                <a:cxn ang="0">
                  <a:pos x="44" y="15"/>
                </a:cxn>
                <a:cxn ang="0">
                  <a:pos x="43" y="12"/>
                </a:cxn>
                <a:cxn ang="0">
                  <a:pos x="42" y="7"/>
                </a:cxn>
                <a:cxn ang="0">
                  <a:pos x="37" y="4"/>
                </a:cxn>
                <a:cxn ang="0">
                  <a:pos x="34" y="2"/>
                </a:cxn>
                <a:cxn ang="0">
                  <a:pos x="30" y="0"/>
                </a:cxn>
                <a:cxn ang="0">
                  <a:pos x="22" y="0"/>
                </a:cxn>
                <a:cxn ang="0">
                  <a:pos x="16" y="0"/>
                </a:cxn>
                <a:cxn ang="0">
                  <a:pos x="11" y="3"/>
                </a:cxn>
                <a:cxn ang="0">
                  <a:pos x="5" y="7"/>
                </a:cxn>
                <a:cxn ang="0">
                  <a:pos x="2" y="14"/>
                </a:cxn>
                <a:cxn ang="0">
                  <a:pos x="2" y="19"/>
                </a:cxn>
                <a:cxn ang="0">
                  <a:pos x="3" y="24"/>
                </a:cxn>
                <a:cxn ang="0">
                  <a:pos x="6" y="28"/>
                </a:cxn>
                <a:cxn ang="0">
                  <a:pos x="12" y="31"/>
                </a:cxn>
                <a:cxn ang="0">
                  <a:pos x="20" y="33"/>
                </a:cxn>
                <a:cxn ang="0">
                  <a:pos x="29" y="36"/>
                </a:cxn>
                <a:cxn ang="0">
                  <a:pos x="32" y="37"/>
                </a:cxn>
                <a:cxn ang="0">
                  <a:pos x="33" y="41"/>
                </a:cxn>
                <a:cxn ang="0">
                  <a:pos x="32" y="43"/>
                </a:cxn>
                <a:cxn ang="0">
                  <a:pos x="31" y="44"/>
                </a:cxn>
                <a:cxn ang="0">
                  <a:pos x="28" y="45"/>
                </a:cxn>
                <a:cxn ang="0">
                  <a:pos x="25" y="45"/>
                </a:cxn>
                <a:cxn ang="0">
                  <a:pos x="20" y="45"/>
                </a:cxn>
                <a:cxn ang="0">
                  <a:pos x="16" y="43"/>
                </a:cxn>
                <a:cxn ang="0">
                  <a:pos x="14" y="41"/>
                </a:cxn>
                <a:cxn ang="0">
                  <a:pos x="14" y="37"/>
                </a:cxn>
              </a:cxnLst>
              <a:rect l="0" t="0" r="r" b="b"/>
              <a:pathLst>
                <a:path w="48" h="58">
                  <a:moveTo>
                    <a:pt x="0" y="37"/>
                  </a:moveTo>
                  <a:lnTo>
                    <a:pt x="0" y="38"/>
                  </a:lnTo>
                  <a:lnTo>
                    <a:pt x="1" y="43"/>
                  </a:lnTo>
                  <a:lnTo>
                    <a:pt x="2" y="46"/>
                  </a:lnTo>
                  <a:lnTo>
                    <a:pt x="4" y="49"/>
                  </a:lnTo>
                  <a:lnTo>
                    <a:pt x="6" y="52"/>
                  </a:lnTo>
                  <a:lnTo>
                    <a:pt x="8" y="53"/>
                  </a:lnTo>
                  <a:lnTo>
                    <a:pt x="9" y="53"/>
                  </a:lnTo>
                  <a:lnTo>
                    <a:pt x="13" y="55"/>
                  </a:lnTo>
                  <a:lnTo>
                    <a:pt x="15" y="56"/>
                  </a:lnTo>
                  <a:lnTo>
                    <a:pt x="18" y="57"/>
                  </a:lnTo>
                  <a:lnTo>
                    <a:pt x="20" y="57"/>
                  </a:lnTo>
                  <a:lnTo>
                    <a:pt x="22" y="57"/>
                  </a:lnTo>
                  <a:lnTo>
                    <a:pt x="25" y="57"/>
                  </a:lnTo>
                  <a:lnTo>
                    <a:pt x="28" y="57"/>
                  </a:lnTo>
                  <a:lnTo>
                    <a:pt x="33" y="55"/>
                  </a:lnTo>
                  <a:lnTo>
                    <a:pt x="37" y="54"/>
                  </a:lnTo>
                  <a:lnTo>
                    <a:pt x="41" y="52"/>
                  </a:lnTo>
                  <a:lnTo>
                    <a:pt x="43" y="50"/>
                  </a:lnTo>
                  <a:lnTo>
                    <a:pt x="44" y="48"/>
                  </a:lnTo>
                  <a:lnTo>
                    <a:pt x="45" y="46"/>
                  </a:lnTo>
                  <a:lnTo>
                    <a:pt x="46" y="43"/>
                  </a:lnTo>
                  <a:lnTo>
                    <a:pt x="46" y="41"/>
                  </a:lnTo>
                  <a:lnTo>
                    <a:pt x="47" y="38"/>
                  </a:lnTo>
                  <a:lnTo>
                    <a:pt x="46" y="35"/>
                  </a:lnTo>
                  <a:lnTo>
                    <a:pt x="45" y="33"/>
                  </a:lnTo>
                  <a:lnTo>
                    <a:pt x="44" y="30"/>
                  </a:lnTo>
                  <a:lnTo>
                    <a:pt x="42" y="28"/>
                  </a:lnTo>
                  <a:lnTo>
                    <a:pt x="40" y="26"/>
                  </a:lnTo>
                  <a:lnTo>
                    <a:pt x="37" y="24"/>
                  </a:lnTo>
                  <a:lnTo>
                    <a:pt x="35" y="24"/>
                  </a:lnTo>
                  <a:lnTo>
                    <a:pt x="34" y="24"/>
                  </a:lnTo>
                  <a:lnTo>
                    <a:pt x="29" y="22"/>
                  </a:lnTo>
                  <a:lnTo>
                    <a:pt x="22" y="21"/>
                  </a:lnTo>
                  <a:lnTo>
                    <a:pt x="19" y="20"/>
                  </a:lnTo>
                  <a:lnTo>
                    <a:pt x="17" y="19"/>
                  </a:lnTo>
                  <a:lnTo>
                    <a:pt x="16" y="18"/>
                  </a:lnTo>
                  <a:lnTo>
                    <a:pt x="15" y="17"/>
                  </a:lnTo>
                  <a:lnTo>
                    <a:pt x="15" y="15"/>
                  </a:lnTo>
                  <a:lnTo>
                    <a:pt x="15" y="14"/>
                  </a:lnTo>
                  <a:lnTo>
                    <a:pt x="17" y="12"/>
                  </a:lnTo>
                  <a:lnTo>
                    <a:pt x="18" y="11"/>
                  </a:lnTo>
                  <a:lnTo>
                    <a:pt x="20" y="11"/>
                  </a:lnTo>
                  <a:lnTo>
                    <a:pt x="20" y="11"/>
                  </a:lnTo>
                  <a:lnTo>
                    <a:pt x="22" y="11"/>
                  </a:lnTo>
                  <a:lnTo>
                    <a:pt x="25" y="11"/>
                  </a:lnTo>
                  <a:lnTo>
                    <a:pt x="27" y="11"/>
                  </a:lnTo>
                  <a:lnTo>
                    <a:pt x="28" y="12"/>
                  </a:lnTo>
                  <a:lnTo>
                    <a:pt x="29" y="13"/>
                  </a:lnTo>
                  <a:lnTo>
                    <a:pt x="30" y="14"/>
                  </a:lnTo>
                  <a:lnTo>
                    <a:pt x="31" y="14"/>
                  </a:lnTo>
                  <a:lnTo>
                    <a:pt x="32" y="18"/>
                  </a:lnTo>
                  <a:lnTo>
                    <a:pt x="45" y="18"/>
                  </a:lnTo>
                  <a:lnTo>
                    <a:pt x="44" y="15"/>
                  </a:lnTo>
                  <a:lnTo>
                    <a:pt x="44" y="14"/>
                  </a:lnTo>
                  <a:lnTo>
                    <a:pt x="43" y="12"/>
                  </a:lnTo>
                  <a:lnTo>
                    <a:pt x="43" y="10"/>
                  </a:lnTo>
                  <a:lnTo>
                    <a:pt x="42" y="7"/>
                  </a:lnTo>
                  <a:lnTo>
                    <a:pt x="39" y="5"/>
                  </a:lnTo>
                  <a:lnTo>
                    <a:pt x="37" y="4"/>
                  </a:lnTo>
                  <a:lnTo>
                    <a:pt x="35" y="2"/>
                  </a:lnTo>
                  <a:lnTo>
                    <a:pt x="34" y="2"/>
                  </a:lnTo>
                  <a:lnTo>
                    <a:pt x="32" y="1"/>
                  </a:lnTo>
                  <a:lnTo>
                    <a:pt x="30" y="0"/>
                  </a:lnTo>
                  <a:lnTo>
                    <a:pt x="27" y="0"/>
                  </a:lnTo>
                  <a:lnTo>
                    <a:pt x="22" y="0"/>
                  </a:lnTo>
                  <a:lnTo>
                    <a:pt x="18" y="0"/>
                  </a:lnTo>
                  <a:lnTo>
                    <a:pt x="16" y="0"/>
                  </a:lnTo>
                  <a:lnTo>
                    <a:pt x="14" y="1"/>
                  </a:lnTo>
                  <a:lnTo>
                    <a:pt x="11" y="3"/>
                  </a:lnTo>
                  <a:lnTo>
                    <a:pt x="7" y="5"/>
                  </a:lnTo>
                  <a:lnTo>
                    <a:pt x="5" y="7"/>
                  </a:lnTo>
                  <a:lnTo>
                    <a:pt x="3" y="10"/>
                  </a:lnTo>
                  <a:lnTo>
                    <a:pt x="2" y="14"/>
                  </a:lnTo>
                  <a:lnTo>
                    <a:pt x="2" y="17"/>
                  </a:lnTo>
                  <a:lnTo>
                    <a:pt x="2" y="19"/>
                  </a:lnTo>
                  <a:lnTo>
                    <a:pt x="2" y="21"/>
                  </a:lnTo>
                  <a:lnTo>
                    <a:pt x="3" y="24"/>
                  </a:lnTo>
                  <a:lnTo>
                    <a:pt x="4" y="25"/>
                  </a:lnTo>
                  <a:lnTo>
                    <a:pt x="6" y="28"/>
                  </a:lnTo>
                  <a:lnTo>
                    <a:pt x="9" y="30"/>
                  </a:lnTo>
                  <a:lnTo>
                    <a:pt x="12" y="31"/>
                  </a:lnTo>
                  <a:lnTo>
                    <a:pt x="15" y="33"/>
                  </a:lnTo>
                  <a:lnTo>
                    <a:pt x="20" y="33"/>
                  </a:lnTo>
                  <a:lnTo>
                    <a:pt x="25" y="35"/>
                  </a:lnTo>
                  <a:lnTo>
                    <a:pt x="29" y="36"/>
                  </a:lnTo>
                  <a:lnTo>
                    <a:pt x="31" y="37"/>
                  </a:lnTo>
                  <a:lnTo>
                    <a:pt x="32" y="37"/>
                  </a:lnTo>
                  <a:lnTo>
                    <a:pt x="33" y="39"/>
                  </a:lnTo>
                  <a:lnTo>
                    <a:pt x="33" y="41"/>
                  </a:lnTo>
                  <a:lnTo>
                    <a:pt x="33" y="42"/>
                  </a:lnTo>
                  <a:lnTo>
                    <a:pt x="32" y="43"/>
                  </a:lnTo>
                  <a:lnTo>
                    <a:pt x="32" y="43"/>
                  </a:lnTo>
                  <a:lnTo>
                    <a:pt x="31" y="44"/>
                  </a:lnTo>
                  <a:lnTo>
                    <a:pt x="29" y="44"/>
                  </a:lnTo>
                  <a:lnTo>
                    <a:pt x="28" y="45"/>
                  </a:lnTo>
                  <a:lnTo>
                    <a:pt x="27" y="45"/>
                  </a:lnTo>
                  <a:lnTo>
                    <a:pt x="25" y="45"/>
                  </a:lnTo>
                  <a:lnTo>
                    <a:pt x="22" y="45"/>
                  </a:lnTo>
                  <a:lnTo>
                    <a:pt x="20" y="45"/>
                  </a:lnTo>
                  <a:lnTo>
                    <a:pt x="18" y="44"/>
                  </a:lnTo>
                  <a:lnTo>
                    <a:pt x="16" y="43"/>
                  </a:lnTo>
                  <a:lnTo>
                    <a:pt x="15" y="43"/>
                  </a:lnTo>
                  <a:lnTo>
                    <a:pt x="14" y="41"/>
                  </a:lnTo>
                  <a:lnTo>
                    <a:pt x="14" y="39"/>
                  </a:lnTo>
                  <a:lnTo>
                    <a:pt x="14" y="37"/>
                  </a:lnTo>
                  <a:lnTo>
                    <a:pt x="0"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6" name="Freeform 1816"/>
            <p:cNvSpPr>
              <a:spLocks/>
            </p:cNvSpPr>
            <p:nvPr/>
          </p:nvSpPr>
          <p:spPr bwMode="auto">
            <a:xfrm>
              <a:off x="1055" y="2041"/>
              <a:ext cx="11" cy="76"/>
            </a:xfrm>
            <a:custGeom>
              <a:avLst/>
              <a:gdLst/>
              <a:ahLst/>
              <a:cxnLst>
                <a:cxn ang="0">
                  <a:pos x="0" y="75"/>
                </a:cxn>
                <a:cxn ang="0">
                  <a:pos x="10" y="75"/>
                </a:cxn>
                <a:cxn ang="0">
                  <a:pos x="10" y="0"/>
                </a:cxn>
                <a:cxn ang="0">
                  <a:pos x="0" y="0"/>
                </a:cxn>
                <a:cxn ang="0">
                  <a:pos x="0" y="75"/>
                </a:cxn>
              </a:cxnLst>
              <a:rect l="0" t="0" r="r" b="b"/>
              <a:pathLst>
                <a:path w="11" h="76">
                  <a:moveTo>
                    <a:pt x="0" y="75"/>
                  </a:moveTo>
                  <a:lnTo>
                    <a:pt x="10" y="75"/>
                  </a:lnTo>
                  <a:lnTo>
                    <a:pt x="10" y="0"/>
                  </a:lnTo>
                  <a:lnTo>
                    <a:pt x="0" y="0"/>
                  </a:lnTo>
                  <a:lnTo>
                    <a:pt x="0" y="7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7" name="Freeform 1817"/>
            <p:cNvSpPr>
              <a:spLocks/>
            </p:cNvSpPr>
            <p:nvPr/>
          </p:nvSpPr>
          <p:spPr bwMode="auto">
            <a:xfrm>
              <a:off x="1090" y="2061"/>
              <a:ext cx="46" cy="56"/>
            </a:xfrm>
            <a:custGeom>
              <a:avLst/>
              <a:gdLst/>
              <a:ahLst/>
              <a:cxnLst>
                <a:cxn ang="0">
                  <a:pos x="0" y="55"/>
                </a:cxn>
                <a:cxn ang="0">
                  <a:pos x="13" y="55"/>
                </a:cxn>
                <a:cxn ang="0">
                  <a:pos x="13" y="23"/>
                </a:cxn>
                <a:cxn ang="0">
                  <a:pos x="13" y="21"/>
                </a:cxn>
                <a:cxn ang="0">
                  <a:pos x="14" y="19"/>
                </a:cxn>
                <a:cxn ang="0">
                  <a:pos x="15" y="17"/>
                </a:cxn>
                <a:cxn ang="0">
                  <a:pos x="16" y="15"/>
                </a:cxn>
                <a:cxn ang="0">
                  <a:pos x="18" y="14"/>
                </a:cxn>
                <a:cxn ang="0">
                  <a:pos x="19" y="13"/>
                </a:cxn>
                <a:cxn ang="0">
                  <a:pos x="21" y="13"/>
                </a:cxn>
                <a:cxn ang="0">
                  <a:pos x="24" y="12"/>
                </a:cxn>
                <a:cxn ang="0">
                  <a:pos x="26" y="13"/>
                </a:cxn>
                <a:cxn ang="0">
                  <a:pos x="27" y="13"/>
                </a:cxn>
                <a:cxn ang="0">
                  <a:pos x="29" y="14"/>
                </a:cxn>
                <a:cxn ang="0">
                  <a:pos x="30" y="14"/>
                </a:cxn>
                <a:cxn ang="0">
                  <a:pos x="31" y="16"/>
                </a:cxn>
                <a:cxn ang="0">
                  <a:pos x="31" y="18"/>
                </a:cxn>
                <a:cxn ang="0">
                  <a:pos x="32" y="20"/>
                </a:cxn>
                <a:cxn ang="0">
                  <a:pos x="32" y="23"/>
                </a:cxn>
                <a:cxn ang="0">
                  <a:pos x="32" y="55"/>
                </a:cxn>
                <a:cxn ang="0">
                  <a:pos x="45" y="55"/>
                </a:cxn>
                <a:cxn ang="0">
                  <a:pos x="45" y="19"/>
                </a:cxn>
                <a:cxn ang="0">
                  <a:pos x="45" y="16"/>
                </a:cxn>
                <a:cxn ang="0">
                  <a:pos x="45" y="14"/>
                </a:cxn>
                <a:cxn ang="0">
                  <a:pos x="44" y="13"/>
                </a:cxn>
                <a:cxn ang="0">
                  <a:pos x="44" y="11"/>
                </a:cxn>
                <a:cxn ang="0">
                  <a:pos x="42" y="7"/>
                </a:cxn>
                <a:cxn ang="0">
                  <a:pos x="41" y="5"/>
                </a:cxn>
                <a:cxn ang="0">
                  <a:pos x="39" y="3"/>
                </a:cxn>
                <a:cxn ang="0">
                  <a:pos x="35" y="2"/>
                </a:cxn>
                <a:cxn ang="0">
                  <a:pos x="32" y="0"/>
                </a:cxn>
                <a:cxn ang="0">
                  <a:pos x="28" y="0"/>
                </a:cxn>
                <a:cxn ang="0">
                  <a:pos x="26" y="0"/>
                </a:cxn>
                <a:cxn ang="0">
                  <a:pos x="24" y="1"/>
                </a:cxn>
                <a:cxn ang="0">
                  <a:pos x="22" y="2"/>
                </a:cxn>
                <a:cxn ang="0">
                  <a:pos x="19" y="2"/>
                </a:cxn>
                <a:cxn ang="0">
                  <a:pos x="18" y="4"/>
                </a:cxn>
                <a:cxn ang="0">
                  <a:pos x="16" y="5"/>
                </a:cxn>
                <a:cxn ang="0">
                  <a:pos x="13" y="8"/>
                </a:cxn>
                <a:cxn ang="0">
                  <a:pos x="13" y="2"/>
                </a:cxn>
                <a:cxn ang="0">
                  <a:pos x="0" y="2"/>
                </a:cxn>
                <a:cxn ang="0">
                  <a:pos x="0" y="55"/>
                </a:cxn>
              </a:cxnLst>
              <a:rect l="0" t="0" r="r" b="b"/>
              <a:pathLst>
                <a:path w="46" h="56">
                  <a:moveTo>
                    <a:pt x="0" y="55"/>
                  </a:moveTo>
                  <a:lnTo>
                    <a:pt x="13" y="55"/>
                  </a:lnTo>
                  <a:lnTo>
                    <a:pt x="13" y="23"/>
                  </a:lnTo>
                  <a:lnTo>
                    <a:pt x="13" y="21"/>
                  </a:lnTo>
                  <a:lnTo>
                    <a:pt x="14" y="19"/>
                  </a:lnTo>
                  <a:lnTo>
                    <a:pt x="15" y="17"/>
                  </a:lnTo>
                  <a:lnTo>
                    <a:pt x="16" y="15"/>
                  </a:lnTo>
                  <a:lnTo>
                    <a:pt x="18" y="14"/>
                  </a:lnTo>
                  <a:lnTo>
                    <a:pt x="19" y="13"/>
                  </a:lnTo>
                  <a:lnTo>
                    <a:pt x="21" y="13"/>
                  </a:lnTo>
                  <a:lnTo>
                    <a:pt x="24" y="12"/>
                  </a:lnTo>
                  <a:lnTo>
                    <a:pt x="26" y="13"/>
                  </a:lnTo>
                  <a:lnTo>
                    <a:pt x="27" y="13"/>
                  </a:lnTo>
                  <a:lnTo>
                    <a:pt x="29" y="14"/>
                  </a:lnTo>
                  <a:lnTo>
                    <a:pt x="30" y="14"/>
                  </a:lnTo>
                  <a:lnTo>
                    <a:pt x="31" y="16"/>
                  </a:lnTo>
                  <a:lnTo>
                    <a:pt x="31" y="18"/>
                  </a:lnTo>
                  <a:lnTo>
                    <a:pt x="32" y="20"/>
                  </a:lnTo>
                  <a:lnTo>
                    <a:pt x="32" y="23"/>
                  </a:lnTo>
                  <a:lnTo>
                    <a:pt x="32" y="55"/>
                  </a:lnTo>
                  <a:lnTo>
                    <a:pt x="45" y="55"/>
                  </a:lnTo>
                  <a:lnTo>
                    <a:pt x="45" y="19"/>
                  </a:lnTo>
                  <a:lnTo>
                    <a:pt x="45" y="16"/>
                  </a:lnTo>
                  <a:lnTo>
                    <a:pt x="45" y="14"/>
                  </a:lnTo>
                  <a:lnTo>
                    <a:pt x="44" y="13"/>
                  </a:lnTo>
                  <a:lnTo>
                    <a:pt x="44" y="11"/>
                  </a:lnTo>
                  <a:lnTo>
                    <a:pt x="42" y="7"/>
                  </a:lnTo>
                  <a:lnTo>
                    <a:pt x="41" y="5"/>
                  </a:lnTo>
                  <a:lnTo>
                    <a:pt x="39" y="3"/>
                  </a:lnTo>
                  <a:lnTo>
                    <a:pt x="35" y="2"/>
                  </a:lnTo>
                  <a:lnTo>
                    <a:pt x="32" y="0"/>
                  </a:lnTo>
                  <a:lnTo>
                    <a:pt x="28" y="0"/>
                  </a:lnTo>
                  <a:lnTo>
                    <a:pt x="26" y="0"/>
                  </a:lnTo>
                  <a:lnTo>
                    <a:pt x="24" y="1"/>
                  </a:lnTo>
                  <a:lnTo>
                    <a:pt x="22" y="2"/>
                  </a:lnTo>
                  <a:lnTo>
                    <a:pt x="19" y="2"/>
                  </a:lnTo>
                  <a:lnTo>
                    <a:pt x="18" y="4"/>
                  </a:lnTo>
                  <a:lnTo>
                    <a:pt x="16" y="5"/>
                  </a:lnTo>
                  <a:lnTo>
                    <a:pt x="13" y="8"/>
                  </a:lnTo>
                  <a:lnTo>
                    <a:pt x="13"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8" name="Freeform 1818"/>
            <p:cNvSpPr>
              <a:spLocks/>
            </p:cNvSpPr>
            <p:nvPr/>
          </p:nvSpPr>
          <p:spPr bwMode="auto">
            <a:xfrm>
              <a:off x="1151" y="2063"/>
              <a:ext cx="52" cy="54"/>
            </a:xfrm>
            <a:custGeom>
              <a:avLst/>
              <a:gdLst/>
              <a:ahLst/>
              <a:cxnLst>
                <a:cxn ang="0">
                  <a:pos x="19" y="53"/>
                </a:cxn>
                <a:cxn ang="0">
                  <a:pos x="33" y="53"/>
                </a:cxn>
                <a:cxn ang="0">
                  <a:pos x="51" y="0"/>
                </a:cxn>
                <a:cxn ang="0">
                  <a:pos x="37" y="0"/>
                </a:cxn>
                <a:cxn ang="0">
                  <a:pos x="25" y="38"/>
                </a:cxn>
                <a:cxn ang="0">
                  <a:pos x="15" y="0"/>
                </a:cxn>
                <a:cxn ang="0">
                  <a:pos x="0" y="0"/>
                </a:cxn>
                <a:cxn ang="0">
                  <a:pos x="19" y="53"/>
                </a:cxn>
              </a:cxnLst>
              <a:rect l="0" t="0" r="r" b="b"/>
              <a:pathLst>
                <a:path w="52" h="54">
                  <a:moveTo>
                    <a:pt x="19" y="53"/>
                  </a:moveTo>
                  <a:lnTo>
                    <a:pt x="33" y="53"/>
                  </a:lnTo>
                  <a:lnTo>
                    <a:pt x="51" y="0"/>
                  </a:lnTo>
                  <a:lnTo>
                    <a:pt x="37" y="0"/>
                  </a:lnTo>
                  <a:lnTo>
                    <a:pt x="25" y="38"/>
                  </a:lnTo>
                  <a:lnTo>
                    <a:pt x="15" y="0"/>
                  </a:lnTo>
                  <a:lnTo>
                    <a:pt x="0" y="0"/>
                  </a:lnTo>
                  <a:lnTo>
                    <a:pt x="19"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699" name="Freeform 1819"/>
            <p:cNvSpPr>
              <a:spLocks/>
            </p:cNvSpPr>
            <p:nvPr/>
          </p:nvSpPr>
          <p:spPr bwMode="auto">
            <a:xfrm>
              <a:off x="1216" y="2061"/>
              <a:ext cx="49" cy="58"/>
            </a:xfrm>
            <a:custGeom>
              <a:avLst/>
              <a:gdLst/>
              <a:ahLst/>
              <a:cxnLst>
                <a:cxn ang="0">
                  <a:pos x="32" y="42"/>
                </a:cxn>
                <a:cxn ang="0">
                  <a:pos x="30" y="43"/>
                </a:cxn>
                <a:cxn ang="0">
                  <a:pos x="26" y="44"/>
                </a:cxn>
                <a:cxn ang="0">
                  <a:pos x="22" y="44"/>
                </a:cxn>
                <a:cxn ang="0">
                  <a:pos x="19" y="43"/>
                </a:cxn>
                <a:cxn ang="0">
                  <a:pos x="15" y="40"/>
                </a:cxn>
                <a:cxn ang="0">
                  <a:pos x="13" y="35"/>
                </a:cxn>
                <a:cxn ang="0">
                  <a:pos x="48" y="32"/>
                </a:cxn>
                <a:cxn ang="0">
                  <a:pos x="48" y="24"/>
                </a:cxn>
                <a:cxn ang="0">
                  <a:pos x="47" y="19"/>
                </a:cxn>
                <a:cxn ang="0">
                  <a:pos x="45" y="14"/>
                </a:cxn>
                <a:cxn ang="0">
                  <a:pos x="23" y="12"/>
                </a:cxn>
                <a:cxn ang="0">
                  <a:pos x="28" y="13"/>
                </a:cxn>
                <a:cxn ang="0">
                  <a:pos x="31" y="14"/>
                </a:cxn>
                <a:cxn ang="0">
                  <a:pos x="33" y="18"/>
                </a:cxn>
                <a:cxn ang="0">
                  <a:pos x="34" y="23"/>
                </a:cxn>
                <a:cxn ang="0">
                  <a:pos x="14" y="20"/>
                </a:cxn>
                <a:cxn ang="0">
                  <a:pos x="15" y="16"/>
                </a:cxn>
                <a:cxn ang="0">
                  <a:pos x="18" y="14"/>
                </a:cxn>
                <a:cxn ang="0">
                  <a:pos x="21" y="12"/>
                </a:cxn>
                <a:cxn ang="0">
                  <a:pos x="44" y="12"/>
                </a:cxn>
                <a:cxn ang="0">
                  <a:pos x="43" y="9"/>
                </a:cxn>
                <a:cxn ang="0">
                  <a:pos x="40" y="5"/>
                </a:cxn>
                <a:cxn ang="0">
                  <a:pos x="36" y="3"/>
                </a:cxn>
                <a:cxn ang="0">
                  <a:pos x="32" y="1"/>
                </a:cxn>
                <a:cxn ang="0">
                  <a:pos x="26" y="0"/>
                </a:cxn>
                <a:cxn ang="0">
                  <a:pos x="20" y="0"/>
                </a:cxn>
                <a:cxn ang="0">
                  <a:pos x="16" y="1"/>
                </a:cxn>
                <a:cxn ang="0">
                  <a:pos x="10" y="4"/>
                </a:cxn>
                <a:cxn ang="0">
                  <a:pos x="4" y="9"/>
                </a:cxn>
                <a:cxn ang="0">
                  <a:pos x="2" y="14"/>
                </a:cxn>
                <a:cxn ang="0">
                  <a:pos x="1" y="19"/>
                </a:cxn>
                <a:cxn ang="0">
                  <a:pos x="0" y="28"/>
                </a:cxn>
                <a:cxn ang="0">
                  <a:pos x="1" y="37"/>
                </a:cxn>
                <a:cxn ang="0">
                  <a:pos x="4" y="45"/>
                </a:cxn>
                <a:cxn ang="0">
                  <a:pos x="6" y="49"/>
                </a:cxn>
                <a:cxn ang="0">
                  <a:pos x="10" y="52"/>
                </a:cxn>
                <a:cxn ang="0">
                  <a:pos x="16" y="56"/>
                </a:cxn>
                <a:cxn ang="0">
                  <a:pos x="23" y="57"/>
                </a:cxn>
                <a:cxn ang="0">
                  <a:pos x="28" y="57"/>
                </a:cxn>
                <a:cxn ang="0">
                  <a:pos x="36" y="54"/>
                </a:cxn>
                <a:cxn ang="0">
                  <a:pos x="42" y="50"/>
                </a:cxn>
                <a:cxn ang="0">
                  <a:pos x="45" y="43"/>
                </a:cxn>
                <a:cxn ang="0">
                  <a:pos x="34" y="39"/>
                </a:cxn>
              </a:cxnLst>
              <a:rect l="0" t="0" r="r" b="b"/>
              <a:pathLst>
                <a:path w="49" h="58">
                  <a:moveTo>
                    <a:pt x="34" y="39"/>
                  </a:moveTo>
                  <a:lnTo>
                    <a:pt x="32" y="42"/>
                  </a:lnTo>
                  <a:lnTo>
                    <a:pt x="31" y="43"/>
                  </a:lnTo>
                  <a:lnTo>
                    <a:pt x="30" y="43"/>
                  </a:lnTo>
                  <a:lnTo>
                    <a:pt x="28" y="44"/>
                  </a:lnTo>
                  <a:lnTo>
                    <a:pt x="26" y="44"/>
                  </a:lnTo>
                  <a:lnTo>
                    <a:pt x="24" y="44"/>
                  </a:lnTo>
                  <a:lnTo>
                    <a:pt x="22" y="44"/>
                  </a:lnTo>
                  <a:lnTo>
                    <a:pt x="20" y="44"/>
                  </a:lnTo>
                  <a:lnTo>
                    <a:pt x="19" y="43"/>
                  </a:lnTo>
                  <a:lnTo>
                    <a:pt x="17" y="42"/>
                  </a:lnTo>
                  <a:lnTo>
                    <a:pt x="15" y="40"/>
                  </a:lnTo>
                  <a:lnTo>
                    <a:pt x="15" y="37"/>
                  </a:lnTo>
                  <a:lnTo>
                    <a:pt x="13" y="35"/>
                  </a:lnTo>
                  <a:lnTo>
                    <a:pt x="13" y="32"/>
                  </a:lnTo>
                  <a:lnTo>
                    <a:pt x="48" y="32"/>
                  </a:lnTo>
                  <a:lnTo>
                    <a:pt x="48" y="28"/>
                  </a:lnTo>
                  <a:lnTo>
                    <a:pt x="48" y="24"/>
                  </a:lnTo>
                  <a:lnTo>
                    <a:pt x="48" y="22"/>
                  </a:lnTo>
                  <a:lnTo>
                    <a:pt x="47" y="19"/>
                  </a:lnTo>
                  <a:lnTo>
                    <a:pt x="46" y="16"/>
                  </a:lnTo>
                  <a:lnTo>
                    <a:pt x="45" y="14"/>
                  </a:lnTo>
                  <a:lnTo>
                    <a:pt x="44" y="12"/>
                  </a:lnTo>
                  <a:lnTo>
                    <a:pt x="23" y="12"/>
                  </a:lnTo>
                  <a:lnTo>
                    <a:pt x="26" y="12"/>
                  </a:lnTo>
                  <a:lnTo>
                    <a:pt x="28" y="13"/>
                  </a:lnTo>
                  <a:lnTo>
                    <a:pt x="29" y="14"/>
                  </a:lnTo>
                  <a:lnTo>
                    <a:pt x="31" y="14"/>
                  </a:lnTo>
                  <a:lnTo>
                    <a:pt x="32" y="16"/>
                  </a:lnTo>
                  <a:lnTo>
                    <a:pt x="33" y="18"/>
                  </a:lnTo>
                  <a:lnTo>
                    <a:pt x="34" y="20"/>
                  </a:lnTo>
                  <a:lnTo>
                    <a:pt x="34" y="23"/>
                  </a:lnTo>
                  <a:lnTo>
                    <a:pt x="13" y="23"/>
                  </a:lnTo>
                  <a:lnTo>
                    <a:pt x="14" y="20"/>
                  </a:lnTo>
                  <a:lnTo>
                    <a:pt x="15" y="18"/>
                  </a:lnTo>
                  <a:lnTo>
                    <a:pt x="15" y="16"/>
                  </a:lnTo>
                  <a:lnTo>
                    <a:pt x="17" y="14"/>
                  </a:lnTo>
                  <a:lnTo>
                    <a:pt x="18" y="14"/>
                  </a:lnTo>
                  <a:lnTo>
                    <a:pt x="20" y="13"/>
                  </a:lnTo>
                  <a:lnTo>
                    <a:pt x="21" y="12"/>
                  </a:lnTo>
                  <a:lnTo>
                    <a:pt x="23" y="12"/>
                  </a:lnTo>
                  <a:lnTo>
                    <a:pt x="44" y="12"/>
                  </a:lnTo>
                  <a:lnTo>
                    <a:pt x="44" y="11"/>
                  </a:lnTo>
                  <a:lnTo>
                    <a:pt x="43" y="9"/>
                  </a:lnTo>
                  <a:lnTo>
                    <a:pt x="42" y="7"/>
                  </a:lnTo>
                  <a:lnTo>
                    <a:pt x="40" y="5"/>
                  </a:lnTo>
                  <a:lnTo>
                    <a:pt x="38" y="4"/>
                  </a:lnTo>
                  <a:lnTo>
                    <a:pt x="36" y="3"/>
                  </a:lnTo>
                  <a:lnTo>
                    <a:pt x="34" y="2"/>
                  </a:lnTo>
                  <a:lnTo>
                    <a:pt x="32" y="1"/>
                  </a:lnTo>
                  <a:lnTo>
                    <a:pt x="28" y="0"/>
                  </a:lnTo>
                  <a:lnTo>
                    <a:pt x="26" y="0"/>
                  </a:lnTo>
                  <a:lnTo>
                    <a:pt x="23" y="0"/>
                  </a:lnTo>
                  <a:lnTo>
                    <a:pt x="20" y="0"/>
                  </a:lnTo>
                  <a:lnTo>
                    <a:pt x="19" y="0"/>
                  </a:lnTo>
                  <a:lnTo>
                    <a:pt x="16" y="1"/>
                  </a:lnTo>
                  <a:lnTo>
                    <a:pt x="13" y="2"/>
                  </a:lnTo>
                  <a:lnTo>
                    <a:pt x="10" y="4"/>
                  </a:lnTo>
                  <a:lnTo>
                    <a:pt x="6" y="7"/>
                  </a:lnTo>
                  <a:lnTo>
                    <a:pt x="4" y="9"/>
                  </a:lnTo>
                  <a:lnTo>
                    <a:pt x="4" y="11"/>
                  </a:lnTo>
                  <a:lnTo>
                    <a:pt x="2" y="14"/>
                  </a:lnTo>
                  <a:lnTo>
                    <a:pt x="2" y="16"/>
                  </a:lnTo>
                  <a:lnTo>
                    <a:pt x="1" y="19"/>
                  </a:lnTo>
                  <a:lnTo>
                    <a:pt x="0" y="22"/>
                  </a:lnTo>
                  <a:lnTo>
                    <a:pt x="0" y="28"/>
                  </a:lnTo>
                  <a:lnTo>
                    <a:pt x="0" y="34"/>
                  </a:lnTo>
                  <a:lnTo>
                    <a:pt x="1" y="37"/>
                  </a:lnTo>
                  <a:lnTo>
                    <a:pt x="2" y="40"/>
                  </a:lnTo>
                  <a:lnTo>
                    <a:pt x="4" y="45"/>
                  </a:lnTo>
                  <a:lnTo>
                    <a:pt x="4" y="47"/>
                  </a:lnTo>
                  <a:lnTo>
                    <a:pt x="6" y="49"/>
                  </a:lnTo>
                  <a:lnTo>
                    <a:pt x="8" y="51"/>
                  </a:lnTo>
                  <a:lnTo>
                    <a:pt x="10" y="52"/>
                  </a:lnTo>
                  <a:lnTo>
                    <a:pt x="13" y="55"/>
                  </a:lnTo>
                  <a:lnTo>
                    <a:pt x="16" y="56"/>
                  </a:lnTo>
                  <a:lnTo>
                    <a:pt x="19" y="56"/>
                  </a:lnTo>
                  <a:lnTo>
                    <a:pt x="23" y="57"/>
                  </a:lnTo>
                  <a:lnTo>
                    <a:pt x="26" y="57"/>
                  </a:lnTo>
                  <a:lnTo>
                    <a:pt x="28" y="57"/>
                  </a:lnTo>
                  <a:lnTo>
                    <a:pt x="32" y="55"/>
                  </a:lnTo>
                  <a:lnTo>
                    <a:pt x="36" y="54"/>
                  </a:lnTo>
                  <a:lnTo>
                    <a:pt x="39" y="52"/>
                  </a:lnTo>
                  <a:lnTo>
                    <a:pt x="42" y="50"/>
                  </a:lnTo>
                  <a:lnTo>
                    <a:pt x="44" y="46"/>
                  </a:lnTo>
                  <a:lnTo>
                    <a:pt x="45" y="43"/>
                  </a:lnTo>
                  <a:lnTo>
                    <a:pt x="47"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0" name="Freeform 1820"/>
            <p:cNvSpPr>
              <a:spLocks/>
            </p:cNvSpPr>
            <p:nvPr/>
          </p:nvSpPr>
          <p:spPr bwMode="auto">
            <a:xfrm>
              <a:off x="1284" y="2061"/>
              <a:ext cx="46" cy="56"/>
            </a:xfrm>
            <a:custGeom>
              <a:avLst/>
              <a:gdLst/>
              <a:ahLst/>
              <a:cxnLst>
                <a:cxn ang="0">
                  <a:pos x="0" y="55"/>
                </a:cxn>
                <a:cxn ang="0">
                  <a:pos x="13" y="55"/>
                </a:cxn>
                <a:cxn ang="0">
                  <a:pos x="13" y="23"/>
                </a:cxn>
                <a:cxn ang="0">
                  <a:pos x="13" y="21"/>
                </a:cxn>
                <a:cxn ang="0">
                  <a:pos x="14" y="19"/>
                </a:cxn>
                <a:cxn ang="0">
                  <a:pos x="15" y="17"/>
                </a:cxn>
                <a:cxn ang="0">
                  <a:pos x="16" y="15"/>
                </a:cxn>
                <a:cxn ang="0">
                  <a:pos x="18" y="14"/>
                </a:cxn>
                <a:cxn ang="0">
                  <a:pos x="19" y="13"/>
                </a:cxn>
                <a:cxn ang="0">
                  <a:pos x="21" y="13"/>
                </a:cxn>
                <a:cxn ang="0">
                  <a:pos x="24" y="12"/>
                </a:cxn>
                <a:cxn ang="0">
                  <a:pos x="26" y="13"/>
                </a:cxn>
                <a:cxn ang="0">
                  <a:pos x="27" y="13"/>
                </a:cxn>
                <a:cxn ang="0">
                  <a:pos x="28" y="14"/>
                </a:cxn>
                <a:cxn ang="0">
                  <a:pos x="30" y="14"/>
                </a:cxn>
                <a:cxn ang="0">
                  <a:pos x="31" y="16"/>
                </a:cxn>
                <a:cxn ang="0">
                  <a:pos x="31" y="18"/>
                </a:cxn>
                <a:cxn ang="0">
                  <a:pos x="31" y="20"/>
                </a:cxn>
                <a:cxn ang="0">
                  <a:pos x="32" y="23"/>
                </a:cxn>
                <a:cxn ang="0">
                  <a:pos x="32" y="55"/>
                </a:cxn>
                <a:cxn ang="0">
                  <a:pos x="45" y="55"/>
                </a:cxn>
                <a:cxn ang="0">
                  <a:pos x="45" y="19"/>
                </a:cxn>
                <a:cxn ang="0">
                  <a:pos x="45" y="16"/>
                </a:cxn>
                <a:cxn ang="0">
                  <a:pos x="44" y="14"/>
                </a:cxn>
                <a:cxn ang="0">
                  <a:pos x="44" y="13"/>
                </a:cxn>
                <a:cxn ang="0">
                  <a:pos x="44" y="11"/>
                </a:cxn>
                <a:cxn ang="0">
                  <a:pos x="42" y="7"/>
                </a:cxn>
                <a:cxn ang="0">
                  <a:pos x="41" y="5"/>
                </a:cxn>
                <a:cxn ang="0">
                  <a:pos x="38" y="3"/>
                </a:cxn>
                <a:cxn ang="0">
                  <a:pos x="35" y="2"/>
                </a:cxn>
                <a:cxn ang="0">
                  <a:pos x="33" y="0"/>
                </a:cxn>
                <a:cxn ang="0">
                  <a:pos x="28" y="0"/>
                </a:cxn>
                <a:cxn ang="0">
                  <a:pos x="26" y="0"/>
                </a:cxn>
                <a:cxn ang="0">
                  <a:pos x="24" y="1"/>
                </a:cxn>
                <a:cxn ang="0">
                  <a:pos x="21" y="2"/>
                </a:cxn>
                <a:cxn ang="0">
                  <a:pos x="19" y="2"/>
                </a:cxn>
                <a:cxn ang="0">
                  <a:pos x="18" y="4"/>
                </a:cxn>
                <a:cxn ang="0">
                  <a:pos x="16" y="5"/>
                </a:cxn>
                <a:cxn ang="0">
                  <a:pos x="13" y="8"/>
                </a:cxn>
                <a:cxn ang="0">
                  <a:pos x="13" y="2"/>
                </a:cxn>
                <a:cxn ang="0">
                  <a:pos x="0" y="2"/>
                </a:cxn>
                <a:cxn ang="0">
                  <a:pos x="0" y="55"/>
                </a:cxn>
              </a:cxnLst>
              <a:rect l="0" t="0" r="r" b="b"/>
              <a:pathLst>
                <a:path w="46" h="56">
                  <a:moveTo>
                    <a:pt x="0" y="55"/>
                  </a:moveTo>
                  <a:lnTo>
                    <a:pt x="13" y="55"/>
                  </a:lnTo>
                  <a:lnTo>
                    <a:pt x="13" y="23"/>
                  </a:lnTo>
                  <a:lnTo>
                    <a:pt x="13" y="21"/>
                  </a:lnTo>
                  <a:lnTo>
                    <a:pt x="14" y="19"/>
                  </a:lnTo>
                  <a:lnTo>
                    <a:pt x="15" y="17"/>
                  </a:lnTo>
                  <a:lnTo>
                    <a:pt x="16" y="15"/>
                  </a:lnTo>
                  <a:lnTo>
                    <a:pt x="18" y="14"/>
                  </a:lnTo>
                  <a:lnTo>
                    <a:pt x="19" y="13"/>
                  </a:lnTo>
                  <a:lnTo>
                    <a:pt x="21" y="13"/>
                  </a:lnTo>
                  <a:lnTo>
                    <a:pt x="24" y="12"/>
                  </a:lnTo>
                  <a:lnTo>
                    <a:pt x="26" y="13"/>
                  </a:lnTo>
                  <a:lnTo>
                    <a:pt x="27" y="13"/>
                  </a:lnTo>
                  <a:lnTo>
                    <a:pt x="28" y="14"/>
                  </a:lnTo>
                  <a:lnTo>
                    <a:pt x="30" y="14"/>
                  </a:lnTo>
                  <a:lnTo>
                    <a:pt x="31" y="16"/>
                  </a:lnTo>
                  <a:lnTo>
                    <a:pt x="31" y="18"/>
                  </a:lnTo>
                  <a:lnTo>
                    <a:pt x="31" y="20"/>
                  </a:lnTo>
                  <a:lnTo>
                    <a:pt x="32" y="23"/>
                  </a:lnTo>
                  <a:lnTo>
                    <a:pt x="32" y="55"/>
                  </a:lnTo>
                  <a:lnTo>
                    <a:pt x="45" y="55"/>
                  </a:lnTo>
                  <a:lnTo>
                    <a:pt x="45" y="19"/>
                  </a:lnTo>
                  <a:lnTo>
                    <a:pt x="45" y="16"/>
                  </a:lnTo>
                  <a:lnTo>
                    <a:pt x="44" y="14"/>
                  </a:lnTo>
                  <a:lnTo>
                    <a:pt x="44" y="13"/>
                  </a:lnTo>
                  <a:lnTo>
                    <a:pt x="44" y="11"/>
                  </a:lnTo>
                  <a:lnTo>
                    <a:pt x="42" y="7"/>
                  </a:lnTo>
                  <a:lnTo>
                    <a:pt x="41" y="5"/>
                  </a:lnTo>
                  <a:lnTo>
                    <a:pt x="38" y="3"/>
                  </a:lnTo>
                  <a:lnTo>
                    <a:pt x="35" y="2"/>
                  </a:lnTo>
                  <a:lnTo>
                    <a:pt x="33" y="0"/>
                  </a:lnTo>
                  <a:lnTo>
                    <a:pt x="28" y="0"/>
                  </a:lnTo>
                  <a:lnTo>
                    <a:pt x="26" y="0"/>
                  </a:lnTo>
                  <a:lnTo>
                    <a:pt x="24" y="1"/>
                  </a:lnTo>
                  <a:lnTo>
                    <a:pt x="21" y="2"/>
                  </a:lnTo>
                  <a:lnTo>
                    <a:pt x="19" y="2"/>
                  </a:lnTo>
                  <a:lnTo>
                    <a:pt x="18" y="4"/>
                  </a:lnTo>
                  <a:lnTo>
                    <a:pt x="16" y="5"/>
                  </a:lnTo>
                  <a:lnTo>
                    <a:pt x="13" y="8"/>
                  </a:lnTo>
                  <a:lnTo>
                    <a:pt x="13"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1" name="Freeform 1821"/>
            <p:cNvSpPr>
              <a:spLocks/>
            </p:cNvSpPr>
            <p:nvPr/>
          </p:nvSpPr>
          <p:spPr bwMode="auto">
            <a:xfrm>
              <a:off x="1345" y="2047"/>
              <a:ext cx="27" cy="70"/>
            </a:xfrm>
            <a:custGeom>
              <a:avLst/>
              <a:gdLst/>
              <a:ahLst/>
              <a:cxnLst>
                <a:cxn ang="0">
                  <a:pos x="26" y="69"/>
                </a:cxn>
                <a:cxn ang="0">
                  <a:pos x="26" y="58"/>
                </a:cxn>
                <a:cxn ang="0">
                  <a:pos x="23" y="58"/>
                </a:cxn>
                <a:cxn ang="0">
                  <a:pos x="21" y="58"/>
                </a:cxn>
                <a:cxn ang="0">
                  <a:pos x="20" y="58"/>
                </a:cxn>
                <a:cxn ang="0">
                  <a:pos x="20" y="57"/>
                </a:cxn>
                <a:cxn ang="0">
                  <a:pos x="20" y="56"/>
                </a:cxn>
                <a:cxn ang="0">
                  <a:pos x="20" y="55"/>
                </a:cxn>
                <a:cxn ang="0">
                  <a:pos x="20" y="25"/>
                </a:cxn>
                <a:cxn ang="0">
                  <a:pos x="26" y="25"/>
                </a:cxn>
                <a:cxn ang="0">
                  <a:pos x="26" y="15"/>
                </a:cxn>
                <a:cxn ang="0">
                  <a:pos x="20" y="15"/>
                </a:cxn>
                <a:cxn ang="0">
                  <a:pos x="20" y="0"/>
                </a:cxn>
                <a:cxn ang="0">
                  <a:pos x="7" y="0"/>
                </a:cxn>
                <a:cxn ang="0">
                  <a:pos x="7" y="15"/>
                </a:cxn>
                <a:cxn ang="0">
                  <a:pos x="0" y="15"/>
                </a:cxn>
                <a:cxn ang="0">
                  <a:pos x="0" y="25"/>
                </a:cxn>
                <a:cxn ang="0">
                  <a:pos x="7" y="25"/>
                </a:cxn>
                <a:cxn ang="0">
                  <a:pos x="7" y="54"/>
                </a:cxn>
                <a:cxn ang="0">
                  <a:pos x="7" y="58"/>
                </a:cxn>
                <a:cxn ang="0">
                  <a:pos x="7" y="62"/>
                </a:cxn>
                <a:cxn ang="0">
                  <a:pos x="8" y="64"/>
                </a:cxn>
                <a:cxn ang="0">
                  <a:pos x="8" y="65"/>
                </a:cxn>
                <a:cxn ang="0">
                  <a:pos x="9" y="66"/>
                </a:cxn>
                <a:cxn ang="0">
                  <a:pos x="11" y="67"/>
                </a:cxn>
                <a:cxn ang="0">
                  <a:pos x="13" y="69"/>
                </a:cxn>
                <a:cxn ang="0">
                  <a:pos x="15" y="69"/>
                </a:cxn>
                <a:cxn ang="0">
                  <a:pos x="20" y="69"/>
                </a:cxn>
                <a:cxn ang="0">
                  <a:pos x="26" y="69"/>
                </a:cxn>
              </a:cxnLst>
              <a:rect l="0" t="0" r="r" b="b"/>
              <a:pathLst>
                <a:path w="27" h="70">
                  <a:moveTo>
                    <a:pt x="26" y="69"/>
                  </a:moveTo>
                  <a:lnTo>
                    <a:pt x="26" y="58"/>
                  </a:lnTo>
                  <a:lnTo>
                    <a:pt x="23" y="58"/>
                  </a:lnTo>
                  <a:lnTo>
                    <a:pt x="21" y="58"/>
                  </a:lnTo>
                  <a:lnTo>
                    <a:pt x="20" y="58"/>
                  </a:lnTo>
                  <a:lnTo>
                    <a:pt x="20" y="57"/>
                  </a:lnTo>
                  <a:lnTo>
                    <a:pt x="20" y="56"/>
                  </a:lnTo>
                  <a:lnTo>
                    <a:pt x="20" y="55"/>
                  </a:lnTo>
                  <a:lnTo>
                    <a:pt x="20" y="25"/>
                  </a:lnTo>
                  <a:lnTo>
                    <a:pt x="26" y="25"/>
                  </a:lnTo>
                  <a:lnTo>
                    <a:pt x="26" y="15"/>
                  </a:lnTo>
                  <a:lnTo>
                    <a:pt x="20" y="15"/>
                  </a:lnTo>
                  <a:lnTo>
                    <a:pt x="20" y="0"/>
                  </a:lnTo>
                  <a:lnTo>
                    <a:pt x="7" y="0"/>
                  </a:lnTo>
                  <a:lnTo>
                    <a:pt x="7" y="15"/>
                  </a:lnTo>
                  <a:lnTo>
                    <a:pt x="0" y="15"/>
                  </a:lnTo>
                  <a:lnTo>
                    <a:pt x="0" y="25"/>
                  </a:lnTo>
                  <a:lnTo>
                    <a:pt x="7" y="25"/>
                  </a:lnTo>
                  <a:lnTo>
                    <a:pt x="7" y="54"/>
                  </a:lnTo>
                  <a:lnTo>
                    <a:pt x="7" y="58"/>
                  </a:lnTo>
                  <a:lnTo>
                    <a:pt x="7" y="62"/>
                  </a:lnTo>
                  <a:lnTo>
                    <a:pt x="8" y="64"/>
                  </a:lnTo>
                  <a:lnTo>
                    <a:pt x="8" y="65"/>
                  </a:lnTo>
                  <a:lnTo>
                    <a:pt x="9" y="66"/>
                  </a:lnTo>
                  <a:lnTo>
                    <a:pt x="11" y="67"/>
                  </a:lnTo>
                  <a:lnTo>
                    <a:pt x="13" y="69"/>
                  </a:lnTo>
                  <a:lnTo>
                    <a:pt x="15" y="69"/>
                  </a:lnTo>
                  <a:lnTo>
                    <a:pt x="20" y="69"/>
                  </a:lnTo>
                  <a:lnTo>
                    <a:pt x="26" y="6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2" name="Freeform 1822"/>
            <p:cNvSpPr>
              <a:spLocks/>
            </p:cNvSpPr>
            <p:nvPr/>
          </p:nvSpPr>
          <p:spPr bwMode="auto">
            <a:xfrm>
              <a:off x="1387" y="2061"/>
              <a:ext cx="48" cy="58"/>
            </a:xfrm>
            <a:custGeom>
              <a:avLst/>
              <a:gdLst/>
              <a:ahLst/>
              <a:cxnLst>
                <a:cxn ang="0">
                  <a:pos x="32" y="52"/>
                </a:cxn>
                <a:cxn ang="0">
                  <a:pos x="47" y="55"/>
                </a:cxn>
                <a:cxn ang="0">
                  <a:pos x="45" y="52"/>
                </a:cxn>
                <a:cxn ang="0">
                  <a:pos x="44" y="48"/>
                </a:cxn>
                <a:cxn ang="0">
                  <a:pos x="44" y="29"/>
                </a:cxn>
                <a:cxn ang="0">
                  <a:pos x="31" y="33"/>
                </a:cxn>
                <a:cxn ang="0">
                  <a:pos x="30" y="39"/>
                </a:cxn>
                <a:cxn ang="0">
                  <a:pos x="28" y="43"/>
                </a:cxn>
                <a:cxn ang="0">
                  <a:pos x="24" y="45"/>
                </a:cxn>
                <a:cxn ang="0">
                  <a:pos x="20" y="46"/>
                </a:cxn>
                <a:cxn ang="0">
                  <a:pos x="17" y="46"/>
                </a:cxn>
                <a:cxn ang="0">
                  <a:pos x="14" y="43"/>
                </a:cxn>
                <a:cxn ang="0">
                  <a:pos x="12" y="41"/>
                </a:cxn>
                <a:cxn ang="0">
                  <a:pos x="12" y="38"/>
                </a:cxn>
                <a:cxn ang="0">
                  <a:pos x="14" y="35"/>
                </a:cxn>
                <a:cxn ang="0">
                  <a:pos x="19" y="33"/>
                </a:cxn>
                <a:cxn ang="0">
                  <a:pos x="27" y="30"/>
                </a:cxn>
                <a:cxn ang="0">
                  <a:pos x="44" y="29"/>
                </a:cxn>
                <a:cxn ang="0">
                  <a:pos x="44" y="12"/>
                </a:cxn>
                <a:cxn ang="0">
                  <a:pos x="41" y="5"/>
                </a:cxn>
                <a:cxn ang="0">
                  <a:pos x="35" y="2"/>
                </a:cxn>
                <a:cxn ang="0">
                  <a:pos x="27" y="0"/>
                </a:cxn>
                <a:cxn ang="0">
                  <a:pos x="20" y="0"/>
                </a:cxn>
                <a:cxn ang="0">
                  <a:pos x="15" y="0"/>
                </a:cxn>
                <a:cxn ang="0">
                  <a:pos x="12" y="2"/>
                </a:cxn>
                <a:cxn ang="0">
                  <a:pos x="7" y="5"/>
                </a:cxn>
                <a:cxn ang="0">
                  <a:pos x="3" y="10"/>
                </a:cxn>
                <a:cxn ang="0">
                  <a:pos x="2" y="15"/>
                </a:cxn>
                <a:cxn ang="0">
                  <a:pos x="2" y="18"/>
                </a:cxn>
                <a:cxn ang="0">
                  <a:pos x="14" y="16"/>
                </a:cxn>
                <a:cxn ang="0">
                  <a:pos x="15" y="14"/>
                </a:cxn>
                <a:cxn ang="0">
                  <a:pos x="18" y="12"/>
                </a:cxn>
                <a:cxn ang="0">
                  <a:pos x="20" y="11"/>
                </a:cxn>
                <a:cxn ang="0">
                  <a:pos x="25" y="11"/>
                </a:cxn>
                <a:cxn ang="0">
                  <a:pos x="27" y="12"/>
                </a:cxn>
                <a:cxn ang="0">
                  <a:pos x="30" y="14"/>
                </a:cxn>
                <a:cxn ang="0">
                  <a:pos x="31" y="17"/>
                </a:cxn>
                <a:cxn ang="0">
                  <a:pos x="30" y="20"/>
                </a:cxn>
                <a:cxn ang="0">
                  <a:pos x="27" y="21"/>
                </a:cxn>
                <a:cxn ang="0">
                  <a:pos x="17" y="23"/>
                </a:cxn>
                <a:cxn ang="0">
                  <a:pos x="9" y="24"/>
                </a:cxn>
                <a:cxn ang="0">
                  <a:pos x="4" y="28"/>
                </a:cxn>
                <a:cxn ang="0">
                  <a:pos x="1" y="33"/>
                </a:cxn>
                <a:cxn ang="0">
                  <a:pos x="0" y="38"/>
                </a:cxn>
                <a:cxn ang="0">
                  <a:pos x="0" y="43"/>
                </a:cxn>
                <a:cxn ang="0">
                  <a:pos x="1" y="47"/>
                </a:cxn>
                <a:cxn ang="0">
                  <a:pos x="4" y="52"/>
                </a:cxn>
                <a:cxn ang="0">
                  <a:pos x="7" y="55"/>
                </a:cxn>
                <a:cxn ang="0">
                  <a:pos x="12" y="57"/>
                </a:cxn>
                <a:cxn ang="0">
                  <a:pos x="15" y="57"/>
                </a:cxn>
                <a:cxn ang="0">
                  <a:pos x="22" y="56"/>
                </a:cxn>
                <a:cxn ang="0">
                  <a:pos x="27" y="53"/>
                </a:cxn>
                <a:cxn ang="0">
                  <a:pos x="30" y="51"/>
                </a:cxn>
              </a:cxnLst>
              <a:rect l="0" t="0" r="r" b="b"/>
              <a:pathLst>
                <a:path w="48" h="58">
                  <a:moveTo>
                    <a:pt x="31" y="49"/>
                  </a:moveTo>
                  <a:lnTo>
                    <a:pt x="32" y="52"/>
                  </a:lnTo>
                  <a:lnTo>
                    <a:pt x="33" y="55"/>
                  </a:lnTo>
                  <a:lnTo>
                    <a:pt x="47" y="55"/>
                  </a:lnTo>
                  <a:lnTo>
                    <a:pt x="47" y="52"/>
                  </a:lnTo>
                  <a:lnTo>
                    <a:pt x="45" y="52"/>
                  </a:lnTo>
                  <a:lnTo>
                    <a:pt x="44" y="50"/>
                  </a:lnTo>
                  <a:lnTo>
                    <a:pt x="44" y="48"/>
                  </a:lnTo>
                  <a:lnTo>
                    <a:pt x="44" y="45"/>
                  </a:lnTo>
                  <a:lnTo>
                    <a:pt x="44" y="29"/>
                  </a:lnTo>
                  <a:lnTo>
                    <a:pt x="31" y="29"/>
                  </a:lnTo>
                  <a:lnTo>
                    <a:pt x="31" y="33"/>
                  </a:lnTo>
                  <a:lnTo>
                    <a:pt x="31" y="36"/>
                  </a:lnTo>
                  <a:lnTo>
                    <a:pt x="30" y="39"/>
                  </a:lnTo>
                  <a:lnTo>
                    <a:pt x="29" y="41"/>
                  </a:lnTo>
                  <a:lnTo>
                    <a:pt x="28" y="43"/>
                  </a:lnTo>
                  <a:lnTo>
                    <a:pt x="27" y="44"/>
                  </a:lnTo>
                  <a:lnTo>
                    <a:pt x="24" y="45"/>
                  </a:lnTo>
                  <a:lnTo>
                    <a:pt x="22" y="46"/>
                  </a:lnTo>
                  <a:lnTo>
                    <a:pt x="20" y="46"/>
                  </a:lnTo>
                  <a:lnTo>
                    <a:pt x="18" y="46"/>
                  </a:lnTo>
                  <a:lnTo>
                    <a:pt x="17" y="46"/>
                  </a:lnTo>
                  <a:lnTo>
                    <a:pt x="14" y="44"/>
                  </a:lnTo>
                  <a:lnTo>
                    <a:pt x="14" y="43"/>
                  </a:lnTo>
                  <a:lnTo>
                    <a:pt x="13" y="43"/>
                  </a:lnTo>
                  <a:lnTo>
                    <a:pt x="12" y="41"/>
                  </a:lnTo>
                  <a:lnTo>
                    <a:pt x="12" y="40"/>
                  </a:lnTo>
                  <a:lnTo>
                    <a:pt x="12" y="38"/>
                  </a:lnTo>
                  <a:lnTo>
                    <a:pt x="13" y="37"/>
                  </a:lnTo>
                  <a:lnTo>
                    <a:pt x="14" y="35"/>
                  </a:lnTo>
                  <a:lnTo>
                    <a:pt x="16" y="33"/>
                  </a:lnTo>
                  <a:lnTo>
                    <a:pt x="19" y="33"/>
                  </a:lnTo>
                  <a:lnTo>
                    <a:pt x="24" y="32"/>
                  </a:lnTo>
                  <a:lnTo>
                    <a:pt x="27" y="30"/>
                  </a:lnTo>
                  <a:lnTo>
                    <a:pt x="31" y="29"/>
                  </a:lnTo>
                  <a:lnTo>
                    <a:pt x="44" y="29"/>
                  </a:lnTo>
                  <a:lnTo>
                    <a:pt x="44" y="14"/>
                  </a:lnTo>
                  <a:lnTo>
                    <a:pt x="44" y="12"/>
                  </a:lnTo>
                  <a:lnTo>
                    <a:pt x="43" y="8"/>
                  </a:lnTo>
                  <a:lnTo>
                    <a:pt x="41" y="5"/>
                  </a:lnTo>
                  <a:lnTo>
                    <a:pt x="38" y="4"/>
                  </a:lnTo>
                  <a:lnTo>
                    <a:pt x="35" y="2"/>
                  </a:lnTo>
                  <a:lnTo>
                    <a:pt x="32" y="0"/>
                  </a:lnTo>
                  <a:lnTo>
                    <a:pt x="27" y="0"/>
                  </a:lnTo>
                  <a:lnTo>
                    <a:pt x="22" y="0"/>
                  </a:lnTo>
                  <a:lnTo>
                    <a:pt x="20" y="0"/>
                  </a:lnTo>
                  <a:lnTo>
                    <a:pt x="18" y="0"/>
                  </a:lnTo>
                  <a:lnTo>
                    <a:pt x="15" y="0"/>
                  </a:lnTo>
                  <a:lnTo>
                    <a:pt x="13" y="1"/>
                  </a:lnTo>
                  <a:lnTo>
                    <a:pt x="12" y="2"/>
                  </a:lnTo>
                  <a:lnTo>
                    <a:pt x="10" y="2"/>
                  </a:lnTo>
                  <a:lnTo>
                    <a:pt x="7" y="5"/>
                  </a:lnTo>
                  <a:lnTo>
                    <a:pt x="4" y="7"/>
                  </a:lnTo>
                  <a:lnTo>
                    <a:pt x="3" y="10"/>
                  </a:lnTo>
                  <a:lnTo>
                    <a:pt x="2" y="14"/>
                  </a:lnTo>
                  <a:lnTo>
                    <a:pt x="2" y="15"/>
                  </a:lnTo>
                  <a:lnTo>
                    <a:pt x="2" y="17"/>
                  </a:lnTo>
                  <a:lnTo>
                    <a:pt x="2" y="18"/>
                  </a:lnTo>
                  <a:lnTo>
                    <a:pt x="14" y="18"/>
                  </a:lnTo>
                  <a:lnTo>
                    <a:pt x="14" y="16"/>
                  </a:lnTo>
                  <a:lnTo>
                    <a:pt x="14" y="14"/>
                  </a:lnTo>
                  <a:lnTo>
                    <a:pt x="15" y="14"/>
                  </a:lnTo>
                  <a:lnTo>
                    <a:pt x="17" y="13"/>
                  </a:lnTo>
                  <a:lnTo>
                    <a:pt x="18" y="12"/>
                  </a:lnTo>
                  <a:lnTo>
                    <a:pt x="19" y="11"/>
                  </a:lnTo>
                  <a:lnTo>
                    <a:pt x="20" y="11"/>
                  </a:lnTo>
                  <a:lnTo>
                    <a:pt x="22" y="11"/>
                  </a:lnTo>
                  <a:lnTo>
                    <a:pt x="25" y="11"/>
                  </a:lnTo>
                  <a:lnTo>
                    <a:pt x="27" y="11"/>
                  </a:lnTo>
                  <a:lnTo>
                    <a:pt x="27" y="12"/>
                  </a:lnTo>
                  <a:lnTo>
                    <a:pt x="29" y="13"/>
                  </a:lnTo>
                  <a:lnTo>
                    <a:pt x="30" y="14"/>
                  </a:lnTo>
                  <a:lnTo>
                    <a:pt x="31" y="15"/>
                  </a:lnTo>
                  <a:lnTo>
                    <a:pt x="31" y="17"/>
                  </a:lnTo>
                  <a:lnTo>
                    <a:pt x="31" y="19"/>
                  </a:lnTo>
                  <a:lnTo>
                    <a:pt x="30" y="20"/>
                  </a:lnTo>
                  <a:lnTo>
                    <a:pt x="29" y="21"/>
                  </a:lnTo>
                  <a:lnTo>
                    <a:pt x="27" y="21"/>
                  </a:lnTo>
                  <a:lnTo>
                    <a:pt x="24" y="22"/>
                  </a:lnTo>
                  <a:lnTo>
                    <a:pt x="17" y="23"/>
                  </a:lnTo>
                  <a:lnTo>
                    <a:pt x="12" y="24"/>
                  </a:lnTo>
                  <a:lnTo>
                    <a:pt x="9" y="24"/>
                  </a:lnTo>
                  <a:lnTo>
                    <a:pt x="6" y="26"/>
                  </a:lnTo>
                  <a:lnTo>
                    <a:pt x="4" y="28"/>
                  </a:lnTo>
                  <a:lnTo>
                    <a:pt x="2" y="31"/>
                  </a:lnTo>
                  <a:lnTo>
                    <a:pt x="1" y="33"/>
                  </a:lnTo>
                  <a:lnTo>
                    <a:pt x="0" y="36"/>
                  </a:lnTo>
                  <a:lnTo>
                    <a:pt x="0" y="38"/>
                  </a:lnTo>
                  <a:lnTo>
                    <a:pt x="0" y="40"/>
                  </a:lnTo>
                  <a:lnTo>
                    <a:pt x="0" y="43"/>
                  </a:lnTo>
                  <a:lnTo>
                    <a:pt x="0" y="44"/>
                  </a:lnTo>
                  <a:lnTo>
                    <a:pt x="1" y="47"/>
                  </a:lnTo>
                  <a:lnTo>
                    <a:pt x="2" y="50"/>
                  </a:lnTo>
                  <a:lnTo>
                    <a:pt x="4" y="52"/>
                  </a:lnTo>
                  <a:lnTo>
                    <a:pt x="5" y="54"/>
                  </a:lnTo>
                  <a:lnTo>
                    <a:pt x="7" y="55"/>
                  </a:lnTo>
                  <a:lnTo>
                    <a:pt x="9" y="56"/>
                  </a:lnTo>
                  <a:lnTo>
                    <a:pt x="12" y="57"/>
                  </a:lnTo>
                  <a:lnTo>
                    <a:pt x="13" y="57"/>
                  </a:lnTo>
                  <a:lnTo>
                    <a:pt x="15" y="57"/>
                  </a:lnTo>
                  <a:lnTo>
                    <a:pt x="20" y="56"/>
                  </a:lnTo>
                  <a:lnTo>
                    <a:pt x="22" y="56"/>
                  </a:lnTo>
                  <a:lnTo>
                    <a:pt x="25" y="55"/>
                  </a:lnTo>
                  <a:lnTo>
                    <a:pt x="27" y="53"/>
                  </a:lnTo>
                  <a:lnTo>
                    <a:pt x="28" y="52"/>
                  </a:lnTo>
                  <a:lnTo>
                    <a:pt x="30" y="51"/>
                  </a:lnTo>
                  <a:lnTo>
                    <a:pt x="31" y="4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3" name="Freeform 1823"/>
            <p:cNvSpPr>
              <a:spLocks/>
            </p:cNvSpPr>
            <p:nvPr/>
          </p:nvSpPr>
          <p:spPr bwMode="auto">
            <a:xfrm>
              <a:off x="1454" y="2061"/>
              <a:ext cx="28" cy="56"/>
            </a:xfrm>
            <a:custGeom>
              <a:avLst/>
              <a:gdLst/>
              <a:ahLst/>
              <a:cxnLst>
                <a:cxn ang="0">
                  <a:pos x="0" y="55"/>
                </a:cxn>
                <a:cxn ang="0">
                  <a:pos x="12" y="55"/>
                </a:cxn>
                <a:cxn ang="0">
                  <a:pos x="12" y="26"/>
                </a:cxn>
                <a:cxn ang="0">
                  <a:pos x="12" y="23"/>
                </a:cxn>
                <a:cxn ang="0">
                  <a:pos x="13" y="22"/>
                </a:cxn>
                <a:cxn ang="0">
                  <a:pos x="14" y="20"/>
                </a:cxn>
                <a:cxn ang="0">
                  <a:pos x="16" y="18"/>
                </a:cxn>
                <a:cxn ang="0">
                  <a:pos x="16" y="16"/>
                </a:cxn>
                <a:cxn ang="0">
                  <a:pos x="18" y="15"/>
                </a:cxn>
                <a:cxn ang="0">
                  <a:pos x="20" y="14"/>
                </a:cxn>
                <a:cxn ang="0">
                  <a:pos x="23" y="14"/>
                </a:cxn>
                <a:cxn ang="0">
                  <a:pos x="27" y="14"/>
                </a:cxn>
                <a:cxn ang="0">
                  <a:pos x="27" y="0"/>
                </a:cxn>
                <a:cxn ang="0">
                  <a:pos x="25" y="0"/>
                </a:cxn>
                <a:cxn ang="0">
                  <a:pos x="23" y="0"/>
                </a:cxn>
                <a:cxn ang="0">
                  <a:pos x="21" y="1"/>
                </a:cxn>
                <a:cxn ang="0">
                  <a:pos x="19" y="2"/>
                </a:cxn>
                <a:cxn ang="0">
                  <a:pos x="17" y="3"/>
                </a:cxn>
                <a:cxn ang="0">
                  <a:pos x="16" y="4"/>
                </a:cxn>
                <a:cxn ang="0">
                  <a:pos x="14" y="5"/>
                </a:cxn>
                <a:cxn ang="0">
                  <a:pos x="11" y="11"/>
                </a:cxn>
                <a:cxn ang="0">
                  <a:pos x="11" y="2"/>
                </a:cxn>
                <a:cxn ang="0">
                  <a:pos x="0" y="2"/>
                </a:cxn>
                <a:cxn ang="0">
                  <a:pos x="0" y="55"/>
                </a:cxn>
              </a:cxnLst>
              <a:rect l="0" t="0" r="r" b="b"/>
              <a:pathLst>
                <a:path w="28" h="56">
                  <a:moveTo>
                    <a:pt x="0" y="55"/>
                  </a:moveTo>
                  <a:lnTo>
                    <a:pt x="12" y="55"/>
                  </a:lnTo>
                  <a:lnTo>
                    <a:pt x="12" y="26"/>
                  </a:lnTo>
                  <a:lnTo>
                    <a:pt x="12" y="23"/>
                  </a:lnTo>
                  <a:lnTo>
                    <a:pt x="13" y="22"/>
                  </a:lnTo>
                  <a:lnTo>
                    <a:pt x="14" y="20"/>
                  </a:lnTo>
                  <a:lnTo>
                    <a:pt x="16" y="18"/>
                  </a:lnTo>
                  <a:lnTo>
                    <a:pt x="16" y="16"/>
                  </a:lnTo>
                  <a:lnTo>
                    <a:pt x="18" y="15"/>
                  </a:lnTo>
                  <a:lnTo>
                    <a:pt x="20" y="14"/>
                  </a:lnTo>
                  <a:lnTo>
                    <a:pt x="23" y="14"/>
                  </a:lnTo>
                  <a:lnTo>
                    <a:pt x="27" y="14"/>
                  </a:lnTo>
                  <a:lnTo>
                    <a:pt x="27" y="0"/>
                  </a:lnTo>
                  <a:lnTo>
                    <a:pt x="25" y="0"/>
                  </a:lnTo>
                  <a:lnTo>
                    <a:pt x="23" y="0"/>
                  </a:lnTo>
                  <a:lnTo>
                    <a:pt x="21" y="1"/>
                  </a:lnTo>
                  <a:lnTo>
                    <a:pt x="19" y="2"/>
                  </a:lnTo>
                  <a:lnTo>
                    <a:pt x="17" y="3"/>
                  </a:lnTo>
                  <a:lnTo>
                    <a:pt x="16" y="4"/>
                  </a:lnTo>
                  <a:lnTo>
                    <a:pt x="14" y="5"/>
                  </a:lnTo>
                  <a:lnTo>
                    <a:pt x="11" y="11"/>
                  </a:lnTo>
                  <a:lnTo>
                    <a:pt x="11"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4" name="Freeform 1824"/>
            <p:cNvSpPr>
              <a:spLocks/>
            </p:cNvSpPr>
            <p:nvPr/>
          </p:nvSpPr>
          <p:spPr bwMode="auto">
            <a:xfrm>
              <a:off x="1499" y="2063"/>
              <a:ext cx="10" cy="54"/>
            </a:xfrm>
            <a:custGeom>
              <a:avLst/>
              <a:gdLst/>
              <a:ahLst/>
              <a:cxnLst>
                <a:cxn ang="0">
                  <a:pos x="0" y="53"/>
                </a:cxn>
                <a:cxn ang="0">
                  <a:pos x="9" y="53"/>
                </a:cxn>
                <a:cxn ang="0">
                  <a:pos x="9" y="0"/>
                </a:cxn>
                <a:cxn ang="0">
                  <a:pos x="0" y="0"/>
                </a:cxn>
                <a:cxn ang="0">
                  <a:pos x="0" y="53"/>
                </a:cxn>
              </a:cxnLst>
              <a:rect l="0" t="0" r="r" b="b"/>
              <a:pathLst>
                <a:path w="10" h="54">
                  <a:moveTo>
                    <a:pt x="0" y="53"/>
                  </a:moveTo>
                  <a:lnTo>
                    <a:pt x="9" y="53"/>
                  </a:lnTo>
                  <a:lnTo>
                    <a:pt x="9" y="0"/>
                  </a:lnTo>
                  <a:lnTo>
                    <a:pt x="0" y="0"/>
                  </a:lnTo>
                  <a:lnTo>
                    <a:pt x="0" y="5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5" name="Freeform 1825"/>
            <p:cNvSpPr>
              <a:spLocks/>
            </p:cNvSpPr>
            <p:nvPr/>
          </p:nvSpPr>
          <p:spPr bwMode="auto">
            <a:xfrm>
              <a:off x="1499" y="2041"/>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6" name="Freeform 1826"/>
            <p:cNvSpPr>
              <a:spLocks/>
            </p:cNvSpPr>
            <p:nvPr/>
          </p:nvSpPr>
          <p:spPr bwMode="auto">
            <a:xfrm>
              <a:off x="1529" y="2061"/>
              <a:ext cx="53" cy="58"/>
            </a:xfrm>
            <a:custGeom>
              <a:avLst/>
              <a:gdLst/>
              <a:ahLst/>
              <a:cxnLst>
                <a:cxn ang="0">
                  <a:pos x="0" y="32"/>
                </a:cxn>
                <a:cxn ang="0">
                  <a:pos x="1" y="37"/>
                </a:cxn>
                <a:cxn ang="0">
                  <a:pos x="4" y="45"/>
                </a:cxn>
                <a:cxn ang="0">
                  <a:pos x="11" y="52"/>
                </a:cxn>
                <a:cxn ang="0">
                  <a:pos x="14" y="55"/>
                </a:cxn>
                <a:cxn ang="0">
                  <a:pos x="20" y="56"/>
                </a:cxn>
                <a:cxn ang="0">
                  <a:pos x="26" y="57"/>
                </a:cxn>
                <a:cxn ang="0">
                  <a:pos x="34" y="56"/>
                </a:cxn>
                <a:cxn ang="0">
                  <a:pos x="39" y="53"/>
                </a:cxn>
                <a:cxn ang="0">
                  <a:pos x="45" y="49"/>
                </a:cxn>
                <a:cxn ang="0">
                  <a:pos x="50" y="41"/>
                </a:cxn>
                <a:cxn ang="0">
                  <a:pos x="51" y="34"/>
                </a:cxn>
                <a:cxn ang="0">
                  <a:pos x="52" y="28"/>
                </a:cxn>
                <a:cxn ang="0">
                  <a:pos x="51" y="22"/>
                </a:cxn>
                <a:cxn ang="0">
                  <a:pos x="50" y="16"/>
                </a:cxn>
                <a:cxn ang="0">
                  <a:pos x="26" y="12"/>
                </a:cxn>
                <a:cxn ang="0">
                  <a:pos x="30" y="13"/>
                </a:cxn>
                <a:cxn ang="0">
                  <a:pos x="34" y="16"/>
                </a:cxn>
                <a:cxn ang="0">
                  <a:pos x="37" y="21"/>
                </a:cxn>
                <a:cxn ang="0">
                  <a:pos x="38" y="28"/>
                </a:cxn>
                <a:cxn ang="0">
                  <a:pos x="37" y="35"/>
                </a:cxn>
                <a:cxn ang="0">
                  <a:pos x="34" y="41"/>
                </a:cxn>
                <a:cxn ang="0">
                  <a:pos x="30" y="44"/>
                </a:cxn>
                <a:cxn ang="0">
                  <a:pos x="27" y="44"/>
                </a:cxn>
                <a:cxn ang="0">
                  <a:pos x="24" y="44"/>
                </a:cxn>
                <a:cxn ang="0">
                  <a:pos x="21" y="44"/>
                </a:cxn>
                <a:cxn ang="0">
                  <a:pos x="17" y="41"/>
                </a:cxn>
                <a:cxn ang="0">
                  <a:pos x="14" y="35"/>
                </a:cxn>
                <a:cxn ang="0">
                  <a:pos x="13" y="28"/>
                </a:cxn>
                <a:cxn ang="0">
                  <a:pos x="14" y="21"/>
                </a:cxn>
                <a:cxn ang="0">
                  <a:pos x="17" y="16"/>
                </a:cxn>
                <a:cxn ang="0">
                  <a:pos x="21" y="13"/>
                </a:cxn>
                <a:cxn ang="0">
                  <a:pos x="26" y="12"/>
                </a:cxn>
                <a:cxn ang="0">
                  <a:pos x="48" y="11"/>
                </a:cxn>
                <a:cxn ang="0">
                  <a:pos x="41" y="4"/>
                </a:cxn>
                <a:cxn ang="0">
                  <a:pos x="34" y="1"/>
                </a:cxn>
                <a:cxn ang="0">
                  <a:pos x="29" y="0"/>
                </a:cxn>
                <a:cxn ang="0">
                  <a:pos x="23" y="0"/>
                </a:cxn>
                <a:cxn ang="0">
                  <a:pos x="17" y="1"/>
                </a:cxn>
                <a:cxn ang="0">
                  <a:pos x="11" y="4"/>
                </a:cxn>
                <a:cxn ang="0">
                  <a:pos x="4" y="11"/>
                </a:cxn>
                <a:cxn ang="0">
                  <a:pos x="1" y="19"/>
                </a:cxn>
                <a:cxn ang="0">
                  <a:pos x="0" y="24"/>
                </a:cxn>
              </a:cxnLst>
              <a:rect l="0" t="0" r="r" b="b"/>
              <a:pathLst>
                <a:path w="53" h="58">
                  <a:moveTo>
                    <a:pt x="0" y="28"/>
                  </a:moveTo>
                  <a:lnTo>
                    <a:pt x="0" y="32"/>
                  </a:lnTo>
                  <a:lnTo>
                    <a:pt x="0" y="34"/>
                  </a:lnTo>
                  <a:lnTo>
                    <a:pt x="1" y="37"/>
                  </a:lnTo>
                  <a:lnTo>
                    <a:pt x="2" y="41"/>
                  </a:lnTo>
                  <a:lnTo>
                    <a:pt x="4" y="45"/>
                  </a:lnTo>
                  <a:lnTo>
                    <a:pt x="6" y="49"/>
                  </a:lnTo>
                  <a:lnTo>
                    <a:pt x="11" y="52"/>
                  </a:lnTo>
                  <a:lnTo>
                    <a:pt x="13" y="53"/>
                  </a:lnTo>
                  <a:lnTo>
                    <a:pt x="14" y="55"/>
                  </a:lnTo>
                  <a:lnTo>
                    <a:pt x="17" y="56"/>
                  </a:lnTo>
                  <a:lnTo>
                    <a:pt x="20" y="56"/>
                  </a:lnTo>
                  <a:lnTo>
                    <a:pt x="23" y="57"/>
                  </a:lnTo>
                  <a:lnTo>
                    <a:pt x="26" y="57"/>
                  </a:lnTo>
                  <a:lnTo>
                    <a:pt x="31" y="56"/>
                  </a:lnTo>
                  <a:lnTo>
                    <a:pt x="34" y="56"/>
                  </a:lnTo>
                  <a:lnTo>
                    <a:pt x="37" y="55"/>
                  </a:lnTo>
                  <a:lnTo>
                    <a:pt x="39" y="53"/>
                  </a:lnTo>
                  <a:lnTo>
                    <a:pt x="41" y="52"/>
                  </a:lnTo>
                  <a:lnTo>
                    <a:pt x="45" y="49"/>
                  </a:lnTo>
                  <a:lnTo>
                    <a:pt x="48" y="45"/>
                  </a:lnTo>
                  <a:lnTo>
                    <a:pt x="50" y="41"/>
                  </a:lnTo>
                  <a:lnTo>
                    <a:pt x="51" y="37"/>
                  </a:lnTo>
                  <a:lnTo>
                    <a:pt x="51" y="34"/>
                  </a:lnTo>
                  <a:lnTo>
                    <a:pt x="52" y="32"/>
                  </a:lnTo>
                  <a:lnTo>
                    <a:pt x="52" y="28"/>
                  </a:lnTo>
                  <a:lnTo>
                    <a:pt x="52" y="24"/>
                  </a:lnTo>
                  <a:lnTo>
                    <a:pt x="51" y="22"/>
                  </a:lnTo>
                  <a:lnTo>
                    <a:pt x="51" y="19"/>
                  </a:lnTo>
                  <a:lnTo>
                    <a:pt x="50" y="16"/>
                  </a:lnTo>
                  <a:lnTo>
                    <a:pt x="48" y="12"/>
                  </a:lnTo>
                  <a:lnTo>
                    <a:pt x="26" y="12"/>
                  </a:lnTo>
                  <a:lnTo>
                    <a:pt x="28" y="12"/>
                  </a:lnTo>
                  <a:lnTo>
                    <a:pt x="30" y="13"/>
                  </a:lnTo>
                  <a:lnTo>
                    <a:pt x="33" y="14"/>
                  </a:lnTo>
                  <a:lnTo>
                    <a:pt x="34" y="16"/>
                  </a:lnTo>
                  <a:lnTo>
                    <a:pt x="36" y="18"/>
                  </a:lnTo>
                  <a:lnTo>
                    <a:pt x="37" y="21"/>
                  </a:lnTo>
                  <a:lnTo>
                    <a:pt x="38" y="24"/>
                  </a:lnTo>
                  <a:lnTo>
                    <a:pt x="38" y="28"/>
                  </a:lnTo>
                  <a:lnTo>
                    <a:pt x="38" y="32"/>
                  </a:lnTo>
                  <a:lnTo>
                    <a:pt x="37" y="35"/>
                  </a:lnTo>
                  <a:lnTo>
                    <a:pt x="36" y="38"/>
                  </a:lnTo>
                  <a:lnTo>
                    <a:pt x="34" y="41"/>
                  </a:lnTo>
                  <a:lnTo>
                    <a:pt x="33" y="43"/>
                  </a:lnTo>
                  <a:lnTo>
                    <a:pt x="30" y="44"/>
                  </a:lnTo>
                  <a:lnTo>
                    <a:pt x="28" y="44"/>
                  </a:lnTo>
                  <a:lnTo>
                    <a:pt x="27" y="44"/>
                  </a:lnTo>
                  <a:lnTo>
                    <a:pt x="26" y="45"/>
                  </a:lnTo>
                  <a:lnTo>
                    <a:pt x="24" y="44"/>
                  </a:lnTo>
                  <a:lnTo>
                    <a:pt x="23" y="44"/>
                  </a:lnTo>
                  <a:lnTo>
                    <a:pt x="21" y="44"/>
                  </a:lnTo>
                  <a:lnTo>
                    <a:pt x="19" y="43"/>
                  </a:lnTo>
                  <a:lnTo>
                    <a:pt x="17" y="41"/>
                  </a:lnTo>
                  <a:lnTo>
                    <a:pt x="15" y="38"/>
                  </a:lnTo>
                  <a:lnTo>
                    <a:pt x="14" y="35"/>
                  </a:lnTo>
                  <a:lnTo>
                    <a:pt x="14" y="32"/>
                  </a:lnTo>
                  <a:lnTo>
                    <a:pt x="13" y="28"/>
                  </a:lnTo>
                  <a:lnTo>
                    <a:pt x="14" y="24"/>
                  </a:lnTo>
                  <a:lnTo>
                    <a:pt x="14" y="21"/>
                  </a:lnTo>
                  <a:lnTo>
                    <a:pt x="15" y="18"/>
                  </a:lnTo>
                  <a:lnTo>
                    <a:pt x="17" y="16"/>
                  </a:lnTo>
                  <a:lnTo>
                    <a:pt x="19" y="14"/>
                  </a:lnTo>
                  <a:lnTo>
                    <a:pt x="21" y="13"/>
                  </a:lnTo>
                  <a:lnTo>
                    <a:pt x="23" y="12"/>
                  </a:lnTo>
                  <a:lnTo>
                    <a:pt x="26" y="12"/>
                  </a:lnTo>
                  <a:lnTo>
                    <a:pt x="48" y="12"/>
                  </a:lnTo>
                  <a:lnTo>
                    <a:pt x="48" y="11"/>
                  </a:lnTo>
                  <a:lnTo>
                    <a:pt x="45" y="7"/>
                  </a:lnTo>
                  <a:lnTo>
                    <a:pt x="41" y="4"/>
                  </a:lnTo>
                  <a:lnTo>
                    <a:pt x="37" y="2"/>
                  </a:lnTo>
                  <a:lnTo>
                    <a:pt x="34" y="1"/>
                  </a:lnTo>
                  <a:lnTo>
                    <a:pt x="31" y="0"/>
                  </a:lnTo>
                  <a:lnTo>
                    <a:pt x="29" y="0"/>
                  </a:lnTo>
                  <a:lnTo>
                    <a:pt x="26" y="0"/>
                  </a:lnTo>
                  <a:lnTo>
                    <a:pt x="23" y="0"/>
                  </a:lnTo>
                  <a:lnTo>
                    <a:pt x="20" y="0"/>
                  </a:lnTo>
                  <a:lnTo>
                    <a:pt x="17" y="1"/>
                  </a:lnTo>
                  <a:lnTo>
                    <a:pt x="14" y="2"/>
                  </a:lnTo>
                  <a:lnTo>
                    <a:pt x="11" y="4"/>
                  </a:lnTo>
                  <a:lnTo>
                    <a:pt x="6" y="7"/>
                  </a:lnTo>
                  <a:lnTo>
                    <a:pt x="4" y="11"/>
                  </a:lnTo>
                  <a:lnTo>
                    <a:pt x="2" y="16"/>
                  </a:lnTo>
                  <a:lnTo>
                    <a:pt x="1" y="19"/>
                  </a:lnTo>
                  <a:lnTo>
                    <a:pt x="0" y="22"/>
                  </a:lnTo>
                  <a:lnTo>
                    <a:pt x="0" y="24"/>
                  </a:lnTo>
                  <a:lnTo>
                    <a:pt x="0" y="2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7" name="Freeform 1827"/>
            <p:cNvSpPr>
              <a:spLocks/>
            </p:cNvSpPr>
            <p:nvPr/>
          </p:nvSpPr>
          <p:spPr bwMode="auto">
            <a:xfrm>
              <a:off x="1050" y="2187"/>
              <a:ext cx="51" cy="77"/>
            </a:xfrm>
            <a:custGeom>
              <a:avLst/>
              <a:gdLst/>
              <a:ahLst/>
              <a:cxnLst>
                <a:cxn ang="0">
                  <a:pos x="37" y="0"/>
                </a:cxn>
                <a:cxn ang="0">
                  <a:pos x="35" y="24"/>
                </a:cxn>
                <a:cxn ang="0">
                  <a:pos x="32" y="21"/>
                </a:cxn>
                <a:cxn ang="0">
                  <a:pos x="26" y="18"/>
                </a:cxn>
                <a:cxn ang="0">
                  <a:pos x="21" y="18"/>
                </a:cxn>
                <a:cxn ang="0">
                  <a:pos x="17" y="18"/>
                </a:cxn>
                <a:cxn ang="0">
                  <a:pos x="9" y="22"/>
                </a:cxn>
                <a:cxn ang="0">
                  <a:pos x="4" y="30"/>
                </a:cxn>
                <a:cxn ang="0">
                  <a:pos x="1" y="38"/>
                </a:cxn>
                <a:cxn ang="0">
                  <a:pos x="0" y="47"/>
                </a:cxn>
                <a:cxn ang="0">
                  <a:pos x="1" y="53"/>
                </a:cxn>
                <a:cxn ang="0">
                  <a:pos x="4" y="64"/>
                </a:cxn>
                <a:cxn ang="0">
                  <a:pos x="8" y="70"/>
                </a:cxn>
                <a:cxn ang="0">
                  <a:pos x="13" y="74"/>
                </a:cxn>
                <a:cxn ang="0">
                  <a:pos x="17" y="75"/>
                </a:cxn>
                <a:cxn ang="0">
                  <a:pos x="24" y="76"/>
                </a:cxn>
                <a:cxn ang="0">
                  <a:pos x="30" y="74"/>
                </a:cxn>
                <a:cxn ang="0">
                  <a:pos x="34" y="70"/>
                </a:cxn>
                <a:cxn ang="0">
                  <a:pos x="37" y="67"/>
                </a:cxn>
                <a:cxn ang="0">
                  <a:pos x="50" y="74"/>
                </a:cxn>
                <a:cxn ang="0">
                  <a:pos x="25" y="31"/>
                </a:cxn>
                <a:cxn ang="0">
                  <a:pos x="29" y="32"/>
                </a:cxn>
                <a:cxn ang="0">
                  <a:pos x="34" y="34"/>
                </a:cxn>
                <a:cxn ang="0">
                  <a:pos x="36" y="40"/>
                </a:cxn>
                <a:cxn ang="0">
                  <a:pos x="37" y="46"/>
                </a:cxn>
                <a:cxn ang="0">
                  <a:pos x="36" y="54"/>
                </a:cxn>
                <a:cxn ang="0">
                  <a:pos x="34" y="59"/>
                </a:cxn>
                <a:cxn ang="0">
                  <a:pos x="29" y="62"/>
                </a:cxn>
                <a:cxn ang="0">
                  <a:pos x="25" y="63"/>
                </a:cxn>
                <a:cxn ang="0">
                  <a:pos x="21" y="62"/>
                </a:cxn>
                <a:cxn ang="0">
                  <a:pos x="17" y="59"/>
                </a:cxn>
                <a:cxn ang="0">
                  <a:pos x="14" y="54"/>
                </a:cxn>
                <a:cxn ang="0">
                  <a:pos x="14" y="46"/>
                </a:cxn>
                <a:cxn ang="0">
                  <a:pos x="14" y="40"/>
                </a:cxn>
                <a:cxn ang="0">
                  <a:pos x="17" y="34"/>
                </a:cxn>
                <a:cxn ang="0">
                  <a:pos x="21" y="32"/>
                </a:cxn>
                <a:cxn ang="0">
                  <a:pos x="25" y="31"/>
                </a:cxn>
                <a:cxn ang="0">
                  <a:pos x="50" y="0"/>
                </a:cxn>
              </a:cxnLst>
              <a:rect l="0" t="0" r="r" b="b"/>
              <a:pathLst>
                <a:path w="51" h="77">
                  <a:moveTo>
                    <a:pt x="50" y="0"/>
                  </a:moveTo>
                  <a:lnTo>
                    <a:pt x="37" y="0"/>
                  </a:lnTo>
                  <a:lnTo>
                    <a:pt x="37" y="26"/>
                  </a:lnTo>
                  <a:lnTo>
                    <a:pt x="35" y="24"/>
                  </a:lnTo>
                  <a:lnTo>
                    <a:pt x="34" y="22"/>
                  </a:lnTo>
                  <a:lnTo>
                    <a:pt x="32" y="21"/>
                  </a:lnTo>
                  <a:lnTo>
                    <a:pt x="29" y="19"/>
                  </a:lnTo>
                  <a:lnTo>
                    <a:pt x="26" y="18"/>
                  </a:lnTo>
                  <a:lnTo>
                    <a:pt x="24" y="18"/>
                  </a:lnTo>
                  <a:lnTo>
                    <a:pt x="21" y="18"/>
                  </a:lnTo>
                  <a:lnTo>
                    <a:pt x="19" y="18"/>
                  </a:lnTo>
                  <a:lnTo>
                    <a:pt x="17" y="18"/>
                  </a:lnTo>
                  <a:lnTo>
                    <a:pt x="13" y="19"/>
                  </a:lnTo>
                  <a:lnTo>
                    <a:pt x="9" y="22"/>
                  </a:lnTo>
                  <a:lnTo>
                    <a:pt x="6" y="25"/>
                  </a:lnTo>
                  <a:lnTo>
                    <a:pt x="4" y="30"/>
                  </a:lnTo>
                  <a:lnTo>
                    <a:pt x="2" y="34"/>
                  </a:lnTo>
                  <a:lnTo>
                    <a:pt x="1" y="38"/>
                  </a:lnTo>
                  <a:lnTo>
                    <a:pt x="1" y="41"/>
                  </a:lnTo>
                  <a:lnTo>
                    <a:pt x="0" y="47"/>
                  </a:lnTo>
                  <a:lnTo>
                    <a:pt x="1" y="50"/>
                  </a:lnTo>
                  <a:lnTo>
                    <a:pt x="1" y="53"/>
                  </a:lnTo>
                  <a:lnTo>
                    <a:pt x="2" y="59"/>
                  </a:lnTo>
                  <a:lnTo>
                    <a:pt x="4" y="64"/>
                  </a:lnTo>
                  <a:lnTo>
                    <a:pt x="6" y="68"/>
                  </a:lnTo>
                  <a:lnTo>
                    <a:pt x="8" y="70"/>
                  </a:lnTo>
                  <a:lnTo>
                    <a:pt x="9" y="71"/>
                  </a:lnTo>
                  <a:lnTo>
                    <a:pt x="13" y="74"/>
                  </a:lnTo>
                  <a:lnTo>
                    <a:pt x="15" y="74"/>
                  </a:lnTo>
                  <a:lnTo>
                    <a:pt x="17" y="75"/>
                  </a:lnTo>
                  <a:lnTo>
                    <a:pt x="21" y="76"/>
                  </a:lnTo>
                  <a:lnTo>
                    <a:pt x="24" y="76"/>
                  </a:lnTo>
                  <a:lnTo>
                    <a:pt x="26" y="75"/>
                  </a:lnTo>
                  <a:lnTo>
                    <a:pt x="30" y="74"/>
                  </a:lnTo>
                  <a:lnTo>
                    <a:pt x="32" y="72"/>
                  </a:lnTo>
                  <a:lnTo>
                    <a:pt x="34" y="70"/>
                  </a:lnTo>
                  <a:lnTo>
                    <a:pt x="36" y="69"/>
                  </a:lnTo>
                  <a:lnTo>
                    <a:pt x="37" y="67"/>
                  </a:lnTo>
                  <a:lnTo>
                    <a:pt x="37" y="74"/>
                  </a:lnTo>
                  <a:lnTo>
                    <a:pt x="50" y="74"/>
                  </a:lnTo>
                  <a:lnTo>
                    <a:pt x="50" y="31"/>
                  </a:lnTo>
                  <a:lnTo>
                    <a:pt x="25" y="31"/>
                  </a:lnTo>
                  <a:lnTo>
                    <a:pt x="28" y="31"/>
                  </a:lnTo>
                  <a:lnTo>
                    <a:pt x="29" y="32"/>
                  </a:lnTo>
                  <a:lnTo>
                    <a:pt x="32" y="32"/>
                  </a:lnTo>
                  <a:lnTo>
                    <a:pt x="34" y="34"/>
                  </a:lnTo>
                  <a:lnTo>
                    <a:pt x="35" y="36"/>
                  </a:lnTo>
                  <a:lnTo>
                    <a:pt x="36" y="40"/>
                  </a:lnTo>
                  <a:lnTo>
                    <a:pt x="36" y="43"/>
                  </a:lnTo>
                  <a:lnTo>
                    <a:pt x="37" y="46"/>
                  </a:lnTo>
                  <a:lnTo>
                    <a:pt x="36" y="50"/>
                  </a:lnTo>
                  <a:lnTo>
                    <a:pt x="36" y="54"/>
                  </a:lnTo>
                  <a:lnTo>
                    <a:pt x="35" y="57"/>
                  </a:lnTo>
                  <a:lnTo>
                    <a:pt x="34" y="59"/>
                  </a:lnTo>
                  <a:lnTo>
                    <a:pt x="32" y="61"/>
                  </a:lnTo>
                  <a:lnTo>
                    <a:pt x="29" y="62"/>
                  </a:lnTo>
                  <a:lnTo>
                    <a:pt x="28" y="63"/>
                  </a:lnTo>
                  <a:lnTo>
                    <a:pt x="25" y="63"/>
                  </a:lnTo>
                  <a:lnTo>
                    <a:pt x="22" y="63"/>
                  </a:lnTo>
                  <a:lnTo>
                    <a:pt x="21" y="62"/>
                  </a:lnTo>
                  <a:lnTo>
                    <a:pt x="19" y="61"/>
                  </a:lnTo>
                  <a:lnTo>
                    <a:pt x="17" y="59"/>
                  </a:lnTo>
                  <a:lnTo>
                    <a:pt x="15" y="57"/>
                  </a:lnTo>
                  <a:lnTo>
                    <a:pt x="14" y="54"/>
                  </a:lnTo>
                  <a:lnTo>
                    <a:pt x="14" y="50"/>
                  </a:lnTo>
                  <a:lnTo>
                    <a:pt x="14" y="46"/>
                  </a:lnTo>
                  <a:lnTo>
                    <a:pt x="14" y="43"/>
                  </a:lnTo>
                  <a:lnTo>
                    <a:pt x="14" y="40"/>
                  </a:lnTo>
                  <a:lnTo>
                    <a:pt x="15" y="37"/>
                  </a:lnTo>
                  <a:lnTo>
                    <a:pt x="17" y="34"/>
                  </a:lnTo>
                  <a:lnTo>
                    <a:pt x="19" y="32"/>
                  </a:lnTo>
                  <a:lnTo>
                    <a:pt x="21" y="32"/>
                  </a:lnTo>
                  <a:lnTo>
                    <a:pt x="22" y="31"/>
                  </a:lnTo>
                  <a:lnTo>
                    <a:pt x="25" y="31"/>
                  </a:lnTo>
                  <a:lnTo>
                    <a:pt x="50" y="31"/>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8" name="Freeform 1828"/>
            <p:cNvSpPr>
              <a:spLocks/>
            </p:cNvSpPr>
            <p:nvPr/>
          </p:nvSpPr>
          <p:spPr bwMode="auto">
            <a:xfrm>
              <a:off x="1119" y="2206"/>
              <a:ext cx="49" cy="58"/>
            </a:xfrm>
            <a:custGeom>
              <a:avLst/>
              <a:gdLst/>
              <a:ahLst/>
              <a:cxnLst>
                <a:cxn ang="0">
                  <a:pos x="32" y="42"/>
                </a:cxn>
                <a:cxn ang="0">
                  <a:pos x="30" y="43"/>
                </a:cxn>
                <a:cxn ang="0">
                  <a:pos x="27" y="44"/>
                </a:cxn>
                <a:cxn ang="0">
                  <a:pos x="22" y="44"/>
                </a:cxn>
                <a:cxn ang="0">
                  <a:pos x="19" y="43"/>
                </a:cxn>
                <a:cxn ang="0">
                  <a:pos x="16" y="40"/>
                </a:cxn>
                <a:cxn ang="0">
                  <a:pos x="14" y="35"/>
                </a:cxn>
                <a:cxn ang="0">
                  <a:pos x="48" y="33"/>
                </a:cxn>
                <a:cxn ang="0">
                  <a:pos x="48" y="25"/>
                </a:cxn>
                <a:cxn ang="0">
                  <a:pos x="47" y="19"/>
                </a:cxn>
                <a:cxn ang="0">
                  <a:pos x="45" y="14"/>
                </a:cxn>
                <a:cxn ang="0">
                  <a:pos x="24" y="12"/>
                </a:cxn>
                <a:cxn ang="0">
                  <a:pos x="28" y="13"/>
                </a:cxn>
                <a:cxn ang="0">
                  <a:pos x="31" y="14"/>
                </a:cxn>
                <a:cxn ang="0">
                  <a:pos x="33" y="18"/>
                </a:cxn>
                <a:cxn ang="0">
                  <a:pos x="34" y="23"/>
                </a:cxn>
                <a:cxn ang="0">
                  <a:pos x="15" y="20"/>
                </a:cxn>
                <a:cxn ang="0">
                  <a:pos x="16" y="16"/>
                </a:cxn>
                <a:cxn ang="0">
                  <a:pos x="19" y="14"/>
                </a:cxn>
                <a:cxn ang="0">
                  <a:pos x="22" y="12"/>
                </a:cxn>
                <a:cxn ang="0">
                  <a:pos x="44" y="12"/>
                </a:cxn>
                <a:cxn ang="0">
                  <a:pos x="44" y="9"/>
                </a:cxn>
                <a:cxn ang="0">
                  <a:pos x="40" y="5"/>
                </a:cxn>
                <a:cxn ang="0">
                  <a:pos x="36" y="3"/>
                </a:cxn>
                <a:cxn ang="0">
                  <a:pos x="32" y="1"/>
                </a:cxn>
                <a:cxn ang="0">
                  <a:pos x="27" y="0"/>
                </a:cxn>
                <a:cxn ang="0">
                  <a:pos x="21" y="0"/>
                </a:cxn>
                <a:cxn ang="0">
                  <a:pos x="16" y="1"/>
                </a:cxn>
                <a:cxn ang="0">
                  <a:pos x="10" y="4"/>
                </a:cxn>
                <a:cxn ang="0">
                  <a:pos x="5" y="9"/>
                </a:cxn>
                <a:cxn ang="0">
                  <a:pos x="3" y="14"/>
                </a:cxn>
                <a:cxn ang="0">
                  <a:pos x="1" y="19"/>
                </a:cxn>
                <a:cxn ang="0">
                  <a:pos x="0" y="28"/>
                </a:cxn>
                <a:cxn ang="0">
                  <a:pos x="1" y="37"/>
                </a:cxn>
                <a:cxn ang="0">
                  <a:pos x="4" y="45"/>
                </a:cxn>
                <a:cxn ang="0">
                  <a:pos x="6" y="49"/>
                </a:cxn>
                <a:cxn ang="0">
                  <a:pos x="10" y="52"/>
                </a:cxn>
                <a:cxn ang="0">
                  <a:pos x="16" y="55"/>
                </a:cxn>
                <a:cxn ang="0">
                  <a:pos x="24" y="57"/>
                </a:cxn>
                <a:cxn ang="0">
                  <a:pos x="28" y="57"/>
                </a:cxn>
                <a:cxn ang="0">
                  <a:pos x="36" y="54"/>
                </a:cxn>
                <a:cxn ang="0">
                  <a:pos x="42" y="50"/>
                </a:cxn>
                <a:cxn ang="0">
                  <a:pos x="46" y="43"/>
                </a:cxn>
                <a:cxn ang="0">
                  <a:pos x="34" y="39"/>
                </a:cxn>
              </a:cxnLst>
              <a:rect l="0" t="0" r="r" b="b"/>
              <a:pathLst>
                <a:path w="49" h="58">
                  <a:moveTo>
                    <a:pt x="34" y="39"/>
                  </a:moveTo>
                  <a:lnTo>
                    <a:pt x="32" y="42"/>
                  </a:lnTo>
                  <a:lnTo>
                    <a:pt x="32" y="43"/>
                  </a:lnTo>
                  <a:lnTo>
                    <a:pt x="30" y="43"/>
                  </a:lnTo>
                  <a:lnTo>
                    <a:pt x="28" y="44"/>
                  </a:lnTo>
                  <a:lnTo>
                    <a:pt x="27" y="44"/>
                  </a:lnTo>
                  <a:lnTo>
                    <a:pt x="25" y="45"/>
                  </a:lnTo>
                  <a:lnTo>
                    <a:pt x="22" y="44"/>
                  </a:lnTo>
                  <a:lnTo>
                    <a:pt x="20" y="44"/>
                  </a:lnTo>
                  <a:lnTo>
                    <a:pt x="19" y="43"/>
                  </a:lnTo>
                  <a:lnTo>
                    <a:pt x="17" y="42"/>
                  </a:lnTo>
                  <a:lnTo>
                    <a:pt x="16" y="40"/>
                  </a:lnTo>
                  <a:lnTo>
                    <a:pt x="15" y="37"/>
                  </a:lnTo>
                  <a:lnTo>
                    <a:pt x="14" y="35"/>
                  </a:lnTo>
                  <a:lnTo>
                    <a:pt x="14" y="33"/>
                  </a:lnTo>
                  <a:lnTo>
                    <a:pt x="48" y="33"/>
                  </a:lnTo>
                  <a:lnTo>
                    <a:pt x="48" y="29"/>
                  </a:lnTo>
                  <a:lnTo>
                    <a:pt x="48" y="25"/>
                  </a:lnTo>
                  <a:lnTo>
                    <a:pt x="48" y="22"/>
                  </a:lnTo>
                  <a:lnTo>
                    <a:pt x="47" y="19"/>
                  </a:lnTo>
                  <a:lnTo>
                    <a:pt x="46" y="16"/>
                  </a:lnTo>
                  <a:lnTo>
                    <a:pt x="45" y="14"/>
                  </a:lnTo>
                  <a:lnTo>
                    <a:pt x="44" y="12"/>
                  </a:lnTo>
                  <a:lnTo>
                    <a:pt x="24" y="12"/>
                  </a:lnTo>
                  <a:lnTo>
                    <a:pt x="27" y="12"/>
                  </a:lnTo>
                  <a:lnTo>
                    <a:pt x="28" y="13"/>
                  </a:lnTo>
                  <a:lnTo>
                    <a:pt x="30" y="14"/>
                  </a:lnTo>
                  <a:lnTo>
                    <a:pt x="31" y="14"/>
                  </a:lnTo>
                  <a:lnTo>
                    <a:pt x="33" y="16"/>
                  </a:lnTo>
                  <a:lnTo>
                    <a:pt x="33" y="18"/>
                  </a:lnTo>
                  <a:lnTo>
                    <a:pt x="34" y="20"/>
                  </a:lnTo>
                  <a:lnTo>
                    <a:pt x="34" y="23"/>
                  </a:lnTo>
                  <a:lnTo>
                    <a:pt x="14" y="23"/>
                  </a:lnTo>
                  <a:lnTo>
                    <a:pt x="15" y="20"/>
                  </a:lnTo>
                  <a:lnTo>
                    <a:pt x="15" y="18"/>
                  </a:lnTo>
                  <a:lnTo>
                    <a:pt x="16" y="16"/>
                  </a:lnTo>
                  <a:lnTo>
                    <a:pt x="17" y="14"/>
                  </a:lnTo>
                  <a:lnTo>
                    <a:pt x="19" y="14"/>
                  </a:lnTo>
                  <a:lnTo>
                    <a:pt x="20" y="13"/>
                  </a:lnTo>
                  <a:lnTo>
                    <a:pt x="22" y="12"/>
                  </a:lnTo>
                  <a:lnTo>
                    <a:pt x="24" y="12"/>
                  </a:lnTo>
                  <a:lnTo>
                    <a:pt x="44" y="12"/>
                  </a:lnTo>
                  <a:lnTo>
                    <a:pt x="44" y="11"/>
                  </a:lnTo>
                  <a:lnTo>
                    <a:pt x="44" y="9"/>
                  </a:lnTo>
                  <a:lnTo>
                    <a:pt x="42" y="7"/>
                  </a:lnTo>
                  <a:lnTo>
                    <a:pt x="40" y="5"/>
                  </a:lnTo>
                  <a:lnTo>
                    <a:pt x="38" y="4"/>
                  </a:lnTo>
                  <a:lnTo>
                    <a:pt x="36" y="3"/>
                  </a:lnTo>
                  <a:lnTo>
                    <a:pt x="34" y="2"/>
                  </a:lnTo>
                  <a:lnTo>
                    <a:pt x="32" y="1"/>
                  </a:lnTo>
                  <a:lnTo>
                    <a:pt x="29" y="0"/>
                  </a:lnTo>
                  <a:lnTo>
                    <a:pt x="27" y="0"/>
                  </a:lnTo>
                  <a:lnTo>
                    <a:pt x="24" y="0"/>
                  </a:lnTo>
                  <a:lnTo>
                    <a:pt x="21" y="0"/>
                  </a:lnTo>
                  <a:lnTo>
                    <a:pt x="19" y="0"/>
                  </a:lnTo>
                  <a:lnTo>
                    <a:pt x="16" y="1"/>
                  </a:lnTo>
                  <a:lnTo>
                    <a:pt x="13" y="2"/>
                  </a:lnTo>
                  <a:lnTo>
                    <a:pt x="10" y="4"/>
                  </a:lnTo>
                  <a:lnTo>
                    <a:pt x="6" y="7"/>
                  </a:lnTo>
                  <a:lnTo>
                    <a:pt x="5" y="9"/>
                  </a:lnTo>
                  <a:lnTo>
                    <a:pt x="4" y="12"/>
                  </a:lnTo>
                  <a:lnTo>
                    <a:pt x="3" y="14"/>
                  </a:lnTo>
                  <a:lnTo>
                    <a:pt x="2" y="16"/>
                  </a:lnTo>
                  <a:lnTo>
                    <a:pt x="1" y="19"/>
                  </a:lnTo>
                  <a:lnTo>
                    <a:pt x="0" y="22"/>
                  </a:lnTo>
                  <a:lnTo>
                    <a:pt x="0" y="28"/>
                  </a:lnTo>
                  <a:lnTo>
                    <a:pt x="1" y="34"/>
                  </a:lnTo>
                  <a:lnTo>
                    <a:pt x="1" y="37"/>
                  </a:lnTo>
                  <a:lnTo>
                    <a:pt x="2" y="40"/>
                  </a:lnTo>
                  <a:lnTo>
                    <a:pt x="4" y="45"/>
                  </a:lnTo>
                  <a:lnTo>
                    <a:pt x="5" y="47"/>
                  </a:lnTo>
                  <a:lnTo>
                    <a:pt x="6" y="49"/>
                  </a:lnTo>
                  <a:lnTo>
                    <a:pt x="8" y="51"/>
                  </a:lnTo>
                  <a:lnTo>
                    <a:pt x="10" y="52"/>
                  </a:lnTo>
                  <a:lnTo>
                    <a:pt x="14" y="55"/>
                  </a:lnTo>
                  <a:lnTo>
                    <a:pt x="16" y="55"/>
                  </a:lnTo>
                  <a:lnTo>
                    <a:pt x="19" y="56"/>
                  </a:lnTo>
                  <a:lnTo>
                    <a:pt x="24" y="57"/>
                  </a:lnTo>
                  <a:lnTo>
                    <a:pt x="26" y="57"/>
                  </a:lnTo>
                  <a:lnTo>
                    <a:pt x="28" y="57"/>
                  </a:lnTo>
                  <a:lnTo>
                    <a:pt x="32" y="55"/>
                  </a:lnTo>
                  <a:lnTo>
                    <a:pt x="36" y="54"/>
                  </a:lnTo>
                  <a:lnTo>
                    <a:pt x="39" y="52"/>
                  </a:lnTo>
                  <a:lnTo>
                    <a:pt x="42" y="50"/>
                  </a:lnTo>
                  <a:lnTo>
                    <a:pt x="44" y="46"/>
                  </a:lnTo>
                  <a:lnTo>
                    <a:pt x="46" y="43"/>
                  </a:lnTo>
                  <a:lnTo>
                    <a:pt x="48"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09" name="Freeform 1829"/>
            <p:cNvSpPr>
              <a:spLocks/>
            </p:cNvSpPr>
            <p:nvPr/>
          </p:nvSpPr>
          <p:spPr bwMode="auto">
            <a:xfrm>
              <a:off x="1229" y="2206"/>
              <a:ext cx="28" cy="56"/>
            </a:xfrm>
            <a:custGeom>
              <a:avLst/>
              <a:gdLst/>
              <a:ahLst/>
              <a:cxnLst>
                <a:cxn ang="0">
                  <a:pos x="0" y="55"/>
                </a:cxn>
                <a:cxn ang="0">
                  <a:pos x="12" y="55"/>
                </a:cxn>
                <a:cxn ang="0">
                  <a:pos x="12" y="27"/>
                </a:cxn>
                <a:cxn ang="0">
                  <a:pos x="13" y="23"/>
                </a:cxn>
                <a:cxn ang="0">
                  <a:pos x="13" y="22"/>
                </a:cxn>
                <a:cxn ang="0">
                  <a:pos x="14" y="20"/>
                </a:cxn>
                <a:cxn ang="0">
                  <a:pos x="16" y="18"/>
                </a:cxn>
                <a:cxn ang="0">
                  <a:pos x="16" y="16"/>
                </a:cxn>
                <a:cxn ang="0">
                  <a:pos x="19" y="15"/>
                </a:cxn>
                <a:cxn ang="0">
                  <a:pos x="20" y="14"/>
                </a:cxn>
                <a:cxn ang="0">
                  <a:pos x="23" y="14"/>
                </a:cxn>
                <a:cxn ang="0">
                  <a:pos x="27" y="14"/>
                </a:cxn>
                <a:cxn ang="0">
                  <a:pos x="27" y="0"/>
                </a:cxn>
                <a:cxn ang="0">
                  <a:pos x="25" y="0"/>
                </a:cxn>
                <a:cxn ang="0">
                  <a:pos x="23" y="0"/>
                </a:cxn>
                <a:cxn ang="0">
                  <a:pos x="21" y="1"/>
                </a:cxn>
                <a:cxn ang="0">
                  <a:pos x="19" y="2"/>
                </a:cxn>
                <a:cxn ang="0">
                  <a:pos x="17" y="3"/>
                </a:cxn>
                <a:cxn ang="0">
                  <a:pos x="16" y="4"/>
                </a:cxn>
                <a:cxn ang="0">
                  <a:pos x="15" y="5"/>
                </a:cxn>
                <a:cxn ang="0">
                  <a:pos x="11" y="11"/>
                </a:cxn>
                <a:cxn ang="0">
                  <a:pos x="11" y="2"/>
                </a:cxn>
                <a:cxn ang="0">
                  <a:pos x="0" y="2"/>
                </a:cxn>
                <a:cxn ang="0">
                  <a:pos x="0" y="55"/>
                </a:cxn>
              </a:cxnLst>
              <a:rect l="0" t="0" r="r" b="b"/>
              <a:pathLst>
                <a:path w="28" h="56">
                  <a:moveTo>
                    <a:pt x="0" y="55"/>
                  </a:moveTo>
                  <a:lnTo>
                    <a:pt x="12" y="55"/>
                  </a:lnTo>
                  <a:lnTo>
                    <a:pt x="12" y="27"/>
                  </a:lnTo>
                  <a:lnTo>
                    <a:pt x="13" y="23"/>
                  </a:lnTo>
                  <a:lnTo>
                    <a:pt x="13" y="22"/>
                  </a:lnTo>
                  <a:lnTo>
                    <a:pt x="14" y="20"/>
                  </a:lnTo>
                  <a:lnTo>
                    <a:pt x="16" y="18"/>
                  </a:lnTo>
                  <a:lnTo>
                    <a:pt x="16" y="16"/>
                  </a:lnTo>
                  <a:lnTo>
                    <a:pt x="19" y="15"/>
                  </a:lnTo>
                  <a:lnTo>
                    <a:pt x="20" y="14"/>
                  </a:lnTo>
                  <a:lnTo>
                    <a:pt x="23" y="14"/>
                  </a:lnTo>
                  <a:lnTo>
                    <a:pt x="27" y="14"/>
                  </a:lnTo>
                  <a:lnTo>
                    <a:pt x="27" y="0"/>
                  </a:lnTo>
                  <a:lnTo>
                    <a:pt x="25" y="0"/>
                  </a:lnTo>
                  <a:lnTo>
                    <a:pt x="23" y="0"/>
                  </a:lnTo>
                  <a:lnTo>
                    <a:pt x="21" y="1"/>
                  </a:lnTo>
                  <a:lnTo>
                    <a:pt x="19" y="2"/>
                  </a:lnTo>
                  <a:lnTo>
                    <a:pt x="17" y="3"/>
                  </a:lnTo>
                  <a:lnTo>
                    <a:pt x="16" y="4"/>
                  </a:lnTo>
                  <a:lnTo>
                    <a:pt x="15" y="5"/>
                  </a:lnTo>
                  <a:lnTo>
                    <a:pt x="11" y="11"/>
                  </a:lnTo>
                  <a:lnTo>
                    <a:pt x="11"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0" name="Freeform 1830"/>
            <p:cNvSpPr>
              <a:spLocks/>
            </p:cNvSpPr>
            <p:nvPr/>
          </p:nvSpPr>
          <p:spPr bwMode="auto">
            <a:xfrm>
              <a:off x="1270" y="2206"/>
              <a:ext cx="49" cy="58"/>
            </a:xfrm>
            <a:custGeom>
              <a:avLst/>
              <a:gdLst/>
              <a:ahLst/>
              <a:cxnLst>
                <a:cxn ang="0">
                  <a:pos x="32" y="42"/>
                </a:cxn>
                <a:cxn ang="0">
                  <a:pos x="30" y="43"/>
                </a:cxn>
                <a:cxn ang="0">
                  <a:pos x="27" y="44"/>
                </a:cxn>
                <a:cxn ang="0">
                  <a:pos x="22" y="44"/>
                </a:cxn>
                <a:cxn ang="0">
                  <a:pos x="19" y="43"/>
                </a:cxn>
                <a:cxn ang="0">
                  <a:pos x="16" y="40"/>
                </a:cxn>
                <a:cxn ang="0">
                  <a:pos x="14" y="35"/>
                </a:cxn>
                <a:cxn ang="0">
                  <a:pos x="48" y="33"/>
                </a:cxn>
                <a:cxn ang="0">
                  <a:pos x="48" y="25"/>
                </a:cxn>
                <a:cxn ang="0">
                  <a:pos x="47" y="19"/>
                </a:cxn>
                <a:cxn ang="0">
                  <a:pos x="45" y="14"/>
                </a:cxn>
                <a:cxn ang="0">
                  <a:pos x="24" y="12"/>
                </a:cxn>
                <a:cxn ang="0">
                  <a:pos x="28" y="13"/>
                </a:cxn>
                <a:cxn ang="0">
                  <a:pos x="32" y="14"/>
                </a:cxn>
                <a:cxn ang="0">
                  <a:pos x="33" y="18"/>
                </a:cxn>
                <a:cxn ang="0">
                  <a:pos x="34" y="23"/>
                </a:cxn>
                <a:cxn ang="0">
                  <a:pos x="14" y="20"/>
                </a:cxn>
                <a:cxn ang="0">
                  <a:pos x="16" y="16"/>
                </a:cxn>
                <a:cxn ang="0">
                  <a:pos x="18" y="14"/>
                </a:cxn>
                <a:cxn ang="0">
                  <a:pos x="22" y="12"/>
                </a:cxn>
                <a:cxn ang="0">
                  <a:pos x="45" y="12"/>
                </a:cxn>
                <a:cxn ang="0">
                  <a:pos x="44" y="9"/>
                </a:cxn>
                <a:cxn ang="0">
                  <a:pos x="40" y="5"/>
                </a:cxn>
                <a:cxn ang="0">
                  <a:pos x="36" y="3"/>
                </a:cxn>
                <a:cxn ang="0">
                  <a:pos x="32" y="1"/>
                </a:cxn>
                <a:cxn ang="0">
                  <a:pos x="27" y="0"/>
                </a:cxn>
                <a:cxn ang="0">
                  <a:pos x="21" y="0"/>
                </a:cxn>
                <a:cxn ang="0">
                  <a:pos x="16" y="1"/>
                </a:cxn>
                <a:cxn ang="0">
                  <a:pos x="10" y="4"/>
                </a:cxn>
                <a:cxn ang="0">
                  <a:pos x="4" y="9"/>
                </a:cxn>
                <a:cxn ang="0">
                  <a:pos x="3" y="14"/>
                </a:cxn>
                <a:cxn ang="0">
                  <a:pos x="1" y="19"/>
                </a:cxn>
                <a:cxn ang="0">
                  <a:pos x="0" y="28"/>
                </a:cxn>
                <a:cxn ang="0">
                  <a:pos x="1" y="37"/>
                </a:cxn>
                <a:cxn ang="0">
                  <a:pos x="4" y="45"/>
                </a:cxn>
                <a:cxn ang="0">
                  <a:pos x="6" y="49"/>
                </a:cxn>
                <a:cxn ang="0">
                  <a:pos x="10" y="52"/>
                </a:cxn>
                <a:cxn ang="0">
                  <a:pos x="16" y="55"/>
                </a:cxn>
                <a:cxn ang="0">
                  <a:pos x="24" y="57"/>
                </a:cxn>
                <a:cxn ang="0">
                  <a:pos x="28" y="57"/>
                </a:cxn>
                <a:cxn ang="0">
                  <a:pos x="36" y="54"/>
                </a:cxn>
                <a:cxn ang="0">
                  <a:pos x="42" y="50"/>
                </a:cxn>
                <a:cxn ang="0">
                  <a:pos x="46" y="43"/>
                </a:cxn>
                <a:cxn ang="0">
                  <a:pos x="34" y="39"/>
                </a:cxn>
              </a:cxnLst>
              <a:rect l="0" t="0" r="r" b="b"/>
              <a:pathLst>
                <a:path w="49" h="58">
                  <a:moveTo>
                    <a:pt x="34" y="39"/>
                  </a:moveTo>
                  <a:lnTo>
                    <a:pt x="32" y="42"/>
                  </a:lnTo>
                  <a:lnTo>
                    <a:pt x="32" y="43"/>
                  </a:lnTo>
                  <a:lnTo>
                    <a:pt x="30" y="43"/>
                  </a:lnTo>
                  <a:lnTo>
                    <a:pt x="28" y="44"/>
                  </a:lnTo>
                  <a:lnTo>
                    <a:pt x="27" y="44"/>
                  </a:lnTo>
                  <a:lnTo>
                    <a:pt x="25" y="45"/>
                  </a:lnTo>
                  <a:lnTo>
                    <a:pt x="22" y="44"/>
                  </a:lnTo>
                  <a:lnTo>
                    <a:pt x="20" y="44"/>
                  </a:lnTo>
                  <a:lnTo>
                    <a:pt x="19" y="43"/>
                  </a:lnTo>
                  <a:lnTo>
                    <a:pt x="17" y="42"/>
                  </a:lnTo>
                  <a:lnTo>
                    <a:pt x="16" y="40"/>
                  </a:lnTo>
                  <a:lnTo>
                    <a:pt x="15" y="37"/>
                  </a:lnTo>
                  <a:lnTo>
                    <a:pt x="14" y="35"/>
                  </a:lnTo>
                  <a:lnTo>
                    <a:pt x="14" y="33"/>
                  </a:lnTo>
                  <a:lnTo>
                    <a:pt x="48" y="33"/>
                  </a:lnTo>
                  <a:lnTo>
                    <a:pt x="48" y="29"/>
                  </a:lnTo>
                  <a:lnTo>
                    <a:pt x="48" y="25"/>
                  </a:lnTo>
                  <a:lnTo>
                    <a:pt x="48" y="22"/>
                  </a:lnTo>
                  <a:lnTo>
                    <a:pt x="47" y="19"/>
                  </a:lnTo>
                  <a:lnTo>
                    <a:pt x="47" y="16"/>
                  </a:lnTo>
                  <a:lnTo>
                    <a:pt x="45" y="14"/>
                  </a:lnTo>
                  <a:lnTo>
                    <a:pt x="45" y="12"/>
                  </a:lnTo>
                  <a:lnTo>
                    <a:pt x="24" y="12"/>
                  </a:lnTo>
                  <a:lnTo>
                    <a:pt x="27" y="12"/>
                  </a:lnTo>
                  <a:lnTo>
                    <a:pt x="28" y="13"/>
                  </a:lnTo>
                  <a:lnTo>
                    <a:pt x="30" y="14"/>
                  </a:lnTo>
                  <a:lnTo>
                    <a:pt x="32" y="14"/>
                  </a:lnTo>
                  <a:lnTo>
                    <a:pt x="33" y="16"/>
                  </a:lnTo>
                  <a:lnTo>
                    <a:pt x="33" y="18"/>
                  </a:lnTo>
                  <a:lnTo>
                    <a:pt x="34" y="20"/>
                  </a:lnTo>
                  <a:lnTo>
                    <a:pt x="34" y="23"/>
                  </a:lnTo>
                  <a:lnTo>
                    <a:pt x="14" y="23"/>
                  </a:lnTo>
                  <a:lnTo>
                    <a:pt x="14" y="20"/>
                  </a:lnTo>
                  <a:lnTo>
                    <a:pt x="15" y="18"/>
                  </a:lnTo>
                  <a:lnTo>
                    <a:pt x="16" y="16"/>
                  </a:lnTo>
                  <a:lnTo>
                    <a:pt x="17" y="14"/>
                  </a:lnTo>
                  <a:lnTo>
                    <a:pt x="18" y="14"/>
                  </a:lnTo>
                  <a:lnTo>
                    <a:pt x="20" y="13"/>
                  </a:lnTo>
                  <a:lnTo>
                    <a:pt x="22" y="12"/>
                  </a:lnTo>
                  <a:lnTo>
                    <a:pt x="24" y="12"/>
                  </a:lnTo>
                  <a:lnTo>
                    <a:pt x="45" y="12"/>
                  </a:lnTo>
                  <a:lnTo>
                    <a:pt x="44" y="11"/>
                  </a:lnTo>
                  <a:lnTo>
                    <a:pt x="44" y="9"/>
                  </a:lnTo>
                  <a:lnTo>
                    <a:pt x="42" y="7"/>
                  </a:lnTo>
                  <a:lnTo>
                    <a:pt x="40" y="5"/>
                  </a:lnTo>
                  <a:lnTo>
                    <a:pt x="38" y="4"/>
                  </a:lnTo>
                  <a:lnTo>
                    <a:pt x="36" y="3"/>
                  </a:lnTo>
                  <a:lnTo>
                    <a:pt x="34" y="2"/>
                  </a:lnTo>
                  <a:lnTo>
                    <a:pt x="32" y="1"/>
                  </a:lnTo>
                  <a:lnTo>
                    <a:pt x="29" y="0"/>
                  </a:lnTo>
                  <a:lnTo>
                    <a:pt x="27" y="0"/>
                  </a:lnTo>
                  <a:lnTo>
                    <a:pt x="24" y="0"/>
                  </a:lnTo>
                  <a:lnTo>
                    <a:pt x="21" y="0"/>
                  </a:lnTo>
                  <a:lnTo>
                    <a:pt x="19" y="0"/>
                  </a:lnTo>
                  <a:lnTo>
                    <a:pt x="16" y="1"/>
                  </a:lnTo>
                  <a:lnTo>
                    <a:pt x="14" y="2"/>
                  </a:lnTo>
                  <a:lnTo>
                    <a:pt x="10" y="4"/>
                  </a:lnTo>
                  <a:lnTo>
                    <a:pt x="6" y="7"/>
                  </a:lnTo>
                  <a:lnTo>
                    <a:pt x="4" y="9"/>
                  </a:lnTo>
                  <a:lnTo>
                    <a:pt x="4" y="12"/>
                  </a:lnTo>
                  <a:lnTo>
                    <a:pt x="3" y="14"/>
                  </a:lnTo>
                  <a:lnTo>
                    <a:pt x="2" y="16"/>
                  </a:lnTo>
                  <a:lnTo>
                    <a:pt x="1" y="19"/>
                  </a:lnTo>
                  <a:lnTo>
                    <a:pt x="0" y="22"/>
                  </a:lnTo>
                  <a:lnTo>
                    <a:pt x="0" y="28"/>
                  </a:lnTo>
                  <a:lnTo>
                    <a:pt x="1" y="34"/>
                  </a:lnTo>
                  <a:lnTo>
                    <a:pt x="1" y="37"/>
                  </a:lnTo>
                  <a:lnTo>
                    <a:pt x="2" y="40"/>
                  </a:lnTo>
                  <a:lnTo>
                    <a:pt x="4" y="45"/>
                  </a:lnTo>
                  <a:lnTo>
                    <a:pt x="5" y="47"/>
                  </a:lnTo>
                  <a:lnTo>
                    <a:pt x="6" y="49"/>
                  </a:lnTo>
                  <a:lnTo>
                    <a:pt x="8" y="51"/>
                  </a:lnTo>
                  <a:lnTo>
                    <a:pt x="10" y="52"/>
                  </a:lnTo>
                  <a:lnTo>
                    <a:pt x="14" y="55"/>
                  </a:lnTo>
                  <a:lnTo>
                    <a:pt x="16" y="55"/>
                  </a:lnTo>
                  <a:lnTo>
                    <a:pt x="19" y="56"/>
                  </a:lnTo>
                  <a:lnTo>
                    <a:pt x="24" y="57"/>
                  </a:lnTo>
                  <a:lnTo>
                    <a:pt x="26" y="57"/>
                  </a:lnTo>
                  <a:lnTo>
                    <a:pt x="28" y="57"/>
                  </a:lnTo>
                  <a:lnTo>
                    <a:pt x="32" y="55"/>
                  </a:lnTo>
                  <a:lnTo>
                    <a:pt x="36" y="54"/>
                  </a:lnTo>
                  <a:lnTo>
                    <a:pt x="39" y="52"/>
                  </a:lnTo>
                  <a:lnTo>
                    <a:pt x="42" y="50"/>
                  </a:lnTo>
                  <a:lnTo>
                    <a:pt x="44" y="46"/>
                  </a:lnTo>
                  <a:lnTo>
                    <a:pt x="46" y="43"/>
                  </a:lnTo>
                  <a:lnTo>
                    <a:pt x="47" y="39"/>
                  </a:lnTo>
                  <a:lnTo>
                    <a:pt x="34" y="3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1" name="Freeform 1831"/>
            <p:cNvSpPr>
              <a:spLocks/>
            </p:cNvSpPr>
            <p:nvPr/>
          </p:nvSpPr>
          <p:spPr bwMode="auto">
            <a:xfrm>
              <a:off x="1334" y="2206"/>
              <a:ext cx="48" cy="58"/>
            </a:xfrm>
            <a:custGeom>
              <a:avLst/>
              <a:gdLst/>
              <a:ahLst/>
              <a:cxnLst>
                <a:cxn ang="0">
                  <a:pos x="33" y="37"/>
                </a:cxn>
                <a:cxn ang="0">
                  <a:pos x="32" y="41"/>
                </a:cxn>
                <a:cxn ang="0">
                  <a:pos x="29" y="43"/>
                </a:cxn>
                <a:cxn ang="0">
                  <a:pos x="26" y="44"/>
                </a:cxn>
                <a:cxn ang="0">
                  <a:pos x="22" y="44"/>
                </a:cxn>
                <a:cxn ang="0">
                  <a:pos x="19" y="43"/>
                </a:cxn>
                <a:cxn ang="0">
                  <a:pos x="16" y="38"/>
                </a:cxn>
                <a:cxn ang="0">
                  <a:pos x="14" y="33"/>
                </a:cxn>
                <a:cxn ang="0">
                  <a:pos x="14" y="24"/>
                </a:cxn>
                <a:cxn ang="0">
                  <a:pos x="15" y="18"/>
                </a:cxn>
                <a:cxn ang="0">
                  <a:pos x="18" y="14"/>
                </a:cxn>
                <a:cxn ang="0">
                  <a:pos x="22" y="12"/>
                </a:cxn>
                <a:cxn ang="0">
                  <a:pos x="26" y="12"/>
                </a:cxn>
                <a:cxn ang="0">
                  <a:pos x="29" y="13"/>
                </a:cxn>
                <a:cxn ang="0">
                  <a:pos x="31" y="15"/>
                </a:cxn>
                <a:cxn ang="0">
                  <a:pos x="33" y="19"/>
                </a:cxn>
                <a:cxn ang="0">
                  <a:pos x="47" y="21"/>
                </a:cxn>
                <a:cxn ang="0">
                  <a:pos x="44" y="12"/>
                </a:cxn>
                <a:cxn ang="0">
                  <a:pos x="42" y="7"/>
                </a:cxn>
                <a:cxn ang="0">
                  <a:pos x="36" y="3"/>
                </a:cxn>
                <a:cxn ang="0">
                  <a:pos x="28" y="0"/>
                </a:cxn>
                <a:cxn ang="0">
                  <a:pos x="21" y="0"/>
                </a:cxn>
                <a:cxn ang="0">
                  <a:pos x="16" y="1"/>
                </a:cxn>
                <a:cxn ang="0">
                  <a:pos x="10" y="4"/>
                </a:cxn>
                <a:cxn ang="0">
                  <a:pos x="6" y="7"/>
                </a:cxn>
                <a:cxn ang="0">
                  <a:pos x="4" y="12"/>
                </a:cxn>
                <a:cxn ang="0">
                  <a:pos x="2" y="16"/>
                </a:cxn>
                <a:cxn ang="0">
                  <a:pos x="0" y="22"/>
                </a:cxn>
                <a:cxn ang="0">
                  <a:pos x="0" y="29"/>
                </a:cxn>
                <a:cxn ang="0">
                  <a:pos x="1" y="37"/>
                </a:cxn>
                <a:cxn ang="0">
                  <a:pos x="3" y="43"/>
                </a:cxn>
                <a:cxn ang="0">
                  <a:pos x="5" y="47"/>
                </a:cxn>
                <a:cxn ang="0">
                  <a:pos x="8" y="52"/>
                </a:cxn>
                <a:cxn ang="0">
                  <a:pos x="12" y="53"/>
                </a:cxn>
                <a:cxn ang="0">
                  <a:pos x="16" y="55"/>
                </a:cxn>
                <a:cxn ang="0">
                  <a:pos x="21" y="57"/>
                </a:cxn>
                <a:cxn ang="0">
                  <a:pos x="26" y="57"/>
                </a:cxn>
                <a:cxn ang="0">
                  <a:pos x="33" y="55"/>
                </a:cxn>
                <a:cxn ang="0">
                  <a:pos x="36" y="53"/>
                </a:cxn>
                <a:cxn ang="0">
                  <a:pos x="40" y="51"/>
                </a:cxn>
                <a:cxn ang="0">
                  <a:pos x="43" y="48"/>
                </a:cxn>
                <a:cxn ang="0">
                  <a:pos x="46" y="40"/>
                </a:cxn>
                <a:cxn ang="0">
                  <a:pos x="33" y="35"/>
                </a:cxn>
              </a:cxnLst>
              <a:rect l="0" t="0" r="r" b="b"/>
              <a:pathLst>
                <a:path w="48" h="58">
                  <a:moveTo>
                    <a:pt x="33" y="35"/>
                  </a:moveTo>
                  <a:lnTo>
                    <a:pt x="33" y="37"/>
                  </a:lnTo>
                  <a:lnTo>
                    <a:pt x="32" y="39"/>
                  </a:lnTo>
                  <a:lnTo>
                    <a:pt x="32" y="41"/>
                  </a:lnTo>
                  <a:lnTo>
                    <a:pt x="30" y="43"/>
                  </a:lnTo>
                  <a:lnTo>
                    <a:pt x="29" y="43"/>
                  </a:lnTo>
                  <a:lnTo>
                    <a:pt x="27" y="44"/>
                  </a:lnTo>
                  <a:lnTo>
                    <a:pt x="26" y="44"/>
                  </a:lnTo>
                  <a:lnTo>
                    <a:pt x="24" y="44"/>
                  </a:lnTo>
                  <a:lnTo>
                    <a:pt x="22" y="44"/>
                  </a:lnTo>
                  <a:lnTo>
                    <a:pt x="20" y="43"/>
                  </a:lnTo>
                  <a:lnTo>
                    <a:pt x="19" y="43"/>
                  </a:lnTo>
                  <a:lnTo>
                    <a:pt x="17" y="41"/>
                  </a:lnTo>
                  <a:lnTo>
                    <a:pt x="16" y="38"/>
                  </a:lnTo>
                  <a:lnTo>
                    <a:pt x="15" y="35"/>
                  </a:lnTo>
                  <a:lnTo>
                    <a:pt x="14" y="33"/>
                  </a:lnTo>
                  <a:lnTo>
                    <a:pt x="14" y="29"/>
                  </a:lnTo>
                  <a:lnTo>
                    <a:pt x="14" y="24"/>
                  </a:lnTo>
                  <a:lnTo>
                    <a:pt x="15" y="22"/>
                  </a:lnTo>
                  <a:lnTo>
                    <a:pt x="15" y="18"/>
                  </a:lnTo>
                  <a:lnTo>
                    <a:pt x="17" y="16"/>
                  </a:lnTo>
                  <a:lnTo>
                    <a:pt x="18" y="14"/>
                  </a:lnTo>
                  <a:lnTo>
                    <a:pt x="20" y="13"/>
                  </a:lnTo>
                  <a:lnTo>
                    <a:pt x="22" y="12"/>
                  </a:lnTo>
                  <a:lnTo>
                    <a:pt x="24" y="12"/>
                  </a:lnTo>
                  <a:lnTo>
                    <a:pt x="26" y="12"/>
                  </a:lnTo>
                  <a:lnTo>
                    <a:pt x="27" y="13"/>
                  </a:lnTo>
                  <a:lnTo>
                    <a:pt x="29" y="13"/>
                  </a:lnTo>
                  <a:lnTo>
                    <a:pt x="30" y="14"/>
                  </a:lnTo>
                  <a:lnTo>
                    <a:pt x="31" y="15"/>
                  </a:lnTo>
                  <a:lnTo>
                    <a:pt x="32" y="17"/>
                  </a:lnTo>
                  <a:lnTo>
                    <a:pt x="33" y="19"/>
                  </a:lnTo>
                  <a:lnTo>
                    <a:pt x="33" y="21"/>
                  </a:lnTo>
                  <a:lnTo>
                    <a:pt x="47" y="21"/>
                  </a:lnTo>
                  <a:lnTo>
                    <a:pt x="46" y="16"/>
                  </a:lnTo>
                  <a:lnTo>
                    <a:pt x="44" y="12"/>
                  </a:lnTo>
                  <a:lnTo>
                    <a:pt x="43" y="8"/>
                  </a:lnTo>
                  <a:lnTo>
                    <a:pt x="42" y="7"/>
                  </a:lnTo>
                  <a:lnTo>
                    <a:pt x="40" y="5"/>
                  </a:lnTo>
                  <a:lnTo>
                    <a:pt x="36" y="3"/>
                  </a:lnTo>
                  <a:lnTo>
                    <a:pt x="33" y="1"/>
                  </a:lnTo>
                  <a:lnTo>
                    <a:pt x="28" y="0"/>
                  </a:lnTo>
                  <a:lnTo>
                    <a:pt x="24" y="0"/>
                  </a:lnTo>
                  <a:lnTo>
                    <a:pt x="21" y="0"/>
                  </a:lnTo>
                  <a:lnTo>
                    <a:pt x="19" y="0"/>
                  </a:lnTo>
                  <a:lnTo>
                    <a:pt x="16" y="1"/>
                  </a:lnTo>
                  <a:lnTo>
                    <a:pt x="14" y="2"/>
                  </a:lnTo>
                  <a:lnTo>
                    <a:pt x="10" y="4"/>
                  </a:lnTo>
                  <a:lnTo>
                    <a:pt x="8" y="5"/>
                  </a:lnTo>
                  <a:lnTo>
                    <a:pt x="6" y="7"/>
                  </a:lnTo>
                  <a:lnTo>
                    <a:pt x="5" y="9"/>
                  </a:lnTo>
                  <a:lnTo>
                    <a:pt x="4" y="12"/>
                  </a:lnTo>
                  <a:lnTo>
                    <a:pt x="3" y="14"/>
                  </a:lnTo>
                  <a:lnTo>
                    <a:pt x="2" y="16"/>
                  </a:lnTo>
                  <a:lnTo>
                    <a:pt x="1" y="19"/>
                  </a:lnTo>
                  <a:lnTo>
                    <a:pt x="0" y="22"/>
                  </a:lnTo>
                  <a:lnTo>
                    <a:pt x="0" y="25"/>
                  </a:lnTo>
                  <a:lnTo>
                    <a:pt x="0" y="29"/>
                  </a:lnTo>
                  <a:lnTo>
                    <a:pt x="0" y="34"/>
                  </a:lnTo>
                  <a:lnTo>
                    <a:pt x="1" y="37"/>
                  </a:lnTo>
                  <a:lnTo>
                    <a:pt x="2" y="41"/>
                  </a:lnTo>
                  <a:lnTo>
                    <a:pt x="3" y="43"/>
                  </a:lnTo>
                  <a:lnTo>
                    <a:pt x="4" y="45"/>
                  </a:lnTo>
                  <a:lnTo>
                    <a:pt x="5" y="47"/>
                  </a:lnTo>
                  <a:lnTo>
                    <a:pt x="6" y="50"/>
                  </a:lnTo>
                  <a:lnTo>
                    <a:pt x="8" y="52"/>
                  </a:lnTo>
                  <a:lnTo>
                    <a:pt x="10" y="52"/>
                  </a:lnTo>
                  <a:lnTo>
                    <a:pt x="12" y="53"/>
                  </a:lnTo>
                  <a:lnTo>
                    <a:pt x="13" y="55"/>
                  </a:lnTo>
                  <a:lnTo>
                    <a:pt x="16" y="55"/>
                  </a:lnTo>
                  <a:lnTo>
                    <a:pt x="19" y="56"/>
                  </a:lnTo>
                  <a:lnTo>
                    <a:pt x="21" y="57"/>
                  </a:lnTo>
                  <a:lnTo>
                    <a:pt x="23" y="57"/>
                  </a:lnTo>
                  <a:lnTo>
                    <a:pt x="26" y="57"/>
                  </a:lnTo>
                  <a:lnTo>
                    <a:pt x="28" y="56"/>
                  </a:lnTo>
                  <a:lnTo>
                    <a:pt x="33" y="55"/>
                  </a:lnTo>
                  <a:lnTo>
                    <a:pt x="35" y="54"/>
                  </a:lnTo>
                  <a:lnTo>
                    <a:pt x="36" y="53"/>
                  </a:lnTo>
                  <a:lnTo>
                    <a:pt x="38" y="52"/>
                  </a:lnTo>
                  <a:lnTo>
                    <a:pt x="40" y="51"/>
                  </a:lnTo>
                  <a:lnTo>
                    <a:pt x="41" y="50"/>
                  </a:lnTo>
                  <a:lnTo>
                    <a:pt x="43" y="48"/>
                  </a:lnTo>
                  <a:lnTo>
                    <a:pt x="44" y="44"/>
                  </a:lnTo>
                  <a:lnTo>
                    <a:pt x="46" y="40"/>
                  </a:lnTo>
                  <a:lnTo>
                    <a:pt x="47" y="35"/>
                  </a:lnTo>
                  <a:lnTo>
                    <a:pt x="33" y="3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2" name="Freeform 1832"/>
            <p:cNvSpPr>
              <a:spLocks/>
            </p:cNvSpPr>
            <p:nvPr/>
          </p:nvSpPr>
          <p:spPr bwMode="auto">
            <a:xfrm>
              <a:off x="1399" y="2208"/>
              <a:ext cx="46" cy="55"/>
            </a:xfrm>
            <a:custGeom>
              <a:avLst/>
              <a:gdLst/>
              <a:ahLst/>
              <a:cxnLst>
                <a:cxn ang="0">
                  <a:pos x="45" y="0"/>
                </a:cxn>
                <a:cxn ang="0">
                  <a:pos x="31" y="0"/>
                </a:cxn>
                <a:cxn ang="0">
                  <a:pos x="31" y="32"/>
                </a:cxn>
                <a:cxn ang="0">
                  <a:pos x="31" y="33"/>
                </a:cxn>
                <a:cxn ang="0">
                  <a:pos x="31" y="36"/>
                </a:cxn>
                <a:cxn ang="0">
                  <a:pos x="30" y="38"/>
                </a:cxn>
                <a:cxn ang="0">
                  <a:pos x="28" y="40"/>
                </a:cxn>
                <a:cxn ang="0">
                  <a:pos x="27" y="41"/>
                </a:cxn>
                <a:cxn ang="0">
                  <a:pos x="26" y="41"/>
                </a:cxn>
                <a:cxn ang="0">
                  <a:pos x="23" y="42"/>
                </a:cxn>
                <a:cxn ang="0">
                  <a:pos x="21" y="42"/>
                </a:cxn>
                <a:cxn ang="0">
                  <a:pos x="19" y="42"/>
                </a:cxn>
                <a:cxn ang="0">
                  <a:pos x="18" y="42"/>
                </a:cxn>
                <a:cxn ang="0">
                  <a:pos x="16" y="41"/>
                </a:cxn>
                <a:cxn ang="0">
                  <a:pos x="15" y="41"/>
                </a:cxn>
                <a:cxn ang="0">
                  <a:pos x="14" y="39"/>
                </a:cxn>
                <a:cxn ang="0">
                  <a:pos x="13" y="37"/>
                </a:cxn>
                <a:cxn ang="0">
                  <a:pos x="13" y="35"/>
                </a:cxn>
                <a:cxn ang="0">
                  <a:pos x="13" y="32"/>
                </a:cxn>
                <a:cxn ang="0">
                  <a:pos x="13" y="0"/>
                </a:cxn>
                <a:cxn ang="0">
                  <a:pos x="0" y="0"/>
                </a:cxn>
                <a:cxn ang="0">
                  <a:pos x="0" y="36"/>
                </a:cxn>
                <a:cxn ang="0">
                  <a:pos x="0" y="39"/>
                </a:cxn>
                <a:cxn ang="0">
                  <a:pos x="0" y="41"/>
                </a:cxn>
                <a:cxn ang="0">
                  <a:pos x="0" y="42"/>
                </a:cxn>
                <a:cxn ang="0">
                  <a:pos x="1" y="44"/>
                </a:cxn>
                <a:cxn ang="0">
                  <a:pos x="1" y="46"/>
                </a:cxn>
                <a:cxn ang="0">
                  <a:pos x="2" y="48"/>
                </a:cxn>
                <a:cxn ang="0">
                  <a:pos x="3" y="49"/>
                </a:cxn>
                <a:cxn ang="0">
                  <a:pos x="4" y="50"/>
                </a:cxn>
                <a:cxn ang="0">
                  <a:pos x="4" y="51"/>
                </a:cxn>
                <a:cxn ang="0">
                  <a:pos x="6" y="51"/>
                </a:cxn>
                <a:cxn ang="0">
                  <a:pos x="9" y="53"/>
                </a:cxn>
                <a:cxn ang="0">
                  <a:pos x="12" y="54"/>
                </a:cxn>
                <a:cxn ang="0">
                  <a:pos x="14" y="54"/>
                </a:cxn>
                <a:cxn ang="0">
                  <a:pos x="17" y="54"/>
                </a:cxn>
                <a:cxn ang="0">
                  <a:pos x="21" y="54"/>
                </a:cxn>
                <a:cxn ang="0">
                  <a:pos x="23" y="53"/>
                </a:cxn>
                <a:cxn ang="0">
                  <a:pos x="25" y="52"/>
                </a:cxn>
                <a:cxn ang="0">
                  <a:pos x="28" y="50"/>
                </a:cxn>
                <a:cxn ang="0">
                  <a:pos x="30" y="49"/>
                </a:cxn>
                <a:cxn ang="0">
                  <a:pos x="32" y="47"/>
                </a:cxn>
                <a:cxn ang="0">
                  <a:pos x="32" y="53"/>
                </a:cxn>
                <a:cxn ang="0">
                  <a:pos x="45" y="53"/>
                </a:cxn>
                <a:cxn ang="0">
                  <a:pos x="45" y="0"/>
                </a:cxn>
              </a:cxnLst>
              <a:rect l="0" t="0" r="r" b="b"/>
              <a:pathLst>
                <a:path w="46" h="55">
                  <a:moveTo>
                    <a:pt x="45" y="0"/>
                  </a:moveTo>
                  <a:lnTo>
                    <a:pt x="31" y="0"/>
                  </a:lnTo>
                  <a:lnTo>
                    <a:pt x="31" y="32"/>
                  </a:lnTo>
                  <a:lnTo>
                    <a:pt x="31" y="33"/>
                  </a:lnTo>
                  <a:lnTo>
                    <a:pt x="31" y="36"/>
                  </a:lnTo>
                  <a:lnTo>
                    <a:pt x="30" y="38"/>
                  </a:lnTo>
                  <a:lnTo>
                    <a:pt x="28" y="40"/>
                  </a:lnTo>
                  <a:lnTo>
                    <a:pt x="27" y="41"/>
                  </a:lnTo>
                  <a:lnTo>
                    <a:pt x="26" y="41"/>
                  </a:lnTo>
                  <a:lnTo>
                    <a:pt x="23" y="42"/>
                  </a:lnTo>
                  <a:lnTo>
                    <a:pt x="21" y="42"/>
                  </a:lnTo>
                  <a:lnTo>
                    <a:pt x="19" y="42"/>
                  </a:lnTo>
                  <a:lnTo>
                    <a:pt x="18" y="42"/>
                  </a:lnTo>
                  <a:lnTo>
                    <a:pt x="16" y="41"/>
                  </a:lnTo>
                  <a:lnTo>
                    <a:pt x="15" y="41"/>
                  </a:lnTo>
                  <a:lnTo>
                    <a:pt x="14" y="39"/>
                  </a:lnTo>
                  <a:lnTo>
                    <a:pt x="13" y="37"/>
                  </a:lnTo>
                  <a:lnTo>
                    <a:pt x="13" y="35"/>
                  </a:lnTo>
                  <a:lnTo>
                    <a:pt x="13" y="32"/>
                  </a:lnTo>
                  <a:lnTo>
                    <a:pt x="13" y="0"/>
                  </a:lnTo>
                  <a:lnTo>
                    <a:pt x="0" y="0"/>
                  </a:lnTo>
                  <a:lnTo>
                    <a:pt x="0" y="36"/>
                  </a:lnTo>
                  <a:lnTo>
                    <a:pt x="0" y="39"/>
                  </a:lnTo>
                  <a:lnTo>
                    <a:pt x="0" y="41"/>
                  </a:lnTo>
                  <a:lnTo>
                    <a:pt x="0" y="42"/>
                  </a:lnTo>
                  <a:lnTo>
                    <a:pt x="1" y="44"/>
                  </a:lnTo>
                  <a:lnTo>
                    <a:pt x="1" y="46"/>
                  </a:lnTo>
                  <a:lnTo>
                    <a:pt x="2" y="48"/>
                  </a:lnTo>
                  <a:lnTo>
                    <a:pt x="3" y="49"/>
                  </a:lnTo>
                  <a:lnTo>
                    <a:pt x="4" y="50"/>
                  </a:lnTo>
                  <a:lnTo>
                    <a:pt x="4" y="51"/>
                  </a:lnTo>
                  <a:lnTo>
                    <a:pt x="6" y="51"/>
                  </a:lnTo>
                  <a:lnTo>
                    <a:pt x="9" y="53"/>
                  </a:lnTo>
                  <a:lnTo>
                    <a:pt x="12" y="54"/>
                  </a:lnTo>
                  <a:lnTo>
                    <a:pt x="14" y="54"/>
                  </a:lnTo>
                  <a:lnTo>
                    <a:pt x="17" y="54"/>
                  </a:lnTo>
                  <a:lnTo>
                    <a:pt x="21" y="54"/>
                  </a:lnTo>
                  <a:lnTo>
                    <a:pt x="23" y="53"/>
                  </a:lnTo>
                  <a:lnTo>
                    <a:pt x="25" y="52"/>
                  </a:lnTo>
                  <a:lnTo>
                    <a:pt x="28" y="50"/>
                  </a:lnTo>
                  <a:lnTo>
                    <a:pt x="30" y="49"/>
                  </a:lnTo>
                  <a:lnTo>
                    <a:pt x="32" y="47"/>
                  </a:lnTo>
                  <a:lnTo>
                    <a:pt x="32" y="53"/>
                  </a:lnTo>
                  <a:lnTo>
                    <a:pt x="45" y="53"/>
                  </a:lnTo>
                  <a:lnTo>
                    <a:pt x="45"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3" name="Freeform 1833"/>
            <p:cNvSpPr>
              <a:spLocks/>
            </p:cNvSpPr>
            <p:nvPr/>
          </p:nvSpPr>
          <p:spPr bwMode="auto">
            <a:xfrm>
              <a:off x="1466" y="2206"/>
              <a:ext cx="28" cy="56"/>
            </a:xfrm>
            <a:custGeom>
              <a:avLst/>
              <a:gdLst/>
              <a:ahLst/>
              <a:cxnLst>
                <a:cxn ang="0">
                  <a:pos x="0" y="55"/>
                </a:cxn>
                <a:cxn ang="0">
                  <a:pos x="12" y="55"/>
                </a:cxn>
                <a:cxn ang="0">
                  <a:pos x="12" y="27"/>
                </a:cxn>
                <a:cxn ang="0">
                  <a:pos x="12" y="23"/>
                </a:cxn>
                <a:cxn ang="0">
                  <a:pos x="13" y="22"/>
                </a:cxn>
                <a:cxn ang="0">
                  <a:pos x="14" y="20"/>
                </a:cxn>
                <a:cxn ang="0">
                  <a:pos x="15" y="18"/>
                </a:cxn>
                <a:cxn ang="0">
                  <a:pos x="16" y="16"/>
                </a:cxn>
                <a:cxn ang="0">
                  <a:pos x="18" y="15"/>
                </a:cxn>
                <a:cxn ang="0">
                  <a:pos x="20" y="14"/>
                </a:cxn>
                <a:cxn ang="0">
                  <a:pos x="23" y="14"/>
                </a:cxn>
                <a:cxn ang="0">
                  <a:pos x="27" y="14"/>
                </a:cxn>
                <a:cxn ang="0">
                  <a:pos x="27" y="0"/>
                </a:cxn>
                <a:cxn ang="0">
                  <a:pos x="25" y="0"/>
                </a:cxn>
                <a:cxn ang="0">
                  <a:pos x="23" y="0"/>
                </a:cxn>
                <a:cxn ang="0">
                  <a:pos x="21" y="1"/>
                </a:cxn>
                <a:cxn ang="0">
                  <a:pos x="19" y="2"/>
                </a:cxn>
                <a:cxn ang="0">
                  <a:pos x="17" y="3"/>
                </a:cxn>
                <a:cxn ang="0">
                  <a:pos x="16" y="4"/>
                </a:cxn>
                <a:cxn ang="0">
                  <a:pos x="14" y="5"/>
                </a:cxn>
                <a:cxn ang="0">
                  <a:pos x="11" y="11"/>
                </a:cxn>
                <a:cxn ang="0">
                  <a:pos x="11" y="2"/>
                </a:cxn>
                <a:cxn ang="0">
                  <a:pos x="0" y="2"/>
                </a:cxn>
                <a:cxn ang="0">
                  <a:pos x="0" y="55"/>
                </a:cxn>
              </a:cxnLst>
              <a:rect l="0" t="0" r="r" b="b"/>
              <a:pathLst>
                <a:path w="28" h="56">
                  <a:moveTo>
                    <a:pt x="0" y="55"/>
                  </a:moveTo>
                  <a:lnTo>
                    <a:pt x="12" y="55"/>
                  </a:lnTo>
                  <a:lnTo>
                    <a:pt x="12" y="27"/>
                  </a:lnTo>
                  <a:lnTo>
                    <a:pt x="12" y="23"/>
                  </a:lnTo>
                  <a:lnTo>
                    <a:pt x="13" y="22"/>
                  </a:lnTo>
                  <a:lnTo>
                    <a:pt x="14" y="20"/>
                  </a:lnTo>
                  <a:lnTo>
                    <a:pt x="15" y="18"/>
                  </a:lnTo>
                  <a:lnTo>
                    <a:pt x="16" y="16"/>
                  </a:lnTo>
                  <a:lnTo>
                    <a:pt x="18" y="15"/>
                  </a:lnTo>
                  <a:lnTo>
                    <a:pt x="20" y="14"/>
                  </a:lnTo>
                  <a:lnTo>
                    <a:pt x="23" y="14"/>
                  </a:lnTo>
                  <a:lnTo>
                    <a:pt x="27" y="14"/>
                  </a:lnTo>
                  <a:lnTo>
                    <a:pt x="27" y="0"/>
                  </a:lnTo>
                  <a:lnTo>
                    <a:pt x="25" y="0"/>
                  </a:lnTo>
                  <a:lnTo>
                    <a:pt x="23" y="0"/>
                  </a:lnTo>
                  <a:lnTo>
                    <a:pt x="21" y="1"/>
                  </a:lnTo>
                  <a:lnTo>
                    <a:pt x="19" y="2"/>
                  </a:lnTo>
                  <a:lnTo>
                    <a:pt x="17" y="3"/>
                  </a:lnTo>
                  <a:lnTo>
                    <a:pt x="16" y="4"/>
                  </a:lnTo>
                  <a:lnTo>
                    <a:pt x="14" y="5"/>
                  </a:lnTo>
                  <a:lnTo>
                    <a:pt x="11" y="11"/>
                  </a:lnTo>
                  <a:lnTo>
                    <a:pt x="11" y="2"/>
                  </a:lnTo>
                  <a:lnTo>
                    <a:pt x="0" y="2"/>
                  </a:lnTo>
                  <a:lnTo>
                    <a:pt x="0" y="5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4" name="Freeform 1834"/>
            <p:cNvSpPr>
              <a:spLocks/>
            </p:cNvSpPr>
            <p:nvPr/>
          </p:nvSpPr>
          <p:spPr bwMode="auto">
            <a:xfrm>
              <a:off x="1506" y="2206"/>
              <a:ext cx="48" cy="58"/>
            </a:xfrm>
            <a:custGeom>
              <a:avLst/>
              <a:gdLst/>
              <a:ahLst/>
              <a:cxnLst>
                <a:cxn ang="0">
                  <a:pos x="0" y="38"/>
                </a:cxn>
                <a:cxn ang="0">
                  <a:pos x="2" y="46"/>
                </a:cxn>
                <a:cxn ang="0">
                  <a:pos x="6" y="52"/>
                </a:cxn>
                <a:cxn ang="0">
                  <a:pos x="10" y="54"/>
                </a:cxn>
                <a:cxn ang="0">
                  <a:pos x="15" y="56"/>
                </a:cxn>
                <a:cxn ang="0">
                  <a:pos x="20" y="57"/>
                </a:cxn>
                <a:cxn ang="0">
                  <a:pos x="26" y="57"/>
                </a:cxn>
                <a:cxn ang="0">
                  <a:pos x="34" y="55"/>
                </a:cxn>
                <a:cxn ang="0">
                  <a:pos x="41" y="52"/>
                </a:cxn>
                <a:cxn ang="0">
                  <a:pos x="44" y="48"/>
                </a:cxn>
                <a:cxn ang="0">
                  <a:pos x="46" y="43"/>
                </a:cxn>
                <a:cxn ang="0">
                  <a:pos x="47" y="38"/>
                </a:cxn>
                <a:cxn ang="0">
                  <a:pos x="46" y="33"/>
                </a:cxn>
                <a:cxn ang="0">
                  <a:pos x="43" y="28"/>
                </a:cxn>
                <a:cxn ang="0">
                  <a:pos x="37" y="24"/>
                </a:cxn>
                <a:cxn ang="0">
                  <a:pos x="34" y="24"/>
                </a:cxn>
                <a:cxn ang="0">
                  <a:pos x="23" y="21"/>
                </a:cxn>
                <a:cxn ang="0">
                  <a:pos x="17" y="19"/>
                </a:cxn>
                <a:cxn ang="0">
                  <a:pos x="15" y="17"/>
                </a:cxn>
                <a:cxn ang="0">
                  <a:pos x="16" y="14"/>
                </a:cxn>
                <a:cxn ang="0">
                  <a:pos x="19" y="12"/>
                </a:cxn>
                <a:cxn ang="0">
                  <a:pos x="21" y="11"/>
                </a:cxn>
                <a:cxn ang="0">
                  <a:pos x="25" y="11"/>
                </a:cxn>
                <a:cxn ang="0">
                  <a:pos x="28" y="12"/>
                </a:cxn>
                <a:cxn ang="0">
                  <a:pos x="30" y="14"/>
                </a:cxn>
                <a:cxn ang="0">
                  <a:pos x="32" y="18"/>
                </a:cxn>
                <a:cxn ang="0">
                  <a:pos x="45" y="16"/>
                </a:cxn>
                <a:cxn ang="0">
                  <a:pos x="44" y="12"/>
                </a:cxn>
                <a:cxn ang="0">
                  <a:pos x="42" y="7"/>
                </a:cxn>
                <a:cxn ang="0">
                  <a:pos x="37" y="4"/>
                </a:cxn>
                <a:cxn ang="0">
                  <a:pos x="34" y="2"/>
                </a:cxn>
                <a:cxn ang="0">
                  <a:pos x="30" y="0"/>
                </a:cxn>
                <a:cxn ang="0">
                  <a:pos x="23" y="0"/>
                </a:cxn>
                <a:cxn ang="0">
                  <a:pos x="16" y="0"/>
                </a:cxn>
                <a:cxn ang="0">
                  <a:pos x="11" y="3"/>
                </a:cxn>
                <a:cxn ang="0">
                  <a:pos x="5" y="7"/>
                </a:cxn>
                <a:cxn ang="0">
                  <a:pos x="3" y="14"/>
                </a:cxn>
                <a:cxn ang="0">
                  <a:pos x="2" y="19"/>
                </a:cxn>
                <a:cxn ang="0">
                  <a:pos x="4" y="24"/>
                </a:cxn>
                <a:cxn ang="0">
                  <a:pos x="6" y="28"/>
                </a:cxn>
                <a:cxn ang="0">
                  <a:pos x="12" y="31"/>
                </a:cxn>
                <a:cxn ang="0">
                  <a:pos x="20" y="33"/>
                </a:cxn>
                <a:cxn ang="0">
                  <a:pos x="30" y="36"/>
                </a:cxn>
                <a:cxn ang="0">
                  <a:pos x="32" y="37"/>
                </a:cxn>
                <a:cxn ang="0">
                  <a:pos x="33" y="41"/>
                </a:cxn>
                <a:cxn ang="0">
                  <a:pos x="33" y="43"/>
                </a:cxn>
                <a:cxn ang="0">
                  <a:pos x="31" y="44"/>
                </a:cxn>
                <a:cxn ang="0">
                  <a:pos x="28" y="45"/>
                </a:cxn>
                <a:cxn ang="0">
                  <a:pos x="25" y="46"/>
                </a:cxn>
                <a:cxn ang="0">
                  <a:pos x="20" y="45"/>
                </a:cxn>
                <a:cxn ang="0">
                  <a:pos x="17" y="43"/>
                </a:cxn>
                <a:cxn ang="0">
                  <a:pos x="15" y="41"/>
                </a:cxn>
                <a:cxn ang="0">
                  <a:pos x="14" y="37"/>
                </a:cxn>
              </a:cxnLst>
              <a:rect l="0" t="0" r="r" b="b"/>
              <a:pathLst>
                <a:path w="48" h="58">
                  <a:moveTo>
                    <a:pt x="0" y="37"/>
                  </a:moveTo>
                  <a:lnTo>
                    <a:pt x="0" y="38"/>
                  </a:lnTo>
                  <a:lnTo>
                    <a:pt x="1" y="43"/>
                  </a:lnTo>
                  <a:lnTo>
                    <a:pt x="2" y="46"/>
                  </a:lnTo>
                  <a:lnTo>
                    <a:pt x="4" y="49"/>
                  </a:lnTo>
                  <a:lnTo>
                    <a:pt x="6" y="52"/>
                  </a:lnTo>
                  <a:lnTo>
                    <a:pt x="8" y="53"/>
                  </a:lnTo>
                  <a:lnTo>
                    <a:pt x="10" y="54"/>
                  </a:lnTo>
                  <a:lnTo>
                    <a:pt x="13" y="55"/>
                  </a:lnTo>
                  <a:lnTo>
                    <a:pt x="15" y="56"/>
                  </a:lnTo>
                  <a:lnTo>
                    <a:pt x="18" y="57"/>
                  </a:lnTo>
                  <a:lnTo>
                    <a:pt x="20" y="57"/>
                  </a:lnTo>
                  <a:lnTo>
                    <a:pt x="23" y="57"/>
                  </a:lnTo>
                  <a:lnTo>
                    <a:pt x="26" y="57"/>
                  </a:lnTo>
                  <a:lnTo>
                    <a:pt x="28" y="57"/>
                  </a:lnTo>
                  <a:lnTo>
                    <a:pt x="34" y="55"/>
                  </a:lnTo>
                  <a:lnTo>
                    <a:pt x="37" y="54"/>
                  </a:lnTo>
                  <a:lnTo>
                    <a:pt x="41" y="52"/>
                  </a:lnTo>
                  <a:lnTo>
                    <a:pt x="43" y="50"/>
                  </a:lnTo>
                  <a:lnTo>
                    <a:pt x="44" y="48"/>
                  </a:lnTo>
                  <a:lnTo>
                    <a:pt x="45" y="46"/>
                  </a:lnTo>
                  <a:lnTo>
                    <a:pt x="46" y="43"/>
                  </a:lnTo>
                  <a:lnTo>
                    <a:pt x="47" y="41"/>
                  </a:lnTo>
                  <a:lnTo>
                    <a:pt x="47" y="38"/>
                  </a:lnTo>
                  <a:lnTo>
                    <a:pt x="47" y="35"/>
                  </a:lnTo>
                  <a:lnTo>
                    <a:pt x="46" y="33"/>
                  </a:lnTo>
                  <a:lnTo>
                    <a:pt x="44" y="30"/>
                  </a:lnTo>
                  <a:lnTo>
                    <a:pt x="43" y="28"/>
                  </a:lnTo>
                  <a:lnTo>
                    <a:pt x="40" y="26"/>
                  </a:lnTo>
                  <a:lnTo>
                    <a:pt x="37" y="24"/>
                  </a:lnTo>
                  <a:lnTo>
                    <a:pt x="35" y="24"/>
                  </a:lnTo>
                  <a:lnTo>
                    <a:pt x="34" y="24"/>
                  </a:lnTo>
                  <a:lnTo>
                    <a:pt x="29" y="23"/>
                  </a:lnTo>
                  <a:lnTo>
                    <a:pt x="23" y="21"/>
                  </a:lnTo>
                  <a:lnTo>
                    <a:pt x="19" y="20"/>
                  </a:lnTo>
                  <a:lnTo>
                    <a:pt x="17" y="19"/>
                  </a:lnTo>
                  <a:lnTo>
                    <a:pt x="16" y="18"/>
                  </a:lnTo>
                  <a:lnTo>
                    <a:pt x="15" y="17"/>
                  </a:lnTo>
                  <a:lnTo>
                    <a:pt x="15" y="15"/>
                  </a:lnTo>
                  <a:lnTo>
                    <a:pt x="16" y="14"/>
                  </a:lnTo>
                  <a:lnTo>
                    <a:pt x="17" y="12"/>
                  </a:lnTo>
                  <a:lnTo>
                    <a:pt x="19" y="12"/>
                  </a:lnTo>
                  <a:lnTo>
                    <a:pt x="20" y="11"/>
                  </a:lnTo>
                  <a:lnTo>
                    <a:pt x="21" y="11"/>
                  </a:lnTo>
                  <a:lnTo>
                    <a:pt x="23" y="11"/>
                  </a:lnTo>
                  <a:lnTo>
                    <a:pt x="25" y="11"/>
                  </a:lnTo>
                  <a:lnTo>
                    <a:pt x="27" y="11"/>
                  </a:lnTo>
                  <a:lnTo>
                    <a:pt x="28" y="12"/>
                  </a:lnTo>
                  <a:lnTo>
                    <a:pt x="29" y="13"/>
                  </a:lnTo>
                  <a:lnTo>
                    <a:pt x="30" y="14"/>
                  </a:lnTo>
                  <a:lnTo>
                    <a:pt x="31" y="14"/>
                  </a:lnTo>
                  <a:lnTo>
                    <a:pt x="32" y="18"/>
                  </a:lnTo>
                  <a:lnTo>
                    <a:pt x="45" y="18"/>
                  </a:lnTo>
                  <a:lnTo>
                    <a:pt x="45" y="16"/>
                  </a:lnTo>
                  <a:lnTo>
                    <a:pt x="44" y="14"/>
                  </a:lnTo>
                  <a:lnTo>
                    <a:pt x="44" y="12"/>
                  </a:lnTo>
                  <a:lnTo>
                    <a:pt x="43" y="10"/>
                  </a:lnTo>
                  <a:lnTo>
                    <a:pt x="42" y="7"/>
                  </a:lnTo>
                  <a:lnTo>
                    <a:pt x="39" y="5"/>
                  </a:lnTo>
                  <a:lnTo>
                    <a:pt x="37" y="4"/>
                  </a:lnTo>
                  <a:lnTo>
                    <a:pt x="36" y="3"/>
                  </a:lnTo>
                  <a:lnTo>
                    <a:pt x="34" y="2"/>
                  </a:lnTo>
                  <a:lnTo>
                    <a:pt x="32" y="1"/>
                  </a:lnTo>
                  <a:lnTo>
                    <a:pt x="30" y="0"/>
                  </a:lnTo>
                  <a:lnTo>
                    <a:pt x="27" y="0"/>
                  </a:lnTo>
                  <a:lnTo>
                    <a:pt x="23" y="0"/>
                  </a:lnTo>
                  <a:lnTo>
                    <a:pt x="19" y="0"/>
                  </a:lnTo>
                  <a:lnTo>
                    <a:pt x="16" y="0"/>
                  </a:lnTo>
                  <a:lnTo>
                    <a:pt x="14" y="1"/>
                  </a:lnTo>
                  <a:lnTo>
                    <a:pt x="11" y="3"/>
                  </a:lnTo>
                  <a:lnTo>
                    <a:pt x="8" y="5"/>
                  </a:lnTo>
                  <a:lnTo>
                    <a:pt x="5" y="7"/>
                  </a:lnTo>
                  <a:lnTo>
                    <a:pt x="4" y="10"/>
                  </a:lnTo>
                  <a:lnTo>
                    <a:pt x="3" y="14"/>
                  </a:lnTo>
                  <a:lnTo>
                    <a:pt x="2" y="18"/>
                  </a:lnTo>
                  <a:lnTo>
                    <a:pt x="2" y="19"/>
                  </a:lnTo>
                  <a:lnTo>
                    <a:pt x="2" y="21"/>
                  </a:lnTo>
                  <a:lnTo>
                    <a:pt x="4" y="24"/>
                  </a:lnTo>
                  <a:lnTo>
                    <a:pt x="4" y="25"/>
                  </a:lnTo>
                  <a:lnTo>
                    <a:pt x="6" y="28"/>
                  </a:lnTo>
                  <a:lnTo>
                    <a:pt x="9" y="30"/>
                  </a:lnTo>
                  <a:lnTo>
                    <a:pt x="12" y="31"/>
                  </a:lnTo>
                  <a:lnTo>
                    <a:pt x="15" y="33"/>
                  </a:lnTo>
                  <a:lnTo>
                    <a:pt x="20" y="33"/>
                  </a:lnTo>
                  <a:lnTo>
                    <a:pt x="26" y="35"/>
                  </a:lnTo>
                  <a:lnTo>
                    <a:pt x="30" y="36"/>
                  </a:lnTo>
                  <a:lnTo>
                    <a:pt x="31" y="37"/>
                  </a:lnTo>
                  <a:lnTo>
                    <a:pt x="32" y="37"/>
                  </a:lnTo>
                  <a:lnTo>
                    <a:pt x="33" y="39"/>
                  </a:lnTo>
                  <a:lnTo>
                    <a:pt x="33" y="41"/>
                  </a:lnTo>
                  <a:lnTo>
                    <a:pt x="33" y="42"/>
                  </a:lnTo>
                  <a:lnTo>
                    <a:pt x="33" y="43"/>
                  </a:lnTo>
                  <a:lnTo>
                    <a:pt x="32" y="43"/>
                  </a:lnTo>
                  <a:lnTo>
                    <a:pt x="31" y="44"/>
                  </a:lnTo>
                  <a:lnTo>
                    <a:pt x="30" y="45"/>
                  </a:lnTo>
                  <a:lnTo>
                    <a:pt x="28" y="45"/>
                  </a:lnTo>
                  <a:lnTo>
                    <a:pt x="27" y="45"/>
                  </a:lnTo>
                  <a:lnTo>
                    <a:pt x="25" y="46"/>
                  </a:lnTo>
                  <a:lnTo>
                    <a:pt x="22" y="45"/>
                  </a:lnTo>
                  <a:lnTo>
                    <a:pt x="20" y="45"/>
                  </a:lnTo>
                  <a:lnTo>
                    <a:pt x="18" y="44"/>
                  </a:lnTo>
                  <a:lnTo>
                    <a:pt x="17" y="43"/>
                  </a:lnTo>
                  <a:lnTo>
                    <a:pt x="15" y="43"/>
                  </a:lnTo>
                  <a:lnTo>
                    <a:pt x="15" y="41"/>
                  </a:lnTo>
                  <a:lnTo>
                    <a:pt x="14" y="40"/>
                  </a:lnTo>
                  <a:lnTo>
                    <a:pt x="14" y="37"/>
                  </a:lnTo>
                  <a:lnTo>
                    <a:pt x="0"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5" name="Freeform 1835"/>
            <p:cNvSpPr>
              <a:spLocks/>
            </p:cNvSpPr>
            <p:nvPr/>
          </p:nvSpPr>
          <p:spPr bwMode="auto">
            <a:xfrm>
              <a:off x="1568" y="2206"/>
              <a:ext cx="53" cy="58"/>
            </a:xfrm>
            <a:custGeom>
              <a:avLst/>
              <a:gdLst/>
              <a:ahLst/>
              <a:cxnLst>
                <a:cxn ang="0">
                  <a:pos x="1" y="32"/>
                </a:cxn>
                <a:cxn ang="0">
                  <a:pos x="1" y="37"/>
                </a:cxn>
                <a:cxn ang="0">
                  <a:pos x="4" y="45"/>
                </a:cxn>
                <a:cxn ang="0">
                  <a:pos x="11" y="52"/>
                </a:cxn>
                <a:cxn ang="0">
                  <a:pos x="15" y="55"/>
                </a:cxn>
                <a:cxn ang="0">
                  <a:pos x="21" y="56"/>
                </a:cxn>
                <a:cxn ang="0">
                  <a:pos x="26" y="57"/>
                </a:cxn>
                <a:cxn ang="0">
                  <a:pos x="35" y="55"/>
                </a:cxn>
                <a:cxn ang="0">
                  <a:pos x="39" y="53"/>
                </a:cxn>
                <a:cxn ang="0">
                  <a:pos x="46" y="49"/>
                </a:cxn>
                <a:cxn ang="0">
                  <a:pos x="50" y="41"/>
                </a:cxn>
                <a:cxn ang="0">
                  <a:pos x="52" y="34"/>
                </a:cxn>
                <a:cxn ang="0">
                  <a:pos x="52" y="29"/>
                </a:cxn>
                <a:cxn ang="0">
                  <a:pos x="52" y="22"/>
                </a:cxn>
                <a:cxn ang="0">
                  <a:pos x="50" y="16"/>
                </a:cxn>
                <a:cxn ang="0">
                  <a:pos x="26" y="12"/>
                </a:cxn>
                <a:cxn ang="0">
                  <a:pos x="31" y="13"/>
                </a:cxn>
                <a:cxn ang="0">
                  <a:pos x="35" y="16"/>
                </a:cxn>
                <a:cxn ang="0">
                  <a:pos x="38" y="22"/>
                </a:cxn>
                <a:cxn ang="0">
                  <a:pos x="39" y="29"/>
                </a:cxn>
                <a:cxn ang="0">
                  <a:pos x="38" y="35"/>
                </a:cxn>
                <a:cxn ang="0">
                  <a:pos x="35" y="41"/>
                </a:cxn>
                <a:cxn ang="0">
                  <a:pos x="31" y="44"/>
                </a:cxn>
                <a:cxn ang="0">
                  <a:pos x="28" y="45"/>
                </a:cxn>
                <a:cxn ang="0">
                  <a:pos x="25" y="45"/>
                </a:cxn>
                <a:cxn ang="0">
                  <a:pos x="22" y="44"/>
                </a:cxn>
                <a:cxn ang="0">
                  <a:pos x="17" y="41"/>
                </a:cxn>
                <a:cxn ang="0">
                  <a:pos x="15" y="35"/>
                </a:cxn>
                <a:cxn ang="0">
                  <a:pos x="14" y="29"/>
                </a:cxn>
                <a:cxn ang="0">
                  <a:pos x="15" y="22"/>
                </a:cxn>
                <a:cxn ang="0">
                  <a:pos x="17" y="16"/>
                </a:cxn>
                <a:cxn ang="0">
                  <a:pos x="22" y="13"/>
                </a:cxn>
                <a:cxn ang="0">
                  <a:pos x="26" y="12"/>
                </a:cxn>
                <a:cxn ang="0">
                  <a:pos x="46" y="7"/>
                </a:cxn>
                <a:cxn ang="0">
                  <a:pos x="37" y="2"/>
                </a:cxn>
                <a:cxn ang="0">
                  <a:pos x="32" y="0"/>
                </a:cxn>
                <a:cxn ang="0">
                  <a:pos x="26" y="0"/>
                </a:cxn>
                <a:cxn ang="0">
                  <a:pos x="21" y="0"/>
                </a:cxn>
                <a:cxn ang="0">
                  <a:pos x="15" y="2"/>
                </a:cxn>
                <a:cxn ang="0">
                  <a:pos x="7" y="7"/>
                </a:cxn>
                <a:cxn ang="0">
                  <a:pos x="2" y="16"/>
                </a:cxn>
                <a:cxn ang="0">
                  <a:pos x="1" y="22"/>
                </a:cxn>
                <a:cxn ang="0">
                  <a:pos x="0" y="29"/>
                </a:cxn>
              </a:cxnLst>
              <a:rect l="0" t="0" r="r" b="b"/>
              <a:pathLst>
                <a:path w="53" h="58">
                  <a:moveTo>
                    <a:pt x="0" y="29"/>
                  </a:moveTo>
                  <a:lnTo>
                    <a:pt x="1" y="32"/>
                  </a:lnTo>
                  <a:lnTo>
                    <a:pt x="1" y="34"/>
                  </a:lnTo>
                  <a:lnTo>
                    <a:pt x="1" y="37"/>
                  </a:lnTo>
                  <a:lnTo>
                    <a:pt x="2" y="41"/>
                  </a:lnTo>
                  <a:lnTo>
                    <a:pt x="4" y="45"/>
                  </a:lnTo>
                  <a:lnTo>
                    <a:pt x="7" y="49"/>
                  </a:lnTo>
                  <a:lnTo>
                    <a:pt x="11" y="52"/>
                  </a:lnTo>
                  <a:lnTo>
                    <a:pt x="13" y="53"/>
                  </a:lnTo>
                  <a:lnTo>
                    <a:pt x="15" y="55"/>
                  </a:lnTo>
                  <a:lnTo>
                    <a:pt x="18" y="55"/>
                  </a:lnTo>
                  <a:lnTo>
                    <a:pt x="21" y="56"/>
                  </a:lnTo>
                  <a:lnTo>
                    <a:pt x="23" y="57"/>
                  </a:lnTo>
                  <a:lnTo>
                    <a:pt x="26" y="57"/>
                  </a:lnTo>
                  <a:lnTo>
                    <a:pt x="32" y="56"/>
                  </a:lnTo>
                  <a:lnTo>
                    <a:pt x="35" y="55"/>
                  </a:lnTo>
                  <a:lnTo>
                    <a:pt x="37" y="55"/>
                  </a:lnTo>
                  <a:lnTo>
                    <a:pt x="39" y="53"/>
                  </a:lnTo>
                  <a:lnTo>
                    <a:pt x="41" y="52"/>
                  </a:lnTo>
                  <a:lnTo>
                    <a:pt x="46" y="49"/>
                  </a:lnTo>
                  <a:lnTo>
                    <a:pt x="48" y="45"/>
                  </a:lnTo>
                  <a:lnTo>
                    <a:pt x="50" y="41"/>
                  </a:lnTo>
                  <a:lnTo>
                    <a:pt x="51" y="37"/>
                  </a:lnTo>
                  <a:lnTo>
                    <a:pt x="52" y="34"/>
                  </a:lnTo>
                  <a:lnTo>
                    <a:pt x="52" y="32"/>
                  </a:lnTo>
                  <a:lnTo>
                    <a:pt x="52" y="29"/>
                  </a:lnTo>
                  <a:lnTo>
                    <a:pt x="52" y="25"/>
                  </a:lnTo>
                  <a:lnTo>
                    <a:pt x="52" y="22"/>
                  </a:lnTo>
                  <a:lnTo>
                    <a:pt x="51" y="19"/>
                  </a:lnTo>
                  <a:lnTo>
                    <a:pt x="50" y="16"/>
                  </a:lnTo>
                  <a:lnTo>
                    <a:pt x="48" y="12"/>
                  </a:lnTo>
                  <a:lnTo>
                    <a:pt x="26" y="12"/>
                  </a:lnTo>
                  <a:lnTo>
                    <a:pt x="29" y="12"/>
                  </a:lnTo>
                  <a:lnTo>
                    <a:pt x="31" y="13"/>
                  </a:lnTo>
                  <a:lnTo>
                    <a:pt x="33" y="14"/>
                  </a:lnTo>
                  <a:lnTo>
                    <a:pt x="35" y="16"/>
                  </a:lnTo>
                  <a:lnTo>
                    <a:pt x="36" y="18"/>
                  </a:lnTo>
                  <a:lnTo>
                    <a:pt x="38" y="22"/>
                  </a:lnTo>
                  <a:lnTo>
                    <a:pt x="38" y="24"/>
                  </a:lnTo>
                  <a:lnTo>
                    <a:pt x="39" y="29"/>
                  </a:lnTo>
                  <a:lnTo>
                    <a:pt x="38" y="33"/>
                  </a:lnTo>
                  <a:lnTo>
                    <a:pt x="38" y="35"/>
                  </a:lnTo>
                  <a:lnTo>
                    <a:pt x="36" y="38"/>
                  </a:lnTo>
                  <a:lnTo>
                    <a:pt x="35" y="41"/>
                  </a:lnTo>
                  <a:lnTo>
                    <a:pt x="33" y="43"/>
                  </a:lnTo>
                  <a:lnTo>
                    <a:pt x="31" y="44"/>
                  </a:lnTo>
                  <a:lnTo>
                    <a:pt x="29" y="44"/>
                  </a:lnTo>
                  <a:lnTo>
                    <a:pt x="28" y="45"/>
                  </a:lnTo>
                  <a:lnTo>
                    <a:pt x="26" y="45"/>
                  </a:lnTo>
                  <a:lnTo>
                    <a:pt x="25" y="45"/>
                  </a:lnTo>
                  <a:lnTo>
                    <a:pt x="23" y="44"/>
                  </a:lnTo>
                  <a:lnTo>
                    <a:pt x="22" y="44"/>
                  </a:lnTo>
                  <a:lnTo>
                    <a:pt x="19" y="43"/>
                  </a:lnTo>
                  <a:lnTo>
                    <a:pt x="17" y="41"/>
                  </a:lnTo>
                  <a:lnTo>
                    <a:pt x="16" y="38"/>
                  </a:lnTo>
                  <a:lnTo>
                    <a:pt x="15" y="35"/>
                  </a:lnTo>
                  <a:lnTo>
                    <a:pt x="14" y="33"/>
                  </a:lnTo>
                  <a:lnTo>
                    <a:pt x="14" y="29"/>
                  </a:lnTo>
                  <a:lnTo>
                    <a:pt x="14" y="24"/>
                  </a:lnTo>
                  <a:lnTo>
                    <a:pt x="15" y="22"/>
                  </a:lnTo>
                  <a:lnTo>
                    <a:pt x="16" y="18"/>
                  </a:lnTo>
                  <a:lnTo>
                    <a:pt x="17" y="16"/>
                  </a:lnTo>
                  <a:lnTo>
                    <a:pt x="19" y="14"/>
                  </a:lnTo>
                  <a:lnTo>
                    <a:pt x="22" y="13"/>
                  </a:lnTo>
                  <a:lnTo>
                    <a:pt x="23" y="12"/>
                  </a:lnTo>
                  <a:lnTo>
                    <a:pt x="26" y="12"/>
                  </a:lnTo>
                  <a:lnTo>
                    <a:pt x="48" y="12"/>
                  </a:lnTo>
                  <a:lnTo>
                    <a:pt x="46" y="7"/>
                  </a:lnTo>
                  <a:lnTo>
                    <a:pt x="41" y="4"/>
                  </a:lnTo>
                  <a:lnTo>
                    <a:pt x="37" y="2"/>
                  </a:lnTo>
                  <a:lnTo>
                    <a:pt x="35" y="1"/>
                  </a:lnTo>
                  <a:lnTo>
                    <a:pt x="32" y="0"/>
                  </a:lnTo>
                  <a:lnTo>
                    <a:pt x="30" y="0"/>
                  </a:lnTo>
                  <a:lnTo>
                    <a:pt x="26" y="0"/>
                  </a:lnTo>
                  <a:lnTo>
                    <a:pt x="23" y="0"/>
                  </a:lnTo>
                  <a:lnTo>
                    <a:pt x="21" y="0"/>
                  </a:lnTo>
                  <a:lnTo>
                    <a:pt x="18" y="1"/>
                  </a:lnTo>
                  <a:lnTo>
                    <a:pt x="15" y="2"/>
                  </a:lnTo>
                  <a:lnTo>
                    <a:pt x="11" y="4"/>
                  </a:lnTo>
                  <a:lnTo>
                    <a:pt x="7" y="7"/>
                  </a:lnTo>
                  <a:lnTo>
                    <a:pt x="4" y="12"/>
                  </a:lnTo>
                  <a:lnTo>
                    <a:pt x="2" y="16"/>
                  </a:lnTo>
                  <a:lnTo>
                    <a:pt x="1" y="19"/>
                  </a:lnTo>
                  <a:lnTo>
                    <a:pt x="1" y="22"/>
                  </a:lnTo>
                  <a:lnTo>
                    <a:pt x="1" y="25"/>
                  </a:lnTo>
                  <a:lnTo>
                    <a:pt x="0" y="2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6" name="Freeform 1836"/>
            <p:cNvSpPr>
              <a:spLocks/>
            </p:cNvSpPr>
            <p:nvPr/>
          </p:nvSpPr>
          <p:spPr bwMode="auto">
            <a:xfrm>
              <a:off x="1636" y="2206"/>
              <a:ext cx="47" cy="58"/>
            </a:xfrm>
            <a:custGeom>
              <a:avLst/>
              <a:gdLst/>
              <a:ahLst/>
              <a:cxnLst>
                <a:cxn ang="0">
                  <a:pos x="0" y="38"/>
                </a:cxn>
                <a:cxn ang="0">
                  <a:pos x="2" y="46"/>
                </a:cxn>
                <a:cxn ang="0">
                  <a:pos x="6" y="52"/>
                </a:cxn>
                <a:cxn ang="0">
                  <a:pos x="9" y="54"/>
                </a:cxn>
                <a:cxn ang="0">
                  <a:pos x="15" y="56"/>
                </a:cxn>
                <a:cxn ang="0">
                  <a:pos x="19" y="57"/>
                </a:cxn>
                <a:cxn ang="0">
                  <a:pos x="26" y="57"/>
                </a:cxn>
                <a:cxn ang="0">
                  <a:pos x="33" y="55"/>
                </a:cxn>
                <a:cxn ang="0">
                  <a:pos x="40" y="52"/>
                </a:cxn>
                <a:cxn ang="0">
                  <a:pos x="43" y="48"/>
                </a:cxn>
                <a:cxn ang="0">
                  <a:pos x="46" y="43"/>
                </a:cxn>
                <a:cxn ang="0">
                  <a:pos x="46" y="38"/>
                </a:cxn>
                <a:cxn ang="0">
                  <a:pos x="45" y="33"/>
                </a:cxn>
                <a:cxn ang="0">
                  <a:pos x="42" y="28"/>
                </a:cxn>
                <a:cxn ang="0">
                  <a:pos x="36" y="24"/>
                </a:cxn>
                <a:cxn ang="0">
                  <a:pos x="33" y="24"/>
                </a:cxn>
                <a:cxn ang="0">
                  <a:pos x="23" y="21"/>
                </a:cxn>
                <a:cxn ang="0">
                  <a:pos x="17" y="19"/>
                </a:cxn>
                <a:cxn ang="0">
                  <a:pos x="15" y="17"/>
                </a:cxn>
                <a:cxn ang="0">
                  <a:pos x="15" y="14"/>
                </a:cxn>
                <a:cxn ang="0">
                  <a:pos x="18" y="12"/>
                </a:cxn>
                <a:cxn ang="0">
                  <a:pos x="20" y="11"/>
                </a:cxn>
                <a:cxn ang="0">
                  <a:pos x="24" y="11"/>
                </a:cxn>
                <a:cxn ang="0">
                  <a:pos x="27" y="12"/>
                </a:cxn>
                <a:cxn ang="0">
                  <a:pos x="30" y="14"/>
                </a:cxn>
                <a:cxn ang="0">
                  <a:pos x="31" y="18"/>
                </a:cxn>
                <a:cxn ang="0">
                  <a:pos x="45" y="16"/>
                </a:cxn>
                <a:cxn ang="0">
                  <a:pos x="43" y="12"/>
                </a:cxn>
                <a:cxn ang="0">
                  <a:pos x="41" y="7"/>
                </a:cxn>
                <a:cxn ang="0">
                  <a:pos x="37" y="4"/>
                </a:cxn>
                <a:cxn ang="0">
                  <a:pos x="34" y="2"/>
                </a:cxn>
                <a:cxn ang="0">
                  <a:pos x="29" y="0"/>
                </a:cxn>
                <a:cxn ang="0">
                  <a:pos x="23" y="0"/>
                </a:cxn>
                <a:cxn ang="0">
                  <a:pos x="16" y="0"/>
                </a:cxn>
                <a:cxn ang="0">
                  <a:pos x="11" y="3"/>
                </a:cxn>
                <a:cxn ang="0">
                  <a:pos x="4" y="7"/>
                </a:cxn>
                <a:cxn ang="0">
                  <a:pos x="2" y="14"/>
                </a:cxn>
                <a:cxn ang="0">
                  <a:pos x="2" y="19"/>
                </a:cxn>
                <a:cxn ang="0">
                  <a:pos x="3" y="24"/>
                </a:cxn>
                <a:cxn ang="0">
                  <a:pos x="6" y="28"/>
                </a:cxn>
                <a:cxn ang="0">
                  <a:pos x="12" y="31"/>
                </a:cxn>
                <a:cxn ang="0">
                  <a:pos x="19" y="33"/>
                </a:cxn>
                <a:cxn ang="0">
                  <a:pos x="29" y="36"/>
                </a:cxn>
                <a:cxn ang="0">
                  <a:pos x="32" y="37"/>
                </a:cxn>
                <a:cxn ang="0">
                  <a:pos x="33" y="41"/>
                </a:cxn>
                <a:cxn ang="0">
                  <a:pos x="32" y="43"/>
                </a:cxn>
                <a:cxn ang="0">
                  <a:pos x="30" y="44"/>
                </a:cxn>
                <a:cxn ang="0">
                  <a:pos x="27" y="45"/>
                </a:cxn>
                <a:cxn ang="0">
                  <a:pos x="24" y="46"/>
                </a:cxn>
                <a:cxn ang="0">
                  <a:pos x="19" y="45"/>
                </a:cxn>
                <a:cxn ang="0">
                  <a:pos x="16" y="43"/>
                </a:cxn>
                <a:cxn ang="0">
                  <a:pos x="14" y="41"/>
                </a:cxn>
                <a:cxn ang="0">
                  <a:pos x="13" y="37"/>
                </a:cxn>
              </a:cxnLst>
              <a:rect l="0" t="0" r="r" b="b"/>
              <a:pathLst>
                <a:path w="47" h="58">
                  <a:moveTo>
                    <a:pt x="0" y="37"/>
                  </a:moveTo>
                  <a:lnTo>
                    <a:pt x="0" y="38"/>
                  </a:lnTo>
                  <a:lnTo>
                    <a:pt x="0" y="43"/>
                  </a:lnTo>
                  <a:lnTo>
                    <a:pt x="2" y="46"/>
                  </a:lnTo>
                  <a:lnTo>
                    <a:pt x="4" y="49"/>
                  </a:lnTo>
                  <a:lnTo>
                    <a:pt x="6" y="52"/>
                  </a:lnTo>
                  <a:lnTo>
                    <a:pt x="7" y="53"/>
                  </a:lnTo>
                  <a:lnTo>
                    <a:pt x="9" y="54"/>
                  </a:lnTo>
                  <a:lnTo>
                    <a:pt x="13" y="55"/>
                  </a:lnTo>
                  <a:lnTo>
                    <a:pt x="15" y="56"/>
                  </a:lnTo>
                  <a:lnTo>
                    <a:pt x="18" y="57"/>
                  </a:lnTo>
                  <a:lnTo>
                    <a:pt x="19" y="57"/>
                  </a:lnTo>
                  <a:lnTo>
                    <a:pt x="22" y="57"/>
                  </a:lnTo>
                  <a:lnTo>
                    <a:pt x="26" y="57"/>
                  </a:lnTo>
                  <a:lnTo>
                    <a:pt x="27" y="57"/>
                  </a:lnTo>
                  <a:lnTo>
                    <a:pt x="33" y="55"/>
                  </a:lnTo>
                  <a:lnTo>
                    <a:pt x="36" y="54"/>
                  </a:lnTo>
                  <a:lnTo>
                    <a:pt x="40" y="52"/>
                  </a:lnTo>
                  <a:lnTo>
                    <a:pt x="42" y="50"/>
                  </a:lnTo>
                  <a:lnTo>
                    <a:pt x="43" y="48"/>
                  </a:lnTo>
                  <a:lnTo>
                    <a:pt x="45" y="46"/>
                  </a:lnTo>
                  <a:lnTo>
                    <a:pt x="46" y="43"/>
                  </a:lnTo>
                  <a:lnTo>
                    <a:pt x="46" y="41"/>
                  </a:lnTo>
                  <a:lnTo>
                    <a:pt x="46" y="38"/>
                  </a:lnTo>
                  <a:lnTo>
                    <a:pt x="46" y="35"/>
                  </a:lnTo>
                  <a:lnTo>
                    <a:pt x="45" y="33"/>
                  </a:lnTo>
                  <a:lnTo>
                    <a:pt x="43" y="30"/>
                  </a:lnTo>
                  <a:lnTo>
                    <a:pt x="42" y="28"/>
                  </a:lnTo>
                  <a:lnTo>
                    <a:pt x="40" y="26"/>
                  </a:lnTo>
                  <a:lnTo>
                    <a:pt x="36" y="24"/>
                  </a:lnTo>
                  <a:lnTo>
                    <a:pt x="35" y="24"/>
                  </a:lnTo>
                  <a:lnTo>
                    <a:pt x="33" y="24"/>
                  </a:lnTo>
                  <a:lnTo>
                    <a:pt x="29" y="23"/>
                  </a:lnTo>
                  <a:lnTo>
                    <a:pt x="23" y="21"/>
                  </a:lnTo>
                  <a:lnTo>
                    <a:pt x="18" y="20"/>
                  </a:lnTo>
                  <a:lnTo>
                    <a:pt x="17" y="19"/>
                  </a:lnTo>
                  <a:lnTo>
                    <a:pt x="16" y="18"/>
                  </a:lnTo>
                  <a:lnTo>
                    <a:pt x="15" y="17"/>
                  </a:lnTo>
                  <a:lnTo>
                    <a:pt x="15" y="15"/>
                  </a:lnTo>
                  <a:lnTo>
                    <a:pt x="15" y="14"/>
                  </a:lnTo>
                  <a:lnTo>
                    <a:pt x="17" y="12"/>
                  </a:lnTo>
                  <a:lnTo>
                    <a:pt x="18" y="12"/>
                  </a:lnTo>
                  <a:lnTo>
                    <a:pt x="19" y="11"/>
                  </a:lnTo>
                  <a:lnTo>
                    <a:pt x="20" y="11"/>
                  </a:lnTo>
                  <a:lnTo>
                    <a:pt x="23" y="11"/>
                  </a:lnTo>
                  <a:lnTo>
                    <a:pt x="24" y="11"/>
                  </a:lnTo>
                  <a:lnTo>
                    <a:pt x="27" y="11"/>
                  </a:lnTo>
                  <a:lnTo>
                    <a:pt x="27" y="12"/>
                  </a:lnTo>
                  <a:lnTo>
                    <a:pt x="29" y="13"/>
                  </a:lnTo>
                  <a:lnTo>
                    <a:pt x="30" y="14"/>
                  </a:lnTo>
                  <a:lnTo>
                    <a:pt x="31" y="14"/>
                  </a:lnTo>
                  <a:lnTo>
                    <a:pt x="31" y="18"/>
                  </a:lnTo>
                  <a:lnTo>
                    <a:pt x="45" y="18"/>
                  </a:lnTo>
                  <a:lnTo>
                    <a:pt x="45" y="16"/>
                  </a:lnTo>
                  <a:lnTo>
                    <a:pt x="44" y="14"/>
                  </a:lnTo>
                  <a:lnTo>
                    <a:pt x="43" y="12"/>
                  </a:lnTo>
                  <a:lnTo>
                    <a:pt x="43" y="10"/>
                  </a:lnTo>
                  <a:lnTo>
                    <a:pt x="41" y="7"/>
                  </a:lnTo>
                  <a:lnTo>
                    <a:pt x="39" y="5"/>
                  </a:lnTo>
                  <a:lnTo>
                    <a:pt x="37" y="4"/>
                  </a:lnTo>
                  <a:lnTo>
                    <a:pt x="35" y="3"/>
                  </a:lnTo>
                  <a:lnTo>
                    <a:pt x="34" y="2"/>
                  </a:lnTo>
                  <a:lnTo>
                    <a:pt x="31" y="1"/>
                  </a:lnTo>
                  <a:lnTo>
                    <a:pt x="29" y="0"/>
                  </a:lnTo>
                  <a:lnTo>
                    <a:pt x="27" y="0"/>
                  </a:lnTo>
                  <a:lnTo>
                    <a:pt x="23" y="0"/>
                  </a:lnTo>
                  <a:lnTo>
                    <a:pt x="18" y="0"/>
                  </a:lnTo>
                  <a:lnTo>
                    <a:pt x="16" y="0"/>
                  </a:lnTo>
                  <a:lnTo>
                    <a:pt x="13" y="1"/>
                  </a:lnTo>
                  <a:lnTo>
                    <a:pt x="11" y="3"/>
                  </a:lnTo>
                  <a:lnTo>
                    <a:pt x="7" y="5"/>
                  </a:lnTo>
                  <a:lnTo>
                    <a:pt x="4" y="7"/>
                  </a:lnTo>
                  <a:lnTo>
                    <a:pt x="4" y="10"/>
                  </a:lnTo>
                  <a:lnTo>
                    <a:pt x="2" y="14"/>
                  </a:lnTo>
                  <a:lnTo>
                    <a:pt x="2" y="18"/>
                  </a:lnTo>
                  <a:lnTo>
                    <a:pt x="2" y="19"/>
                  </a:lnTo>
                  <a:lnTo>
                    <a:pt x="2" y="21"/>
                  </a:lnTo>
                  <a:lnTo>
                    <a:pt x="3" y="24"/>
                  </a:lnTo>
                  <a:lnTo>
                    <a:pt x="4" y="25"/>
                  </a:lnTo>
                  <a:lnTo>
                    <a:pt x="6" y="28"/>
                  </a:lnTo>
                  <a:lnTo>
                    <a:pt x="8" y="30"/>
                  </a:lnTo>
                  <a:lnTo>
                    <a:pt x="12" y="31"/>
                  </a:lnTo>
                  <a:lnTo>
                    <a:pt x="15" y="33"/>
                  </a:lnTo>
                  <a:lnTo>
                    <a:pt x="19" y="33"/>
                  </a:lnTo>
                  <a:lnTo>
                    <a:pt x="25" y="35"/>
                  </a:lnTo>
                  <a:lnTo>
                    <a:pt x="29" y="36"/>
                  </a:lnTo>
                  <a:lnTo>
                    <a:pt x="31" y="37"/>
                  </a:lnTo>
                  <a:lnTo>
                    <a:pt x="32" y="37"/>
                  </a:lnTo>
                  <a:lnTo>
                    <a:pt x="33" y="39"/>
                  </a:lnTo>
                  <a:lnTo>
                    <a:pt x="33" y="41"/>
                  </a:lnTo>
                  <a:lnTo>
                    <a:pt x="33" y="42"/>
                  </a:lnTo>
                  <a:lnTo>
                    <a:pt x="32" y="43"/>
                  </a:lnTo>
                  <a:lnTo>
                    <a:pt x="31" y="43"/>
                  </a:lnTo>
                  <a:lnTo>
                    <a:pt x="30" y="44"/>
                  </a:lnTo>
                  <a:lnTo>
                    <a:pt x="29" y="45"/>
                  </a:lnTo>
                  <a:lnTo>
                    <a:pt x="27" y="45"/>
                  </a:lnTo>
                  <a:lnTo>
                    <a:pt x="27" y="45"/>
                  </a:lnTo>
                  <a:lnTo>
                    <a:pt x="24" y="46"/>
                  </a:lnTo>
                  <a:lnTo>
                    <a:pt x="22" y="45"/>
                  </a:lnTo>
                  <a:lnTo>
                    <a:pt x="19" y="45"/>
                  </a:lnTo>
                  <a:lnTo>
                    <a:pt x="18" y="44"/>
                  </a:lnTo>
                  <a:lnTo>
                    <a:pt x="16" y="43"/>
                  </a:lnTo>
                  <a:lnTo>
                    <a:pt x="15" y="43"/>
                  </a:lnTo>
                  <a:lnTo>
                    <a:pt x="14" y="41"/>
                  </a:lnTo>
                  <a:lnTo>
                    <a:pt x="14" y="40"/>
                  </a:lnTo>
                  <a:lnTo>
                    <a:pt x="13" y="37"/>
                  </a:lnTo>
                  <a:lnTo>
                    <a:pt x="0"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17" name="Freeform 1837"/>
            <p:cNvSpPr>
              <a:spLocks/>
            </p:cNvSpPr>
            <p:nvPr/>
          </p:nvSpPr>
          <p:spPr bwMode="auto">
            <a:xfrm>
              <a:off x="3922" y="1613"/>
              <a:ext cx="829" cy="310"/>
            </a:xfrm>
            <a:custGeom>
              <a:avLst/>
              <a:gdLst/>
              <a:ahLst/>
              <a:cxnLst>
                <a:cxn ang="0">
                  <a:pos x="0" y="309"/>
                </a:cxn>
                <a:cxn ang="0">
                  <a:pos x="0" y="0"/>
                </a:cxn>
                <a:cxn ang="0">
                  <a:pos x="828" y="0"/>
                </a:cxn>
                <a:cxn ang="0">
                  <a:pos x="828" y="309"/>
                </a:cxn>
                <a:cxn ang="0">
                  <a:pos x="0" y="309"/>
                </a:cxn>
              </a:cxnLst>
              <a:rect l="0" t="0" r="r" b="b"/>
              <a:pathLst>
                <a:path w="829" h="310">
                  <a:moveTo>
                    <a:pt x="0" y="309"/>
                  </a:moveTo>
                  <a:lnTo>
                    <a:pt x="0" y="0"/>
                  </a:lnTo>
                  <a:lnTo>
                    <a:pt x="828" y="0"/>
                  </a:lnTo>
                  <a:lnTo>
                    <a:pt x="828" y="309"/>
                  </a:lnTo>
                  <a:lnTo>
                    <a:pt x="0" y="309"/>
                  </a:lnTo>
                </a:path>
              </a:pathLst>
            </a:custGeom>
            <a:noFill/>
            <a:ln w="50800" cap="rnd" cmpd="sng">
              <a:solidFill>
                <a:srgbClr val="FE9B03"/>
              </a:solidFill>
              <a:prstDash val="solid"/>
              <a:round/>
              <a:headEnd type="none" w="med" len="med"/>
              <a:tailEnd type="none" w="med" len="med"/>
            </a:ln>
            <a:effectLst/>
          </p:spPr>
          <p:txBody>
            <a:bodyPr/>
            <a:lstStyle/>
            <a:p>
              <a:endParaRPr lang="es-UY"/>
            </a:p>
          </p:txBody>
        </p:sp>
        <p:sp>
          <p:nvSpPr>
            <p:cNvPr id="252718" name="Freeform 1838"/>
            <p:cNvSpPr>
              <a:spLocks/>
            </p:cNvSpPr>
            <p:nvPr/>
          </p:nvSpPr>
          <p:spPr bwMode="auto">
            <a:xfrm>
              <a:off x="3899" y="2362"/>
              <a:ext cx="726" cy="307"/>
            </a:xfrm>
            <a:custGeom>
              <a:avLst/>
              <a:gdLst/>
              <a:ahLst/>
              <a:cxnLst>
                <a:cxn ang="0">
                  <a:pos x="0" y="306"/>
                </a:cxn>
                <a:cxn ang="0">
                  <a:pos x="0" y="0"/>
                </a:cxn>
                <a:cxn ang="0">
                  <a:pos x="725" y="0"/>
                </a:cxn>
                <a:cxn ang="0">
                  <a:pos x="725" y="306"/>
                </a:cxn>
                <a:cxn ang="0">
                  <a:pos x="0" y="306"/>
                </a:cxn>
              </a:cxnLst>
              <a:rect l="0" t="0" r="r" b="b"/>
              <a:pathLst>
                <a:path w="726" h="307">
                  <a:moveTo>
                    <a:pt x="0" y="306"/>
                  </a:moveTo>
                  <a:lnTo>
                    <a:pt x="0" y="0"/>
                  </a:lnTo>
                  <a:lnTo>
                    <a:pt x="725" y="0"/>
                  </a:lnTo>
                  <a:lnTo>
                    <a:pt x="725" y="306"/>
                  </a:lnTo>
                  <a:lnTo>
                    <a:pt x="0" y="306"/>
                  </a:lnTo>
                </a:path>
              </a:pathLst>
            </a:custGeom>
            <a:noFill/>
            <a:ln w="50800" cap="rnd" cmpd="sng">
              <a:solidFill>
                <a:srgbClr val="FE9B03"/>
              </a:solidFill>
              <a:prstDash val="solid"/>
              <a:round/>
              <a:headEnd type="none" w="med" len="med"/>
              <a:tailEnd type="none" w="med" len="med"/>
            </a:ln>
            <a:effectLst/>
          </p:spPr>
          <p:txBody>
            <a:bodyPr/>
            <a:lstStyle/>
            <a:p>
              <a:endParaRPr lang="es-UY"/>
            </a:p>
          </p:txBody>
        </p:sp>
        <p:sp>
          <p:nvSpPr>
            <p:cNvPr id="252719" name="Freeform 1839"/>
            <p:cNvSpPr>
              <a:spLocks/>
            </p:cNvSpPr>
            <p:nvPr/>
          </p:nvSpPr>
          <p:spPr bwMode="auto">
            <a:xfrm>
              <a:off x="1004" y="1592"/>
              <a:ext cx="726" cy="307"/>
            </a:xfrm>
            <a:custGeom>
              <a:avLst/>
              <a:gdLst/>
              <a:ahLst/>
              <a:cxnLst>
                <a:cxn ang="0">
                  <a:pos x="0" y="306"/>
                </a:cxn>
                <a:cxn ang="0">
                  <a:pos x="0" y="0"/>
                </a:cxn>
                <a:cxn ang="0">
                  <a:pos x="725" y="0"/>
                </a:cxn>
                <a:cxn ang="0">
                  <a:pos x="725" y="306"/>
                </a:cxn>
                <a:cxn ang="0">
                  <a:pos x="0" y="306"/>
                </a:cxn>
              </a:cxnLst>
              <a:rect l="0" t="0" r="r" b="b"/>
              <a:pathLst>
                <a:path w="726" h="307">
                  <a:moveTo>
                    <a:pt x="0" y="306"/>
                  </a:moveTo>
                  <a:lnTo>
                    <a:pt x="0" y="0"/>
                  </a:lnTo>
                  <a:lnTo>
                    <a:pt x="725" y="0"/>
                  </a:lnTo>
                  <a:lnTo>
                    <a:pt x="725" y="306"/>
                  </a:lnTo>
                  <a:lnTo>
                    <a:pt x="0" y="306"/>
                  </a:lnTo>
                </a:path>
              </a:pathLst>
            </a:custGeom>
            <a:noFill/>
            <a:ln w="50800" cap="rnd" cmpd="sng">
              <a:solidFill>
                <a:schemeClr val="accent1"/>
              </a:solidFill>
              <a:prstDash val="solid"/>
              <a:round/>
              <a:headEnd type="none" w="med" len="med"/>
              <a:tailEnd type="none" w="med" len="med"/>
            </a:ln>
            <a:effectLst/>
          </p:spPr>
          <p:txBody>
            <a:bodyPr/>
            <a:lstStyle/>
            <a:p>
              <a:endParaRPr lang="es-UY"/>
            </a:p>
          </p:txBody>
        </p:sp>
        <p:sp>
          <p:nvSpPr>
            <p:cNvPr id="252720" name="Freeform 1840"/>
            <p:cNvSpPr>
              <a:spLocks/>
            </p:cNvSpPr>
            <p:nvPr/>
          </p:nvSpPr>
          <p:spPr bwMode="auto">
            <a:xfrm>
              <a:off x="1004" y="2372"/>
              <a:ext cx="688" cy="170"/>
            </a:xfrm>
            <a:custGeom>
              <a:avLst/>
              <a:gdLst/>
              <a:ahLst/>
              <a:cxnLst>
                <a:cxn ang="0">
                  <a:pos x="0" y="169"/>
                </a:cxn>
                <a:cxn ang="0">
                  <a:pos x="0" y="0"/>
                </a:cxn>
                <a:cxn ang="0">
                  <a:pos x="687" y="0"/>
                </a:cxn>
                <a:cxn ang="0">
                  <a:pos x="687" y="169"/>
                </a:cxn>
                <a:cxn ang="0">
                  <a:pos x="0" y="169"/>
                </a:cxn>
              </a:cxnLst>
              <a:rect l="0" t="0" r="r" b="b"/>
              <a:pathLst>
                <a:path w="688" h="170">
                  <a:moveTo>
                    <a:pt x="0" y="169"/>
                  </a:moveTo>
                  <a:lnTo>
                    <a:pt x="0" y="0"/>
                  </a:lnTo>
                  <a:lnTo>
                    <a:pt x="687" y="0"/>
                  </a:lnTo>
                  <a:lnTo>
                    <a:pt x="687" y="169"/>
                  </a:lnTo>
                  <a:lnTo>
                    <a:pt x="0" y="169"/>
                  </a:lnTo>
                </a:path>
              </a:pathLst>
            </a:custGeom>
            <a:noFill/>
            <a:ln w="12700" cap="rnd" cmpd="sng">
              <a:solidFill>
                <a:srgbClr val="800000"/>
              </a:solidFill>
              <a:prstDash val="solid"/>
              <a:round/>
              <a:headEnd type="none" w="med" len="med"/>
              <a:tailEnd type="none" w="med" len="med"/>
            </a:ln>
            <a:effectLst/>
          </p:spPr>
          <p:txBody>
            <a:bodyPr/>
            <a:lstStyle/>
            <a:p>
              <a:endParaRPr lang="es-UY"/>
            </a:p>
          </p:txBody>
        </p:sp>
        <p:sp>
          <p:nvSpPr>
            <p:cNvPr id="252721" name="Freeform 1841"/>
            <p:cNvSpPr>
              <a:spLocks/>
            </p:cNvSpPr>
            <p:nvPr/>
          </p:nvSpPr>
          <p:spPr bwMode="auto">
            <a:xfrm>
              <a:off x="1812" y="3155"/>
              <a:ext cx="545" cy="179"/>
            </a:xfrm>
            <a:custGeom>
              <a:avLst/>
              <a:gdLst/>
              <a:ahLst/>
              <a:cxnLst>
                <a:cxn ang="0">
                  <a:pos x="0" y="178"/>
                </a:cxn>
                <a:cxn ang="0">
                  <a:pos x="0" y="0"/>
                </a:cxn>
                <a:cxn ang="0">
                  <a:pos x="544" y="0"/>
                </a:cxn>
                <a:cxn ang="0">
                  <a:pos x="544" y="178"/>
                </a:cxn>
                <a:cxn ang="0">
                  <a:pos x="0" y="178"/>
                </a:cxn>
              </a:cxnLst>
              <a:rect l="0" t="0" r="r" b="b"/>
              <a:pathLst>
                <a:path w="545" h="179">
                  <a:moveTo>
                    <a:pt x="0" y="178"/>
                  </a:moveTo>
                  <a:lnTo>
                    <a:pt x="0" y="0"/>
                  </a:lnTo>
                  <a:lnTo>
                    <a:pt x="544" y="0"/>
                  </a:lnTo>
                  <a:lnTo>
                    <a:pt x="544" y="178"/>
                  </a:lnTo>
                  <a:lnTo>
                    <a:pt x="0" y="178"/>
                  </a:lnTo>
                </a:path>
              </a:pathLst>
            </a:custGeom>
            <a:noFill/>
            <a:ln w="12700" cap="rnd" cmpd="sng">
              <a:solidFill>
                <a:srgbClr val="063DE8"/>
              </a:solidFill>
              <a:prstDash val="solid"/>
              <a:round/>
              <a:headEnd type="none" w="med" len="med"/>
              <a:tailEnd type="none" w="med" len="med"/>
            </a:ln>
            <a:effectLst/>
          </p:spPr>
          <p:txBody>
            <a:bodyPr/>
            <a:lstStyle/>
            <a:p>
              <a:endParaRPr lang="es-UY"/>
            </a:p>
          </p:txBody>
        </p:sp>
        <p:sp>
          <p:nvSpPr>
            <p:cNvPr id="252722" name="Freeform 1842"/>
            <p:cNvSpPr>
              <a:spLocks/>
            </p:cNvSpPr>
            <p:nvPr/>
          </p:nvSpPr>
          <p:spPr bwMode="auto">
            <a:xfrm>
              <a:off x="2101" y="4095"/>
              <a:ext cx="684" cy="179"/>
            </a:xfrm>
            <a:custGeom>
              <a:avLst/>
              <a:gdLst/>
              <a:ahLst/>
              <a:cxnLst>
                <a:cxn ang="0">
                  <a:pos x="0" y="178"/>
                </a:cxn>
                <a:cxn ang="0">
                  <a:pos x="0" y="0"/>
                </a:cxn>
                <a:cxn ang="0">
                  <a:pos x="683" y="0"/>
                </a:cxn>
                <a:cxn ang="0">
                  <a:pos x="683" y="178"/>
                </a:cxn>
                <a:cxn ang="0">
                  <a:pos x="0" y="178"/>
                </a:cxn>
              </a:cxnLst>
              <a:rect l="0" t="0" r="r" b="b"/>
              <a:pathLst>
                <a:path w="684" h="179">
                  <a:moveTo>
                    <a:pt x="0" y="178"/>
                  </a:moveTo>
                  <a:lnTo>
                    <a:pt x="0" y="0"/>
                  </a:lnTo>
                  <a:lnTo>
                    <a:pt x="683" y="0"/>
                  </a:lnTo>
                  <a:lnTo>
                    <a:pt x="683" y="178"/>
                  </a:lnTo>
                  <a:lnTo>
                    <a:pt x="0" y="178"/>
                  </a:lnTo>
                </a:path>
              </a:pathLst>
            </a:custGeom>
            <a:noFill/>
            <a:ln w="12700" cap="rnd" cmpd="sng">
              <a:solidFill>
                <a:srgbClr val="063DE8"/>
              </a:solidFill>
              <a:prstDash val="solid"/>
              <a:round/>
              <a:headEnd type="none" w="med" len="med"/>
              <a:tailEnd type="none" w="med" len="med"/>
            </a:ln>
            <a:effectLst/>
          </p:spPr>
          <p:txBody>
            <a:bodyPr/>
            <a:lstStyle/>
            <a:p>
              <a:endParaRPr lang="es-UY"/>
            </a:p>
          </p:txBody>
        </p:sp>
        <p:sp>
          <p:nvSpPr>
            <p:cNvPr id="252723" name="Freeform 1843"/>
            <p:cNvSpPr>
              <a:spLocks/>
            </p:cNvSpPr>
            <p:nvPr/>
          </p:nvSpPr>
          <p:spPr bwMode="auto">
            <a:xfrm>
              <a:off x="3866" y="3233"/>
              <a:ext cx="29" cy="52"/>
            </a:xfrm>
            <a:custGeom>
              <a:avLst/>
              <a:gdLst/>
              <a:ahLst/>
              <a:cxnLst>
                <a:cxn ang="0">
                  <a:pos x="28" y="26"/>
                </a:cxn>
                <a:cxn ang="0">
                  <a:pos x="0" y="0"/>
                </a:cxn>
                <a:cxn ang="0">
                  <a:pos x="0" y="51"/>
                </a:cxn>
                <a:cxn ang="0">
                  <a:pos x="28" y="26"/>
                </a:cxn>
              </a:cxnLst>
              <a:rect l="0" t="0" r="r" b="b"/>
              <a:pathLst>
                <a:path w="29" h="52">
                  <a:moveTo>
                    <a:pt x="28" y="26"/>
                  </a:moveTo>
                  <a:lnTo>
                    <a:pt x="0" y="0"/>
                  </a:lnTo>
                  <a:lnTo>
                    <a:pt x="0" y="51"/>
                  </a:lnTo>
                  <a:lnTo>
                    <a:pt x="28" y="2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24" name="Line 1844"/>
            <p:cNvSpPr>
              <a:spLocks noChangeShapeType="1"/>
            </p:cNvSpPr>
            <p:nvPr/>
          </p:nvSpPr>
          <p:spPr bwMode="auto">
            <a:xfrm>
              <a:off x="2358" y="3262"/>
              <a:ext cx="1512" cy="0"/>
            </a:xfrm>
            <a:prstGeom prst="line">
              <a:avLst/>
            </a:prstGeom>
            <a:noFill/>
            <a:ln w="12700">
              <a:solidFill>
                <a:srgbClr val="000000"/>
              </a:solidFill>
              <a:round/>
              <a:headEnd/>
              <a:tailEnd/>
            </a:ln>
            <a:effectLst/>
          </p:spPr>
          <p:txBody>
            <a:bodyPr wrap="none" anchor="ctr"/>
            <a:lstStyle/>
            <a:p>
              <a:endParaRPr lang="es-UY"/>
            </a:p>
          </p:txBody>
        </p:sp>
        <p:sp>
          <p:nvSpPr>
            <p:cNvPr id="252725" name="Freeform 1845"/>
            <p:cNvSpPr>
              <a:spLocks/>
            </p:cNvSpPr>
            <p:nvPr/>
          </p:nvSpPr>
          <p:spPr bwMode="auto">
            <a:xfrm>
              <a:off x="4237" y="3439"/>
              <a:ext cx="47" cy="33"/>
            </a:xfrm>
            <a:custGeom>
              <a:avLst/>
              <a:gdLst/>
              <a:ahLst/>
              <a:cxnLst>
                <a:cxn ang="0">
                  <a:pos x="23" y="0"/>
                </a:cxn>
                <a:cxn ang="0">
                  <a:pos x="46" y="32"/>
                </a:cxn>
                <a:cxn ang="0">
                  <a:pos x="0" y="32"/>
                </a:cxn>
                <a:cxn ang="0">
                  <a:pos x="23" y="0"/>
                </a:cxn>
              </a:cxnLst>
              <a:rect l="0" t="0" r="r" b="b"/>
              <a:pathLst>
                <a:path w="47" h="33">
                  <a:moveTo>
                    <a:pt x="23" y="0"/>
                  </a:moveTo>
                  <a:lnTo>
                    <a:pt x="46" y="32"/>
                  </a:lnTo>
                  <a:lnTo>
                    <a:pt x="0" y="32"/>
                  </a:lnTo>
                  <a:lnTo>
                    <a:pt x="23"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26" name="Freeform 1846"/>
            <p:cNvSpPr>
              <a:spLocks/>
            </p:cNvSpPr>
            <p:nvPr/>
          </p:nvSpPr>
          <p:spPr bwMode="auto">
            <a:xfrm>
              <a:off x="2784" y="3468"/>
              <a:ext cx="1480" cy="722"/>
            </a:xfrm>
            <a:custGeom>
              <a:avLst/>
              <a:gdLst/>
              <a:ahLst/>
              <a:cxnLst>
                <a:cxn ang="0">
                  <a:pos x="0" y="721"/>
                </a:cxn>
                <a:cxn ang="0">
                  <a:pos x="1479" y="721"/>
                </a:cxn>
                <a:cxn ang="0">
                  <a:pos x="1479" y="0"/>
                </a:cxn>
              </a:cxnLst>
              <a:rect l="0" t="0" r="r" b="b"/>
              <a:pathLst>
                <a:path w="1480" h="722">
                  <a:moveTo>
                    <a:pt x="0" y="721"/>
                  </a:moveTo>
                  <a:lnTo>
                    <a:pt x="1479" y="721"/>
                  </a:lnTo>
                  <a:lnTo>
                    <a:pt x="1479" y="0"/>
                  </a:lnTo>
                </a:path>
              </a:pathLst>
            </a:custGeom>
            <a:noFill/>
            <a:ln w="12700" cap="rnd" cmpd="sng">
              <a:solidFill>
                <a:srgbClr val="000000"/>
              </a:solidFill>
              <a:prstDash val="solid"/>
              <a:round/>
              <a:headEnd type="none" w="med" len="med"/>
              <a:tailEnd type="none" w="med" len="med"/>
            </a:ln>
            <a:effectLst/>
          </p:spPr>
          <p:txBody>
            <a:bodyPr/>
            <a:lstStyle/>
            <a:p>
              <a:endParaRPr lang="es-UY"/>
            </a:p>
          </p:txBody>
        </p:sp>
        <p:sp>
          <p:nvSpPr>
            <p:cNvPr id="252727" name="Freeform 1847"/>
            <p:cNvSpPr>
              <a:spLocks/>
            </p:cNvSpPr>
            <p:nvPr/>
          </p:nvSpPr>
          <p:spPr bwMode="auto">
            <a:xfrm>
              <a:off x="4237" y="2660"/>
              <a:ext cx="47" cy="33"/>
            </a:xfrm>
            <a:custGeom>
              <a:avLst/>
              <a:gdLst/>
              <a:ahLst/>
              <a:cxnLst>
                <a:cxn ang="0">
                  <a:pos x="23" y="0"/>
                </a:cxn>
                <a:cxn ang="0">
                  <a:pos x="46" y="32"/>
                </a:cxn>
                <a:cxn ang="0">
                  <a:pos x="0" y="32"/>
                </a:cxn>
                <a:cxn ang="0">
                  <a:pos x="23" y="0"/>
                </a:cxn>
              </a:cxnLst>
              <a:rect l="0" t="0" r="r" b="b"/>
              <a:pathLst>
                <a:path w="47" h="33">
                  <a:moveTo>
                    <a:pt x="23" y="0"/>
                  </a:moveTo>
                  <a:lnTo>
                    <a:pt x="46" y="32"/>
                  </a:lnTo>
                  <a:lnTo>
                    <a:pt x="0" y="32"/>
                  </a:lnTo>
                  <a:lnTo>
                    <a:pt x="23"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28" name="Line 1848"/>
            <p:cNvSpPr>
              <a:spLocks noChangeShapeType="1"/>
            </p:cNvSpPr>
            <p:nvPr/>
          </p:nvSpPr>
          <p:spPr bwMode="auto">
            <a:xfrm flipV="1">
              <a:off x="4263" y="2684"/>
              <a:ext cx="0" cy="453"/>
            </a:xfrm>
            <a:prstGeom prst="line">
              <a:avLst/>
            </a:prstGeom>
            <a:noFill/>
            <a:ln w="12700">
              <a:solidFill>
                <a:srgbClr val="000000"/>
              </a:solidFill>
              <a:round/>
              <a:headEnd/>
              <a:tailEnd/>
            </a:ln>
            <a:effectLst/>
          </p:spPr>
          <p:txBody>
            <a:bodyPr wrap="none" anchor="ctr"/>
            <a:lstStyle/>
            <a:p>
              <a:endParaRPr lang="es-UY"/>
            </a:p>
          </p:txBody>
        </p:sp>
        <p:sp>
          <p:nvSpPr>
            <p:cNvPr id="252729" name="Freeform 1849"/>
            <p:cNvSpPr>
              <a:spLocks/>
            </p:cNvSpPr>
            <p:nvPr/>
          </p:nvSpPr>
          <p:spPr bwMode="auto">
            <a:xfrm>
              <a:off x="4228" y="1920"/>
              <a:ext cx="47" cy="32"/>
            </a:xfrm>
            <a:custGeom>
              <a:avLst/>
              <a:gdLst/>
              <a:ahLst/>
              <a:cxnLst>
                <a:cxn ang="0">
                  <a:pos x="23" y="0"/>
                </a:cxn>
                <a:cxn ang="0">
                  <a:pos x="46" y="31"/>
                </a:cxn>
                <a:cxn ang="0">
                  <a:pos x="0" y="31"/>
                </a:cxn>
                <a:cxn ang="0">
                  <a:pos x="23" y="0"/>
                </a:cxn>
              </a:cxnLst>
              <a:rect l="0" t="0" r="r" b="b"/>
              <a:pathLst>
                <a:path w="47" h="32">
                  <a:moveTo>
                    <a:pt x="23" y="0"/>
                  </a:moveTo>
                  <a:lnTo>
                    <a:pt x="46" y="31"/>
                  </a:lnTo>
                  <a:lnTo>
                    <a:pt x="0" y="31"/>
                  </a:lnTo>
                  <a:lnTo>
                    <a:pt x="23"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30" name="Line 1850"/>
            <p:cNvSpPr>
              <a:spLocks noChangeShapeType="1"/>
            </p:cNvSpPr>
            <p:nvPr/>
          </p:nvSpPr>
          <p:spPr bwMode="auto">
            <a:xfrm flipV="1">
              <a:off x="4254" y="1944"/>
              <a:ext cx="0" cy="413"/>
            </a:xfrm>
            <a:prstGeom prst="line">
              <a:avLst/>
            </a:prstGeom>
            <a:noFill/>
            <a:ln w="12700">
              <a:solidFill>
                <a:srgbClr val="000000"/>
              </a:solidFill>
              <a:round/>
              <a:headEnd/>
              <a:tailEnd/>
            </a:ln>
            <a:effectLst/>
          </p:spPr>
          <p:txBody>
            <a:bodyPr wrap="none" anchor="ctr"/>
            <a:lstStyle/>
            <a:p>
              <a:endParaRPr lang="es-UY"/>
            </a:p>
          </p:txBody>
        </p:sp>
        <p:sp>
          <p:nvSpPr>
            <p:cNvPr id="252731" name="Freeform 1851"/>
            <p:cNvSpPr>
              <a:spLocks/>
            </p:cNvSpPr>
            <p:nvPr/>
          </p:nvSpPr>
          <p:spPr bwMode="auto">
            <a:xfrm>
              <a:off x="1186" y="1971"/>
              <a:ext cx="37" cy="42"/>
            </a:xfrm>
            <a:custGeom>
              <a:avLst/>
              <a:gdLst/>
              <a:ahLst/>
              <a:cxnLst>
                <a:cxn ang="0">
                  <a:pos x="36" y="41"/>
                </a:cxn>
                <a:cxn ang="0">
                  <a:pos x="35" y="0"/>
                </a:cxn>
                <a:cxn ang="0">
                  <a:pos x="0" y="31"/>
                </a:cxn>
                <a:cxn ang="0">
                  <a:pos x="36" y="41"/>
                </a:cxn>
              </a:cxnLst>
              <a:rect l="0" t="0" r="r" b="b"/>
              <a:pathLst>
                <a:path w="37" h="42">
                  <a:moveTo>
                    <a:pt x="36" y="41"/>
                  </a:moveTo>
                  <a:lnTo>
                    <a:pt x="35" y="0"/>
                  </a:lnTo>
                  <a:lnTo>
                    <a:pt x="0" y="31"/>
                  </a:lnTo>
                  <a:lnTo>
                    <a:pt x="36"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32" name="Line 1852"/>
            <p:cNvSpPr>
              <a:spLocks noChangeShapeType="1"/>
            </p:cNvSpPr>
            <p:nvPr/>
          </p:nvSpPr>
          <p:spPr bwMode="auto">
            <a:xfrm>
              <a:off x="1146" y="1904"/>
              <a:ext cx="62" cy="88"/>
            </a:xfrm>
            <a:prstGeom prst="line">
              <a:avLst/>
            </a:prstGeom>
            <a:noFill/>
            <a:ln w="12700">
              <a:solidFill>
                <a:srgbClr val="000000"/>
              </a:solidFill>
              <a:round/>
              <a:headEnd/>
              <a:tailEnd/>
            </a:ln>
            <a:effectLst/>
          </p:spPr>
          <p:txBody>
            <a:bodyPr wrap="none" anchor="ctr"/>
            <a:lstStyle/>
            <a:p>
              <a:endParaRPr lang="es-UY"/>
            </a:p>
          </p:txBody>
        </p:sp>
        <p:sp>
          <p:nvSpPr>
            <p:cNvPr id="252733" name="Freeform 1853"/>
            <p:cNvSpPr>
              <a:spLocks/>
            </p:cNvSpPr>
            <p:nvPr/>
          </p:nvSpPr>
          <p:spPr bwMode="auto">
            <a:xfrm>
              <a:off x="1375" y="2317"/>
              <a:ext cx="39" cy="41"/>
            </a:xfrm>
            <a:custGeom>
              <a:avLst/>
              <a:gdLst/>
              <a:ahLst/>
              <a:cxnLst>
                <a:cxn ang="0">
                  <a:pos x="38" y="40"/>
                </a:cxn>
                <a:cxn ang="0">
                  <a:pos x="31" y="0"/>
                </a:cxn>
                <a:cxn ang="0">
                  <a:pos x="0" y="37"/>
                </a:cxn>
                <a:cxn ang="0">
                  <a:pos x="38" y="40"/>
                </a:cxn>
              </a:cxnLst>
              <a:rect l="0" t="0" r="r" b="b"/>
              <a:pathLst>
                <a:path w="39" h="41">
                  <a:moveTo>
                    <a:pt x="38" y="40"/>
                  </a:moveTo>
                  <a:lnTo>
                    <a:pt x="31" y="0"/>
                  </a:lnTo>
                  <a:lnTo>
                    <a:pt x="0" y="37"/>
                  </a:lnTo>
                  <a:lnTo>
                    <a:pt x="38"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34" name="Line 1854"/>
            <p:cNvSpPr>
              <a:spLocks noChangeShapeType="1"/>
            </p:cNvSpPr>
            <p:nvPr/>
          </p:nvSpPr>
          <p:spPr bwMode="auto">
            <a:xfrm>
              <a:off x="1346" y="2289"/>
              <a:ext cx="50" cy="51"/>
            </a:xfrm>
            <a:prstGeom prst="line">
              <a:avLst/>
            </a:prstGeom>
            <a:noFill/>
            <a:ln w="12700">
              <a:solidFill>
                <a:srgbClr val="000000"/>
              </a:solidFill>
              <a:round/>
              <a:headEnd/>
              <a:tailEnd/>
            </a:ln>
            <a:effectLst/>
          </p:spPr>
          <p:txBody>
            <a:bodyPr wrap="none" anchor="ctr"/>
            <a:lstStyle/>
            <a:p>
              <a:endParaRPr lang="es-UY"/>
            </a:p>
          </p:txBody>
        </p:sp>
        <p:sp>
          <p:nvSpPr>
            <p:cNvPr id="252735" name="Freeform 1855"/>
            <p:cNvSpPr>
              <a:spLocks/>
            </p:cNvSpPr>
            <p:nvPr/>
          </p:nvSpPr>
          <p:spPr bwMode="auto">
            <a:xfrm>
              <a:off x="3668" y="3214"/>
              <a:ext cx="37" cy="43"/>
            </a:xfrm>
            <a:custGeom>
              <a:avLst/>
              <a:gdLst/>
              <a:ahLst/>
              <a:cxnLst>
                <a:cxn ang="0">
                  <a:pos x="36" y="42"/>
                </a:cxn>
                <a:cxn ang="0">
                  <a:pos x="36" y="0"/>
                </a:cxn>
                <a:cxn ang="0">
                  <a:pos x="0" y="30"/>
                </a:cxn>
                <a:cxn ang="0">
                  <a:pos x="36" y="42"/>
                </a:cxn>
              </a:cxnLst>
              <a:rect l="0" t="0" r="r" b="b"/>
              <a:pathLst>
                <a:path w="37" h="43">
                  <a:moveTo>
                    <a:pt x="36" y="42"/>
                  </a:moveTo>
                  <a:lnTo>
                    <a:pt x="36" y="0"/>
                  </a:lnTo>
                  <a:lnTo>
                    <a:pt x="0" y="30"/>
                  </a:lnTo>
                  <a:lnTo>
                    <a:pt x="36"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36" name="Freeform 1856"/>
            <p:cNvSpPr>
              <a:spLocks/>
            </p:cNvSpPr>
            <p:nvPr/>
          </p:nvSpPr>
          <p:spPr bwMode="auto">
            <a:xfrm>
              <a:off x="2640" y="2689"/>
              <a:ext cx="1055" cy="551"/>
            </a:xfrm>
            <a:custGeom>
              <a:avLst/>
              <a:gdLst/>
              <a:ahLst/>
              <a:cxnLst>
                <a:cxn ang="0">
                  <a:pos x="0" y="0"/>
                </a:cxn>
                <a:cxn ang="0">
                  <a:pos x="678" y="0"/>
                </a:cxn>
                <a:cxn ang="0">
                  <a:pos x="1054" y="550"/>
                </a:cxn>
              </a:cxnLst>
              <a:rect l="0" t="0" r="r" b="b"/>
              <a:pathLst>
                <a:path w="1055" h="551">
                  <a:moveTo>
                    <a:pt x="0" y="0"/>
                  </a:moveTo>
                  <a:lnTo>
                    <a:pt x="678" y="0"/>
                  </a:lnTo>
                  <a:lnTo>
                    <a:pt x="1054" y="550"/>
                  </a:lnTo>
                </a:path>
              </a:pathLst>
            </a:custGeom>
            <a:noFill/>
            <a:ln w="12700" cap="rnd" cmpd="sng">
              <a:solidFill>
                <a:srgbClr val="000000"/>
              </a:solidFill>
              <a:prstDash val="solid"/>
              <a:round/>
              <a:headEnd type="none" w="med" len="med"/>
              <a:tailEnd type="none" w="med" len="med"/>
            </a:ln>
            <a:effectLst/>
          </p:spPr>
          <p:txBody>
            <a:bodyPr/>
            <a:lstStyle/>
            <a:p>
              <a:endParaRPr lang="es-UY"/>
            </a:p>
          </p:txBody>
        </p:sp>
        <p:sp>
          <p:nvSpPr>
            <p:cNvPr id="252737" name="Freeform 1857"/>
            <p:cNvSpPr>
              <a:spLocks/>
            </p:cNvSpPr>
            <p:nvPr/>
          </p:nvSpPr>
          <p:spPr bwMode="auto">
            <a:xfrm>
              <a:off x="2325" y="2146"/>
              <a:ext cx="984" cy="554"/>
            </a:xfrm>
            <a:custGeom>
              <a:avLst/>
              <a:gdLst/>
              <a:ahLst/>
              <a:cxnLst>
                <a:cxn ang="0">
                  <a:pos x="0" y="0"/>
                </a:cxn>
                <a:cxn ang="0">
                  <a:pos x="678" y="0"/>
                </a:cxn>
                <a:cxn ang="0">
                  <a:pos x="983" y="553"/>
                </a:cxn>
              </a:cxnLst>
              <a:rect l="0" t="0" r="r" b="b"/>
              <a:pathLst>
                <a:path w="984" h="554">
                  <a:moveTo>
                    <a:pt x="0" y="0"/>
                  </a:moveTo>
                  <a:lnTo>
                    <a:pt x="678" y="0"/>
                  </a:lnTo>
                  <a:lnTo>
                    <a:pt x="983" y="553"/>
                  </a:lnTo>
                </a:path>
              </a:pathLst>
            </a:custGeom>
            <a:noFill/>
            <a:ln w="12700" cap="rnd" cmpd="sng">
              <a:solidFill>
                <a:srgbClr val="000000"/>
              </a:solidFill>
              <a:prstDash val="solid"/>
              <a:round/>
              <a:headEnd type="none" w="med" len="med"/>
              <a:tailEnd type="none" w="med" len="med"/>
            </a:ln>
            <a:effectLst/>
          </p:spPr>
          <p:txBody>
            <a:bodyPr/>
            <a:lstStyle/>
            <a:p>
              <a:endParaRPr lang="es-UY"/>
            </a:p>
          </p:txBody>
        </p:sp>
        <p:sp>
          <p:nvSpPr>
            <p:cNvPr id="252738" name="Freeform 1858"/>
            <p:cNvSpPr>
              <a:spLocks/>
            </p:cNvSpPr>
            <p:nvPr/>
          </p:nvSpPr>
          <p:spPr bwMode="auto">
            <a:xfrm>
              <a:off x="2130" y="753"/>
              <a:ext cx="1249" cy="241"/>
            </a:xfrm>
            <a:custGeom>
              <a:avLst/>
              <a:gdLst/>
              <a:ahLst/>
              <a:cxnLst>
                <a:cxn ang="0">
                  <a:pos x="0" y="240"/>
                </a:cxn>
                <a:cxn ang="0">
                  <a:pos x="0" y="0"/>
                </a:cxn>
                <a:cxn ang="0">
                  <a:pos x="1248" y="0"/>
                </a:cxn>
                <a:cxn ang="0">
                  <a:pos x="1248" y="240"/>
                </a:cxn>
                <a:cxn ang="0">
                  <a:pos x="0" y="240"/>
                </a:cxn>
              </a:cxnLst>
              <a:rect l="0" t="0" r="r" b="b"/>
              <a:pathLst>
                <a:path w="1249" h="241">
                  <a:moveTo>
                    <a:pt x="0" y="240"/>
                  </a:moveTo>
                  <a:lnTo>
                    <a:pt x="0" y="0"/>
                  </a:lnTo>
                  <a:lnTo>
                    <a:pt x="1248" y="0"/>
                  </a:lnTo>
                  <a:lnTo>
                    <a:pt x="1248" y="240"/>
                  </a:lnTo>
                  <a:lnTo>
                    <a:pt x="0" y="240"/>
                  </a:lnTo>
                </a:path>
              </a:pathLst>
            </a:custGeom>
            <a:noFill/>
            <a:ln w="50800" cap="rnd" cmpd="sng">
              <a:solidFill>
                <a:srgbClr val="037C03"/>
              </a:solidFill>
              <a:prstDash val="solid"/>
              <a:round/>
              <a:headEnd type="none" w="med" len="med"/>
              <a:tailEnd type="none" w="med" len="med"/>
            </a:ln>
            <a:effectLst/>
          </p:spPr>
          <p:txBody>
            <a:bodyPr/>
            <a:lstStyle/>
            <a:p>
              <a:endParaRPr lang="es-UY"/>
            </a:p>
          </p:txBody>
        </p:sp>
        <p:sp>
          <p:nvSpPr>
            <p:cNvPr id="252739" name="Line 1859"/>
            <p:cNvSpPr>
              <a:spLocks noChangeShapeType="1"/>
            </p:cNvSpPr>
            <p:nvPr/>
          </p:nvSpPr>
          <p:spPr bwMode="auto">
            <a:xfrm>
              <a:off x="2754" y="1137"/>
              <a:ext cx="0" cy="1"/>
            </a:xfrm>
            <a:prstGeom prst="line">
              <a:avLst/>
            </a:prstGeom>
            <a:noFill/>
            <a:ln w="12700">
              <a:solidFill>
                <a:srgbClr val="000000"/>
              </a:solidFill>
              <a:round/>
              <a:headEnd/>
              <a:tailEnd/>
            </a:ln>
            <a:effectLst/>
          </p:spPr>
          <p:txBody>
            <a:bodyPr wrap="none" anchor="ctr"/>
            <a:lstStyle/>
            <a:p>
              <a:endParaRPr lang="es-UY"/>
            </a:p>
          </p:txBody>
        </p:sp>
        <p:sp>
          <p:nvSpPr>
            <p:cNvPr id="252740" name="Freeform 1860"/>
            <p:cNvSpPr>
              <a:spLocks/>
            </p:cNvSpPr>
            <p:nvPr/>
          </p:nvSpPr>
          <p:spPr bwMode="auto">
            <a:xfrm>
              <a:off x="2522" y="1240"/>
              <a:ext cx="55" cy="80"/>
            </a:xfrm>
            <a:custGeom>
              <a:avLst/>
              <a:gdLst/>
              <a:ahLst/>
              <a:cxnLst>
                <a:cxn ang="0">
                  <a:pos x="14" y="50"/>
                </a:cxn>
                <a:cxn ang="0">
                  <a:pos x="32" y="50"/>
                </a:cxn>
                <a:cxn ang="0">
                  <a:pos x="37" y="50"/>
                </a:cxn>
                <a:cxn ang="0">
                  <a:pos x="41" y="48"/>
                </a:cxn>
                <a:cxn ang="0">
                  <a:pos x="43" y="48"/>
                </a:cxn>
                <a:cxn ang="0">
                  <a:pos x="45" y="46"/>
                </a:cxn>
                <a:cxn ang="0">
                  <a:pos x="47" y="46"/>
                </a:cxn>
                <a:cxn ang="0">
                  <a:pos x="48" y="44"/>
                </a:cxn>
                <a:cxn ang="0">
                  <a:pos x="50" y="43"/>
                </a:cxn>
                <a:cxn ang="0">
                  <a:pos x="50" y="40"/>
                </a:cxn>
                <a:cxn ang="0">
                  <a:pos x="51" y="38"/>
                </a:cxn>
                <a:cxn ang="0">
                  <a:pos x="52" y="36"/>
                </a:cxn>
                <a:cxn ang="0">
                  <a:pos x="53" y="31"/>
                </a:cxn>
                <a:cxn ang="0">
                  <a:pos x="54" y="25"/>
                </a:cxn>
                <a:cxn ang="0">
                  <a:pos x="53" y="20"/>
                </a:cxn>
                <a:cxn ang="0">
                  <a:pos x="52" y="17"/>
                </a:cxn>
                <a:cxn ang="0">
                  <a:pos x="52" y="14"/>
                </a:cxn>
                <a:cxn ang="0">
                  <a:pos x="52" y="13"/>
                </a:cxn>
                <a:cxn ang="0">
                  <a:pos x="29" y="13"/>
                </a:cxn>
                <a:cxn ang="0">
                  <a:pos x="32" y="13"/>
                </a:cxn>
                <a:cxn ang="0">
                  <a:pos x="33" y="14"/>
                </a:cxn>
                <a:cxn ang="0">
                  <a:pos x="35" y="15"/>
                </a:cxn>
                <a:cxn ang="0">
                  <a:pos x="37" y="17"/>
                </a:cxn>
                <a:cxn ang="0">
                  <a:pos x="38" y="19"/>
                </a:cxn>
                <a:cxn ang="0">
                  <a:pos x="39" y="20"/>
                </a:cxn>
                <a:cxn ang="0">
                  <a:pos x="39" y="22"/>
                </a:cxn>
                <a:cxn ang="0">
                  <a:pos x="39" y="25"/>
                </a:cxn>
                <a:cxn ang="0">
                  <a:pos x="39" y="28"/>
                </a:cxn>
                <a:cxn ang="0">
                  <a:pos x="39" y="30"/>
                </a:cxn>
                <a:cxn ang="0">
                  <a:pos x="38" y="32"/>
                </a:cxn>
                <a:cxn ang="0">
                  <a:pos x="36" y="33"/>
                </a:cxn>
                <a:cxn ang="0">
                  <a:pos x="35" y="35"/>
                </a:cxn>
                <a:cxn ang="0">
                  <a:pos x="33" y="35"/>
                </a:cxn>
                <a:cxn ang="0">
                  <a:pos x="32" y="36"/>
                </a:cxn>
                <a:cxn ang="0">
                  <a:pos x="28" y="36"/>
                </a:cxn>
                <a:cxn ang="0">
                  <a:pos x="14" y="36"/>
                </a:cxn>
                <a:cxn ang="0">
                  <a:pos x="14" y="13"/>
                </a:cxn>
                <a:cxn ang="0">
                  <a:pos x="29" y="13"/>
                </a:cxn>
                <a:cxn ang="0">
                  <a:pos x="52" y="13"/>
                </a:cxn>
                <a:cxn ang="0">
                  <a:pos x="51" y="12"/>
                </a:cxn>
                <a:cxn ang="0">
                  <a:pos x="50" y="9"/>
                </a:cxn>
                <a:cxn ang="0">
                  <a:pos x="50" y="8"/>
                </a:cxn>
                <a:cxn ang="0">
                  <a:pos x="48" y="7"/>
                </a:cxn>
                <a:cxn ang="0">
                  <a:pos x="47" y="5"/>
                </a:cxn>
                <a:cxn ang="0">
                  <a:pos x="45" y="4"/>
                </a:cxn>
                <a:cxn ang="0">
                  <a:pos x="41" y="2"/>
                </a:cxn>
                <a:cxn ang="0">
                  <a:pos x="39" y="1"/>
                </a:cxn>
                <a:cxn ang="0">
                  <a:pos x="36" y="0"/>
                </a:cxn>
                <a:cxn ang="0">
                  <a:pos x="32" y="0"/>
                </a:cxn>
                <a:cxn ang="0">
                  <a:pos x="0" y="0"/>
                </a:cxn>
                <a:cxn ang="0">
                  <a:pos x="0" y="79"/>
                </a:cxn>
                <a:cxn ang="0">
                  <a:pos x="14" y="79"/>
                </a:cxn>
                <a:cxn ang="0">
                  <a:pos x="14" y="50"/>
                </a:cxn>
              </a:cxnLst>
              <a:rect l="0" t="0" r="r" b="b"/>
              <a:pathLst>
                <a:path w="55" h="80">
                  <a:moveTo>
                    <a:pt x="14" y="50"/>
                  </a:moveTo>
                  <a:lnTo>
                    <a:pt x="32" y="50"/>
                  </a:lnTo>
                  <a:lnTo>
                    <a:pt x="37" y="50"/>
                  </a:lnTo>
                  <a:lnTo>
                    <a:pt x="41" y="48"/>
                  </a:lnTo>
                  <a:lnTo>
                    <a:pt x="43" y="48"/>
                  </a:lnTo>
                  <a:lnTo>
                    <a:pt x="45" y="46"/>
                  </a:lnTo>
                  <a:lnTo>
                    <a:pt x="47" y="46"/>
                  </a:lnTo>
                  <a:lnTo>
                    <a:pt x="48" y="44"/>
                  </a:lnTo>
                  <a:lnTo>
                    <a:pt x="50" y="43"/>
                  </a:lnTo>
                  <a:lnTo>
                    <a:pt x="50" y="40"/>
                  </a:lnTo>
                  <a:lnTo>
                    <a:pt x="51" y="38"/>
                  </a:lnTo>
                  <a:lnTo>
                    <a:pt x="52" y="36"/>
                  </a:lnTo>
                  <a:lnTo>
                    <a:pt x="53" y="31"/>
                  </a:lnTo>
                  <a:lnTo>
                    <a:pt x="54" y="25"/>
                  </a:lnTo>
                  <a:lnTo>
                    <a:pt x="53" y="20"/>
                  </a:lnTo>
                  <a:lnTo>
                    <a:pt x="52" y="17"/>
                  </a:lnTo>
                  <a:lnTo>
                    <a:pt x="52" y="14"/>
                  </a:lnTo>
                  <a:lnTo>
                    <a:pt x="52" y="13"/>
                  </a:lnTo>
                  <a:lnTo>
                    <a:pt x="29" y="13"/>
                  </a:lnTo>
                  <a:lnTo>
                    <a:pt x="32" y="13"/>
                  </a:lnTo>
                  <a:lnTo>
                    <a:pt x="33" y="14"/>
                  </a:lnTo>
                  <a:lnTo>
                    <a:pt x="35" y="15"/>
                  </a:lnTo>
                  <a:lnTo>
                    <a:pt x="37" y="17"/>
                  </a:lnTo>
                  <a:lnTo>
                    <a:pt x="38" y="19"/>
                  </a:lnTo>
                  <a:lnTo>
                    <a:pt x="39" y="20"/>
                  </a:lnTo>
                  <a:lnTo>
                    <a:pt x="39" y="22"/>
                  </a:lnTo>
                  <a:lnTo>
                    <a:pt x="39" y="25"/>
                  </a:lnTo>
                  <a:lnTo>
                    <a:pt x="39" y="28"/>
                  </a:lnTo>
                  <a:lnTo>
                    <a:pt x="39" y="30"/>
                  </a:lnTo>
                  <a:lnTo>
                    <a:pt x="38" y="32"/>
                  </a:lnTo>
                  <a:lnTo>
                    <a:pt x="36" y="33"/>
                  </a:lnTo>
                  <a:lnTo>
                    <a:pt x="35" y="35"/>
                  </a:lnTo>
                  <a:lnTo>
                    <a:pt x="33" y="35"/>
                  </a:lnTo>
                  <a:lnTo>
                    <a:pt x="32" y="36"/>
                  </a:lnTo>
                  <a:lnTo>
                    <a:pt x="28" y="36"/>
                  </a:lnTo>
                  <a:lnTo>
                    <a:pt x="14" y="36"/>
                  </a:lnTo>
                  <a:lnTo>
                    <a:pt x="14" y="13"/>
                  </a:lnTo>
                  <a:lnTo>
                    <a:pt x="29" y="13"/>
                  </a:lnTo>
                  <a:lnTo>
                    <a:pt x="52" y="13"/>
                  </a:lnTo>
                  <a:lnTo>
                    <a:pt x="51" y="12"/>
                  </a:lnTo>
                  <a:lnTo>
                    <a:pt x="50" y="9"/>
                  </a:lnTo>
                  <a:lnTo>
                    <a:pt x="50" y="8"/>
                  </a:lnTo>
                  <a:lnTo>
                    <a:pt x="48" y="7"/>
                  </a:lnTo>
                  <a:lnTo>
                    <a:pt x="47" y="5"/>
                  </a:lnTo>
                  <a:lnTo>
                    <a:pt x="45" y="4"/>
                  </a:lnTo>
                  <a:lnTo>
                    <a:pt x="41" y="2"/>
                  </a:lnTo>
                  <a:lnTo>
                    <a:pt x="39" y="1"/>
                  </a:lnTo>
                  <a:lnTo>
                    <a:pt x="36" y="0"/>
                  </a:lnTo>
                  <a:lnTo>
                    <a:pt x="32" y="0"/>
                  </a:lnTo>
                  <a:lnTo>
                    <a:pt x="0" y="0"/>
                  </a:lnTo>
                  <a:lnTo>
                    <a:pt x="0" y="79"/>
                  </a:lnTo>
                  <a:lnTo>
                    <a:pt x="14" y="79"/>
                  </a:lnTo>
                  <a:lnTo>
                    <a:pt x="14" y="5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1" name="Freeform 1861"/>
            <p:cNvSpPr>
              <a:spLocks/>
            </p:cNvSpPr>
            <p:nvPr/>
          </p:nvSpPr>
          <p:spPr bwMode="auto">
            <a:xfrm>
              <a:off x="2591" y="1260"/>
              <a:ext cx="50" cy="62"/>
            </a:xfrm>
            <a:custGeom>
              <a:avLst/>
              <a:gdLst/>
              <a:ahLst/>
              <a:cxnLst>
                <a:cxn ang="0">
                  <a:pos x="33" y="45"/>
                </a:cxn>
                <a:cxn ang="0">
                  <a:pos x="30" y="46"/>
                </a:cxn>
                <a:cxn ang="0">
                  <a:pos x="27" y="47"/>
                </a:cxn>
                <a:cxn ang="0">
                  <a:pos x="22" y="47"/>
                </a:cxn>
                <a:cxn ang="0">
                  <a:pos x="19" y="46"/>
                </a:cxn>
                <a:cxn ang="0">
                  <a:pos x="16" y="43"/>
                </a:cxn>
                <a:cxn ang="0">
                  <a:pos x="15" y="37"/>
                </a:cxn>
                <a:cxn ang="0">
                  <a:pos x="48" y="34"/>
                </a:cxn>
                <a:cxn ang="0">
                  <a:pos x="48" y="27"/>
                </a:cxn>
                <a:cxn ang="0">
                  <a:pos x="48" y="20"/>
                </a:cxn>
                <a:cxn ang="0">
                  <a:pos x="46" y="15"/>
                </a:cxn>
                <a:cxn ang="0">
                  <a:pos x="24" y="13"/>
                </a:cxn>
                <a:cxn ang="0">
                  <a:pos x="29" y="14"/>
                </a:cxn>
                <a:cxn ang="0">
                  <a:pos x="32" y="15"/>
                </a:cxn>
                <a:cxn ang="0">
                  <a:pos x="34" y="19"/>
                </a:cxn>
                <a:cxn ang="0">
                  <a:pos x="35" y="25"/>
                </a:cxn>
                <a:cxn ang="0">
                  <a:pos x="15" y="22"/>
                </a:cxn>
                <a:cxn ang="0">
                  <a:pos x="16" y="17"/>
                </a:cxn>
                <a:cxn ang="0">
                  <a:pos x="19" y="15"/>
                </a:cxn>
                <a:cxn ang="0">
                  <a:pos x="22" y="13"/>
                </a:cxn>
                <a:cxn ang="0">
                  <a:pos x="45" y="13"/>
                </a:cxn>
                <a:cxn ang="0">
                  <a:pos x="44" y="10"/>
                </a:cxn>
                <a:cxn ang="0">
                  <a:pos x="38" y="5"/>
                </a:cxn>
                <a:cxn ang="0">
                  <a:pos x="35" y="2"/>
                </a:cxn>
                <a:cxn ang="0">
                  <a:pos x="29" y="0"/>
                </a:cxn>
                <a:cxn ang="0">
                  <a:pos x="24" y="0"/>
                </a:cxn>
                <a:cxn ang="0">
                  <a:pos x="19" y="0"/>
                </a:cxn>
                <a:cxn ang="0">
                  <a:pos x="14" y="2"/>
                </a:cxn>
                <a:cxn ang="0">
                  <a:pos x="8" y="6"/>
                </a:cxn>
                <a:cxn ang="0">
                  <a:pos x="5" y="10"/>
                </a:cxn>
                <a:cxn ang="0">
                  <a:pos x="3" y="15"/>
                </a:cxn>
                <a:cxn ang="0">
                  <a:pos x="1" y="20"/>
                </a:cxn>
                <a:cxn ang="0">
                  <a:pos x="0" y="30"/>
                </a:cxn>
                <a:cxn ang="0">
                  <a:pos x="1" y="37"/>
                </a:cxn>
                <a:cxn ang="0">
                  <a:pos x="2" y="43"/>
                </a:cxn>
                <a:cxn ang="0">
                  <a:pos x="5" y="50"/>
                </a:cxn>
                <a:cxn ang="0">
                  <a:pos x="9" y="54"/>
                </a:cxn>
                <a:cxn ang="0">
                  <a:pos x="14" y="58"/>
                </a:cxn>
                <a:cxn ang="0">
                  <a:pos x="24" y="61"/>
                </a:cxn>
                <a:cxn ang="0">
                  <a:pos x="29" y="60"/>
                </a:cxn>
                <a:cxn ang="0">
                  <a:pos x="37" y="57"/>
                </a:cxn>
                <a:cxn ang="0">
                  <a:pos x="43" y="53"/>
                </a:cxn>
                <a:cxn ang="0">
                  <a:pos x="46" y="46"/>
                </a:cxn>
                <a:cxn ang="0">
                  <a:pos x="35" y="41"/>
                </a:cxn>
              </a:cxnLst>
              <a:rect l="0" t="0" r="r" b="b"/>
              <a:pathLst>
                <a:path w="50" h="62">
                  <a:moveTo>
                    <a:pt x="35" y="41"/>
                  </a:moveTo>
                  <a:lnTo>
                    <a:pt x="33" y="45"/>
                  </a:lnTo>
                  <a:lnTo>
                    <a:pt x="32" y="46"/>
                  </a:lnTo>
                  <a:lnTo>
                    <a:pt x="30" y="46"/>
                  </a:lnTo>
                  <a:lnTo>
                    <a:pt x="29" y="47"/>
                  </a:lnTo>
                  <a:lnTo>
                    <a:pt x="27" y="47"/>
                  </a:lnTo>
                  <a:lnTo>
                    <a:pt x="25" y="47"/>
                  </a:lnTo>
                  <a:lnTo>
                    <a:pt x="22" y="47"/>
                  </a:lnTo>
                  <a:lnTo>
                    <a:pt x="20" y="46"/>
                  </a:lnTo>
                  <a:lnTo>
                    <a:pt x="19" y="46"/>
                  </a:lnTo>
                  <a:lnTo>
                    <a:pt x="17" y="45"/>
                  </a:lnTo>
                  <a:lnTo>
                    <a:pt x="16" y="43"/>
                  </a:lnTo>
                  <a:lnTo>
                    <a:pt x="15" y="40"/>
                  </a:lnTo>
                  <a:lnTo>
                    <a:pt x="15" y="37"/>
                  </a:lnTo>
                  <a:lnTo>
                    <a:pt x="14" y="34"/>
                  </a:lnTo>
                  <a:lnTo>
                    <a:pt x="48" y="34"/>
                  </a:lnTo>
                  <a:lnTo>
                    <a:pt x="49" y="30"/>
                  </a:lnTo>
                  <a:lnTo>
                    <a:pt x="48" y="27"/>
                  </a:lnTo>
                  <a:lnTo>
                    <a:pt x="48" y="24"/>
                  </a:lnTo>
                  <a:lnTo>
                    <a:pt x="48" y="20"/>
                  </a:lnTo>
                  <a:lnTo>
                    <a:pt x="47" y="17"/>
                  </a:lnTo>
                  <a:lnTo>
                    <a:pt x="46" y="15"/>
                  </a:lnTo>
                  <a:lnTo>
                    <a:pt x="45" y="13"/>
                  </a:lnTo>
                  <a:lnTo>
                    <a:pt x="24" y="13"/>
                  </a:lnTo>
                  <a:lnTo>
                    <a:pt x="27" y="13"/>
                  </a:lnTo>
                  <a:lnTo>
                    <a:pt x="29" y="14"/>
                  </a:lnTo>
                  <a:lnTo>
                    <a:pt x="30" y="15"/>
                  </a:lnTo>
                  <a:lnTo>
                    <a:pt x="32" y="15"/>
                  </a:lnTo>
                  <a:lnTo>
                    <a:pt x="33" y="17"/>
                  </a:lnTo>
                  <a:lnTo>
                    <a:pt x="34" y="19"/>
                  </a:lnTo>
                  <a:lnTo>
                    <a:pt x="35" y="22"/>
                  </a:lnTo>
                  <a:lnTo>
                    <a:pt x="35" y="25"/>
                  </a:lnTo>
                  <a:lnTo>
                    <a:pt x="14" y="25"/>
                  </a:lnTo>
                  <a:lnTo>
                    <a:pt x="15" y="22"/>
                  </a:lnTo>
                  <a:lnTo>
                    <a:pt x="15" y="19"/>
                  </a:lnTo>
                  <a:lnTo>
                    <a:pt x="16" y="17"/>
                  </a:lnTo>
                  <a:lnTo>
                    <a:pt x="17" y="15"/>
                  </a:lnTo>
                  <a:lnTo>
                    <a:pt x="19" y="15"/>
                  </a:lnTo>
                  <a:lnTo>
                    <a:pt x="20" y="14"/>
                  </a:lnTo>
                  <a:lnTo>
                    <a:pt x="22" y="13"/>
                  </a:lnTo>
                  <a:lnTo>
                    <a:pt x="24" y="13"/>
                  </a:lnTo>
                  <a:lnTo>
                    <a:pt x="45" y="13"/>
                  </a:lnTo>
                  <a:lnTo>
                    <a:pt x="45" y="12"/>
                  </a:lnTo>
                  <a:lnTo>
                    <a:pt x="44" y="10"/>
                  </a:lnTo>
                  <a:lnTo>
                    <a:pt x="42" y="7"/>
                  </a:lnTo>
                  <a:lnTo>
                    <a:pt x="38" y="5"/>
                  </a:lnTo>
                  <a:lnTo>
                    <a:pt x="37" y="3"/>
                  </a:lnTo>
                  <a:lnTo>
                    <a:pt x="35" y="2"/>
                  </a:lnTo>
                  <a:lnTo>
                    <a:pt x="32" y="1"/>
                  </a:lnTo>
                  <a:lnTo>
                    <a:pt x="29" y="0"/>
                  </a:lnTo>
                  <a:lnTo>
                    <a:pt x="27" y="0"/>
                  </a:lnTo>
                  <a:lnTo>
                    <a:pt x="24" y="0"/>
                  </a:lnTo>
                  <a:lnTo>
                    <a:pt x="21" y="0"/>
                  </a:lnTo>
                  <a:lnTo>
                    <a:pt x="19" y="0"/>
                  </a:lnTo>
                  <a:lnTo>
                    <a:pt x="16" y="1"/>
                  </a:lnTo>
                  <a:lnTo>
                    <a:pt x="14" y="2"/>
                  </a:lnTo>
                  <a:lnTo>
                    <a:pt x="10" y="5"/>
                  </a:lnTo>
                  <a:lnTo>
                    <a:pt x="8" y="6"/>
                  </a:lnTo>
                  <a:lnTo>
                    <a:pt x="6" y="8"/>
                  </a:lnTo>
                  <a:lnTo>
                    <a:pt x="5" y="10"/>
                  </a:lnTo>
                  <a:lnTo>
                    <a:pt x="4" y="13"/>
                  </a:lnTo>
                  <a:lnTo>
                    <a:pt x="3" y="15"/>
                  </a:lnTo>
                  <a:lnTo>
                    <a:pt x="2" y="17"/>
                  </a:lnTo>
                  <a:lnTo>
                    <a:pt x="1" y="20"/>
                  </a:lnTo>
                  <a:lnTo>
                    <a:pt x="1" y="24"/>
                  </a:lnTo>
                  <a:lnTo>
                    <a:pt x="0" y="30"/>
                  </a:lnTo>
                  <a:lnTo>
                    <a:pt x="0" y="34"/>
                  </a:lnTo>
                  <a:lnTo>
                    <a:pt x="1" y="37"/>
                  </a:lnTo>
                  <a:lnTo>
                    <a:pt x="1" y="40"/>
                  </a:lnTo>
                  <a:lnTo>
                    <a:pt x="2" y="43"/>
                  </a:lnTo>
                  <a:lnTo>
                    <a:pt x="4" y="48"/>
                  </a:lnTo>
                  <a:lnTo>
                    <a:pt x="5" y="50"/>
                  </a:lnTo>
                  <a:lnTo>
                    <a:pt x="7" y="52"/>
                  </a:lnTo>
                  <a:lnTo>
                    <a:pt x="9" y="54"/>
                  </a:lnTo>
                  <a:lnTo>
                    <a:pt x="10" y="56"/>
                  </a:lnTo>
                  <a:lnTo>
                    <a:pt x="14" y="58"/>
                  </a:lnTo>
                  <a:lnTo>
                    <a:pt x="19" y="60"/>
                  </a:lnTo>
                  <a:lnTo>
                    <a:pt x="24" y="61"/>
                  </a:lnTo>
                  <a:lnTo>
                    <a:pt x="27" y="61"/>
                  </a:lnTo>
                  <a:lnTo>
                    <a:pt x="29" y="60"/>
                  </a:lnTo>
                  <a:lnTo>
                    <a:pt x="33" y="59"/>
                  </a:lnTo>
                  <a:lnTo>
                    <a:pt x="37" y="57"/>
                  </a:lnTo>
                  <a:lnTo>
                    <a:pt x="39" y="56"/>
                  </a:lnTo>
                  <a:lnTo>
                    <a:pt x="43" y="53"/>
                  </a:lnTo>
                  <a:lnTo>
                    <a:pt x="45" y="49"/>
                  </a:lnTo>
                  <a:lnTo>
                    <a:pt x="46" y="46"/>
                  </a:lnTo>
                  <a:lnTo>
                    <a:pt x="48" y="41"/>
                  </a:lnTo>
                  <a:lnTo>
                    <a:pt x="35"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2" name="Freeform 1862"/>
            <p:cNvSpPr>
              <a:spLocks/>
            </p:cNvSpPr>
            <p:nvPr/>
          </p:nvSpPr>
          <p:spPr bwMode="auto">
            <a:xfrm>
              <a:off x="2659" y="1260"/>
              <a:ext cx="28" cy="60"/>
            </a:xfrm>
            <a:custGeom>
              <a:avLst/>
              <a:gdLst/>
              <a:ahLst/>
              <a:cxnLst>
                <a:cxn ang="0">
                  <a:pos x="0" y="59"/>
                </a:cxn>
                <a:cxn ang="0">
                  <a:pos x="13" y="59"/>
                </a:cxn>
                <a:cxn ang="0">
                  <a:pos x="13" y="29"/>
                </a:cxn>
                <a:cxn ang="0">
                  <a:pos x="13" y="25"/>
                </a:cxn>
                <a:cxn ang="0">
                  <a:pos x="13" y="23"/>
                </a:cxn>
                <a:cxn ang="0">
                  <a:pos x="14" y="21"/>
                </a:cxn>
                <a:cxn ang="0">
                  <a:pos x="16" y="19"/>
                </a:cxn>
                <a:cxn ang="0">
                  <a:pos x="16" y="17"/>
                </a:cxn>
                <a:cxn ang="0">
                  <a:pos x="19" y="16"/>
                </a:cxn>
                <a:cxn ang="0">
                  <a:pos x="20" y="16"/>
                </a:cxn>
                <a:cxn ang="0">
                  <a:pos x="23" y="15"/>
                </a:cxn>
                <a:cxn ang="0">
                  <a:pos x="27" y="15"/>
                </a:cxn>
                <a:cxn ang="0">
                  <a:pos x="27" y="0"/>
                </a:cxn>
                <a:cxn ang="0">
                  <a:pos x="25" y="0"/>
                </a:cxn>
                <a:cxn ang="0">
                  <a:pos x="23" y="0"/>
                </a:cxn>
                <a:cxn ang="0">
                  <a:pos x="21" y="1"/>
                </a:cxn>
                <a:cxn ang="0">
                  <a:pos x="20" y="2"/>
                </a:cxn>
                <a:cxn ang="0">
                  <a:pos x="17" y="3"/>
                </a:cxn>
                <a:cxn ang="0">
                  <a:pos x="16" y="5"/>
                </a:cxn>
                <a:cxn ang="0">
                  <a:pos x="15" y="6"/>
                </a:cxn>
                <a:cxn ang="0">
                  <a:pos x="13" y="9"/>
                </a:cxn>
                <a:cxn ang="0">
                  <a:pos x="11" y="12"/>
                </a:cxn>
                <a:cxn ang="0">
                  <a:pos x="11" y="2"/>
                </a:cxn>
                <a:cxn ang="0">
                  <a:pos x="0" y="2"/>
                </a:cxn>
                <a:cxn ang="0">
                  <a:pos x="0" y="59"/>
                </a:cxn>
              </a:cxnLst>
              <a:rect l="0" t="0" r="r" b="b"/>
              <a:pathLst>
                <a:path w="28" h="60">
                  <a:moveTo>
                    <a:pt x="0" y="59"/>
                  </a:moveTo>
                  <a:lnTo>
                    <a:pt x="13" y="59"/>
                  </a:lnTo>
                  <a:lnTo>
                    <a:pt x="13" y="29"/>
                  </a:lnTo>
                  <a:lnTo>
                    <a:pt x="13" y="25"/>
                  </a:lnTo>
                  <a:lnTo>
                    <a:pt x="13" y="23"/>
                  </a:lnTo>
                  <a:lnTo>
                    <a:pt x="14" y="21"/>
                  </a:lnTo>
                  <a:lnTo>
                    <a:pt x="16" y="19"/>
                  </a:lnTo>
                  <a:lnTo>
                    <a:pt x="16" y="17"/>
                  </a:lnTo>
                  <a:lnTo>
                    <a:pt x="19" y="16"/>
                  </a:lnTo>
                  <a:lnTo>
                    <a:pt x="20" y="16"/>
                  </a:lnTo>
                  <a:lnTo>
                    <a:pt x="23" y="15"/>
                  </a:lnTo>
                  <a:lnTo>
                    <a:pt x="27" y="15"/>
                  </a:lnTo>
                  <a:lnTo>
                    <a:pt x="27" y="0"/>
                  </a:lnTo>
                  <a:lnTo>
                    <a:pt x="25" y="0"/>
                  </a:lnTo>
                  <a:lnTo>
                    <a:pt x="23" y="0"/>
                  </a:lnTo>
                  <a:lnTo>
                    <a:pt x="21" y="1"/>
                  </a:lnTo>
                  <a:lnTo>
                    <a:pt x="20" y="2"/>
                  </a:lnTo>
                  <a:lnTo>
                    <a:pt x="17" y="3"/>
                  </a:lnTo>
                  <a:lnTo>
                    <a:pt x="16" y="5"/>
                  </a:lnTo>
                  <a:lnTo>
                    <a:pt x="15" y="6"/>
                  </a:lnTo>
                  <a:lnTo>
                    <a:pt x="13" y="9"/>
                  </a:lnTo>
                  <a:lnTo>
                    <a:pt x="11" y="12"/>
                  </a:lnTo>
                  <a:lnTo>
                    <a:pt x="11" y="2"/>
                  </a:lnTo>
                  <a:lnTo>
                    <a:pt x="0" y="2"/>
                  </a:lnTo>
                  <a:lnTo>
                    <a:pt x="0" y="5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3" name="Freeform 1863"/>
            <p:cNvSpPr>
              <a:spLocks/>
            </p:cNvSpPr>
            <p:nvPr/>
          </p:nvSpPr>
          <p:spPr bwMode="auto">
            <a:xfrm>
              <a:off x="2701" y="1260"/>
              <a:ext cx="48" cy="62"/>
            </a:xfrm>
            <a:custGeom>
              <a:avLst/>
              <a:gdLst/>
              <a:ahLst/>
              <a:cxnLst>
                <a:cxn ang="0">
                  <a:pos x="33" y="39"/>
                </a:cxn>
                <a:cxn ang="0">
                  <a:pos x="32" y="44"/>
                </a:cxn>
                <a:cxn ang="0">
                  <a:pos x="29" y="46"/>
                </a:cxn>
                <a:cxn ang="0">
                  <a:pos x="27" y="47"/>
                </a:cxn>
                <a:cxn ang="0">
                  <a:pos x="23" y="47"/>
                </a:cxn>
                <a:cxn ang="0">
                  <a:pos x="20" y="46"/>
                </a:cxn>
                <a:cxn ang="0">
                  <a:pos x="17" y="43"/>
                </a:cxn>
                <a:cxn ang="0">
                  <a:pos x="15" y="37"/>
                </a:cxn>
                <a:cxn ang="0">
                  <a:pos x="14" y="30"/>
                </a:cxn>
                <a:cxn ang="0">
                  <a:pos x="15" y="23"/>
                </a:cxn>
                <a:cxn ang="0">
                  <a:pos x="17" y="17"/>
                </a:cxn>
                <a:cxn ang="0">
                  <a:pos x="20" y="14"/>
                </a:cxn>
                <a:cxn ang="0">
                  <a:pos x="24" y="13"/>
                </a:cxn>
                <a:cxn ang="0">
                  <a:pos x="27" y="14"/>
                </a:cxn>
                <a:cxn ang="0">
                  <a:pos x="30" y="15"/>
                </a:cxn>
                <a:cxn ang="0">
                  <a:pos x="32" y="18"/>
                </a:cxn>
                <a:cxn ang="0">
                  <a:pos x="34" y="22"/>
                </a:cxn>
                <a:cxn ang="0">
                  <a:pos x="46" y="17"/>
                </a:cxn>
                <a:cxn ang="0">
                  <a:pos x="43" y="9"/>
                </a:cxn>
                <a:cxn ang="0">
                  <a:pos x="36" y="4"/>
                </a:cxn>
                <a:cxn ang="0">
                  <a:pos x="33" y="2"/>
                </a:cxn>
                <a:cxn ang="0">
                  <a:pos x="29" y="0"/>
                </a:cxn>
                <a:cxn ang="0">
                  <a:pos x="21" y="0"/>
                </a:cxn>
                <a:cxn ang="0">
                  <a:pos x="14" y="2"/>
                </a:cxn>
                <a:cxn ang="0">
                  <a:pos x="8" y="6"/>
                </a:cxn>
                <a:cxn ang="0">
                  <a:pos x="5" y="10"/>
                </a:cxn>
                <a:cxn ang="0">
                  <a:pos x="3" y="15"/>
                </a:cxn>
                <a:cxn ang="0">
                  <a:pos x="1" y="20"/>
                </a:cxn>
                <a:cxn ang="0">
                  <a:pos x="0" y="30"/>
                </a:cxn>
                <a:cxn ang="0">
                  <a:pos x="1" y="37"/>
                </a:cxn>
                <a:cxn ang="0">
                  <a:pos x="2" y="43"/>
                </a:cxn>
                <a:cxn ang="0">
                  <a:pos x="4" y="48"/>
                </a:cxn>
                <a:cxn ang="0">
                  <a:pos x="6" y="53"/>
                </a:cxn>
                <a:cxn ang="0">
                  <a:pos x="10" y="56"/>
                </a:cxn>
                <a:cxn ang="0">
                  <a:pos x="14" y="58"/>
                </a:cxn>
                <a:cxn ang="0">
                  <a:pos x="19" y="60"/>
                </a:cxn>
                <a:cxn ang="0">
                  <a:pos x="24" y="61"/>
                </a:cxn>
                <a:cxn ang="0">
                  <a:pos x="30" y="59"/>
                </a:cxn>
                <a:cxn ang="0">
                  <a:pos x="36" y="57"/>
                </a:cxn>
                <a:cxn ang="0">
                  <a:pos x="40" y="54"/>
                </a:cxn>
                <a:cxn ang="0">
                  <a:pos x="43" y="51"/>
                </a:cxn>
                <a:cxn ang="0">
                  <a:pos x="46" y="43"/>
                </a:cxn>
                <a:cxn ang="0">
                  <a:pos x="34" y="37"/>
                </a:cxn>
              </a:cxnLst>
              <a:rect l="0" t="0" r="r" b="b"/>
              <a:pathLst>
                <a:path w="48" h="62">
                  <a:moveTo>
                    <a:pt x="34" y="37"/>
                  </a:moveTo>
                  <a:lnTo>
                    <a:pt x="33" y="39"/>
                  </a:lnTo>
                  <a:lnTo>
                    <a:pt x="32" y="42"/>
                  </a:lnTo>
                  <a:lnTo>
                    <a:pt x="32" y="44"/>
                  </a:lnTo>
                  <a:lnTo>
                    <a:pt x="30" y="45"/>
                  </a:lnTo>
                  <a:lnTo>
                    <a:pt x="29" y="46"/>
                  </a:lnTo>
                  <a:lnTo>
                    <a:pt x="27" y="46"/>
                  </a:lnTo>
                  <a:lnTo>
                    <a:pt x="27" y="47"/>
                  </a:lnTo>
                  <a:lnTo>
                    <a:pt x="24" y="47"/>
                  </a:lnTo>
                  <a:lnTo>
                    <a:pt x="23" y="47"/>
                  </a:lnTo>
                  <a:lnTo>
                    <a:pt x="22" y="47"/>
                  </a:lnTo>
                  <a:lnTo>
                    <a:pt x="20" y="46"/>
                  </a:lnTo>
                  <a:lnTo>
                    <a:pt x="18" y="45"/>
                  </a:lnTo>
                  <a:lnTo>
                    <a:pt x="17" y="43"/>
                  </a:lnTo>
                  <a:lnTo>
                    <a:pt x="16" y="41"/>
                  </a:lnTo>
                  <a:lnTo>
                    <a:pt x="15" y="37"/>
                  </a:lnTo>
                  <a:lnTo>
                    <a:pt x="14" y="35"/>
                  </a:lnTo>
                  <a:lnTo>
                    <a:pt x="14" y="30"/>
                  </a:lnTo>
                  <a:lnTo>
                    <a:pt x="14" y="26"/>
                  </a:lnTo>
                  <a:lnTo>
                    <a:pt x="15" y="23"/>
                  </a:lnTo>
                  <a:lnTo>
                    <a:pt x="16" y="20"/>
                  </a:lnTo>
                  <a:lnTo>
                    <a:pt x="17" y="17"/>
                  </a:lnTo>
                  <a:lnTo>
                    <a:pt x="18" y="15"/>
                  </a:lnTo>
                  <a:lnTo>
                    <a:pt x="20" y="14"/>
                  </a:lnTo>
                  <a:lnTo>
                    <a:pt x="22" y="13"/>
                  </a:lnTo>
                  <a:lnTo>
                    <a:pt x="24" y="13"/>
                  </a:lnTo>
                  <a:lnTo>
                    <a:pt x="27" y="13"/>
                  </a:lnTo>
                  <a:lnTo>
                    <a:pt x="27" y="14"/>
                  </a:lnTo>
                  <a:lnTo>
                    <a:pt x="29" y="14"/>
                  </a:lnTo>
                  <a:lnTo>
                    <a:pt x="30" y="15"/>
                  </a:lnTo>
                  <a:lnTo>
                    <a:pt x="32" y="16"/>
                  </a:lnTo>
                  <a:lnTo>
                    <a:pt x="32" y="18"/>
                  </a:lnTo>
                  <a:lnTo>
                    <a:pt x="33" y="20"/>
                  </a:lnTo>
                  <a:lnTo>
                    <a:pt x="34" y="22"/>
                  </a:lnTo>
                  <a:lnTo>
                    <a:pt x="47" y="22"/>
                  </a:lnTo>
                  <a:lnTo>
                    <a:pt x="46" y="17"/>
                  </a:lnTo>
                  <a:lnTo>
                    <a:pt x="45" y="13"/>
                  </a:lnTo>
                  <a:lnTo>
                    <a:pt x="43" y="9"/>
                  </a:lnTo>
                  <a:lnTo>
                    <a:pt x="40" y="5"/>
                  </a:lnTo>
                  <a:lnTo>
                    <a:pt x="36" y="4"/>
                  </a:lnTo>
                  <a:lnTo>
                    <a:pt x="35" y="2"/>
                  </a:lnTo>
                  <a:lnTo>
                    <a:pt x="33" y="2"/>
                  </a:lnTo>
                  <a:lnTo>
                    <a:pt x="31" y="1"/>
                  </a:lnTo>
                  <a:lnTo>
                    <a:pt x="29" y="0"/>
                  </a:lnTo>
                  <a:lnTo>
                    <a:pt x="24" y="0"/>
                  </a:lnTo>
                  <a:lnTo>
                    <a:pt x="21" y="0"/>
                  </a:lnTo>
                  <a:lnTo>
                    <a:pt x="19" y="0"/>
                  </a:lnTo>
                  <a:lnTo>
                    <a:pt x="14" y="2"/>
                  </a:lnTo>
                  <a:lnTo>
                    <a:pt x="10" y="5"/>
                  </a:lnTo>
                  <a:lnTo>
                    <a:pt x="8" y="6"/>
                  </a:lnTo>
                  <a:lnTo>
                    <a:pt x="6" y="8"/>
                  </a:lnTo>
                  <a:lnTo>
                    <a:pt x="5" y="10"/>
                  </a:lnTo>
                  <a:lnTo>
                    <a:pt x="4" y="13"/>
                  </a:lnTo>
                  <a:lnTo>
                    <a:pt x="3" y="15"/>
                  </a:lnTo>
                  <a:lnTo>
                    <a:pt x="2" y="17"/>
                  </a:lnTo>
                  <a:lnTo>
                    <a:pt x="1" y="20"/>
                  </a:lnTo>
                  <a:lnTo>
                    <a:pt x="1" y="24"/>
                  </a:lnTo>
                  <a:lnTo>
                    <a:pt x="0" y="30"/>
                  </a:lnTo>
                  <a:lnTo>
                    <a:pt x="0" y="34"/>
                  </a:lnTo>
                  <a:lnTo>
                    <a:pt x="1" y="37"/>
                  </a:lnTo>
                  <a:lnTo>
                    <a:pt x="1" y="40"/>
                  </a:lnTo>
                  <a:lnTo>
                    <a:pt x="2" y="43"/>
                  </a:lnTo>
                  <a:lnTo>
                    <a:pt x="3" y="46"/>
                  </a:lnTo>
                  <a:lnTo>
                    <a:pt x="4" y="48"/>
                  </a:lnTo>
                  <a:lnTo>
                    <a:pt x="5" y="50"/>
                  </a:lnTo>
                  <a:lnTo>
                    <a:pt x="6" y="53"/>
                  </a:lnTo>
                  <a:lnTo>
                    <a:pt x="8" y="55"/>
                  </a:lnTo>
                  <a:lnTo>
                    <a:pt x="10" y="56"/>
                  </a:lnTo>
                  <a:lnTo>
                    <a:pt x="12" y="57"/>
                  </a:lnTo>
                  <a:lnTo>
                    <a:pt x="14" y="58"/>
                  </a:lnTo>
                  <a:lnTo>
                    <a:pt x="16" y="59"/>
                  </a:lnTo>
                  <a:lnTo>
                    <a:pt x="19" y="60"/>
                  </a:lnTo>
                  <a:lnTo>
                    <a:pt x="21" y="61"/>
                  </a:lnTo>
                  <a:lnTo>
                    <a:pt x="24" y="61"/>
                  </a:lnTo>
                  <a:lnTo>
                    <a:pt x="28" y="60"/>
                  </a:lnTo>
                  <a:lnTo>
                    <a:pt x="30" y="59"/>
                  </a:lnTo>
                  <a:lnTo>
                    <a:pt x="33" y="59"/>
                  </a:lnTo>
                  <a:lnTo>
                    <a:pt x="36" y="57"/>
                  </a:lnTo>
                  <a:lnTo>
                    <a:pt x="38" y="56"/>
                  </a:lnTo>
                  <a:lnTo>
                    <a:pt x="40" y="54"/>
                  </a:lnTo>
                  <a:lnTo>
                    <a:pt x="41" y="53"/>
                  </a:lnTo>
                  <a:lnTo>
                    <a:pt x="43" y="51"/>
                  </a:lnTo>
                  <a:lnTo>
                    <a:pt x="44" y="46"/>
                  </a:lnTo>
                  <a:lnTo>
                    <a:pt x="46" y="43"/>
                  </a:lnTo>
                  <a:lnTo>
                    <a:pt x="47" y="37"/>
                  </a:lnTo>
                  <a:lnTo>
                    <a:pt x="34"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4" name="Freeform 1864"/>
            <p:cNvSpPr>
              <a:spLocks/>
            </p:cNvSpPr>
            <p:nvPr/>
          </p:nvSpPr>
          <p:spPr bwMode="auto">
            <a:xfrm>
              <a:off x="2764" y="1260"/>
              <a:ext cx="49" cy="62"/>
            </a:xfrm>
            <a:custGeom>
              <a:avLst/>
              <a:gdLst/>
              <a:ahLst/>
              <a:cxnLst>
                <a:cxn ang="0">
                  <a:pos x="32" y="45"/>
                </a:cxn>
                <a:cxn ang="0">
                  <a:pos x="30" y="46"/>
                </a:cxn>
                <a:cxn ang="0">
                  <a:pos x="26" y="47"/>
                </a:cxn>
                <a:cxn ang="0">
                  <a:pos x="22" y="47"/>
                </a:cxn>
                <a:cxn ang="0">
                  <a:pos x="19" y="46"/>
                </a:cxn>
                <a:cxn ang="0">
                  <a:pos x="16" y="43"/>
                </a:cxn>
                <a:cxn ang="0">
                  <a:pos x="14" y="37"/>
                </a:cxn>
                <a:cxn ang="0">
                  <a:pos x="48" y="34"/>
                </a:cxn>
                <a:cxn ang="0">
                  <a:pos x="48" y="27"/>
                </a:cxn>
                <a:cxn ang="0">
                  <a:pos x="47" y="20"/>
                </a:cxn>
                <a:cxn ang="0">
                  <a:pos x="45" y="15"/>
                </a:cxn>
                <a:cxn ang="0">
                  <a:pos x="24" y="13"/>
                </a:cxn>
                <a:cxn ang="0">
                  <a:pos x="28" y="14"/>
                </a:cxn>
                <a:cxn ang="0">
                  <a:pos x="31" y="15"/>
                </a:cxn>
                <a:cxn ang="0">
                  <a:pos x="33" y="19"/>
                </a:cxn>
                <a:cxn ang="0">
                  <a:pos x="34" y="25"/>
                </a:cxn>
                <a:cxn ang="0">
                  <a:pos x="14" y="22"/>
                </a:cxn>
                <a:cxn ang="0">
                  <a:pos x="16" y="17"/>
                </a:cxn>
                <a:cxn ang="0">
                  <a:pos x="18" y="15"/>
                </a:cxn>
                <a:cxn ang="0">
                  <a:pos x="22" y="13"/>
                </a:cxn>
                <a:cxn ang="0">
                  <a:pos x="44" y="13"/>
                </a:cxn>
                <a:cxn ang="0">
                  <a:pos x="44" y="10"/>
                </a:cxn>
                <a:cxn ang="0">
                  <a:pos x="38" y="5"/>
                </a:cxn>
                <a:cxn ang="0">
                  <a:pos x="34" y="2"/>
                </a:cxn>
                <a:cxn ang="0">
                  <a:pos x="29" y="0"/>
                </a:cxn>
                <a:cxn ang="0">
                  <a:pos x="24" y="0"/>
                </a:cxn>
                <a:cxn ang="0">
                  <a:pos x="19" y="0"/>
                </a:cxn>
                <a:cxn ang="0">
                  <a:pos x="13" y="2"/>
                </a:cxn>
                <a:cxn ang="0">
                  <a:pos x="8" y="6"/>
                </a:cxn>
                <a:cxn ang="0">
                  <a:pos x="4" y="10"/>
                </a:cxn>
                <a:cxn ang="0">
                  <a:pos x="3" y="15"/>
                </a:cxn>
                <a:cxn ang="0">
                  <a:pos x="1" y="20"/>
                </a:cxn>
                <a:cxn ang="0">
                  <a:pos x="0" y="30"/>
                </a:cxn>
                <a:cxn ang="0">
                  <a:pos x="0" y="37"/>
                </a:cxn>
                <a:cxn ang="0">
                  <a:pos x="2" y="43"/>
                </a:cxn>
                <a:cxn ang="0">
                  <a:pos x="4" y="50"/>
                </a:cxn>
                <a:cxn ang="0">
                  <a:pos x="8" y="54"/>
                </a:cxn>
                <a:cxn ang="0">
                  <a:pos x="14" y="58"/>
                </a:cxn>
                <a:cxn ang="0">
                  <a:pos x="24" y="61"/>
                </a:cxn>
                <a:cxn ang="0">
                  <a:pos x="28" y="60"/>
                </a:cxn>
                <a:cxn ang="0">
                  <a:pos x="36" y="57"/>
                </a:cxn>
                <a:cxn ang="0">
                  <a:pos x="42" y="53"/>
                </a:cxn>
                <a:cxn ang="0">
                  <a:pos x="46" y="46"/>
                </a:cxn>
                <a:cxn ang="0">
                  <a:pos x="34" y="41"/>
                </a:cxn>
              </a:cxnLst>
              <a:rect l="0" t="0" r="r" b="b"/>
              <a:pathLst>
                <a:path w="49" h="62">
                  <a:moveTo>
                    <a:pt x="34" y="41"/>
                  </a:moveTo>
                  <a:lnTo>
                    <a:pt x="32" y="45"/>
                  </a:lnTo>
                  <a:lnTo>
                    <a:pt x="32" y="46"/>
                  </a:lnTo>
                  <a:lnTo>
                    <a:pt x="30" y="46"/>
                  </a:lnTo>
                  <a:lnTo>
                    <a:pt x="28" y="47"/>
                  </a:lnTo>
                  <a:lnTo>
                    <a:pt x="26" y="47"/>
                  </a:lnTo>
                  <a:lnTo>
                    <a:pt x="24" y="47"/>
                  </a:lnTo>
                  <a:lnTo>
                    <a:pt x="22" y="47"/>
                  </a:lnTo>
                  <a:lnTo>
                    <a:pt x="20" y="46"/>
                  </a:lnTo>
                  <a:lnTo>
                    <a:pt x="19" y="46"/>
                  </a:lnTo>
                  <a:lnTo>
                    <a:pt x="17" y="45"/>
                  </a:lnTo>
                  <a:lnTo>
                    <a:pt x="16" y="43"/>
                  </a:lnTo>
                  <a:lnTo>
                    <a:pt x="15" y="40"/>
                  </a:lnTo>
                  <a:lnTo>
                    <a:pt x="14" y="37"/>
                  </a:lnTo>
                  <a:lnTo>
                    <a:pt x="14" y="34"/>
                  </a:lnTo>
                  <a:lnTo>
                    <a:pt x="48" y="34"/>
                  </a:lnTo>
                  <a:lnTo>
                    <a:pt x="48" y="30"/>
                  </a:lnTo>
                  <a:lnTo>
                    <a:pt x="48" y="27"/>
                  </a:lnTo>
                  <a:lnTo>
                    <a:pt x="48" y="24"/>
                  </a:lnTo>
                  <a:lnTo>
                    <a:pt x="47" y="20"/>
                  </a:lnTo>
                  <a:lnTo>
                    <a:pt x="46" y="17"/>
                  </a:lnTo>
                  <a:lnTo>
                    <a:pt x="45" y="15"/>
                  </a:lnTo>
                  <a:lnTo>
                    <a:pt x="44" y="13"/>
                  </a:lnTo>
                  <a:lnTo>
                    <a:pt x="24" y="13"/>
                  </a:lnTo>
                  <a:lnTo>
                    <a:pt x="26" y="13"/>
                  </a:lnTo>
                  <a:lnTo>
                    <a:pt x="28" y="14"/>
                  </a:lnTo>
                  <a:lnTo>
                    <a:pt x="30" y="15"/>
                  </a:lnTo>
                  <a:lnTo>
                    <a:pt x="31" y="15"/>
                  </a:lnTo>
                  <a:lnTo>
                    <a:pt x="33" y="17"/>
                  </a:lnTo>
                  <a:lnTo>
                    <a:pt x="33" y="19"/>
                  </a:lnTo>
                  <a:lnTo>
                    <a:pt x="34" y="22"/>
                  </a:lnTo>
                  <a:lnTo>
                    <a:pt x="34" y="25"/>
                  </a:lnTo>
                  <a:lnTo>
                    <a:pt x="14" y="25"/>
                  </a:lnTo>
                  <a:lnTo>
                    <a:pt x="14" y="22"/>
                  </a:lnTo>
                  <a:lnTo>
                    <a:pt x="15" y="19"/>
                  </a:lnTo>
                  <a:lnTo>
                    <a:pt x="16" y="17"/>
                  </a:lnTo>
                  <a:lnTo>
                    <a:pt x="17" y="15"/>
                  </a:lnTo>
                  <a:lnTo>
                    <a:pt x="18" y="15"/>
                  </a:lnTo>
                  <a:lnTo>
                    <a:pt x="20" y="14"/>
                  </a:lnTo>
                  <a:lnTo>
                    <a:pt x="22" y="13"/>
                  </a:lnTo>
                  <a:lnTo>
                    <a:pt x="24" y="13"/>
                  </a:lnTo>
                  <a:lnTo>
                    <a:pt x="44" y="13"/>
                  </a:lnTo>
                  <a:lnTo>
                    <a:pt x="44" y="12"/>
                  </a:lnTo>
                  <a:lnTo>
                    <a:pt x="44" y="10"/>
                  </a:lnTo>
                  <a:lnTo>
                    <a:pt x="42" y="7"/>
                  </a:lnTo>
                  <a:lnTo>
                    <a:pt x="38" y="5"/>
                  </a:lnTo>
                  <a:lnTo>
                    <a:pt x="36" y="3"/>
                  </a:lnTo>
                  <a:lnTo>
                    <a:pt x="34" y="2"/>
                  </a:lnTo>
                  <a:lnTo>
                    <a:pt x="32" y="1"/>
                  </a:lnTo>
                  <a:lnTo>
                    <a:pt x="29" y="0"/>
                  </a:lnTo>
                  <a:lnTo>
                    <a:pt x="27" y="0"/>
                  </a:lnTo>
                  <a:lnTo>
                    <a:pt x="24" y="0"/>
                  </a:lnTo>
                  <a:lnTo>
                    <a:pt x="21" y="0"/>
                  </a:lnTo>
                  <a:lnTo>
                    <a:pt x="19" y="0"/>
                  </a:lnTo>
                  <a:lnTo>
                    <a:pt x="16" y="1"/>
                  </a:lnTo>
                  <a:lnTo>
                    <a:pt x="13" y="2"/>
                  </a:lnTo>
                  <a:lnTo>
                    <a:pt x="10" y="5"/>
                  </a:lnTo>
                  <a:lnTo>
                    <a:pt x="8" y="6"/>
                  </a:lnTo>
                  <a:lnTo>
                    <a:pt x="6" y="8"/>
                  </a:lnTo>
                  <a:lnTo>
                    <a:pt x="4" y="10"/>
                  </a:lnTo>
                  <a:lnTo>
                    <a:pt x="4" y="13"/>
                  </a:lnTo>
                  <a:lnTo>
                    <a:pt x="3" y="15"/>
                  </a:lnTo>
                  <a:lnTo>
                    <a:pt x="2" y="17"/>
                  </a:lnTo>
                  <a:lnTo>
                    <a:pt x="1" y="20"/>
                  </a:lnTo>
                  <a:lnTo>
                    <a:pt x="0" y="24"/>
                  </a:lnTo>
                  <a:lnTo>
                    <a:pt x="0" y="30"/>
                  </a:lnTo>
                  <a:lnTo>
                    <a:pt x="0" y="34"/>
                  </a:lnTo>
                  <a:lnTo>
                    <a:pt x="0" y="37"/>
                  </a:lnTo>
                  <a:lnTo>
                    <a:pt x="1" y="40"/>
                  </a:lnTo>
                  <a:lnTo>
                    <a:pt x="2" y="43"/>
                  </a:lnTo>
                  <a:lnTo>
                    <a:pt x="4" y="48"/>
                  </a:lnTo>
                  <a:lnTo>
                    <a:pt x="4" y="50"/>
                  </a:lnTo>
                  <a:lnTo>
                    <a:pt x="6" y="52"/>
                  </a:lnTo>
                  <a:lnTo>
                    <a:pt x="8" y="54"/>
                  </a:lnTo>
                  <a:lnTo>
                    <a:pt x="10" y="56"/>
                  </a:lnTo>
                  <a:lnTo>
                    <a:pt x="14" y="58"/>
                  </a:lnTo>
                  <a:lnTo>
                    <a:pt x="19" y="60"/>
                  </a:lnTo>
                  <a:lnTo>
                    <a:pt x="24" y="61"/>
                  </a:lnTo>
                  <a:lnTo>
                    <a:pt x="26" y="61"/>
                  </a:lnTo>
                  <a:lnTo>
                    <a:pt x="28" y="60"/>
                  </a:lnTo>
                  <a:lnTo>
                    <a:pt x="32" y="59"/>
                  </a:lnTo>
                  <a:lnTo>
                    <a:pt x="36" y="57"/>
                  </a:lnTo>
                  <a:lnTo>
                    <a:pt x="39" y="56"/>
                  </a:lnTo>
                  <a:lnTo>
                    <a:pt x="42" y="53"/>
                  </a:lnTo>
                  <a:lnTo>
                    <a:pt x="44" y="49"/>
                  </a:lnTo>
                  <a:lnTo>
                    <a:pt x="46" y="46"/>
                  </a:lnTo>
                  <a:lnTo>
                    <a:pt x="47" y="41"/>
                  </a:lnTo>
                  <a:lnTo>
                    <a:pt x="34"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5" name="Freeform 1865"/>
            <p:cNvSpPr>
              <a:spLocks/>
            </p:cNvSpPr>
            <p:nvPr/>
          </p:nvSpPr>
          <p:spPr bwMode="auto">
            <a:xfrm>
              <a:off x="2832" y="1260"/>
              <a:ext cx="50" cy="84"/>
            </a:xfrm>
            <a:custGeom>
              <a:avLst/>
              <a:gdLst/>
              <a:ahLst/>
              <a:cxnLst>
                <a:cxn ang="0">
                  <a:pos x="13" y="83"/>
                </a:cxn>
                <a:cxn ang="0">
                  <a:pos x="15" y="55"/>
                </a:cxn>
                <a:cxn ang="0">
                  <a:pos x="18" y="59"/>
                </a:cxn>
                <a:cxn ang="0">
                  <a:pos x="21" y="61"/>
                </a:cxn>
                <a:cxn ang="0">
                  <a:pos x="26" y="62"/>
                </a:cxn>
                <a:cxn ang="0">
                  <a:pos x="32" y="62"/>
                </a:cxn>
                <a:cxn ang="0">
                  <a:pos x="38" y="59"/>
                </a:cxn>
                <a:cxn ang="0">
                  <a:pos x="42" y="55"/>
                </a:cxn>
                <a:cxn ang="0">
                  <a:pos x="45" y="51"/>
                </a:cxn>
                <a:cxn ang="0">
                  <a:pos x="47" y="47"/>
                </a:cxn>
                <a:cxn ang="0">
                  <a:pos x="48" y="41"/>
                </a:cxn>
                <a:cxn ang="0">
                  <a:pos x="49" y="35"/>
                </a:cxn>
                <a:cxn ang="0">
                  <a:pos x="49" y="28"/>
                </a:cxn>
                <a:cxn ang="0">
                  <a:pos x="48" y="21"/>
                </a:cxn>
                <a:cxn ang="0">
                  <a:pos x="47" y="15"/>
                </a:cxn>
                <a:cxn ang="0">
                  <a:pos x="24" y="13"/>
                </a:cxn>
                <a:cxn ang="0">
                  <a:pos x="29" y="15"/>
                </a:cxn>
                <a:cxn ang="0">
                  <a:pos x="33" y="18"/>
                </a:cxn>
                <a:cxn ang="0">
                  <a:pos x="35" y="24"/>
                </a:cxn>
                <a:cxn ang="0">
                  <a:pos x="36" y="32"/>
                </a:cxn>
                <a:cxn ang="0">
                  <a:pos x="35" y="38"/>
                </a:cxn>
                <a:cxn ang="0">
                  <a:pos x="32" y="44"/>
                </a:cxn>
                <a:cxn ang="0">
                  <a:pos x="30" y="47"/>
                </a:cxn>
                <a:cxn ang="0">
                  <a:pos x="27" y="48"/>
                </a:cxn>
                <a:cxn ang="0">
                  <a:pos x="25" y="48"/>
                </a:cxn>
                <a:cxn ang="0">
                  <a:pos x="22" y="48"/>
                </a:cxn>
                <a:cxn ang="0">
                  <a:pos x="18" y="46"/>
                </a:cxn>
                <a:cxn ang="0">
                  <a:pos x="15" y="42"/>
                </a:cxn>
                <a:cxn ang="0">
                  <a:pos x="13" y="35"/>
                </a:cxn>
                <a:cxn ang="0">
                  <a:pos x="13" y="28"/>
                </a:cxn>
                <a:cxn ang="0">
                  <a:pos x="15" y="21"/>
                </a:cxn>
                <a:cxn ang="0">
                  <a:pos x="18" y="16"/>
                </a:cxn>
                <a:cxn ang="0">
                  <a:pos x="20" y="15"/>
                </a:cxn>
                <a:cxn ang="0">
                  <a:pos x="24" y="13"/>
                </a:cxn>
                <a:cxn ang="0">
                  <a:pos x="45" y="13"/>
                </a:cxn>
                <a:cxn ang="0">
                  <a:pos x="43" y="8"/>
                </a:cxn>
                <a:cxn ang="0">
                  <a:pos x="38" y="4"/>
                </a:cxn>
                <a:cxn ang="0">
                  <a:pos x="32" y="0"/>
                </a:cxn>
                <a:cxn ang="0">
                  <a:pos x="29" y="0"/>
                </a:cxn>
                <a:cxn ang="0">
                  <a:pos x="23" y="0"/>
                </a:cxn>
                <a:cxn ang="0">
                  <a:pos x="20" y="2"/>
                </a:cxn>
                <a:cxn ang="0">
                  <a:pos x="16" y="6"/>
                </a:cxn>
                <a:cxn ang="0">
                  <a:pos x="12" y="2"/>
                </a:cxn>
                <a:cxn ang="0">
                  <a:pos x="0" y="83"/>
                </a:cxn>
              </a:cxnLst>
              <a:rect l="0" t="0" r="r" b="b"/>
              <a:pathLst>
                <a:path w="50" h="84">
                  <a:moveTo>
                    <a:pt x="0" y="83"/>
                  </a:moveTo>
                  <a:lnTo>
                    <a:pt x="13" y="83"/>
                  </a:lnTo>
                  <a:lnTo>
                    <a:pt x="13" y="53"/>
                  </a:lnTo>
                  <a:lnTo>
                    <a:pt x="15" y="55"/>
                  </a:lnTo>
                  <a:lnTo>
                    <a:pt x="16" y="57"/>
                  </a:lnTo>
                  <a:lnTo>
                    <a:pt x="18" y="59"/>
                  </a:lnTo>
                  <a:lnTo>
                    <a:pt x="20" y="60"/>
                  </a:lnTo>
                  <a:lnTo>
                    <a:pt x="21" y="61"/>
                  </a:lnTo>
                  <a:lnTo>
                    <a:pt x="23" y="62"/>
                  </a:lnTo>
                  <a:lnTo>
                    <a:pt x="26" y="62"/>
                  </a:lnTo>
                  <a:lnTo>
                    <a:pt x="29" y="62"/>
                  </a:lnTo>
                  <a:lnTo>
                    <a:pt x="32" y="62"/>
                  </a:lnTo>
                  <a:lnTo>
                    <a:pt x="37" y="60"/>
                  </a:lnTo>
                  <a:lnTo>
                    <a:pt x="38" y="59"/>
                  </a:lnTo>
                  <a:lnTo>
                    <a:pt x="40" y="57"/>
                  </a:lnTo>
                  <a:lnTo>
                    <a:pt x="42" y="55"/>
                  </a:lnTo>
                  <a:lnTo>
                    <a:pt x="43" y="53"/>
                  </a:lnTo>
                  <a:lnTo>
                    <a:pt x="45" y="51"/>
                  </a:lnTo>
                  <a:lnTo>
                    <a:pt x="45" y="49"/>
                  </a:lnTo>
                  <a:lnTo>
                    <a:pt x="47" y="47"/>
                  </a:lnTo>
                  <a:lnTo>
                    <a:pt x="48" y="44"/>
                  </a:lnTo>
                  <a:lnTo>
                    <a:pt x="48" y="41"/>
                  </a:lnTo>
                  <a:lnTo>
                    <a:pt x="49" y="38"/>
                  </a:lnTo>
                  <a:lnTo>
                    <a:pt x="49" y="35"/>
                  </a:lnTo>
                  <a:lnTo>
                    <a:pt x="49" y="31"/>
                  </a:lnTo>
                  <a:lnTo>
                    <a:pt x="49" y="28"/>
                  </a:lnTo>
                  <a:lnTo>
                    <a:pt x="49" y="24"/>
                  </a:lnTo>
                  <a:lnTo>
                    <a:pt x="48" y="21"/>
                  </a:lnTo>
                  <a:lnTo>
                    <a:pt x="48" y="19"/>
                  </a:lnTo>
                  <a:lnTo>
                    <a:pt x="47" y="15"/>
                  </a:lnTo>
                  <a:lnTo>
                    <a:pt x="46" y="13"/>
                  </a:lnTo>
                  <a:lnTo>
                    <a:pt x="24" y="13"/>
                  </a:lnTo>
                  <a:lnTo>
                    <a:pt x="27" y="14"/>
                  </a:lnTo>
                  <a:lnTo>
                    <a:pt x="29" y="15"/>
                  </a:lnTo>
                  <a:lnTo>
                    <a:pt x="31" y="16"/>
                  </a:lnTo>
                  <a:lnTo>
                    <a:pt x="33" y="18"/>
                  </a:lnTo>
                  <a:lnTo>
                    <a:pt x="34" y="21"/>
                  </a:lnTo>
                  <a:lnTo>
                    <a:pt x="35" y="24"/>
                  </a:lnTo>
                  <a:lnTo>
                    <a:pt x="36" y="28"/>
                  </a:lnTo>
                  <a:lnTo>
                    <a:pt x="36" y="32"/>
                  </a:lnTo>
                  <a:lnTo>
                    <a:pt x="36" y="35"/>
                  </a:lnTo>
                  <a:lnTo>
                    <a:pt x="35" y="38"/>
                  </a:lnTo>
                  <a:lnTo>
                    <a:pt x="34" y="42"/>
                  </a:lnTo>
                  <a:lnTo>
                    <a:pt x="32" y="44"/>
                  </a:lnTo>
                  <a:lnTo>
                    <a:pt x="31" y="46"/>
                  </a:lnTo>
                  <a:lnTo>
                    <a:pt x="30" y="47"/>
                  </a:lnTo>
                  <a:lnTo>
                    <a:pt x="29" y="48"/>
                  </a:lnTo>
                  <a:lnTo>
                    <a:pt x="27" y="48"/>
                  </a:lnTo>
                  <a:lnTo>
                    <a:pt x="26" y="48"/>
                  </a:lnTo>
                  <a:lnTo>
                    <a:pt x="25" y="48"/>
                  </a:lnTo>
                  <a:lnTo>
                    <a:pt x="23" y="48"/>
                  </a:lnTo>
                  <a:lnTo>
                    <a:pt x="22" y="48"/>
                  </a:lnTo>
                  <a:lnTo>
                    <a:pt x="20" y="48"/>
                  </a:lnTo>
                  <a:lnTo>
                    <a:pt x="18" y="46"/>
                  </a:lnTo>
                  <a:lnTo>
                    <a:pt x="16" y="44"/>
                  </a:lnTo>
                  <a:lnTo>
                    <a:pt x="15" y="42"/>
                  </a:lnTo>
                  <a:lnTo>
                    <a:pt x="14" y="38"/>
                  </a:lnTo>
                  <a:lnTo>
                    <a:pt x="13" y="35"/>
                  </a:lnTo>
                  <a:lnTo>
                    <a:pt x="13" y="32"/>
                  </a:lnTo>
                  <a:lnTo>
                    <a:pt x="13" y="28"/>
                  </a:lnTo>
                  <a:lnTo>
                    <a:pt x="14" y="23"/>
                  </a:lnTo>
                  <a:lnTo>
                    <a:pt x="15" y="21"/>
                  </a:lnTo>
                  <a:lnTo>
                    <a:pt x="16" y="18"/>
                  </a:lnTo>
                  <a:lnTo>
                    <a:pt x="18" y="16"/>
                  </a:lnTo>
                  <a:lnTo>
                    <a:pt x="19" y="15"/>
                  </a:lnTo>
                  <a:lnTo>
                    <a:pt x="20" y="15"/>
                  </a:lnTo>
                  <a:lnTo>
                    <a:pt x="21" y="14"/>
                  </a:lnTo>
                  <a:lnTo>
                    <a:pt x="24" y="13"/>
                  </a:lnTo>
                  <a:lnTo>
                    <a:pt x="46" y="13"/>
                  </a:lnTo>
                  <a:lnTo>
                    <a:pt x="45" y="13"/>
                  </a:lnTo>
                  <a:lnTo>
                    <a:pt x="45" y="10"/>
                  </a:lnTo>
                  <a:lnTo>
                    <a:pt x="43" y="8"/>
                  </a:lnTo>
                  <a:lnTo>
                    <a:pt x="40" y="5"/>
                  </a:lnTo>
                  <a:lnTo>
                    <a:pt x="38" y="4"/>
                  </a:lnTo>
                  <a:lnTo>
                    <a:pt x="37" y="2"/>
                  </a:lnTo>
                  <a:lnTo>
                    <a:pt x="32" y="0"/>
                  </a:lnTo>
                  <a:lnTo>
                    <a:pt x="30" y="0"/>
                  </a:lnTo>
                  <a:lnTo>
                    <a:pt x="29" y="0"/>
                  </a:lnTo>
                  <a:lnTo>
                    <a:pt x="26" y="0"/>
                  </a:lnTo>
                  <a:lnTo>
                    <a:pt x="23" y="0"/>
                  </a:lnTo>
                  <a:lnTo>
                    <a:pt x="21" y="2"/>
                  </a:lnTo>
                  <a:lnTo>
                    <a:pt x="20" y="2"/>
                  </a:lnTo>
                  <a:lnTo>
                    <a:pt x="18" y="4"/>
                  </a:lnTo>
                  <a:lnTo>
                    <a:pt x="16" y="6"/>
                  </a:lnTo>
                  <a:lnTo>
                    <a:pt x="12" y="10"/>
                  </a:lnTo>
                  <a:lnTo>
                    <a:pt x="12" y="2"/>
                  </a:lnTo>
                  <a:lnTo>
                    <a:pt x="0" y="2"/>
                  </a:lnTo>
                  <a:lnTo>
                    <a:pt x="0" y="83"/>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6" name="Freeform 1866"/>
            <p:cNvSpPr>
              <a:spLocks/>
            </p:cNvSpPr>
            <p:nvPr/>
          </p:nvSpPr>
          <p:spPr bwMode="auto">
            <a:xfrm>
              <a:off x="2898" y="1260"/>
              <a:ext cx="48" cy="62"/>
            </a:xfrm>
            <a:custGeom>
              <a:avLst/>
              <a:gdLst/>
              <a:ahLst/>
              <a:cxnLst>
                <a:cxn ang="0">
                  <a:pos x="33" y="39"/>
                </a:cxn>
                <a:cxn ang="0">
                  <a:pos x="32" y="44"/>
                </a:cxn>
                <a:cxn ang="0">
                  <a:pos x="29" y="46"/>
                </a:cxn>
                <a:cxn ang="0">
                  <a:pos x="27" y="47"/>
                </a:cxn>
                <a:cxn ang="0">
                  <a:pos x="23" y="47"/>
                </a:cxn>
                <a:cxn ang="0">
                  <a:pos x="20" y="46"/>
                </a:cxn>
                <a:cxn ang="0">
                  <a:pos x="17" y="43"/>
                </a:cxn>
                <a:cxn ang="0">
                  <a:pos x="15" y="37"/>
                </a:cxn>
                <a:cxn ang="0">
                  <a:pos x="14" y="30"/>
                </a:cxn>
                <a:cxn ang="0">
                  <a:pos x="15" y="23"/>
                </a:cxn>
                <a:cxn ang="0">
                  <a:pos x="17" y="17"/>
                </a:cxn>
                <a:cxn ang="0">
                  <a:pos x="20" y="14"/>
                </a:cxn>
                <a:cxn ang="0">
                  <a:pos x="25" y="13"/>
                </a:cxn>
                <a:cxn ang="0">
                  <a:pos x="27" y="14"/>
                </a:cxn>
                <a:cxn ang="0">
                  <a:pos x="31" y="15"/>
                </a:cxn>
                <a:cxn ang="0">
                  <a:pos x="32" y="18"/>
                </a:cxn>
                <a:cxn ang="0">
                  <a:pos x="34" y="22"/>
                </a:cxn>
                <a:cxn ang="0">
                  <a:pos x="46" y="17"/>
                </a:cxn>
                <a:cxn ang="0">
                  <a:pos x="43" y="9"/>
                </a:cxn>
                <a:cxn ang="0">
                  <a:pos x="37" y="4"/>
                </a:cxn>
                <a:cxn ang="0">
                  <a:pos x="34" y="2"/>
                </a:cxn>
                <a:cxn ang="0">
                  <a:pos x="29" y="0"/>
                </a:cxn>
                <a:cxn ang="0">
                  <a:pos x="22" y="0"/>
                </a:cxn>
                <a:cxn ang="0">
                  <a:pos x="14" y="2"/>
                </a:cxn>
                <a:cxn ang="0">
                  <a:pos x="9" y="6"/>
                </a:cxn>
                <a:cxn ang="0">
                  <a:pos x="5" y="10"/>
                </a:cxn>
                <a:cxn ang="0">
                  <a:pos x="3" y="15"/>
                </a:cxn>
                <a:cxn ang="0">
                  <a:pos x="1" y="20"/>
                </a:cxn>
                <a:cxn ang="0">
                  <a:pos x="0" y="30"/>
                </a:cxn>
                <a:cxn ang="0">
                  <a:pos x="1" y="37"/>
                </a:cxn>
                <a:cxn ang="0">
                  <a:pos x="2" y="43"/>
                </a:cxn>
                <a:cxn ang="0">
                  <a:pos x="4" y="48"/>
                </a:cxn>
                <a:cxn ang="0">
                  <a:pos x="6" y="53"/>
                </a:cxn>
                <a:cxn ang="0">
                  <a:pos x="10" y="56"/>
                </a:cxn>
                <a:cxn ang="0">
                  <a:pos x="14" y="58"/>
                </a:cxn>
                <a:cxn ang="0">
                  <a:pos x="19" y="60"/>
                </a:cxn>
                <a:cxn ang="0">
                  <a:pos x="24" y="61"/>
                </a:cxn>
                <a:cxn ang="0">
                  <a:pos x="31" y="59"/>
                </a:cxn>
                <a:cxn ang="0">
                  <a:pos x="36" y="57"/>
                </a:cxn>
                <a:cxn ang="0">
                  <a:pos x="40" y="54"/>
                </a:cxn>
                <a:cxn ang="0">
                  <a:pos x="43" y="51"/>
                </a:cxn>
                <a:cxn ang="0">
                  <a:pos x="46" y="43"/>
                </a:cxn>
                <a:cxn ang="0">
                  <a:pos x="34" y="37"/>
                </a:cxn>
              </a:cxnLst>
              <a:rect l="0" t="0" r="r" b="b"/>
              <a:pathLst>
                <a:path w="48" h="62">
                  <a:moveTo>
                    <a:pt x="34" y="37"/>
                  </a:moveTo>
                  <a:lnTo>
                    <a:pt x="33" y="39"/>
                  </a:lnTo>
                  <a:lnTo>
                    <a:pt x="33" y="42"/>
                  </a:lnTo>
                  <a:lnTo>
                    <a:pt x="32" y="44"/>
                  </a:lnTo>
                  <a:lnTo>
                    <a:pt x="31" y="45"/>
                  </a:lnTo>
                  <a:lnTo>
                    <a:pt x="29" y="46"/>
                  </a:lnTo>
                  <a:lnTo>
                    <a:pt x="27" y="46"/>
                  </a:lnTo>
                  <a:lnTo>
                    <a:pt x="27" y="47"/>
                  </a:lnTo>
                  <a:lnTo>
                    <a:pt x="25" y="47"/>
                  </a:lnTo>
                  <a:lnTo>
                    <a:pt x="23" y="47"/>
                  </a:lnTo>
                  <a:lnTo>
                    <a:pt x="22" y="47"/>
                  </a:lnTo>
                  <a:lnTo>
                    <a:pt x="20" y="46"/>
                  </a:lnTo>
                  <a:lnTo>
                    <a:pt x="19" y="45"/>
                  </a:lnTo>
                  <a:lnTo>
                    <a:pt x="17" y="43"/>
                  </a:lnTo>
                  <a:lnTo>
                    <a:pt x="16" y="41"/>
                  </a:lnTo>
                  <a:lnTo>
                    <a:pt x="15" y="37"/>
                  </a:lnTo>
                  <a:lnTo>
                    <a:pt x="14" y="35"/>
                  </a:lnTo>
                  <a:lnTo>
                    <a:pt x="14" y="30"/>
                  </a:lnTo>
                  <a:lnTo>
                    <a:pt x="14" y="26"/>
                  </a:lnTo>
                  <a:lnTo>
                    <a:pt x="15" y="23"/>
                  </a:lnTo>
                  <a:lnTo>
                    <a:pt x="16" y="20"/>
                  </a:lnTo>
                  <a:lnTo>
                    <a:pt x="17" y="17"/>
                  </a:lnTo>
                  <a:lnTo>
                    <a:pt x="19" y="15"/>
                  </a:lnTo>
                  <a:lnTo>
                    <a:pt x="20" y="14"/>
                  </a:lnTo>
                  <a:lnTo>
                    <a:pt x="22" y="13"/>
                  </a:lnTo>
                  <a:lnTo>
                    <a:pt x="25" y="13"/>
                  </a:lnTo>
                  <a:lnTo>
                    <a:pt x="27" y="13"/>
                  </a:lnTo>
                  <a:lnTo>
                    <a:pt x="27" y="14"/>
                  </a:lnTo>
                  <a:lnTo>
                    <a:pt x="29" y="14"/>
                  </a:lnTo>
                  <a:lnTo>
                    <a:pt x="31" y="15"/>
                  </a:lnTo>
                  <a:lnTo>
                    <a:pt x="32" y="16"/>
                  </a:lnTo>
                  <a:lnTo>
                    <a:pt x="32" y="18"/>
                  </a:lnTo>
                  <a:lnTo>
                    <a:pt x="33" y="20"/>
                  </a:lnTo>
                  <a:lnTo>
                    <a:pt x="34" y="22"/>
                  </a:lnTo>
                  <a:lnTo>
                    <a:pt x="47" y="22"/>
                  </a:lnTo>
                  <a:lnTo>
                    <a:pt x="46" y="17"/>
                  </a:lnTo>
                  <a:lnTo>
                    <a:pt x="45" y="13"/>
                  </a:lnTo>
                  <a:lnTo>
                    <a:pt x="43" y="9"/>
                  </a:lnTo>
                  <a:lnTo>
                    <a:pt x="40" y="5"/>
                  </a:lnTo>
                  <a:lnTo>
                    <a:pt x="37" y="4"/>
                  </a:lnTo>
                  <a:lnTo>
                    <a:pt x="35" y="2"/>
                  </a:lnTo>
                  <a:lnTo>
                    <a:pt x="34" y="2"/>
                  </a:lnTo>
                  <a:lnTo>
                    <a:pt x="31" y="1"/>
                  </a:lnTo>
                  <a:lnTo>
                    <a:pt x="29" y="0"/>
                  </a:lnTo>
                  <a:lnTo>
                    <a:pt x="25" y="0"/>
                  </a:lnTo>
                  <a:lnTo>
                    <a:pt x="22" y="0"/>
                  </a:lnTo>
                  <a:lnTo>
                    <a:pt x="19" y="0"/>
                  </a:lnTo>
                  <a:lnTo>
                    <a:pt x="14" y="2"/>
                  </a:lnTo>
                  <a:lnTo>
                    <a:pt x="10" y="5"/>
                  </a:lnTo>
                  <a:lnTo>
                    <a:pt x="9" y="6"/>
                  </a:lnTo>
                  <a:lnTo>
                    <a:pt x="7" y="8"/>
                  </a:lnTo>
                  <a:lnTo>
                    <a:pt x="5" y="10"/>
                  </a:lnTo>
                  <a:lnTo>
                    <a:pt x="4" y="13"/>
                  </a:lnTo>
                  <a:lnTo>
                    <a:pt x="3" y="15"/>
                  </a:lnTo>
                  <a:lnTo>
                    <a:pt x="2" y="17"/>
                  </a:lnTo>
                  <a:lnTo>
                    <a:pt x="1" y="20"/>
                  </a:lnTo>
                  <a:lnTo>
                    <a:pt x="1" y="24"/>
                  </a:lnTo>
                  <a:lnTo>
                    <a:pt x="0" y="30"/>
                  </a:lnTo>
                  <a:lnTo>
                    <a:pt x="0" y="34"/>
                  </a:lnTo>
                  <a:lnTo>
                    <a:pt x="1" y="37"/>
                  </a:lnTo>
                  <a:lnTo>
                    <a:pt x="1" y="40"/>
                  </a:lnTo>
                  <a:lnTo>
                    <a:pt x="2" y="43"/>
                  </a:lnTo>
                  <a:lnTo>
                    <a:pt x="3" y="46"/>
                  </a:lnTo>
                  <a:lnTo>
                    <a:pt x="4" y="48"/>
                  </a:lnTo>
                  <a:lnTo>
                    <a:pt x="5" y="50"/>
                  </a:lnTo>
                  <a:lnTo>
                    <a:pt x="6" y="53"/>
                  </a:lnTo>
                  <a:lnTo>
                    <a:pt x="8" y="55"/>
                  </a:lnTo>
                  <a:lnTo>
                    <a:pt x="10" y="56"/>
                  </a:lnTo>
                  <a:lnTo>
                    <a:pt x="12" y="57"/>
                  </a:lnTo>
                  <a:lnTo>
                    <a:pt x="14" y="58"/>
                  </a:lnTo>
                  <a:lnTo>
                    <a:pt x="16" y="59"/>
                  </a:lnTo>
                  <a:lnTo>
                    <a:pt x="19" y="60"/>
                  </a:lnTo>
                  <a:lnTo>
                    <a:pt x="21" y="61"/>
                  </a:lnTo>
                  <a:lnTo>
                    <a:pt x="24" y="61"/>
                  </a:lnTo>
                  <a:lnTo>
                    <a:pt x="28" y="60"/>
                  </a:lnTo>
                  <a:lnTo>
                    <a:pt x="31" y="59"/>
                  </a:lnTo>
                  <a:lnTo>
                    <a:pt x="33" y="59"/>
                  </a:lnTo>
                  <a:lnTo>
                    <a:pt x="36" y="57"/>
                  </a:lnTo>
                  <a:lnTo>
                    <a:pt x="38" y="56"/>
                  </a:lnTo>
                  <a:lnTo>
                    <a:pt x="40" y="54"/>
                  </a:lnTo>
                  <a:lnTo>
                    <a:pt x="42" y="53"/>
                  </a:lnTo>
                  <a:lnTo>
                    <a:pt x="43" y="51"/>
                  </a:lnTo>
                  <a:lnTo>
                    <a:pt x="44" y="46"/>
                  </a:lnTo>
                  <a:lnTo>
                    <a:pt x="46" y="43"/>
                  </a:lnTo>
                  <a:lnTo>
                    <a:pt x="47" y="37"/>
                  </a:lnTo>
                  <a:lnTo>
                    <a:pt x="34"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7" name="Freeform 1867"/>
            <p:cNvSpPr>
              <a:spLocks/>
            </p:cNvSpPr>
            <p:nvPr/>
          </p:nvSpPr>
          <p:spPr bwMode="auto">
            <a:xfrm>
              <a:off x="2964" y="1262"/>
              <a:ext cx="11" cy="57"/>
            </a:xfrm>
            <a:custGeom>
              <a:avLst/>
              <a:gdLst/>
              <a:ahLst/>
              <a:cxnLst>
                <a:cxn ang="0">
                  <a:pos x="0" y="56"/>
                </a:cxn>
                <a:cxn ang="0">
                  <a:pos x="10" y="56"/>
                </a:cxn>
                <a:cxn ang="0">
                  <a:pos x="10" y="0"/>
                </a:cxn>
                <a:cxn ang="0">
                  <a:pos x="0" y="0"/>
                </a:cxn>
                <a:cxn ang="0">
                  <a:pos x="0" y="56"/>
                </a:cxn>
              </a:cxnLst>
              <a:rect l="0" t="0" r="r" b="b"/>
              <a:pathLst>
                <a:path w="11" h="57">
                  <a:moveTo>
                    <a:pt x="0" y="56"/>
                  </a:moveTo>
                  <a:lnTo>
                    <a:pt x="10" y="56"/>
                  </a:lnTo>
                  <a:lnTo>
                    <a:pt x="10"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8" name="Freeform 1868"/>
            <p:cNvSpPr>
              <a:spLocks/>
            </p:cNvSpPr>
            <p:nvPr/>
          </p:nvSpPr>
          <p:spPr bwMode="auto">
            <a:xfrm>
              <a:off x="2964" y="1240"/>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49" name="Freeform 1869"/>
            <p:cNvSpPr>
              <a:spLocks/>
            </p:cNvSpPr>
            <p:nvPr/>
          </p:nvSpPr>
          <p:spPr bwMode="auto">
            <a:xfrm>
              <a:off x="2994" y="1260"/>
              <a:ext cx="53" cy="62"/>
            </a:xfrm>
            <a:custGeom>
              <a:avLst/>
              <a:gdLst/>
              <a:ahLst/>
              <a:cxnLst>
                <a:cxn ang="0">
                  <a:pos x="0" y="34"/>
                </a:cxn>
                <a:cxn ang="0">
                  <a:pos x="1" y="40"/>
                </a:cxn>
                <a:cxn ang="0">
                  <a:pos x="4" y="48"/>
                </a:cxn>
                <a:cxn ang="0">
                  <a:pos x="9" y="55"/>
                </a:cxn>
                <a:cxn ang="0">
                  <a:pos x="15" y="58"/>
                </a:cxn>
                <a:cxn ang="0">
                  <a:pos x="23" y="61"/>
                </a:cxn>
                <a:cxn ang="0">
                  <a:pos x="32" y="60"/>
                </a:cxn>
                <a:cxn ang="0">
                  <a:pos x="41" y="56"/>
                </a:cxn>
                <a:cxn ang="0">
                  <a:pos x="45" y="53"/>
                </a:cxn>
                <a:cxn ang="0">
                  <a:pos x="50" y="43"/>
                </a:cxn>
                <a:cxn ang="0">
                  <a:pos x="52" y="37"/>
                </a:cxn>
                <a:cxn ang="0">
                  <a:pos x="52" y="30"/>
                </a:cxn>
                <a:cxn ang="0">
                  <a:pos x="52" y="24"/>
                </a:cxn>
                <a:cxn ang="0">
                  <a:pos x="50" y="17"/>
                </a:cxn>
                <a:cxn ang="0">
                  <a:pos x="48" y="13"/>
                </a:cxn>
                <a:cxn ang="0">
                  <a:pos x="29" y="13"/>
                </a:cxn>
                <a:cxn ang="0">
                  <a:pos x="33" y="15"/>
                </a:cxn>
                <a:cxn ang="0">
                  <a:pos x="36" y="20"/>
                </a:cxn>
                <a:cxn ang="0">
                  <a:pos x="38" y="26"/>
                </a:cxn>
                <a:cxn ang="0">
                  <a:pos x="38" y="34"/>
                </a:cxn>
                <a:cxn ang="0">
                  <a:pos x="36" y="41"/>
                </a:cxn>
                <a:cxn ang="0">
                  <a:pos x="33" y="46"/>
                </a:cxn>
                <a:cxn ang="0">
                  <a:pos x="29" y="47"/>
                </a:cxn>
                <a:cxn ang="0">
                  <a:pos x="26" y="48"/>
                </a:cxn>
                <a:cxn ang="0">
                  <a:pos x="23" y="47"/>
                </a:cxn>
                <a:cxn ang="0">
                  <a:pos x="19" y="46"/>
                </a:cxn>
                <a:cxn ang="0">
                  <a:pos x="16" y="41"/>
                </a:cxn>
                <a:cxn ang="0">
                  <a:pos x="14" y="34"/>
                </a:cxn>
                <a:cxn ang="0">
                  <a:pos x="14" y="26"/>
                </a:cxn>
                <a:cxn ang="0">
                  <a:pos x="16" y="20"/>
                </a:cxn>
                <a:cxn ang="0">
                  <a:pos x="19" y="15"/>
                </a:cxn>
                <a:cxn ang="0">
                  <a:pos x="23" y="13"/>
                </a:cxn>
                <a:cxn ang="0">
                  <a:pos x="48" y="13"/>
                </a:cxn>
                <a:cxn ang="0">
                  <a:pos x="45" y="8"/>
                </a:cxn>
                <a:cxn ang="0">
                  <a:pos x="41" y="5"/>
                </a:cxn>
                <a:cxn ang="0">
                  <a:pos x="32" y="0"/>
                </a:cxn>
                <a:cxn ang="0">
                  <a:pos x="26" y="0"/>
                </a:cxn>
                <a:cxn ang="0">
                  <a:pos x="20" y="0"/>
                </a:cxn>
                <a:cxn ang="0">
                  <a:pos x="11" y="5"/>
                </a:cxn>
                <a:cxn ang="0">
                  <a:pos x="7" y="8"/>
                </a:cxn>
                <a:cxn ang="0">
                  <a:pos x="4" y="13"/>
                </a:cxn>
                <a:cxn ang="0">
                  <a:pos x="2" y="17"/>
                </a:cxn>
                <a:cxn ang="0">
                  <a:pos x="0" y="24"/>
                </a:cxn>
              </a:cxnLst>
              <a:rect l="0" t="0" r="r" b="b"/>
              <a:pathLst>
                <a:path w="53" h="62">
                  <a:moveTo>
                    <a:pt x="0" y="30"/>
                  </a:moveTo>
                  <a:lnTo>
                    <a:pt x="0" y="34"/>
                  </a:lnTo>
                  <a:lnTo>
                    <a:pt x="0" y="37"/>
                  </a:lnTo>
                  <a:lnTo>
                    <a:pt x="1" y="40"/>
                  </a:lnTo>
                  <a:lnTo>
                    <a:pt x="2" y="43"/>
                  </a:lnTo>
                  <a:lnTo>
                    <a:pt x="4" y="48"/>
                  </a:lnTo>
                  <a:lnTo>
                    <a:pt x="7" y="53"/>
                  </a:lnTo>
                  <a:lnTo>
                    <a:pt x="9" y="55"/>
                  </a:lnTo>
                  <a:lnTo>
                    <a:pt x="11" y="56"/>
                  </a:lnTo>
                  <a:lnTo>
                    <a:pt x="15" y="58"/>
                  </a:lnTo>
                  <a:lnTo>
                    <a:pt x="20" y="60"/>
                  </a:lnTo>
                  <a:lnTo>
                    <a:pt x="23" y="61"/>
                  </a:lnTo>
                  <a:lnTo>
                    <a:pt x="26" y="61"/>
                  </a:lnTo>
                  <a:lnTo>
                    <a:pt x="32" y="60"/>
                  </a:lnTo>
                  <a:lnTo>
                    <a:pt x="37" y="58"/>
                  </a:lnTo>
                  <a:lnTo>
                    <a:pt x="41" y="56"/>
                  </a:lnTo>
                  <a:lnTo>
                    <a:pt x="43" y="55"/>
                  </a:lnTo>
                  <a:lnTo>
                    <a:pt x="45" y="53"/>
                  </a:lnTo>
                  <a:lnTo>
                    <a:pt x="48" y="48"/>
                  </a:lnTo>
                  <a:lnTo>
                    <a:pt x="50" y="43"/>
                  </a:lnTo>
                  <a:lnTo>
                    <a:pt x="51" y="40"/>
                  </a:lnTo>
                  <a:lnTo>
                    <a:pt x="52" y="37"/>
                  </a:lnTo>
                  <a:lnTo>
                    <a:pt x="52" y="34"/>
                  </a:lnTo>
                  <a:lnTo>
                    <a:pt x="52" y="30"/>
                  </a:lnTo>
                  <a:lnTo>
                    <a:pt x="52" y="27"/>
                  </a:lnTo>
                  <a:lnTo>
                    <a:pt x="52" y="24"/>
                  </a:lnTo>
                  <a:lnTo>
                    <a:pt x="51" y="20"/>
                  </a:lnTo>
                  <a:lnTo>
                    <a:pt x="50" y="17"/>
                  </a:lnTo>
                  <a:lnTo>
                    <a:pt x="49" y="15"/>
                  </a:lnTo>
                  <a:lnTo>
                    <a:pt x="48" y="13"/>
                  </a:lnTo>
                  <a:lnTo>
                    <a:pt x="26" y="13"/>
                  </a:lnTo>
                  <a:lnTo>
                    <a:pt x="29" y="13"/>
                  </a:lnTo>
                  <a:lnTo>
                    <a:pt x="30" y="14"/>
                  </a:lnTo>
                  <a:lnTo>
                    <a:pt x="33" y="15"/>
                  </a:lnTo>
                  <a:lnTo>
                    <a:pt x="35" y="17"/>
                  </a:lnTo>
                  <a:lnTo>
                    <a:pt x="36" y="20"/>
                  </a:lnTo>
                  <a:lnTo>
                    <a:pt x="37" y="23"/>
                  </a:lnTo>
                  <a:lnTo>
                    <a:pt x="38" y="26"/>
                  </a:lnTo>
                  <a:lnTo>
                    <a:pt x="38" y="30"/>
                  </a:lnTo>
                  <a:lnTo>
                    <a:pt x="38" y="34"/>
                  </a:lnTo>
                  <a:lnTo>
                    <a:pt x="37" y="37"/>
                  </a:lnTo>
                  <a:lnTo>
                    <a:pt x="36" y="41"/>
                  </a:lnTo>
                  <a:lnTo>
                    <a:pt x="35" y="44"/>
                  </a:lnTo>
                  <a:lnTo>
                    <a:pt x="33" y="46"/>
                  </a:lnTo>
                  <a:lnTo>
                    <a:pt x="30" y="46"/>
                  </a:lnTo>
                  <a:lnTo>
                    <a:pt x="29" y="47"/>
                  </a:lnTo>
                  <a:lnTo>
                    <a:pt x="27" y="47"/>
                  </a:lnTo>
                  <a:lnTo>
                    <a:pt x="26" y="48"/>
                  </a:lnTo>
                  <a:lnTo>
                    <a:pt x="24" y="47"/>
                  </a:lnTo>
                  <a:lnTo>
                    <a:pt x="23" y="47"/>
                  </a:lnTo>
                  <a:lnTo>
                    <a:pt x="21" y="46"/>
                  </a:lnTo>
                  <a:lnTo>
                    <a:pt x="19" y="46"/>
                  </a:lnTo>
                  <a:lnTo>
                    <a:pt x="17" y="44"/>
                  </a:lnTo>
                  <a:lnTo>
                    <a:pt x="16" y="41"/>
                  </a:lnTo>
                  <a:lnTo>
                    <a:pt x="15" y="37"/>
                  </a:lnTo>
                  <a:lnTo>
                    <a:pt x="14" y="34"/>
                  </a:lnTo>
                  <a:lnTo>
                    <a:pt x="13" y="30"/>
                  </a:lnTo>
                  <a:lnTo>
                    <a:pt x="14" y="26"/>
                  </a:lnTo>
                  <a:lnTo>
                    <a:pt x="15" y="23"/>
                  </a:lnTo>
                  <a:lnTo>
                    <a:pt x="16" y="20"/>
                  </a:lnTo>
                  <a:lnTo>
                    <a:pt x="17" y="17"/>
                  </a:lnTo>
                  <a:lnTo>
                    <a:pt x="19" y="15"/>
                  </a:lnTo>
                  <a:lnTo>
                    <a:pt x="21" y="14"/>
                  </a:lnTo>
                  <a:lnTo>
                    <a:pt x="23" y="13"/>
                  </a:lnTo>
                  <a:lnTo>
                    <a:pt x="26" y="13"/>
                  </a:lnTo>
                  <a:lnTo>
                    <a:pt x="48" y="13"/>
                  </a:lnTo>
                  <a:lnTo>
                    <a:pt x="47" y="10"/>
                  </a:lnTo>
                  <a:lnTo>
                    <a:pt x="45" y="8"/>
                  </a:lnTo>
                  <a:lnTo>
                    <a:pt x="43" y="6"/>
                  </a:lnTo>
                  <a:lnTo>
                    <a:pt x="41" y="5"/>
                  </a:lnTo>
                  <a:lnTo>
                    <a:pt x="37" y="2"/>
                  </a:lnTo>
                  <a:lnTo>
                    <a:pt x="32" y="0"/>
                  </a:lnTo>
                  <a:lnTo>
                    <a:pt x="29" y="0"/>
                  </a:lnTo>
                  <a:lnTo>
                    <a:pt x="26" y="0"/>
                  </a:lnTo>
                  <a:lnTo>
                    <a:pt x="23" y="0"/>
                  </a:lnTo>
                  <a:lnTo>
                    <a:pt x="20" y="0"/>
                  </a:lnTo>
                  <a:lnTo>
                    <a:pt x="15" y="2"/>
                  </a:lnTo>
                  <a:lnTo>
                    <a:pt x="11" y="5"/>
                  </a:lnTo>
                  <a:lnTo>
                    <a:pt x="9" y="6"/>
                  </a:lnTo>
                  <a:lnTo>
                    <a:pt x="7" y="8"/>
                  </a:lnTo>
                  <a:lnTo>
                    <a:pt x="5" y="10"/>
                  </a:lnTo>
                  <a:lnTo>
                    <a:pt x="4" y="13"/>
                  </a:lnTo>
                  <a:lnTo>
                    <a:pt x="3" y="15"/>
                  </a:lnTo>
                  <a:lnTo>
                    <a:pt x="2" y="17"/>
                  </a:lnTo>
                  <a:lnTo>
                    <a:pt x="1" y="20"/>
                  </a:lnTo>
                  <a:lnTo>
                    <a:pt x="0" y="24"/>
                  </a:lnTo>
                  <a:lnTo>
                    <a:pt x="0" y="3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0" name="Freeform 1870"/>
            <p:cNvSpPr>
              <a:spLocks/>
            </p:cNvSpPr>
            <p:nvPr/>
          </p:nvSpPr>
          <p:spPr bwMode="auto">
            <a:xfrm>
              <a:off x="3066" y="1260"/>
              <a:ext cx="46" cy="60"/>
            </a:xfrm>
            <a:custGeom>
              <a:avLst/>
              <a:gdLst/>
              <a:ahLst/>
              <a:cxnLst>
                <a:cxn ang="0">
                  <a:pos x="0" y="59"/>
                </a:cxn>
                <a:cxn ang="0">
                  <a:pos x="13" y="59"/>
                </a:cxn>
                <a:cxn ang="0">
                  <a:pos x="13" y="25"/>
                </a:cxn>
                <a:cxn ang="0">
                  <a:pos x="14" y="22"/>
                </a:cxn>
                <a:cxn ang="0">
                  <a:pos x="14" y="20"/>
                </a:cxn>
                <a:cxn ang="0">
                  <a:pos x="15" y="18"/>
                </a:cxn>
                <a:cxn ang="0">
                  <a:pos x="17" y="16"/>
                </a:cxn>
                <a:cxn ang="0">
                  <a:pos x="18" y="15"/>
                </a:cxn>
                <a:cxn ang="0">
                  <a:pos x="19" y="14"/>
                </a:cxn>
                <a:cxn ang="0">
                  <a:pos x="21" y="14"/>
                </a:cxn>
                <a:cxn ang="0">
                  <a:pos x="24" y="13"/>
                </a:cxn>
                <a:cxn ang="0">
                  <a:pos x="26" y="13"/>
                </a:cxn>
                <a:cxn ang="0">
                  <a:pos x="27" y="14"/>
                </a:cxn>
                <a:cxn ang="0">
                  <a:pos x="29" y="15"/>
                </a:cxn>
                <a:cxn ang="0">
                  <a:pos x="30" y="15"/>
                </a:cxn>
                <a:cxn ang="0">
                  <a:pos x="31" y="17"/>
                </a:cxn>
                <a:cxn ang="0">
                  <a:pos x="31" y="19"/>
                </a:cxn>
                <a:cxn ang="0">
                  <a:pos x="32" y="22"/>
                </a:cxn>
                <a:cxn ang="0">
                  <a:pos x="32" y="25"/>
                </a:cxn>
                <a:cxn ang="0">
                  <a:pos x="32" y="59"/>
                </a:cxn>
                <a:cxn ang="0">
                  <a:pos x="45" y="59"/>
                </a:cxn>
                <a:cxn ang="0">
                  <a:pos x="45" y="20"/>
                </a:cxn>
                <a:cxn ang="0">
                  <a:pos x="45" y="15"/>
                </a:cxn>
                <a:cxn ang="0">
                  <a:pos x="44" y="11"/>
                </a:cxn>
                <a:cxn ang="0">
                  <a:pos x="43" y="8"/>
                </a:cxn>
                <a:cxn ang="0">
                  <a:pos x="41" y="5"/>
                </a:cxn>
                <a:cxn ang="0">
                  <a:pos x="39" y="4"/>
                </a:cxn>
                <a:cxn ang="0">
                  <a:pos x="36" y="2"/>
                </a:cxn>
                <a:cxn ang="0">
                  <a:pos x="32" y="1"/>
                </a:cxn>
                <a:cxn ang="0">
                  <a:pos x="28" y="0"/>
                </a:cxn>
                <a:cxn ang="0">
                  <a:pos x="26" y="0"/>
                </a:cxn>
                <a:cxn ang="0">
                  <a:pos x="24" y="1"/>
                </a:cxn>
                <a:cxn ang="0">
                  <a:pos x="20" y="2"/>
                </a:cxn>
                <a:cxn ang="0">
                  <a:pos x="18" y="4"/>
                </a:cxn>
                <a:cxn ang="0">
                  <a:pos x="17" y="5"/>
                </a:cxn>
                <a:cxn ang="0">
                  <a:pos x="13" y="9"/>
                </a:cxn>
                <a:cxn ang="0">
                  <a:pos x="13" y="2"/>
                </a:cxn>
                <a:cxn ang="0">
                  <a:pos x="0" y="2"/>
                </a:cxn>
                <a:cxn ang="0">
                  <a:pos x="0" y="59"/>
                </a:cxn>
              </a:cxnLst>
              <a:rect l="0" t="0" r="r" b="b"/>
              <a:pathLst>
                <a:path w="46" h="60">
                  <a:moveTo>
                    <a:pt x="0" y="59"/>
                  </a:moveTo>
                  <a:lnTo>
                    <a:pt x="13" y="59"/>
                  </a:lnTo>
                  <a:lnTo>
                    <a:pt x="13" y="25"/>
                  </a:lnTo>
                  <a:lnTo>
                    <a:pt x="14" y="22"/>
                  </a:lnTo>
                  <a:lnTo>
                    <a:pt x="14" y="20"/>
                  </a:lnTo>
                  <a:lnTo>
                    <a:pt x="15" y="18"/>
                  </a:lnTo>
                  <a:lnTo>
                    <a:pt x="17" y="16"/>
                  </a:lnTo>
                  <a:lnTo>
                    <a:pt x="18" y="15"/>
                  </a:lnTo>
                  <a:lnTo>
                    <a:pt x="19" y="14"/>
                  </a:lnTo>
                  <a:lnTo>
                    <a:pt x="21" y="14"/>
                  </a:lnTo>
                  <a:lnTo>
                    <a:pt x="24" y="13"/>
                  </a:lnTo>
                  <a:lnTo>
                    <a:pt x="26" y="13"/>
                  </a:lnTo>
                  <a:lnTo>
                    <a:pt x="27" y="14"/>
                  </a:lnTo>
                  <a:lnTo>
                    <a:pt x="29" y="15"/>
                  </a:lnTo>
                  <a:lnTo>
                    <a:pt x="30" y="15"/>
                  </a:lnTo>
                  <a:lnTo>
                    <a:pt x="31" y="17"/>
                  </a:lnTo>
                  <a:lnTo>
                    <a:pt x="31" y="19"/>
                  </a:lnTo>
                  <a:lnTo>
                    <a:pt x="32" y="22"/>
                  </a:lnTo>
                  <a:lnTo>
                    <a:pt x="32" y="25"/>
                  </a:lnTo>
                  <a:lnTo>
                    <a:pt x="32" y="59"/>
                  </a:lnTo>
                  <a:lnTo>
                    <a:pt x="45" y="59"/>
                  </a:lnTo>
                  <a:lnTo>
                    <a:pt x="45" y="20"/>
                  </a:lnTo>
                  <a:lnTo>
                    <a:pt x="45" y="15"/>
                  </a:lnTo>
                  <a:lnTo>
                    <a:pt x="44" y="11"/>
                  </a:lnTo>
                  <a:lnTo>
                    <a:pt x="43" y="8"/>
                  </a:lnTo>
                  <a:lnTo>
                    <a:pt x="41" y="5"/>
                  </a:lnTo>
                  <a:lnTo>
                    <a:pt x="39" y="4"/>
                  </a:lnTo>
                  <a:lnTo>
                    <a:pt x="36" y="2"/>
                  </a:lnTo>
                  <a:lnTo>
                    <a:pt x="32" y="1"/>
                  </a:lnTo>
                  <a:lnTo>
                    <a:pt x="28" y="0"/>
                  </a:lnTo>
                  <a:lnTo>
                    <a:pt x="26" y="0"/>
                  </a:lnTo>
                  <a:lnTo>
                    <a:pt x="24" y="1"/>
                  </a:lnTo>
                  <a:lnTo>
                    <a:pt x="20" y="2"/>
                  </a:lnTo>
                  <a:lnTo>
                    <a:pt x="18" y="4"/>
                  </a:lnTo>
                  <a:lnTo>
                    <a:pt x="17" y="5"/>
                  </a:lnTo>
                  <a:lnTo>
                    <a:pt x="13" y="9"/>
                  </a:lnTo>
                  <a:lnTo>
                    <a:pt x="13" y="2"/>
                  </a:lnTo>
                  <a:lnTo>
                    <a:pt x="0" y="2"/>
                  </a:lnTo>
                  <a:lnTo>
                    <a:pt x="0" y="5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1" name="Freeform 1871"/>
            <p:cNvSpPr>
              <a:spLocks/>
            </p:cNvSpPr>
            <p:nvPr/>
          </p:nvSpPr>
          <p:spPr bwMode="auto">
            <a:xfrm>
              <a:off x="1045" y="1323"/>
              <a:ext cx="53" cy="79"/>
            </a:xfrm>
            <a:custGeom>
              <a:avLst/>
              <a:gdLst/>
              <a:ahLst/>
              <a:cxnLst>
                <a:cxn ang="0">
                  <a:pos x="0" y="78"/>
                </a:cxn>
                <a:cxn ang="0">
                  <a:pos x="52" y="78"/>
                </a:cxn>
                <a:cxn ang="0">
                  <a:pos x="52" y="64"/>
                </a:cxn>
                <a:cxn ang="0">
                  <a:pos x="13" y="64"/>
                </a:cxn>
                <a:cxn ang="0">
                  <a:pos x="13" y="44"/>
                </a:cxn>
                <a:cxn ang="0">
                  <a:pos x="47" y="44"/>
                </a:cxn>
                <a:cxn ang="0">
                  <a:pos x="47" y="31"/>
                </a:cxn>
                <a:cxn ang="0">
                  <a:pos x="13" y="31"/>
                </a:cxn>
                <a:cxn ang="0">
                  <a:pos x="13" y="14"/>
                </a:cxn>
                <a:cxn ang="0">
                  <a:pos x="50" y="14"/>
                </a:cxn>
                <a:cxn ang="0">
                  <a:pos x="50" y="0"/>
                </a:cxn>
                <a:cxn ang="0">
                  <a:pos x="0" y="0"/>
                </a:cxn>
                <a:cxn ang="0">
                  <a:pos x="0" y="78"/>
                </a:cxn>
              </a:cxnLst>
              <a:rect l="0" t="0" r="r" b="b"/>
              <a:pathLst>
                <a:path w="53" h="79">
                  <a:moveTo>
                    <a:pt x="0" y="78"/>
                  </a:moveTo>
                  <a:lnTo>
                    <a:pt x="52" y="78"/>
                  </a:lnTo>
                  <a:lnTo>
                    <a:pt x="52" y="64"/>
                  </a:lnTo>
                  <a:lnTo>
                    <a:pt x="13" y="64"/>
                  </a:lnTo>
                  <a:lnTo>
                    <a:pt x="13" y="44"/>
                  </a:lnTo>
                  <a:lnTo>
                    <a:pt x="47" y="44"/>
                  </a:lnTo>
                  <a:lnTo>
                    <a:pt x="47" y="31"/>
                  </a:lnTo>
                  <a:lnTo>
                    <a:pt x="13" y="31"/>
                  </a:lnTo>
                  <a:lnTo>
                    <a:pt x="13" y="14"/>
                  </a:lnTo>
                  <a:lnTo>
                    <a:pt x="50" y="14"/>
                  </a:lnTo>
                  <a:lnTo>
                    <a:pt x="50" y="0"/>
                  </a:lnTo>
                  <a:lnTo>
                    <a:pt x="0" y="0"/>
                  </a:lnTo>
                  <a:lnTo>
                    <a:pt x="0"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2" name="Freeform 1872"/>
            <p:cNvSpPr>
              <a:spLocks/>
            </p:cNvSpPr>
            <p:nvPr/>
          </p:nvSpPr>
          <p:spPr bwMode="auto">
            <a:xfrm>
              <a:off x="1110" y="1345"/>
              <a:ext cx="51" cy="57"/>
            </a:xfrm>
            <a:custGeom>
              <a:avLst/>
              <a:gdLst/>
              <a:ahLst/>
              <a:cxnLst>
                <a:cxn ang="0">
                  <a:pos x="0" y="56"/>
                </a:cxn>
                <a:cxn ang="0">
                  <a:pos x="15" y="56"/>
                </a:cxn>
                <a:cxn ang="0">
                  <a:pos x="24" y="39"/>
                </a:cxn>
                <a:cxn ang="0">
                  <a:pos x="34" y="56"/>
                </a:cxn>
                <a:cxn ang="0">
                  <a:pos x="50" y="56"/>
                </a:cxn>
                <a:cxn ang="0">
                  <a:pos x="33" y="28"/>
                </a:cxn>
                <a:cxn ang="0">
                  <a:pos x="49" y="0"/>
                </a:cxn>
                <a:cxn ang="0">
                  <a:pos x="34" y="0"/>
                </a:cxn>
                <a:cxn ang="0">
                  <a:pos x="25" y="17"/>
                </a:cxn>
                <a:cxn ang="0">
                  <a:pos x="16" y="0"/>
                </a:cxn>
                <a:cxn ang="0">
                  <a:pos x="0" y="0"/>
                </a:cxn>
                <a:cxn ang="0">
                  <a:pos x="17" y="28"/>
                </a:cxn>
                <a:cxn ang="0">
                  <a:pos x="0" y="56"/>
                </a:cxn>
              </a:cxnLst>
              <a:rect l="0" t="0" r="r" b="b"/>
              <a:pathLst>
                <a:path w="51" h="57">
                  <a:moveTo>
                    <a:pt x="0" y="56"/>
                  </a:moveTo>
                  <a:lnTo>
                    <a:pt x="15" y="56"/>
                  </a:lnTo>
                  <a:lnTo>
                    <a:pt x="24" y="39"/>
                  </a:lnTo>
                  <a:lnTo>
                    <a:pt x="34" y="56"/>
                  </a:lnTo>
                  <a:lnTo>
                    <a:pt x="50" y="56"/>
                  </a:lnTo>
                  <a:lnTo>
                    <a:pt x="33" y="28"/>
                  </a:lnTo>
                  <a:lnTo>
                    <a:pt x="49" y="0"/>
                  </a:lnTo>
                  <a:lnTo>
                    <a:pt x="34" y="0"/>
                  </a:lnTo>
                  <a:lnTo>
                    <a:pt x="25" y="17"/>
                  </a:lnTo>
                  <a:lnTo>
                    <a:pt x="16" y="0"/>
                  </a:lnTo>
                  <a:lnTo>
                    <a:pt x="0" y="0"/>
                  </a:lnTo>
                  <a:lnTo>
                    <a:pt x="17" y="28"/>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3" name="Freeform 1873"/>
            <p:cNvSpPr>
              <a:spLocks/>
            </p:cNvSpPr>
            <p:nvPr/>
          </p:nvSpPr>
          <p:spPr bwMode="auto">
            <a:xfrm>
              <a:off x="1176" y="1343"/>
              <a:ext cx="50" cy="85"/>
            </a:xfrm>
            <a:custGeom>
              <a:avLst/>
              <a:gdLst/>
              <a:ahLst/>
              <a:cxnLst>
                <a:cxn ang="0">
                  <a:pos x="13" y="84"/>
                </a:cxn>
                <a:cxn ang="0">
                  <a:pos x="14" y="55"/>
                </a:cxn>
                <a:cxn ang="0">
                  <a:pos x="18" y="59"/>
                </a:cxn>
                <a:cxn ang="0">
                  <a:pos x="21" y="61"/>
                </a:cxn>
                <a:cxn ang="0">
                  <a:pos x="26" y="63"/>
                </a:cxn>
                <a:cxn ang="0">
                  <a:pos x="32" y="62"/>
                </a:cxn>
                <a:cxn ang="0">
                  <a:pos x="38" y="59"/>
                </a:cxn>
                <a:cxn ang="0">
                  <a:pos x="42" y="56"/>
                </a:cxn>
                <a:cxn ang="0">
                  <a:pos x="45" y="52"/>
                </a:cxn>
                <a:cxn ang="0">
                  <a:pos x="46" y="47"/>
                </a:cxn>
                <a:cxn ang="0">
                  <a:pos x="48" y="41"/>
                </a:cxn>
                <a:cxn ang="0">
                  <a:pos x="49" y="35"/>
                </a:cxn>
                <a:cxn ang="0">
                  <a:pos x="49" y="28"/>
                </a:cxn>
                <a:cxn ang="0">
                  <a:pos x="48" y="21"/>
                </a:cxn>
                <a:cxn ang="0">
                  <a:pos x="46" y="16"/>
                </a:cxn>
                <a:cxn ang="0">
                  <a:pos x="24" y="14"/>
                </a:cxn>
                <a:cxn ang="0">
                  <a:pos x="29" y="15"/>
                </a:cxn>
                <a:cxn ang="0">
                  <a:pos x="32" y="18"/>
                </a:cxn>
                <a:cxn ang="0">
                  <a:pos x="35" y="24"/>
                </a:cxn>
                <a:cxn ang="0">
                  <a:pos x="36" y="32"/>
                </a:cxn>
                <a:cxn ang="0">
                  <a:pos x="35" y="39"/>
                </a:cxn>
                <a:cxn ang="0">
                  <a:pos x="32" y="45"/>
                </a:cxn>
                <a:cxn ang="0">
                  <a:pos x="30" y="48"/>
                </a:cxn>
                <a:cxn ang="0">
                  <a:pos x="27" y="49"/>
                </a:cxn>
                <a:cxn ang="0">
                  <a:pos x="24" y="49"/>
                </a:cxn>
                <a:cxn ang="0">
                  <a:pos x="22" y="49"/>
                </a:cxn>
                <a:cxn ang="0">
                  <a:pos x="18" y="47"/>
                </a:cxn>
                <a:cxn ang="0">
                  <a:pos x="15" y="42"/>
                </a:cxn>
                <a:cxn ang="0">
                  <a:pos x="13" y="35"/>
                </a:cxn>
                <a:cxn ang="0">
                  <a:pos x="13" y="28"/>
                </a:cxn>
                <a:cxn ang="0">
                  <a:pos x="15" y="21"/>
                </a:cxn>
                <a:cxn ang="0">
                  <a:pos x="18" y="16"/>
                </a:cxn>
                <a:cxn ang="0">
                  <a:pos x="20" y="15"/>
                </a:cxn>
                <a:cxn ang="0">
                  <a:pos x="24" y="14"/>
                </a:cxn>
                <a:cxn ang="0">
                  <a:pos x="45" y="13"/>
                </a:cxn>
                <a:cxn ang="0">
                  <a:pos x="44" y="8"/>
                </a:cxn>
                <a:cxn ang="0">
                  <a:pos x="38" y="4"/>
                </a:cxn>
                <a:cxn ang="0">
                  <a:pos x="32" y="1"/>
                </a:cxn>
                <a:cxn ang="0">
                  <a:pos x="28" y="0"/>
                </a:cxn>
                <a:cxn ang="0">
                  <a:pos x="23" y="1"/>
                </a:cxn>
                <a:cxn ang="0">
                  <a:pos x="20" y="3"/>
                </a:cxn>
                <a:cxn ang="0">
                  <a:pos x="16" y="6"/>
                </a:cxn>
                <a:cxn ang="0">
                  <a:pos x="12" y="2"/>
                </a:cxn>
                <a:cxn ang="0">
                  <a:pos x="0" y="84"/>
                </a:cxn>
              </a:cxnLst>
              <a:rect l="0" t="0" r="r" b="b"/>
              <a:pathLst>
                <a:path w="50" h="85">
                  <a:moveTo>
                    <a:pt x="0" y="84"/>
                  </a:moveTo>
                  <a:lnTo>
                    <a:pt x="13" y="84"/>
                  </a:lnTo>
                  <a:lnTo>
                    <a:pt x="13" y="53"/>
                  </a:lnTo>
                  <a:lnTo>
                    <a:pt x="14" y="55"/>
                  </a:lnTo>
                  <a:lnTo>
                    <a:pt x="16" y="57"/>
                  </a:lnTo>
                  <a:lnTo>
                    <a:pt x="18" y="59"/>
                  </a:lnTo>
                  <a:lnTo>
                    <a:pt x="20" y="60"/>
                  </a:lnTo>
                  <a:lnTo>
                    <a:pt x="21" y="61"/>
                  </a:lnTo>
                  <a:lnTo>
                    <a:pt x="24" y="62"/>
                  </a:lnTo>
                  <a:lnTo>
                    <a:pt x="26" y="63"/>
                  </a:lnTo>
                  <a:lnTo>
                    <a:pt x="29" y="63"/>
                  </a:lnTo>
                  <a:lnTo>
                    <a:pt x="32" y="62"/>
                  </a:lnTo>
                  <a:lnTo>
                    <a:pt x="37" y="60"/>
                  </a:lnTo>
                  <a:lnTo>
                    <a:pt x="38" y="59"/>
                  </a:lnTo>
                  <a:lnTo>
                    <a:pt x="40" y="58"/>
                  </a:lnTo>
                  <a:lnTo>
                    <a:pt x="42" y="56"/>
                  </a:lnTo>
                  <a:lnTo>
                    <a:pt x="44" y="54"/>
                  </a:lnTo>
                  <a:lnTo>
                    <a:pt x="45" y="52"/>
                  </a:lnTo>
                  <a:lnTo>
                    <a:pt x="45" y="49"/>
                  </a:lnTo>
                  <a:lnTo>
                    <a:pt x="46" y="47"/>
                  </a:lnTo>
                  <a:lnTo>
                    <a:pt x="47" y="44"/>
                  </a:lnTo>
                  <a:lnTo>
                    <a:pt x="48" y="41"/>
                  </a:lnTo>
                  <a:lnTo>
                    <a:pt x="49" y="38"/>
                  </a:lnTo>
                  <a:lnTo>
                    <a:pt x="49" y="35"/>
                  </a:lnTo>
                  <a:lnTo>
                    <a:pt x="49" y="31"/>
                  </a:lnTo>
                  <a:lnTo>
                    <a:pt x="49" y="28"/>
                  </a:lnTo>
                  <a:lnTo>
                    <a:pt x="49" y="24"/>
                  </a:lnTo>
                  <a:lnTo>
                    <a:pt x="48" y="21"/>
                  </a:lnTo>
                  <a:lnTo>
                    <a:pt x="47" y="19"/>
                  </a:lnTo>
                  <a:lnTo>
                    <a:pt x="46" y="16"/>
                  </a:lnTo>
                  <a:lnTo>
                    <a:pt x="45" y="14"/>
                  </a:lnTo>
                  <a:lnTo>
                    <a:pt x="24" y="14"/>
                  </a:lnTo>
                  <a:lnTo>
                    <a:pt x="27" y="14"/>
                  </a:lnTo>
                  <a:lnTo>
                    <a:pt x="29" y="15"/>
                  </a:lnTo>
                  <a:lnTo>
                    <a:pt x="31" y="16"/>
                  </a:lnTo>
                  <a:lnTo>
                    <a:pt x="32" y="18"/>
                  </a:lnTo>
                  <a:lnTo>
                    <a:pt x="34" y="21"/>
                  </a:lnTo>
                  <a:lnTo>
                    <a:pt x="35" y="24"/>
                  </a:lnTo>
                  <a:lnTo>
                    <a:pt x="36" y="28"/>
                  </a:lnTo>
                  <a:lnTo>
                    <a:pt x="36" y="32"/>
                  </a:lnTo>
                  <a:lnTo>
                    <a:pt x="36" y="35"/>
                  </a:lnTo>
                  <a:lnTo>
                    <a:pt x="35" y="39"/>
                  </a:lnTo>
                  <a:lnTo>
                    <a:pt x="34" y="42"/>
                  </a:lnTo>
                  <a:lnTo>
                    <a:pt x="32" y="45"/>
                  </a:lnTo>
                  <a:lnTo>
                    <a:pt x="31" y="47"/>
                  </a:lnTo>
                  <a:lnTo>
                    <a:pt x="30" y="48"/>
                  </a:lnTo>
                  <a:lnTo>
                    <a:pt x="29" y="48"/>
                  </a:lnTo>
                  <a:lnTo>
                    <a:pt x="27" y="49"/>
                  </a:lnTo>
                  <a:lnTo>
                    <a:pt x="26" y="49"/>
                  </a:lnTo>
                  <a:lnTo>
                    <a:pt x="24" y="49"/>
                  </a:lnTo>
                  <a:lnTo>
                    <a:pt x="23" y="49"/>
                  </a:lnTo>
                  <a:lnTo>
                    <a:pt x="22" y="49"/>
                  </a:lnTo>
                  <a:lnTo>
                    <a:pt x="20" y="48"/>
                  </a:lnTo>
                  <a:lnTo>
                    <a:pt x="18" y="47"/>
                  </a:lnTo>
                  <a:lnTo>
                    <a:pt x="16" y="45"/>
                  </a:lnTo>
                  <a:lnTo>
                    <a:pt x="15" y="42"/>
                  </a:lnTo>
                  <a:lnTo>
                    <a:pt x="14" y="39"/>
                  </a:lnTo>
                  <a:lnTo>
                    <a:pt x="13" y="35"/>
                  </a:lnTo>
                  <a:lnTo>
                    <a:pt x="13" y="32"/>
                  </a:lnTo>
                  <a:lnTo>
                    <a:pt x="13" y="28"/>
                  </a:lnTo>
                  <a:lnTo>
                    <a:pt x="14" y="23"/>
                  </a:lnTo>
                  <a:lnTo>
                    <a:pt x="15" y="21"/>
                  </a:lnTo>
                  <a:lnTo>
                    <a:pt x="16" y="18"/>
                  </a:lnTo>
                  <a:lnTo>
                    <a:pt x="18" y="16"/>
                  </a:lnTo>
                  <a:lnTo>
                    <a:pt x="19" y="16"/>
                  </a:lnTo>
                  <a:lnTo>
                    <a:pt x="20" y="15"/>
                  </a:lnTo>
                  <a:lnTo>
                    <a:pt x="21" y="14"/>
                  </a:lnTo>
                  <a:lnTo>
                    <a:pt x="24" y="14"/>
                  </a:lnTo>
                  <a:lnTo>
                    <a:pt x="45" y="14"/>
                  </a:lnTo>
                  <a:lnTo>
                    <a:pt x="45" y="13"/>
                  </a:lnTo>
                  <a:lnTo>
                    <a:pt x="45" y="10"/>
                  </a:lnTo>
                  <a:lnTo>
                    <a:pt x="44" y="8"/>
                  </a:lnTo>
                  <a:lnTo>
                    <a:pt x="40" y="5"/>
                  </a:lnTo>
                  <a:lnTo>
                    <a:pt x="38" y="4"/>
                  </a:lnTo>
                  <a:lnTo>
                    <a:pt x="37" y="3"/>
                  </a:lnTo>
                  <a:lnTo>
                    <a:pt x="32" y="1"/>
                  </a:lnTo>
                  <a:lnTo>
                    <a:pt x="30" y="0"/>
                  </a:lnTo>
                  <a:lnTo>
                    <a:pt x="28" y="0"/>
                  </a:lnTo>
                  <a:lnTo>
                    <a:pt x="25" y="0"/>
                  </a:lnTo>
                  <a:lnTo>
                    <a:pt x="23" y="1"/>
                  </a:lnTo>
                  <a:lnTo>
                    <a:pt x="21" y="2"/>
                  </a:lnTo>
                  <a:lnTo>
                    <a:pt x="20" y="3"/>
                  </a:lnTo>
                  <a:lnTo>
                    <a:pt x="18" y="4"/>
                  </a:lnTo>
                  <a:lnTo>
                    <a:pt x="16" y="6"/>
                  </a:lnTo>
                  <a:lnTo>
                    <a:pt x="12" y="10"/>
                  </a:lnTo>
                  <a:lnTo>
                    <a:pt x="12" y="2"/>
                  </a:lnTo>
                  <a:lnTo>
                    <a:pt x="0" y="2"/>
                  </a:lnTo>
                  <a:lnTo>
                    <a:pt x="0" y="8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4" name="Freeform 1874"/>
            <p:cNvSpPr>
              <a:spLocks/>
            </p:cNvSpPr>
            <p:nvPr/>
          </p:nvSpPr>
          <p:spPr bwMode="auto">
            <a:xfrm>
              <a:off x="1242" y="1343"/>
              <a:ext cx="49" cy="62"/>
            </a:xfrm>
            <a:custGeom>
              <a:avLst/>
              <a:gdLst/>
              <a:ahLst/>
              <a:cxnLst>
                <a:cxn ang="0">
                  <a:pos x="32" y="45"/>
                </a:cxn>
                <a:cxn ang="0">
                  <a:pos x="30" y="46"/>
                </a:cxn>
                <a:cxn ang="0">
                  <a:pos x="26" y="48"/>
                </a:cxn>
                <a:cxn ang="0">
                  <a:pos x="22" y="47"/>
                </a:cxn>
                <a:cxn ang="0">
                  <a:pos x="18" y="46"/>
                </a:cxn>
                <a:cxn ang="0">
                  <a:pos x="15" y="43"/>
                </a:cxn>
                <a:cxn ang="0">
                  <a:pos x="14" y="37"/>
                </a:cxn>
                <a:cxn ang="0">
                  <a:pos x="48" y="35"/>
                </a:cxn>
                <a:cxn ang="0">
                  <a:pos x="48" y="27"/>
                </a:cxn>
                <a:cxn ang="0">
                  <a:pos x="47" y="21"/>
                </a:cxn>
                <a:cxn ang="0">
                  <a:pos x="45" y="15"/>
                </a:cxn>
                <a:cxn ang="0">
                  <a:pos x="24" y="13"/>
                </a:cxn>
                <a:cxn ang="0">
                  <a:pos x="28" y="14"/>
                </a:cxn>
                <a:cxn ang="0">
                  <a:pos x="31" y="15"/>
                </a:cxn>
                <a:cxn ang="0">
                  <a:pos x="33" y="19"/>
                </a:cxn>
                <a:cxn ang="0">
                  <a:pos x="34" y="25"/>
                </a:cxn>
                <a:cxn ang="0">
                  <a:pos x="14" y="22"/>
                </a:cxn>
                <a:cxn ang="0">
                  <a:pos x="15" y="17"/>
                </a:cxn>
                <a:cxn ang="0">
                  <a:pos x="18" y="15"/>
                </a:cxn>
                <a:cxn ang="0">
                  <a:pos x="21" y="13"/>
                </a:cxn>
                <a:cxn ang="0">
                  <a:pos x="44" y="13"/>
                </a:cxn>
                <a:cxn ang="0">
                  <a:pos x="43" y="10"/>
                </a:cxn>
                <a:cxn ang="0">
                  <a:pos x="38" y="5"/>
                </a:cxn>
                <a:cxn ang="0">
                  <a:pos x="34" y="2"/>
                </a:cxn>
                <a:cxn ang="0">
                  <a:pos x="28" y="1"/>
                </a:cxn>
                <a:cxn ang="0">
                  <a:pos x="23" y="0"/>
                </a:cxn>
                <a:cxn ang="0">
                  <a:pos x="18" y="1"/>
                </a:cxn>
                <a:cxn ang="0">
                  <a:pos x="13" y="2"/>
                </a:cxn>
                <a:cxn ang="0">
                  <a:pos x="8" y="6"/>
                </a:cxn>
                <a:cxn ang="0">
                  <a:pos x="4" y="10"/>
                </a:cxn>
                <a:cxn ang="0">
                  <a:pos x="2" y="15"/>
                </a:cxn>
                <a:cxn ang="0">
                  <a:pos x="0" y="21"/>
                </a:cxn>
                <a:cxn ang="0">
                  <a:pos x="0" y="30"/>
                </a:cxn>
                <a:cxn ang="0">
                  <a:pos x="0" y="37"/>
                </a:cxn>
                <a:cxn ang="0">
                  <a:pos x="1" y="43"/>
                </a:cxn>
                <a:cxn ang="0">
                  <a:pos x="4" y="51"/>
                </a:cxn>
                <a:cxn ang="0">
                  <a:pos x="8" y="55"/>
                </a:cxn>
                <a:cxn ang="0">
                  <a:pos x="14" y="58"/>
                </a:cxn>
                <a:cxn ang="0">
                  <a:pos x="24" y="61"/>
                </a:cxn>
                <a:cxn ang="0">
                  <a:pos x="28" y="60"/>
                </a:cxn>
                <a:cxn ang="0">
                  <a:pos x="36" y="58"/>
                </a:cxn>
                <a:cxn ang="0">
                  <a:pos x="42" y="53"/>
                </a:cxn>
                <a:cxn ang="0">
                  <a:pos x="45" y="46"/>
                </a:cxn>
                <a:cxn ang="0">
                  <a:pos x="34" y="42"/>
                </a:cxn>
              </a:cxnLst>
              <a:rect l="0" t="0" r="r" b="b"/>
              <a:pathLst>
                <a:path w="49" h="62">
                  <a:moveTo>
                    <a:pt x="34" y="42"/>
                  </a:moveTo>
                  <a:lnTo>
                    <a:pt x="32" y="45"/>
                  </a:lnTo>
                  <a:lnTo>
                    <a:pt x="31" y="46"/>
                  </a:lnTo>
                  <a:lnTo>
                    <a:pt x="30" y="46"/>
                  </a:lnTo>
                  <a:lnTo>
                    <a:pt x="28" y="47"/>
                  </a:lnTo>
                  <a:lnTo>
                    <a:pt x="26" y="48"/>
                  </a:lnTo>
                  <a:lnTo>
                    <a:pt x="24" y="48"/>
                  </a:lnTo>
                  <a:lnTo>
                    <a:pt x="22" y="47"/>
                  </a:lnTo>
                  <a:lnTo>
                    <a:pt x="20" y="47"/>
                  </a:lnTo>
                  <a:lnTo>
                    <a:pt x="18" y="46"/>
                  </a:lnTo>
                  <a:lnTo>
                    <a:pt x="17" y="45"/>
                  </a:lnTo>
                  <a:lnTo>
                    <a:pt x="15" y="43"/>
                  </a:lnTo>
                  <a:lnTo>
                    <a:pt x="14" y="40"/>
                  </a:lnTo>
                  <a:lnTo>
                    <a:pt x="14" y="37"/>
                  </a:lnTo>
                  <a:lnTo>
                    <a:pt x="14" y="35"/>
                  </a:lnTo>
                  <a:lnTo>
                    <a:pt x="48" y="35"/>
                  </a:lnTo>
                  <a:lnTo>
                    <a:pt x="48" y="31"/>
                  </a:lnTo>
                  <a:lnTo>
                    <a:pt x="48" y="27"/>
                  </a:lnTo>
                  <a:lnTo>
                    <a:pt x="48" y="24"/>
                  </a:lnTo>
                  <a:lnTo>
                    <a:pt x="47" y="21"/>
                  </a:lnTo>
                  <a:lnTo>
                    <a:pt x="46" y="17"/>
                  </a:lnTo>
                  <a:lnTo>
                    <a:pt x="45" y="15"/>
                  </a:lnTo>
                  <a:lnTo>
                    <a:pt x="44" y="13"/>
                  </a:lnTo>
                  <a:lnTo>
                    <a:pt x="24" y="13"/>
                  </a:lnTo>
                  <a:lnTo>
                    <a:pt x="26" y="13"/>
                  </a:lnTo>
                  <a:lnTo>
                    <a:pt x="28" y="14"/>
                  </a:lnTo>
                  <a:lnTo>
                    <a:pt x="29" y="15"/>
                  </a:lnTo>
                  <a:lnTo>
                    <a:pt x="31" y="15"/>
                  </a:lnTo>
                  <a:lnTo>
                    <a:pt x="32" y="17"/>
                  </a:lnTo>
                  <a:lnTo>
                    <a:pt x="33" y="19"/>
                  </a:lnTo>
                  <a:lnTo>
                    <a:pt x="34" y="22"/>
                  </a:lnTo>
                  <a:lnTo>
                    <a:pt x="34" y="25"/>
                  </a:lnTo>
                  <a:lnTo>
                    <a:pt x="14" y="25"/>
                  </a:lnTo>
                  <a:lnTo>
                    <a:pt x="14" y="22"/>
                  </a:lnTo>
                  <a:lnTo>
                    <a:pt x="15" y="19"/>
                  </a:lnTo>
                  <a:lnTo>
                    <a:pt x="15" y="17"/>
                  </a:lnTo>
                  <a:lnTo>
                    <a:pt x="17" y="15"/>
                  </a:lnTo>
                  <a:lnTo>
                    <a:pt x="18" y="15"/>
                  </a:lnTo>
                  <a:lnTo>
                    <a:pt x="20" y="14"/>
                  </a:lnTo>
                  <a:lnTo>
                    <a:pt x="21" y="13"/>
                  </a:lnTo>
                  <a:lnTo>
                    <a:pt x="24" y="13"/>
                  </a:lnTo>
                  <a:lnTo>
                    <a:pt x="44" y="13"/>
                  </a:lnTo>
                  <a:lnTo>
                    <a:pt x="44" y="12"/>
                  </a:lnTo>
                  <a:lnTo>
                    <a:pt x="43" y="10"/>
                  </a:lnTo>
                  <a:lnTo>
                    <a:pt x="42" y="8"/>
                  </a:lnTo>
                  <a:lnTo>
                    <a:pt x="38" y="5"/>
                  </a:lnTo>
                  <a:lnTo>
                    <a:pt x="36" y="3"/>
                  </a:lnTo>
                  <a:lnTo>
                    <a:pt x="34" y="2"/>
                  </a:lnTo>
                  <a:lnTo>
                    <a:pt x="31" y="1"/>
                  </a:lnTo>
                  <a:lnTo>
                    <a:pt x="28" y="1"/>
                  </a:lnTo>
                  <a:lnTo>
                    <a:pt x="26" y="0"/>
                  </a:lnTo>
                  <a:lnTo>
                    <a:pt x="23" y="0"/>
                  </a:lnTo>
                  <a:lnTo>
                    <a:pt x="20" y="0"/>
                  </a:lnTo>
                  <a:lnTo>
                    <a:pt x="18" y="1"/>
                  </a:lnTo>
                  <a:lnTo>
                    <a:pt x="16" y="2"/>
                  </a:lnTo>
                  <a:lnTo>
                    <a:pt x="13" y="2"/>
                  </a:lnTo>
                  <a:lnTo>
                    <a:pt x="9" y="5"/>
                  </a:lnTo>
                  <a:lnTo>
                    <a:pt x="8" y="6"/>
                  </a:lnTo>
                  <a:lnTo>
                    <a:pt x="6" y="8"/>
                  </a:lnTo>
                  <a:lnTo>
                    <a:pt x="4" y="10"/>
                  </a:lnTo>
                  <a:lnTo>
                    <a:pt x="4" y="12"/>
                  </a:lnTo>
                  <a:lnTo>
                    <a:pt x="2" y="15"/>
                  </a:lnTo>
                  <a:lnTo>
                    <a:pt x="1" y="17"/>
                  </a:lnTo>
                  <a:lnTo>
                    <a:pt x="0" y="21"/>
                  </a:lnTo>
                  <a:lnTo>
                    <a:pt x="0" y="24"/>
                  </a:lnTo>
                  <a:lnTo>
                    <a:pt x="0" y="30"/>
                  </a:lnTo>
                  <a:lnTo>
                    <a:pt x="0" y="34"/>
                  </a:lnTo>
                  <a:lnTo>
                    <a:pt x="0" y="37"/>
                  </a:lnTo>
                  <a:lnTo>
                    <a:pt x="0" y="40"/>
                  </a:lnTo>
                  <a:lnTo>
                    <a:pt x="1" y="43"/>
                  </a:lnTo>
                  <a:lnTo>
                    <a:pt x="4" y="48"/>
                  </a:lnTo>
                  <a:lnTo>
                    <a:pt x="4" y="51"/>
                  </a:lnTo>
                  <a:lnTo>
                    <a:pt x="6" y="53"/>
                  </a:lnTo>
                  <a:lnTo>
                    <a:pt x="8" y="55"/>
                  </a:lnTo>
                  <a:lnTo>
                    <a:pt x="10" y="56"/>
                  </a:lnTo>
                  <a:lnTo>
                    <a:pt x="14" y="58"/>
                  </a:lnTo>
                  <a:lnTo>
                    <a:pt x="19" y="60"/>
                  </a:lnTo>
                  <a:lnTo>
                    <a:pt x="24" y="61"/>
                  </a:lnTo>
                  <a:lnTo>
                    <a:pt x="26" y="61"/>
                  </a:lnTo>
                  <a:lnTo>
                    <a:pt x="28" y="60"/>
                  </a:lnTo>
                  <a:lnTo>
                    <a:pt x="32" y="59"/>
                  </a:lnTo>
                  <a:lnTo>
                    <a:pt x="36" y="58"/>
                  </a:lnTo>
                  <a:lnTo>
                    <a:pt x="39" y="56"/>
                  </a:lnTo>
                  <a:lnTo>
                    <a:pt x="42" y="53"/>
                  </a:lnTo>
                  <a:lnTo>
                    <a:pt x="44" y="50"/>
                  </a:lnTo>
                  <a:lnTo>
                    <a:pt x="45" y="46"/>
                  </a:lnTo>
                  <a:lnTo>
                    <a:pt x="47" y="42"/>
                  </a:lnTo>
                  <a:lnTo>
                    <a:pt x="34"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5" name="Freeform 1875"/>
            <p:cNvSpPr>
              <a:spLocks/>
            </p:cNvSpPr>
            <p:nvPr/>
          </p:nvSpPr>
          <p:spPr bwMode="auto">
            <a:xfrm>
              <a:off x="1309" y="1343"/>
              <a:ext cx="28" cy="60"/>
            </a:xfrm>
            <a:custGeom>
              <a:avLst/>
              <a:gdLst/>
              <a:ahLst/>
              <a:cxnLst>
                <a:cxn ang="0">
                  <a:pos x="0" y="59"/>
                </a:cxn>
                <a:cxn ang="0">
                  <a:pos x="12" y="59"/>
                </a:cxn>
                <a:cxn ang="0">
                  <a:pos x="12" y="29"/>
                </a:cxn>
                <a:cxn ang="0">
                  <a:pos x="12" y="25"/>
                </a:cxn>
                <a:cxn ang="0">
                  <a:pos x="13" y="23"/>
                </a:cxn>
                <a:cxn ang="0">
                  <a:pos x="14" y="21"/>
                </a:cxn>
                <a:cxn ang="0">
                  <a:pos x="15" y="19"/>
                </a:cxn>
                <a:cxn ang="0">
                  <a:pos x="16" y="17"/>
                </a:cxn>
                <a:cxn ang="0">
                  <a:pos x="18" y="17"/>
                </a:cxn>
                <a:cxn ang="0">
                  <a:pos x="20" y="16"/>
                </a:cxn>
                <a:cxn ang="0">
                  <a:pos x="23" y="15"/>
                </a:cxn>
                <a:cxn ang="0">
                  <a:pos x="27" y="15"/>
                </a:cxn>
                <a:cxn ang="0">
                  <a:pos x="27" y="1"/>
                </a:cxn>
                <a:cxn ang="0">
                  <a:pos x="25" y="0"/>
                </a:cxn>
                <a:cxn ang="0">
                  <a:pos x="23" y="1"/>
                </a:cxn>
                <a:cxn ang="0">
                  <a:pos x="20" y="1"/>
                </a:cxn>
                <a:cxn ang="0">
                  <a:pos x="19" y="2"/>
                </a:cxn>
                <a:cxn ang="0">
                  <a:pos x="17" y="3"/>
                </a:cxn>
                <a:cxn ang="0">
                  <a:pos x="16" y="5"/>
                </a:cxn>
                <a:cxn ang="0">
                  <a:pos x="14" y="6"/>
                </a:cxn>
                <a:cxn ang="0">
                  <a:pos x="13" y="9"/>
                </a:cxn>
                <a:cxn ang="0">
                  <a:pos x="11" y="12"/>
                </a:cxn>
                <a:cxn ang="0">
                  <a:pos x="11" y="2"/>
                </a:cxn>
                <a:cxn ang="0">
                  <a:pos x="0" y="2"/>
                </a:cxn>
                <a:cxn ang="0">
                  <a:pos x="0" y="59"/>
                </a:cxn>
              </a:cxnLst>
              <a:rect l="0" t="0" r="r" b="b"/>
              <a:pathLst>
                <a:path w="28" h="60">
                  <a:moveTo>
                    <a:pt x="0" y="59"/>
                  </a:moveTo>
                  <a:lnTo>
                    <a:pt x="12" y="59"/>
                  </a:lnTo>
                  <a:lnTo>
                    <a:pt x="12" y="29"/>
                  </a:lnTo>
                  <a:lnTo>
                    <a:pt x="12" y="25"/>
                  </a:lnTo>
                  <a:lnTo>
                    <a:pt x="13" y="23"/>
                  </a:lnTo>
                  <a:lnTo>
                    <a:pt x="14" y="21"/>
                  </a:lnTo>
                  <a:lnTo>
                    <a:pt x="15" y="19"/>
                  </a:lnTo>
                  <a:lnTo>
                    <a:pt x="16" y="17"/>
                  </a:lnTo>
                  <a:lnTo>
                    <a:pt x="18" y="17"/>
                  </a:lnTo>
                  <a:lnTo>
                    <a:pt x="20" y="16"/>
                  </a:lnTo>
                  <a:lnTo>
                    <a:pt x="23" y="15"/>
                  </a:lnTo>
                  <a:lnTo>
                    <a:pt x="27" y="15"/>
                  </a:lnTo>
                  <a:lnTo>
                    <a:pt x="27" y="1"/>
                  </a:lnTo>
                  <a:lnTo>
                    <a:pt x="25" y="0"/>
                  </a:lnTo>
                  <a:lnTo>
                    <a:pt x="23" y="1"/>
                  </a:lnTo>
                  <a:lnTo>
                    <a:pt x="20" y="1"/>
                  </a:lnTo>
                  <a:lnTo>
                    <a:pt x="19" y="2"/>
                  </a:lnTo>
                  <a:lnTo>
                    <a:pt x="17" y="3"/>
                  </a:lnTo>
                  <a:lnTo>
                    <a:pt x="16" y="5"/>
                  </a:lnTo>
                  <a:lnTo>
                    <a:pt x="14" y="6"/>
                  </a:lnTo>
                  <a:lnTo>
                    <a:pt x="13" y="9"/>
                  </a:lnTo>
                  <a:lnTo>
                    <a:pt x="11" y="12"/>
                  </a:lnTo>
                  <a:lnTo>
                    <a:pt x="11" y="2"/>
                  </a:lnTo>
                  <a:lnTo>
                    <a:pt x="0" y="2"/>
                  </a:lnTo>
                  <a:lnTo>
                    <a:pt x="0" y="5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6" name="Freeform 1876"/>
            <p:cNvSpPr>
              <a:spLocks/>
            </p:cNvSpPr>
            <p:nvPr/>
          </p:nvSpPr>
          <p:spPr bwMode="auto">
            <a:xfrm>
              <a:off x="1353" y="1345"/>
              <a:ext cx="11" cy="57"/>
            </a:xfrm>
            <a:custGeom>
              <a:avLst/>
              <a:gdLst/>
              <a:ahLst/>
              <a:cxnLst>
                <a:cxn ang="0">
                  <a:pos x="0" y="56"/>
                </a:cxn>
                <a:cxn ang="0">
                  <a:pos x="10" y="56"/>
                </a:cxn>
                <a:cxn ang="0">
                  <a:pos x="10" y="0"/>
                </a:cxn>
                <a:cxn ang="0">
                  <a:pos x="0" y="0"/>
                </a:cxn>
                <a:cxn ang="0">
                  <a:pos x="0" y="56"/>
                </a:cxn>
              </a:cxnLst>
              <a:rect l="0" t="0" r="r" b="b"/>
              <a:pathLst>
                <a:path w="11" h="57">
                  <a:moveTo>
                    <a:pt x="0" y="56"/>
                  </a:moveTo>
                  <a:lnTo>
                    <a:pt x="10" y="56"/>
                  </a:lnTo>
                  <a:lnTo>
                    <a:pt x="10"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7" name="Freeform 1877"/>
            <p:cNvSpPr>
              <a:spLocks/>
            </p:cNvSpPr>
            <p:nvPr/>
          </p:nvSpPr>
          <p:spPr bwMode="auto">
            <a:xfrm>
              <a:off x="1353" y="1323"/>
              <a:ext cx="11" cy="11"/>
            </a:xfrm>
            <a:custGeom>
              <a:avLst/>
              <a:gdLst/>
              <a:ahLst/>
              <a:cxnLst>
                <a:cxn ang="0">
                  <a:pos x="0" y="10"/>
                </a:cxn>
                <a:cxn ang="0">
                  <a:pos x="10" y="10"/>
                </a:cxn>
                <a:cxn ang="0">
                  <a:pos x="10" y="0"/>
                </a:cxn>
                <a:cxn ang="0">
                  <a:pos x="0" y="0"/>
                </a:cxn>
                <a:cxn ang="0">
                  <a:pos x="0" y="10"/>
                </a:cxn>
              </a:cxnLst>
              <a:rect l="0" t="0" r="r" b="b"/>
              <a:pathLst>
                <a:path w="11" h="11">
                  <a:moveTo>
                    <a:pt x="0" y="10"/>
                  </a:moveTo>
                  <a:lnTo>
                    <a:pt x="10" y="10"/>
                  </a:lnTo>
                  <a:lnTo>
                    <a:pt x="10" y="0"/>
                  </a:lnTo>
                  <a:lnTo>
                    <a:pt x="0" y="0"/>
                  </a:lnTo>
                  <a:lnTo>
                    <a:pt x="0" y="1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8" name="Freeform 1878"/>
            <p:cNvSpPr>
              <a:spLocks/>
            </p:cNvSpPr>
            <p:nvPr/>
          </p:nvSpPr>
          <p:spPr bwMode="auto">
            <a:xfrm>
              <a:off x="1382" y="1343"/>
              <a:ext cx="50" cy="62"/>
            </a:xfrm>
            <a:custGeom>
              <a:avLst/>
              <a:gdLst/>
              <a:ahLst/>
              <a:cxnLst>
                <a:cxn ang="0">
                  <a:pos x="33" y="45"/>
                </a:cxn>
                <a:cxn ang="0">
                  <a:pos x="31" y="46"/>
                </a:cxn>
                <a:cxn ang="0">
                  <a:pos x="27" y="48"/>
                </a:cxn>
                <a:cxn ang="0">
                  <a:pos x="23" y="47"/>
                </a:cxn>
                <a:cxn ang="0">
                  <a:pos x="19" y="46"/>
                </a:cxn>
                <a:cxn ang="0">
                  <a:pos x="16" y="43"/>
                </a:cxn>
                <a:cxn ang="0">
                  <a:pos x="15" y="37"/>
                </a:cxn>
                <a:cxn ang="0">
                  <a:pos x="49" y="35"/>
                </a:cxn>
                <a:cxn ang="0">
                  <a:pos x="49" y="27"/>
                </a:cxn>
                <a:cxn ang="0">
                  <a:pos x="48" y="21"/>
                </a:cxn>
                <a:cxn ang="0">
                  <a:pos x="46" y="15"/>
                </a:cxn>
                <a:cxn ang="0">
                  <a:pos x="25" y="13"/>
                </a:cxn>
                <a:cxn ang="0">
                  <a:pos x="29" y="14"/>
                </a:cxn>
                <a:cxn ang="0">
                  <a:pos x="32" y="15"/>
                </a:cxn>
                <a:cxn ang="0">
                  <a:pos x="34" y="19"/>
                </a:cxn>
                <a:cxn ang="0">
                  <a:pos x="35" y="25"/>
                </a:cxn>
                <a:cxn ang="0">
                  <a:pos x="15" y="22"/>
                </a:cxn>
                <a:cxn ang="0">
                  <a:pos x="16" y="17"/>
                </a:cxn>
                <a:cxn ang="0">
                  <a:pos x="19" y="15"/>
                </a:cxn>
                <a:cxn ang="0">
                  <a:pos x="22" y="13"/>
                </a:cxn>
                <a:cxn ang="0">
                  <a:pos x="45" y="13"/>
                </a:cxn>
                <a:cxn ang="0">
                  <a:pos x="44" y="10"/>
                </a:cxn>
                <a:cxn ang="0">
                  <a:pos x="39" y="5"/>
                </a:cxn>
                <a:cxn ang="0">
                  <a:pos x="35" y="2"/>
                </a:cxn>
                <a:cxn ang="0">
                  <a:pos x="29" y="1"/>
                </a:cxn>
                <a:cxn ang="0">
                  <a:pos x="24" y="0"/>
                </a:cxn>
                <a:cxn ang="0">
                  <a:pos x="19" y="1"/>
                </a:cxn>
                <a:cxn ang="0">
                  <a:pos x="14" y="2"/>
                </a:cxn>
                <a:cxn ang="0">
                  <a:pos x="9" y="6"/>
                </a:cxn>
                <a:cxn ang="0">
                  <a:pos x="5" y="10"/>
                </a:cxn>
                <a:cxn ang="0">
                  <a:pos x="3" y="15"/>
                </a:cxn>
                <a:cxn ang="0">
                  <a:pos x="2" y="21"/>
                </a:cxn>
                <a:cxn ang="0">
                  <a:pos x="0" y="30"/>
                </a:cxn>
                <a:cxn ang="0">
                  <a:pos x="1" y="37"/>
                </a:cxn>
                <a:cxn ang="0">
                  <a:pos x="2" y="43"/>
                </a:cxn>
                <a:cxn ang="0">
                  <a:pos x="5" y="51"/>
                </a:cxn>
                <a:cxn ang="0">
                  <a:pos x="9" y="55"/>
                </a:cxn>
                <a:cxn ang="0">
                  <a:pos x="15" y="58"/>
                </a:cxn>
                <a:cxn ang="0">
                  <a:pos x="24" y="61"/>
                </a:cxn>
                <a:cxn ang="0">
                  <a:pos x="29" y="60"/>
                </a:cxn>
                <a:cxn ang="0">
                  <a:pos x="37" y="58"/>
                </a:cxn>
                <a:cxn ang="0">
                  <a:pos x="43" y="53"/>
                </a:cxn>
                <a:cxn ang="0">
                  <a:pos x="46" y="46"/>
                </a:cxn>
                <a:cxn ang="0">
                  <a:pos x="35" y="42"/>
                </a:cxn>
              </a:cxnLst>
              <a:rect l="0" t="0" r="r" b="b"/>
              <a:pathLst>
                <a:path w="50" h="62">
                  <a:moveTo>
                    <a:pt x="35" y="42"/>
                  </a:moveTo>
                  <a:lnTo>
                    <a:pt x="33" y="45"/>
                  </a:lnTo>
                  <a:lnTo>
                    <a:pt x="32" y="46"/>
                  </a:lnTo>
                  <a:lnTo>
                    <a:pt x="31" y="46"/>
                  </a:lnTo>
                  <a:lnTo>
                    <a:pt x="29" y="47"/>
                  </a:lnTo>
                  <a:lnTo>
                    <a:pt x="27" y="48"/>
                  </a:lnTo>
                  <a:lnTo>
                    <a:pt x="25" y="48"/>
                  </a:lnTo>
                  <a:lnTo>
                    <a:pt x="23" y="47"/>
                  </a:lnTo>
                  <a:lnTo>
                    <a:pt x="20" y="47"/>
                  </a:lnTo>
                  <a:lnTo>
                    <a:pt x="19" y="46"/>
                  </a:lnTo>
                  <a:lnTo>
                    <a:pt x="18" y="45"/>
                  </a:lnTo>
                  <a:lnTo>
                    <a:pt x="16" y="43"/>
                  </a:lnTo>
                  <a:lnTo>
                    <a:pt x="15" y="40"/>
                  </a:lnTo>
                  <a:lnTo>
                    <a:pt x="15" y="37"/>
                  </a:lnTo>
                  <a:lnTo>
                    <a:pt x="15" y="35"/>
                  </a:lnTo>
                  <a:lnTo>
                    <a:pt x="49" y="35"/>
                  </a:lnTo>
                  <a:lnTo>
                    <a:pt x="49" y="31"/>
                  </a:lnTo>
                  <a:lnTo>
                    <a:pt x="49" y="27"/>
                  </a:lnTo>
                  <a:lnTo>
                    <a:pt x="48" y="24"/>
                  </a:lnTo>
                  <a:lnTo>
                    <a:pt x="48" y="21"/>
                  </a:lnTo>
                  <a:lnTo>
                    <a:pt x="47" y="17"/>
                  </a:lnTo>
                  <a:lnTo>
                    <a:pt x="46" y="15"/>
                  </a:lnTo>
                  <a:lnTo>
                    <a:pt x="45" y="13"/>
                  </a:lnTo>
                  <a:lnTo>
                    <a:pt x="25" y="13"/>
                  </a:lnTo>
                  <a:lnTo>
                    <a:pt x="27" y="13"/>
                  </a:lnTo>
                  <a:lnTo>
                    <a:pt x="29" y="14"/>
                  </a:lnTo>
                  <a:lnTo>
                    <a:pt x="30" y="15"/>
                  </a:lnTo>
                  <a:lnTo>
                    <a:pt x="32" y="15"/>
                  </a:lnTo>
                  <a:lnTo>
                    <a:pt x="33" y="17"/>
                  </a:lnTo>
                  <a:lnTo>
                    <a:pt x="34" y="19"/>
                  </a:lnTo>
                  <a:lnTo>
                    <a:pt x="35" y="22"/>
                  </a:lnTo>
                  <a:lnTo>
                    <a:pt x="35" y="25"/>
                  </a:lnTo>
                  <a:lnTo>
                    <a:pt x="15" y="25"/>
                  </a:lnTo>
                  <a:lnTo>
                    <a:pt x="15" y="22"/>
                  </a:lnTo>
                  <a:lnTo>
                    <a:pt x="15" y="19"/>
                  </a:lnTo>
                  <a:lnTo>
                    <a:pt x="16" y="17"/>
                  </a:lnTo>
                  <a:lnTo>
                    <a:pt x="18" y="15"/>
                  </a:lnTo>
                  <a:lnTo>
                    <a:pt x="19" y="15"/>
                  </a:lnTo>
                  <a:lnTo>
                    <a:pt x="20" y="14"/>
                  </a:lnTo>
                  <a:lnTo>
                    <a:pt x="22" y="13"/>
                  </a:lnTo>
                  <a:lnTo>
                    <a:pt x="25" y="13"/>
                  </a:lnTo>
                  <a:lnTo>
                    <a:pt x="45" y="13"/>
                  </a:lnTo>
                  <a:lnTo>
                    <a:pt x="45" y="12"/>
                  </a:lnTo>
                  <a:lnTo>
                    <a:pt x="44" y="10"/>
                  </a:lnTo>
                  <a:lnTo>
                    <a:pt x="43" y="8"/>
                  </a:lnTo>
                  <a:lnTo>
                    <a:pt x="39" y="5"/>
                  </a:lnTo>
                  <a:lnTo>
                    <a:pt x="37" y="3"/>
                  </a:lnTo>
                  <a:lnTo>
                    <a:pt x="35" y="2"/>
                  </a:lnTo>
                  <a:lnTo>
                    <a:pt x="32" y="1"/>
                  </a:lnTo>
                  <a:lnTo>
                    <a:pt x="29" y="1"/>
                  </a:lnTo>
                  <a:lnTo>
                    <a:pt x="27" y="0"/>
                  </a:lnTo>
                  <a:lnTo>
                    <a:pt x="24" y="0"/>
                  </a:lnTo>
                  <a:lnTo>
                    <a:pt x="21" y="0"/>
                  </a:lnTo>
                  <a:lnTo>
                    <a:pt x="19" y="1"/>
                  </a:lnTo>
                  <a:lnTo>
                    <a:pt x="17" y="2"/>
                  </a:lnTo>
                  <a:lnTo>
                    <a:pt x="14" y="2"/>
                  </a:lnTo>
                  <a:lnTo>
                    <a:pt x="10" y="5"/>
                  </a:lnTo>
                  <a:lnTo>
                    <a:pt x="9" y="6"/>
                  </a:lnTo>
                  <a:lnTo>
                    <a:pt x="7" y="8"/>
                  </a:lnTo>
                  <a:lnTo>
                    <a:pt x="5" y="10"/>
                  </a:lnTo>
                  <a:lnTo>
                    <a:pt x="4" y="12"/>
                  </a:lnTo>
                  <a:lnTo>
                    <a:pt x="3" y="15"/>
                  </a:lnTo>
                  <a:lnTo>
                    <a:pt x="2" y="17"/>
                  </a:lnTo>
                  <a:lnTo>
                    <a:pt x="2" y="21"/>
                  </a:lnTo>
                  <a:lnTo>
                    <a:pt x="1" y="24"/>
                  </a:lnTo>
                  <a:lnTo>
                    <a:pt x="0" y="30"/>
                  </a:lnTo>
                  <a:lnTo>
                    <a:pt x="1" y="34"/>
                  </a:lnTo>
                  <a:lnTo>
                    <a:pt x="1" y="37"/>
                  </a:lnTo>
                  <a:lnTo>
                    <a:pt x="2" y="40"/>
                  </a:lnTo>
                  <a:lnTo>
                    <a:pt x="2" y="43"/>
                  </a:lnTo>
                  <a:lnTo>
                    <a:pt x="4" y="48"/>
                  </a:lnTo>
                  <a:lnTo>
                    <a:pt x="5" y="51"/>
                  </a:lnTo>
                  <a:lnTo>
                    <a:pt x="7" y="53"/>
                  </a:lnTo>
                  <a:lnTo>
                    <a:pt x="9" y="55"/>
                  </a:lnTo>
                  <a:lnTo>
                    <a:pt x="10" y="56"/>
                  </a:lnTo>
                  <a:lnTo>
                    <a:pt x="15" y="58"/>
                  </a:lnTo>
                  <a:lnTo>
                    <a:pt x="19" y="60"/>
                  </a:lnTo>
                  <a:lnTo>
                    <a:pt x="24" y="61"/>
                  </a:lnTo>
                  <a:lnTo>
                    <a:pt x="27" y="61"/>
                  </a:lnTo>
                  <a:lnTo>
                    <a:pt x="29" y="60"/>
                  </a:lnTo>
                  <a:lnTo>
                    <a:pt x="33" y="59"/>
                  </a:lnTo>
                  <a:lnTo>
                    <a:pt x="37" y="58"/>
                  </a:lnTo>
                  <a:lnTo>
                    <a:pt x="40" y="56"/>
                  </a:lnTo>
                  <a:lnTo>
                    <a:pt x="43" y="53"/>
                  </a:lnTo>
                  <a:lnTo>
                    <a:pt x="45" y="50"/>
                  </a:lnTo>
                  <a:lnTo>
                    <a:pt x="46" y="46"/>
                  </a:lnTo>
                  <a:lnTo>
                    <a:pt x="48" y="42"/>
                  </a:lnTo>
                  <a:lnTo>
                    <a:pt x="35"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59" name="Freeform 1879"/>
            <p:cNvSpPr>
              <a:spLocks/>
            </p:cNvSpPr>
            <p:nvPr/>
          </p:nvSpPr>
          <p:spPr bwMode="auto">
            <a:xfrm>
              <a:off x="1450" y="1344"/>
              <a:ext cx="46" cy="59"/>
            </a:xfrm>
            <a:custGeom>
              <a:avLst/>
              <a:gdLst/>
              <a:ahLst/>
              <a:cxnLst>
                <a:cxn ang="0">
                  <a:pos x="0" y="58"/>
                </a:cxn>
                <a:cxn ang="0">
                  <a:pos x="13" y="58"/>
                </a:cxn>
                <a:cxn ang="0">
                  <a:pos x="13" y="24"/>
                </a:cxn>
                <a:cxn ang="0">
                  <a:pos x="14" y="22"/>
                </a:cxn>
                <a:cxn ang="0">
                  <a:pos x="14" y="19"/>
                </a:cxn>
                <a:cxn ang="0">
                  <a:pos x="15" y="17"/>
                </a:cxn>
                <a:cxn ang="0">
                  <a:pos x="16" y="15"/>
                </a:cxn>
                <a:cxn ang="0">
                  <a:pos x="18" y="15"/>
                </a:cxn>
                <a:cxn ang="0">
                  <a:pos x="19" y="13"/>
                </a:cxn>
                <a:cxn ang="0">
                  <a:pos x="21" y="13"/>
                </a:cxn>
                <a:cxn ang="0">
                  <a:pos x="24" y="13"/>
                </a:cxn>
                <a:cxn ang="0">
                  <a:pos x="26" y="13"/>
                </a:cxn>
                <a:cxn ang="0">
                  <a:pos x="27" y="13"/>
                </a:cxn>
                <a:cxn ang="0">
                  <a:pos x="29" y="14"/>
                </a:cxn>
                <a:cxn ang="0">
                  <a:pos x="30" y="15"/>
                </a:cxn>
                <a:cxn ang="0">
                  <a:pos x="31" y="16"/>
                </a:cxn>
                <a:cxn ang="0">
                  <a:pos x="31" y="18"/>
                </a:cxn>
                <a:cxn ang="0">
                  <a:pos x="32" y="21"/>
                </a:cxn>
                <a:cxn ang="0">
                  <a:pos x="32" y="24"/>
                </a:cxn>
                <a:cxn ang="0">
                  <a:pos x="32" y="58"/>
                </a:cxn>
                <a:cxn ang="0">
                  <a:pos x="45" y="58"/>
                </a:cxn>
                <a:cxn ang="0">
                  <a:pos x="45" y="19"/>
                </a:cxn>
                <a:cxn ang="0">
                  <a:pos x="45" y="15"/>
                </a:cxn>
                <a:cxn ang="0">
                  <a:pos x="44" y="11"/>
                </a:cxn>
                <a:cxn ang="0">
                  <a:pos x="43" y="7"/>
                </a:cxn>
                <a:cxn ang="0">
                  <a:pos x="41" y="5"/>
                </a:cxn>
                <a:cxn ang="0">
                  <a:pos x="39" y="2"/>
                </a:cxn>
                <a:cxn ang="0">
                  <a:pos x="36" y="1"/>
                </a:cxn>
                <a:cxn ang="0">
                  <a:pos x="32" y="0"/>
                </a:cxn>
                <a:cxn ang="0">
                  <a:pos x="28" y="0"/>
                </a:cxn>
                <a:cxn ang="0">
                  <a:pos x="26" y="0"/>
                </a:cxn>
                <a:cxn ang="0">
                  <a:pos x="24" y="0"/>
                </a:cxn>
                <a:cxn ang="0">
                  <a:pos x="20" y="2"/>
                </a:cxn>
                <a:cxn ang="0">
                  <a:pos x="18" y="3"/>
                </a:cxn>
                <a:cxn ang="0">
                  <a:pos x="16" y="5"/>
                </a:cxn>
                <a:cxn ang="0">
                  <a:pos x="13" y="8"/>
                </a:cxn>
                <a:cxn ang="0">
                  <a:pos x="13" y="1"/>
                </a:cxn>
                <a:cxn ang="0">
                  <a:pos x="0" y="1"/>
                </a:cxn>
                <a:cxn ang="0">
                  <a:pos x="0" y="58"/>
                </a:cxn>
              </a:cxnLst>
              <a:rect l="0" t="0" r="r" b="b"/>
              <a:pathLst>
                <a:path w="46" h="59">
                  <a:moveTo>
                    <a:pt x="0" y="58"/>
                  </a:moveTo>
                  <a:lnTo>
                    <a:pt x="13" y="58"/>
                  </a:lnTo>
                  <a:lnTo>
                    <a:pt x="13" y="24"/>
                  </a:lnTo>
                  <a:lnTo>
                    <a:pt x="14" y="22"/>
                  </a:lnTo>
                  <a:lnTo>
                    <a:pt x="14" y="19"/>
                  </a:lnTo>
                  <a:lnTo>
                    <a:pt x="15" y="17"/>
                  </a:lnTo>
                  <a:lnTo>
                    <a:pt x="16" y="15"/>
                  </a:lnTo>
                  <a:lnTo>
                    <a:pt x="18" y="15"/>
                  </a:lnTo>
                  <a:lnTo>
                    <a:pt x="19" y="13"/>
                  </a:lnTo>
                  <a:lnTo>
                    <a:pt x="21" y="13"/>
                  </a:lnTo>
                  <a:lnTo>
                    <a:pt x="24" y="13"/>
                  </a:lnTo>
                  <a:lnTo>
                    <a:pt x="26" y="13"/>
                  </a:lnTo>
                  <a:lnTo>
                    <a:pt x="27" y="13"/>
                  </a:lnTo>
                  <a:lnTo>
                    <a:pt x="29" y="14"/>
                  </a:lnTo>
                  <a:lnTo>
                    <a:pt x="30" y="15"/>
                  </a:lnTo>
                  <a:lnTo>
                    <a:pt x="31" y="16"/>
                  </a:lnTo>
                  <a:lnTo>
                    <a:pt x="31" y="18"/>
                  </a:lnTo>
                  <a:lnTo>
                    <a:pt x="32" y="21"/>
                  </a:lnTo>
                  <a:lnTo>
                    <a:pt x="32" y="24"/>
                  </a:lnTo>
                  <a:lnTo>
                    <a:pt x="32" y="58"/>
                  </a:lnTo>
                  <a:lnTo>
                    <a:pt x="45" y="58"/>
                  </a:lnTo>
                  <a:lnTo>
                    <a:pt x="45" y="19"/>
                  </a:lnTo>
                  <a:lnTo>
                    <a:pt x="45" y="15"/>
                  </a:lnTo>
                  <a:lnTo>
                    <a:pt x="44" y="11"/>
                  </a:lnTo>
                  <a:lnTo>
                    <a:pt x="43" y="7"/>
                  </a:lnTo>
                  <a:lnTo>
                    <a:pt x="41" y="5"/>
                  </a:lnTo>
                  <a:lnTo>
                    <a:pt x="39" y="2"/>
                  </a:lnTo>
                  <a:lnTo>
                    <a:pt x="36" y="1"/>
                  </a:lnTo>
                  <a:lnTo>
                    <a:pt x="32" y="0"/>
                  </a:lnTo>
                  <a:lnTo>
                    <a:pt x="28" y="0"/>
                  </a:lnTo>
                  <a:lnTo>
                    <a:pt x="26" y="0"/>
                  </a:lnTo>
                  <a:lnTo>
                    <a:pt x="24" y="0"/>
                  </a:lnTo>
                  <a:lnTo>
                    <a:pt x="20" y="2"/>
                  </a:lnTo>
                  <a:lnTo>
                    <a:pt x="18" y="3"/>
                  </a:lnTo>
                  <a:lnTo>
                    <a:pt x="16" y="5"/>
                  </a:lnTo>
                  <a:lnTo>
                    <a:pt x="13" y="8"/>
                  </a:lnTo>
                  <a:lnTo>
                    <a:pt x="13" y="1"/>
                  </a:lnTo>
                  <a:lnTo>
                    <a:pt x="0" y="1"/>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0" name="Freeform 1880"/>
            <p:cNvSpPr>
              <a:spLocks/>
            </p:cNvSpPr>
            <p:nvPr/>
          </p:nvSpPr>
          <p:spPr bwMode="auto">
            <a:xfrm>
              <a:off x="1514" y="1343"/>
              <a:ext cx="48" cy="62"/>
            </a:xfrm>
            <a:custGeom>
              <a:avLst/>
              <a:gdLst/>
              <a:ahLst/>
              <a:cxnLst>
                <a:cxn ang="0">
                  <a:pos x="33" y="40"/>
                </a:cxn>
                <a:cxn ang="0">
                  <a:pos x="31" y="44"/>
                </a:cxn>
                <a:cxn ang="0">
                  <a:pos x="29" y="46"/>
                </a:cxn>
                <a:cxn ang="0">
                  <a:pos x="27" y="47"/>
                </a:cxn>
                <a:cxn ang="0">
                  <a:pos x="23" y="47"/>
                </a:cxn>
                <a:cxn ang="0">
                  <a:pos x="20" y="46"/>
                </a:cxn>
                <a:cxn ang="0">
                  <a:pos x="17" y="44"/>
                </a:cxn>
                <a:cxn ang="0">
                  <a:pos x="15" y="38"/>
                </a:cxn>
                <a:cxn ang="0">
                  <a:pos x="14" y="31"/>
                </a:cxn>
                <a:cxn ang="0">
                  <a:pos x="15" y="23"/>
                </a:cxn>
                <a:cxn ang="0">
                  <a:pos x="17" y="17"/>
                </a:cxn>
                <a:cxn ang="0">
                  <a:pos x="20" y="14"/>
                </a:cxn>
                <a:cxn ang="0">
                  <a:pos x="24" y="13"/>
                </a:cxn>
                <a:cxn ang="0">
                  <a:pos x="27" y="14"/>
                </a:cxn>
                <a:cxn ang="0">
                  <a:pos x="30" y="15"/>
                </a:cxn>
                <a:cxn ang="0">
                  <a:pos x="33" y="18"/>
                </a:cxn>
                <a:cxn ang="0">
                  <a:pos x="34" y="22"/>
                </a:cxn>
                <a:cxn ang="0">
                  <a:pos x="46" y="17"/>
                </a:cxn>
                <a:cxn ang="0">
                  <a:pos x="43" y="9"/>
                </a:cxn>
                <a:cxn ang="0">
                  <a:pos x="37" y="4"/>
                </a:cxn>
                <a:cxn ang="0">
                  <a:pos x="34" y="2"/>
                </a:cxn>
                <a:cxn ang="0">
                  <a:pos x="29" y="0"/>
                </a:cxn>
                <a:cxn ang="0">
                  <a:pos x="22" y="0"/>
                </a:cxn>
                <a:cxn ang="0">
                  <a:pos x="14" y="2"/>
                </a:cxn>
                <a:cxn ang="0">
                  <a:pos x="8" y="6"/>
                </a:cxn>
                <a:cxn ang="0">
                  <a:pos x="5" y="10"/>
                </a:cxn>
                <a:cxn ang="0">
                  <a:pos x="3" y="15"/>
                </a:cxn>
                <a:cxn ang="0">
                  <a:pos x="1" y="21"/>
                </a:cxn>
                <a:cxn ang="0">
                  <a:pos x="0" y="30"/>
                </a:cxn>
                <a:cxn ang="0">
                  <a:pos x="1" y="37"/>
                </a:cxn>
                <a:cxn ang="0">
                  <a:pos x="2" y="44"/>
                </a:cxn>
                <a:cxn ang="0">
                  <a:pos x="4" y="48"/>
                </a:cxn>
                <a:cxn ang="0">
                  <a:pos x="6" y="53"/>
                </a:cxn>
                <a:cxn ang="0">
                  <a:pos x="10" y="56"/>
                </a:cxn>
                <a:cxn ang="0">
                  <a:pos x="14" y="58"/>
                </a:cxn>
                <a:cxn ang="0">
                  <a:pos x="19" y="60"/>
                </a:cxn>
                <a:cxn ang="0">
                  <a:pos x="24" y="61"/>
                </a:cxn>
                <a:cxn ang="0">
                  <a:pos x="31" y="60"/>
                </a:cxn>
                <a:cxn ang="0">
                  <a:pos x="36" y="57"/>
                </a:cxn>
                <a:cxn ang="0">
                  <a:pos x="40" y="55"/>
                </a:cxn>
                <a:cxn ang="0">
                  <a:pos x="43" y="51"/>
                </a:cxn>
                <a:cxn ang="0">
                  <a:pos x="46" y="43"/>
                </a:cxn>
                <a:cxn ang="0">
                  <a:pos x="34" y="37"/>
                </a:cxn>
              </a:cxnLst>
              <a:rect l="0" t="0" r="r" b="b"/>
              <a:pathLst>
                <a:path w="48" h="62">
                  <a:moveTo>
                    <a:pt x="34" y="37"/>
                  </a:moveTo>
                  <a:lnTo>
                    <a:pt x="33" y="40"/>
                  </a:lnTo>
                  <a:lnTo>
                    <a:pt x="33" y="42"/>
                  </a:lnTo>
                  <a:lnTo>
                    <a:pt x="31" y="44"/>
                  </a:lnTo>
                  <a:lnTo>
                    <a:pt x="30" y="46"/>
                  </a:lnTo>
                  <a:lnTo>
                    <a:pt x="29" y="46"/>
                  </a:lnTo>
                  <a:lnTo>
                    <a:pt x="27" y="47"/>
                  </a:lnTo>
                  <a:lnTo>
                    <a:pt x="27" y="47"/>
                  </a:lnTo>
                  <a:lnTo>
                    <a:pt x="24" y="47"/>
                  </a:lnTo>
                  <a:lnTo>
                    <a:pt x="23" y="47"/>
                  </a:lnTo>
                  <a:lnTo>
                    <a:pt x="22" y="47"/>
                  </a:lnTo>
                  <a:lnTo>
                    <a:pt x="20" y="46"/>
                  </a:lnTo>
                  <a:lnTo>
                    <a:pt x="19" y="46"/>
                  </a:lnTo>
                  <a:lnTo>
                    <a:pt x="17" y="44"/>
                  </a:lnTo>
                  <a:lnTo>
                    <a:pt x="16" y="41"/>
                  </a:lnTo>
                  <a:lnTo>
                    <a:pt x="15" y="38"/>
                  </a:lnTo>
                  <a:lnTo>
                    <a:pt x="14" y="35"/>
                  </a:lnTo>
                  <a:lnTo>
                    <a:pt x="14" y="31"/>
                  </a:lnTo>
                  <a:lnTo>
                    <a:pt x="14" y="26"/>
                  </a:lnTo>
                  <a:lnTo>
                    <a:pt x="15" y="23"/>
                  </a:lnTo>
                  <a:lnTo>
                    <a:pt x="16" y="20"/>
                  </a:lnTo>
                  <a:lnTo>
                    <a:pt x="17" y="17"/>
                  </a:lnTo>
                  <a:lnTo>
                    <a:pt x="18" y="15"/>
                  </a:lnTo>
                  <a:lnTo>
                    <a:pt x="20" y="14"/>
                  </a:lnTo>
                  <a:lnTo>
                    <a:pt x="22" y="13"/>
                  </a:lnTo>
                  <a:lnTo>
                    <a:pt x="24" y="13"/>
                  </a:lnTo>
                  <a:lnTo>
                    <a:pt x="27" y="13"/>
                  </a:lnTo>
                  <a:lnTo>
                    <a:pt x="27" y="14"/>
                  </a:lnTo>
                  <a:lnTo>
                    <a:pt x="29" y="14"/>
                  </a:lnTo>
                  <a:lnTo>
                    <a:pt x="30" y="15"/>
                  </a:lnTo>
                  <a:lnTo>
                    <a:pt x="31" y="16"/>
                  </a:lnTo>
                  <a:lnTo>
                    <a:pt x="33" y="18"/>
                  </a:lnTo>
                  <a:lnTo>
                    <a:pt x="33" y="20"/>
                  </a:lnTo>
                  <a:lnTo>
                    <a:pt x="34" y="22"/>
                  </a:lnTo>
                  <a:lnTo>
                    <a:pt x="47" y="22"/>
                  </a:lnTo>
                  <a:lnTo>
                    <a:pt x="46" y="17"/>
                  </a:lnTo>
                  <a:lnTo>
                    <a:pt x="45" y="13"/>
                  </a:lnTo>
                  <a:lnTo>
                    <a:pt x="43" y="9"/>
                  </a:lnTo>
                  <a:lnTo>
                    <a:pt x="40" y="5"/>
                  </a:lnTo>
                  <a:lnTo>
                    <a:pt x="37" y="4"/>
                  </a:lnTo>
                  <a:lnTo>
                    <a:pt x="35" y="3"/>
                  </a:lnTo>
                  <a:lnTo>
                    <a:pt x="34" y="2"/>
                  </a:lnTo>
                  <a:lnTo>
                    <a:pt x="31" y="1"/>
                  </a:lnTo>
                  <a:lnTo>
                    <a:pt x="29" y="0"/>
                  </a:lnTo>
                  <a:lnTo>
                    <a:pt x="24" y="0"/>
                  </a:lnTo>
                  <a:lnTo>
                    <a:pt x="22" y="0"/>
                  </a:lnTo>
                  <a:lnTo>
                    <a:pt x="20" y="1"/>
                  </a:lnTo>
                  <a:lnTo>
                    <a:pt x="14" y="2"/>
                  </a:lnTo>
                  <a:lnTo>
                    <a:pt x="10" y="5"/>
                  </a:lnTo>
                  <a:lnTo>
                    <a:pt x="8" y="6"/>
                  </a:lnTo>
                  <a:lnTo>
                    <a:pt x="7" y="8"/>
                  </a:lnTo>
                  <a:lnTo>
                    <a:pt x="5" y="10"/>
                  </a:lnTo>
                  <a:lnTo>
                    <a:pt x="4" y="12"/>
                  </a:lnTo>
                  <a:lnTo>
                    <a:pt x="3" y="15"/>
                  </a:lnTo>
                  <a:lnTo>
                    <a:pt x="2" y="17"/>
                  </a:lnTo>
                  <a:lnTo>
                    <a:pt x="1" y="21"/>
                  </a:lnTo>
                  <a:lnTo>
                    <a:pt x="1" y="24"/>
                  </a:lnTo>
                  <a:lnTo>
                    <a:pt x="0" y="30"/>
                  </a:lnTo>
                  <a:lnTo>
                    <a:pt x="0" y="34"/>
                  </a:lnTo>
                  <a:lnTo>
                    <a:pt x="1" y="37"/>
                  </a:lnTo>
                  <a:lnTo>
                    <a:pt x="1" y="40"/>
                  </a:lnTo>
                  <a:lnTo>
                    <a:pt x="2" y="44"/>
                  </a:lnTo>
                  <a:lnTo>
                    <a:pt x="3" y="46"/>
                  </a:lnTo>
                  <a:lnTo>
                    <a:pt x="4" y="48"/>
                  </a:lnTo>
                  <a:lnTo>
                    <a:pt x="5" y="51"/>
                  </a:lnTo>
                  <a:lnTo>
                    <a:pt x="6" y="53"/>
                  </a:lnTo>
                  <a:lnTo>
                    <a:pt x="8" y="55"/>
                  </a:lnTo>
                  <a:lnTo>
                    <a:pt x="10" y="56"/>
                  </a:lnTo>
                  <a:lnTo>
                    <a:pt x="12" y="57"/>
                  </a:lnTo>
                  <a:lnTo>
                    <a:pt x="14" y="58"/>
                  </a:lnTo>
                  <a:lnTo>
                    <a:pt x="16" y="60"/>
                  </a:lnTo>
                  <a:lnTo>
                    <a:pt x="19" y="60"/>
                  </a:lnTo>
                  <a:lnTo>
                    <a:pt x="21" y="61"/>
                  </a:lnTo>
                  <a:lnTo>
                    <a:pt x="24" y="61"/>
                  </a:lnTo>
                  <a:lnTo>
                    <a:pt x="28" y="60"/>
                  </a:lnTo>
                  <a:lnTo>
                    <a:pt x="31" y="60"/>
                  </a:lnTo>
                  <a:lnTo>
                    <a:pt x="33" y="59"/>
                  </a:lnTo>
                  <a:lnTo>
                    <a:pt x="36" y="57"/>
                  </a:lnTo>
                  <a:lnTo>
                    <a:pt x="38" y="56"/>
                  </a:lnTo>
                  <a:lnTo>
                    <a:pt x="40" y="55"/>
                  </a:lnTo>
                  <a:lnTo>
                    <a:pt x="41" y="53"/>
                  </a:lnTo>
                  <a:lnTo>
                    <a:pt x="43" y="51"/>
                  </a:lnTo>
                  <a:lnTo>
                    <a:pt x="45" y="47"/>
                  </a:lnTo>
                  <a:lnTo>
                    <a:pt x="46" y="43"/>
                  </a:lnTo>
                  <a:lnTo>
                    <a:pt x="47" y="37"/>
                  </a:lnTo>
                  <a:lnTo>
                    <a:pt x="34"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1" name="Freeform 1881"/>
            <p:cNvSpPr>
              <a:spLocks/>
            </p:cNvSpPr>
            <p:nvPr/>
          </p:nvSpPr>
          <p:spPr bwMode="auto">
            <a:xfrm>
              <a:off x="1580" y="1345"/>
              <a:ext cx="10" cy="57"/>
            </a:xfrm>
            <a:custGeom>
              <a:avLst/>
              <a:gdLst/>
              <a:ahLst/>
              <a:cxnLst>
                <a:cxn ang="0">
                  <a:pos x="0" y="56"/>
                </a:cxn>
                <a:cxn ang="0">
                  <a:pos x="9" y="56"/>
                </a:cxn>
                <a:cxn ang="0">
                  <a:pos x="9" y="0"/>
                </a:cxn>
                <a:cxn ang="0">
                  <a:pos x="0" y="0"/>
                </a:cxn>
                <a:cxn ang="0">
                  <a:pos x="0" y="56"/>
                </a:cxn>
              </a:cxnLst>
              <a:rect l="0" t="0" r="r" b="b"/>
              <a:pathLst>
                <a:path w="10" h="57">
                  <a:moveTo>
                    <a:pt x="0" y="56"/>
                  </a:moveTo>
                  <a:lnTo>
                    <a:pt x="9" y="56"/>
                  </a:lnTo>
                  <a:lnTo>
                    <a:pt x="9"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2" name="Freeform 1882"/>
            <p:cNvSpPr>
              <a:spLocks/>
            </p:cNvSpPr>
            <p:nvPr/>
          </p:nvSpPr>
          <p:spPr bwMode="auto">
            <a:xfrm>
              <a:off x="1580" y="1323"/>
              <a:ext cx="10" cy="11"/>
            </a:xfrm>
            <a:custGeom>
              <a:avLst/>
              <a:gdLst/>
              <a:ahLst/>
              <a:cxnLst>
                <a:cxn ang="0">
                  <a:pos x="0" y="10"/>
                </a:cxn>
                <a:cxn ang="0">
                  <a:pos x="9" y="10"/>
                </a:cxn>
                <a:cxn ang="0">
                  <a:pos x="9" y="0"/>
                </a:cxn>
                <a:cxn ang="0">
                  <a:pos x="0" y="0"/>
                </a:cxn>
                <a:cxn ang="0">
                  <a:pos x="0" y="10"/>
                </a:cxn>
              </a:cxnLst>
              <a:rect l="0" t="0" r="r" b="b"/>
              <a:pathLst>
                <a:path w="10" h="11">
                  <a:moveTo>
                    <a:pt x="0" y="10"/>
                  </a:moveTo>
                  <a:lnTo>
                    <a:pt x="9" y="10"/>
                  </a:lnTo>
                  <a:lnTo>
                    <a:pt x="9" y="0"/>
                  </a:lnTo>
                  <a:lnTo>
                    <a:pt x="0" y="0"/>
                  </a:lnTo>
                  <a:lnTo>
                    <a:pt x="0" y="1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3" name="Freeform 1883"/>
            <p:cNvSpPr>
              <a:spLocks/>
            </p:cNvSpPr>
            <p:nvPr/>
          </p:nvSpPr>
          <p:spPr bwMode="auto">
            <a:xfrm>
              <a:off x="1609" y="1343"/>
              <a:ext cx="48" cy="62"/>
            </a:xfrm>
            <a:custGeom>
              <a:avLst/>
              <a:gdLst/>
              <a:ahLst/>
              <a:cxnLst>
                <a:cxn ang="0">
                  <a:pos x="32" y="54"/>
                </a:cxn>
                <a:cxn ang="0">
                  <a:pos x="33" y="59"/>
                </a:cxn>
                <a:cxn ang="0">
                  <a:pos x="47" y="56"/>
                </a:cxn>
                <a:cxn ang="0">
                  <a:pos x="45" y="54"/>
                </a:cxn>
                <a:cxn ang="0">
                  <a:pos x="44" y="48"/>
                </a:cxn>
                <a:cxn ang="0">
                  <a:pos x="31" y="31"/>
                </a:cxn>
                <a:cxn ang="0">
                  <a:pos x="31" y="39"/>
                </a:cxn>
                <a:cxn ang="0">
                  <a:pos x="29" y="45"/>
                </a:cxn>
                <a:cxn ang="0">
                  <a:pos x="27" y="47"/>
                </a:cxn>
                <a:cxn ang="0">
                  <a:pos x="22" y="49"/>
                </a:cxn>
                <a:cxn ang="0">
                  <a:pos x="18" y="49"/>
                </a:cxn>
                <a:cxn ang="0">
                  <a:pos x="15" y="47"/>
                </a:cxn>
                <a:cxn ang="0">
                  <a:pos x="13" y="46"/>
                </a:cxn>
                <a:cxn ang="0">
                  <a:pos x="13" y="41"/>
                </a:cxn>
                <a:cxn ang="0">
                  <a:pos x="14" y="37"/>
                </a:cxn>
                <a:cxn ang="0">
                  <a:pos x="20" y="35"/>
                </a:cxn>
                <a:cxn ang="0">
                  <a:pos x="27" y="33"/>
                </a:cxn>
                <a:cxn ang="0">
                  <a:pos x="44" y="31"/>
                </a:cxn>
                <a:cxn ang="0">
                  <a:pos x="44" y="12"/>
                </a:cxn>
                <a:cxn ang="0">
                  <a:pos x="41" y="6"/>
                </a:cxn>
                <a:cxn ang="0">
                  <a:pos x="35" y="3"/>
                </a:cxn>
                <a:cxn ang="0">
                  <a:pos x="27" y="0"/>
                </a:cxn>
                <a:cxn ang="0">
                  <a:pos x="20" y="0"/>
                </a:cxn>
                <a:cxn ang="0">
                  <a:pos x="13" y="2"/>
                </a:cxn>
                <a:cxn ang="0">
                  <a:pos x="7" y="5"/>
                </a:cxn>
                <a:cxn ang="0">
                  <a:pos x="4" y="9"/>
                </a:cxn>
                <a:cxn ang="0">
                  <a:pos x="2" y="15"/>
                </a:cxn>
                <a:cxn ang="0">
                  <a:pos x="2" y="19"/>
                </a:cxn>
                <a:cxn ang="0">
                  <a:pos x="14" y="20"/>
                </a:cxn>
                <a:cxn ang="0">
                  <a:pos x="14" y="17"/>
                </a:cxn>
                <a:cxn ang="0">
                  <a:pos x="15" y="15"/>
                </a:cxn>
                <a:cxn ang="0">
                  <a:pos x="18" y="13"/>
                </a:cxn>
                <a:cxn ang="0">
                  <a:pos x="21" y="12"/>
                </a:cxn>
                <a:cxn ang="0">
                  <a:pos x="25" y="12"/>
                </a:cxn>
                <a:cxn ang="0">
                  <a:pos x="29" y="14"/>
                </a:cxn>
                <a:cxn ang="0">
                  <a:pos x="31" y="17"/>
                </a:cxn>
                <a:cxn ang="0">
                  <a:pos x="31" y="20"/>
                </a:cxn>
                <a:cxn ang="0">
                  <a:pos x="29" y="23"/>
                </a:cxn>
                <a:cxn ang="0">
                  <a:pos x="24" y="24"/>
                </a:cxn>
                <a:cxn ang="0">
                  <a:pos x="13" y="25"/>
                </a:cxn>
                <a:cxn ang="0">
                  <a:pos x="6" y="28"/>
                </a:cxn>
                <a:cxn ang="0">
                  <a:pos x="2" y="33"/>
                </a:cxn>
                <a:cxn ang="0">
                  <a:pos x="0" y="39"/>
                </a:cxn>
                <a:cxn ang="0">
                  <a:pos x="0" y="43"/>
                </a:cxn>
                <a:cxn ang="0">
                  <a:pos x="0" y="47"/>
                </a:cxn>
                <a:cxn ang="0">
                  <a:pos x="2" y="54"/>
                </a:cxn>
                <a:cxn ang="0">
                  <a:pos x="6" y="58"/>
                </a:cxn>
                <a:cxn ang="0">
                  <a:pos x="12" y="61"/>
                </a:cxn>
                <a:cxn ang="0">
                  <a:pos x="15" y="61"/>
                </a:cxn>
                <a:cxn ang="0">
                  <a:pos x="20" y="60"/>
                </a:cxn>
                <a:cxn ang="0">
                  <a:pos x="25" y="58"/>
                </a:cxn>
                <a:cxn ang="0">
                  <a:pos x="28" y="56"/>
                </a:cxn>
                <a:cxn ang="0">
                  <a:pos x="31" y="52"/>
                </a:cxn>
              </a:cxnLst>
              <a:rect l="0" t="0" r="r" b="b"/>
              <a:pathLst>
                <a:path w="48" h="62">
                  <a:moveTo>
                    <a:pt x="31" y="52"/>
                  </a:moveTo>
                  <a:lnTo>
                    <a:pt x="32" y="54"/>
                  </a:lnTo>
                  <a:lnTo>
                    <a:pt x="32" y="56"/>
                  </a:lnTo>
                  <a:lnTo>
                    <a:pt x="33" y="59"/>
                  </a:lnTo>
                  <a:lnTo>
                    <a:pt x="47" y="59"/>
                  </a:lnTo>
                  <a:lnTo>
                    <a:pt x="47" y="56"/>
                  </a:lnTo>
                  <a:lnTo>
                    <a:pt x="46" y="55"/>
                  </a:lnTo>
                  <a:lnTo>
                    <a:pt x="45" y="54"/>
                  </a:lnTo>
                  <a:lnTo>
                    <a:pt x="44" y="51"/>
                  </a:lnTo>
                  <a:lnTo>
                    <a:pt x="44" y="48"/>
                  </a:lnTo>
                  <a:lnTo>
                    <a:pt x="44" y="31"/>
                  </a:lnTo>
                  <a:lnTo>
                    <a:pt x="31" y="31"/>
                  </a:lnTo>
                  <a:lnTo>
                    <a:pt x="31" y="36"/>
                  </a:lnTo>
                  <a:lnTo>
                    <a:pt x="31" y="39"/>
                  </a:lnTo>
                  <a:lnTo>
                    <a:pt x="30" y="42"/>
                  </a:lnTo>
                  <a:lnTo>
                    <a:pt x="29" y="45"/>
                  </a:lnTo>
                  <a:lnTo>
                    <a:pt x="28" y="46"/>
                  </a:lnTo>
                  <a:lnTo>
                    <a:pt x="27" y="47"/>
                  </a:lnTo>
                  <a:lnTo>
                    <a:pt x="24" y="48"/>
                  </a:lnTo>
                  <a:lnTo>
                    <a:pt x="22" y="49"/>
                  </a:lnTo>
                  <a:lnTo>
                    <a:pt x="20" y="49"/>
                  </a:lnTo>
                  <a:lnTo>
                    <a:pt x="18" y="49"/>
                  </a:lnTo>
                  <a:lnTo>
                    <a:pt x="17" y="49"/>
                  </a:lnTo>
                  <a:lnTo>
                    <a:pt x="15" y="47"/>
                  </a:lnTo>
                  <a:lnTo>
                    <a:pt x="14" y="46"/>
                  </a:lnTo>
                  <a:lnTo>
                    <a:pt x="13" y="46"/>
                  </a:lnTo>
                  <a:lnTo>
                    <a:pt x="13" y="43"/>
                  </a:lnTo>
                  <a:lnTo>
                    <a:pt x="13" y="41"/>
                  </a:lnTo>
                  <a:lnTo>
                    <a:pt x="13" y="39"/>
                  </a:lnTo>
                  <a:lnTo>
                    <a:pt x="14" y="37"/>
                  </a:lnTo>
                  <a:lnTo>
                    <a:pt x="17" y="36"/>
                  </a:lnTo>
                  <a:lnTo>
                    <a:pt x="20" y="35"/>
                  </a:lnTo>
                  <a:lnTo>
                    <a:pt x="24" y="34"/>
                  </a:lnTo>
                  <a:lnTo>
                    <a:pt x="27" y="33"/>
                  </a:lnTo>
                  <a:lnTo>
                    <a:pt x="31" y="31"/>
                  </a:lnTo>
                  <a:lnTo>
                    <a:pt x="44" y="31"/>
                  </a:lnTo>
                  <a:lnTo>
                    <a:pt x="44" y="16"/>
                  </a:lnTo>
                  <a:lnTo>
                    <a:pt x="44" y="12"/>
                  </a:lnTo>
                  <a:lnTo>
                    <a:pt x="43" y="9"/>
                  </a:lnTo>
                  <a:lnTo>
                    <a:pt x="41" y="6"/>
                  </a:lnTo>
                  <a:lnTo>
                    <a:pt x="39" y="5"/>
                  </a:lnTo>
                  <a:lnTo>
                    <a:pt x="35" y="3"/>
                  </a:lnTo>
                  <a:lnTo>
                    <a:pt x="32" y="1"/>
                  </a:lnTo>
                  <a:lnTo>
                    <a:pt x="27" y="0"/>
                  </a:lnTo>
                  <a:lnTo>
                    <a:pt x="22" y="0"/>
                  </a:lnTo>
                  <a:lnTo>
                    <a:pt x="20" y="0"/>
                  </a:lnTo>
                  <a:lnTo>
                    <a:pt x="18" y="0"/>
                  </a:lnTo>
                  <a:lnTo>
                    <a:pt x="13" y="2"/>
                  </a:lnTo>
                  <a:lnTo>
                    <a:pt x="10" y="3"/>
                  </a:lnTo>
                  <a:lnTo>
                    <a:pt x="7" y="5"/>
                  </a:lnTo>
                  <a:lnTo>
                    <a:pt x="4" y="8"/>
                  </a:lnTo>
                  <a:lnTo>
                    <a:pt x="4" y="9"/>
                  </a:lnTo>
                  <a:lnTo>
                    <a:pt x="4" y="11"/>
                  </a:lnTo>
                  <a:lnTo>
                    <a:pt x="2" y="15"/>
                  </a:lnTo>
                  <a:lnTo>
                    <a:pt x="2" y="16"/>
                  </a:lnTo>
                  <a:lnTo>
                    <a:pt x="2" y="19"/>
                  </a:lnTo>
                  <a:lnTo>
                    <a:pt x="2" y="20"/>
                  </a:lnTo>
                  <a:lnTo>
                    <a:pt x="14" y="20"/>
                  </a:lnTo>
                  <a:lnTo>
                    <a:pt x="14" y="19"/>
                  </a:lnTo>
                  <a:lnTo>
                    <a:pt x="14" y="17"/>
                  </a:lnTo>
                  <a:lnTo>
                    <a:pt x="15" y="15"/>
                  </a:lnTo>
                  <a:lnTo>
                    <a:pt x="15" y="15"/>
                  </a:lnTo>
                  <a:lnTo>
                    <a:pt x="17" y="14"/>
                  </a:lnTo>
                  <a:lnTo>
                    <a:pt x="18" y="13"/>
                  </a:lnTo>
                  <a:lnTo>
                    <a:pt x="19" y="12"/>
                  </a:lnTo>
                  <a:lnTo>
                    <a:pt x="21" y="12"/>
                  </a:lnTo>
                  <a:lnTo>
                    <a:pt x="22" y="12"/>
                  </a:lnTo>
                  <a:lnTo>
                    <a:pt x="25" y="12"/>
                  </a:lnTo>
                  <a:lnTo>
                    <a:pt x="27" y="12"/>
                  </a:lnTo>
                  <a:lnTo>
                    <a:pt x="29" y="14"/>
                  </a:lnTo>
                  <a:lnTo>
                    <a:pt x="30" y="15"/>
                  </a:lnTo>
                  <a:lnTo>
                    <a:pt x="31" y="17"/>
                  </a:lnTo>
                  <a:lnTo>
                    <a:pt x="31" y="18"/>
                  </a:lnTo>
                  <a:lnTo>
                    <a:pt x="31" y="20"/>
                  </a:lnTo>
                  <a:lnTo>
                    <a:pt x="30" y="21"/>
                  </a:lnTo>
                  <a:lnTo>
                    <a:pt x="29" y="23"/>
                  </a:lnTo>
                  <a:lnTo>
                    <a:pt x="27" y="23"/>
                  </a:lnTo>
                  <a:lnTo>
                    <a:pt x="24" y="24"/>
                  </a:lnTo>
                  <a:lnTo>
                    <a:pt x="17" y="25"/>
                  </a:lnTo>
                  <a:lnTo>
                    <a:pt x="13" y="25"/>
                  </a:lnTo>
                  <a:lnTo>
                    <a:pt x="9" y="27"/>
                  </a:lnTo>
                  <a:lnTo>
                    <a:pt x="6" y="28"/>
                  </a:lnTo>
                  <a:lnTo>
                    <a:pt x="4" y="30"/>
                  </a:lnTo>
                  <a:lnTo>
                    <a:pt x="2" y="33"/>
                  </a:lnTo>
                  <a:lnTo>
                    <a:pt x="1" y="36"/>
                  </a:lnTo>
                  <a:lnTo>
                    <a:pt x="0" y="39"/>
                  </a:lnTo>
                  <a:lnTo>
                    <a:pt x="0" y="41"/>
                  </a:lnTo>
                  <a:lnTo>
                    <a:pt x="0" y="43"/>
                  </a:lnTo>
                  <a:lnTo>
                    <a:pt x="0" y="45"/>
                  </a:lnTo>
                  <a:lnTo>
                    <a:pt x="0" y="47"/>
                  </a:lnTo>
                  <a:lnTo>
                    <a:pt x="1" y="51"/>
                  </a:lnTo>
                  <a:lnTo>
                    <a:pt x="2" y="54"/>
                  </a:lnTo>
                  <a:lnTo>
                    <a:pt x="4" y="56"/>
                  </a:lnTo>
                  <a:lnTo>
                    <a:pt x="6" y="58"/>
                  </a:lnTo>
                  <a:lnTo>
                    <a:pt x="9" y="60"/>
                  </a:lnTo>
                  <a:lnTo>
                    <a:pt x="12" y="61"/>
                  </a:lnTo>
                  <a:lnTo>
                    <a:pt x="13" y="61"/>
                  </a:lnTo>
                  <a:lnTo>
                    <a:pt x="15" y="61"/>
                  </a:lnTo>
                  <a:lnTo>
                    <a:pt x="18" y="61"/>
                  </a:lnTo>
                  <a:lnTo>
                    <a:pt x="20" y="60"/>
                  </a:lnTo>
                  <a:lnTo>
                    <a:pt x="22" y="59"/>
                  </a:lnTo>
                  <a:lnTo>
                    <a:pt x="25" y="58"/>
                  </a:lnTo>
                  <a:lnTo>
                    <a:pt x="27" y="57"/>
                  </a:lnTo>
                  <a:lnTo>
                    <a:pt x="28" y="56"/>
                  </a:lnTo>
                  <a:lnTo>
                    <a:pt x="30" y="54"/>
                  </a:lnTo>
                  <a:lnTo>
                    <a:pt x="31" y="5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4" name="Freeform 1884"/>
            <p:cNvSpPr>
              <a:spLocks/>
            </p:cNvSpPr>
            <p:nvPr/>
          </p:nvSpPr>
          <p:spPr bwMode="auto">
            <a:xfrm>
              <a:off x="1672" y="1343"/>
              <a:ext cx="47" cy="62"/>
            </a:xfrm>
            <a:custGeom>
              <a:avLst/>
              <a:gdLst/>
              <a:ahLst/>
              <a:cxnLst>
                <a:cxn ang="0">
                  <a:pos x="0" y="41"/>
                </a:cxn>
                <a:cxn ang="0">
                  <a:pos x="2" y="49"/>
                </a:cxn>
                <a:cxn ang="0">
                  <a:pos x="5" y="56"/>
                </a:cxn>
                <a:cxn ang="0">
                  <a:pos x="9" y="57"/>
                </a:cxn>
                <a:cxn ang="0">
                  <a:pos x="13" y="59"/>
                </a:cxn>
                <a:cxn ang="0">
                  <a:pos x="18" y="60"/>
                </a:cxn>
                <a:cxn ang="0">
                  <a:pos x="22" y="61"/>
                </a:cxn>
                <a:cxn ang="0">
                  <a:pos x="27" y="60"/>
                </a:cxn>
                <a:cxn ang="0">
                  <a:pos x="33" y="59"/>
                </a:cxn>
                <a:cxn ang="0">
                  <a:pos x="40" y="56"/>
                </a:cxn>
                <a:cxn ang="0">
                  <a:pos x="43" y="51"/>
                </a:cxn>
                <a:cxn ang="0">
                  <a:pos x="46" y="46"/>
                </a:cxn>
                <a:cxn ang="0">
                  <a:pos x="46" y="41"/>
                </a:cxn>
                <a:cxn ang="0">
                  <a:pos x="45" y="35"/>
                </a:cxn>
                <a:cxn ang="0">
                  <a:pos x="42" y="30"/>
                </a:cxn>
                <a:cxn ang="0">
                  <a:pos x="36" y="26"/>
                </a:cxn>
                <a:cxn ang="0">
                  <a:pos x="28" y="24"/>
                </a:cxn>
                <a:cxn ang="0">
                  <a:pos x="18" y="21"/>
                </a:cxn>
                <a:cxn ang="0">
                  <a:pos x="16" y="19"/>
                </a:cxn>
                <a:cxn ang="0">
                  <a:pos x="15" y="17"/>
                </a:cxn>
                <a:cxn ang="0">
                  <a:pos x="17" y="13"/>
                </a:cxn>
                <a:cxn ang="0">
                  <a:pos x="20" y="12"/>
                </a:cxn>
                <a:cxn ang="0">
                  <a:pos x="25" y="12"/>
                </a:cxn>
                <a:cxn ang="0">
                  <a:pos x="29" y="14"/>
                </a:cxn>
                <a:cxn ang="0">
                  <a:pos x="31" y="19"/>
                </a:cxn>
                <a:cxn ang="0">
                  <a:pos x="44" y="17"/>
                </a:cxn>
                <a:cxn ang="0">
                  <a:pos x="43" y="13"/>
                </a:cxn>
                <a:cxn ang="0">
                  <a:pos x="41" y="8"/>
                </a:cxn>
                <a:cxn ang="0">
                  <a:pos x="35" y="3"/>
                </a:cxn>
                <a:cxn ang="0">
                  <a:pos x="27" y="0"/>
                </a:cxn>
                <a:cxn ang="0">
                  <a:pos x="18" y="0"/>
                </a:cxn>
                <a:cxn ang="0">
                  <a:pos x="10" y="3"/>
                </a:cxn>
                <a:cxn ang="0">
                  <a:pos x="4" y="8"/>
                </a:cxn>
                <a:cxn ang="0">
                  <a:pos x="2" y="15"/>
                </a:cxn>
                <a:cxn ang="0">
                  <a:pos x="2" y="21"/>
                </a:cxn>
                <a:cxn ang="0">
                  <a:pos x="3" y="25"/>
                </a:cxn>
                <a:cxn ang="0">
                  <a:pos x="5" y="30"/>
                </a:cxn>
                <a:cxn ang="0">
                  <a:pos x="12" y="34"/>
                </a:cxn>
                <a:cxn ang="0">
                  <a:pos x="19" y="36"/>
                </a:cxn>
                <a:cxn ang="0">
                  <a:pos x="27" y="38"/>
                </a:cxn>
                <a:cxn ang="0">
                  <a:pos x="31" y="39"/>
                </a:cxn>
                <a:cxn ang="0">
                  <a:pos x="32" y="42"/>
                </a:cxn>
                <a:cxn ang="0">
                  <a:pos x="33" y="45"/>
                </a:cxn>
                <a:cxn ang="0">
                  <a:pos x="30" y="47"/>
                </a:cxn>
                <a:cxn ang="0">
                  <a:pos x="27" y="49"/>
                </a:cxn>
                <a:cxn ang="0">
                  <a:pos x="21" y="49"/>
                </a:cxn>
                <a:cxn ang="0">
                  <a:pos x="18" y="47"/>
                </a:cxn>
                <a:cxn ang="0">
                  <a:pos x="15" y="46"/>
                </a:cxn>
                <a:cxn ang="0">
                  <a:pos x="14" y="43"/>
                </a:cxn>
                <a:cxn ang="0">
                  <a:pos x="0" y="40"/>
                </a:cxn>
              </a:cxnLst>
              <a:rect l="0" t="0" r="r" b="b"/>
              <a:pathLst>
                <a:path w="47" h="62">
                  <a:moveTo>
                    <a:pt x="0" y="40"/>
                  </a:moveTo>
                  <a:lnTo>
                    <a:pt x="0" y="41"/>
                  </a:lnTo>
                  <a:lnTo>
                    <a:pt x="1" y="46"/>
                  </a:lnTo>
                  <a:lnTo>
                    <a:pt x="2" y="49"/>
                  </a:lnTo>
                  <a:lnTo>
                    <a:pt x="4" y="53"/>
                  </a:lnTo>
                  <a:lnTo>
                    <a:pt x="5" y="56"/>
                  </a:lnTo>
                  <a:lnTo>
                    <a:pt x="7" y="56"/>
                  </a:lnTo>
                  <a:lnTo>
                    <a:pt x="9" y="57"/>
                  </a:lnTo>
                  <a:lnTo>
                    <a:pt x="11" y="58"/>
                  </a:lnTo>
                  <a:lnTo>
                    <a:pt x="13" y="59"/>
                  </a:lnTo>
                  <a:lnTo>
                    <a:pt x="15" y="60"/>
                  </a:lnTo>
                  <a:lnTo>
                    <a:pt x="18" y="60"/>
                  </a:lnTo>
                  <a:lnTo>
                    <a:pt x="19" y="61"/>
                  </a:lnTo>
                  <a:lnTo>
                    <a:pt x="22" y="61"/>
                  </a:lnTo>
                  <a:lnTo>
                    <a:pt x="25" y="61"/>
                  </a:lnTo>
                  <a:lnTo>
                    <a:pt x="27" y="60"/>
                  </a:lnTo>
                  <a:lnTo>
                    <a:pt x="30" y="60"/>
                  </a:lnTo>
                  <a:lnTo>
                    <a:pt x="33" y="59"/>
                  </a:lnTo>
                  <a:lnTo>
                    <a:pt x="37" y="58"/>
                  </a:lnTo>
                  <a:lnTo>
                    <a:pt x="40" y="56"/>
                  </a:lnTo>
                  <a:lnTo>
                    <a:pt x="43" y="53"/>
                  </a:lnTo>
                  <a:lnTo>
                    <a:pt x="43" y="51"/>
                  </a:lnTo>
                  <a:lnTo>
                    <a:pt x="44" y="50"/>
                  </a:lnTo>
                  <a:lnTo>
                    <a:pt x="46" y="46"/>
                  </a:lnTo>
                  <a:lnTo>
                    <a:pt x="46" y="44"/>
                  </a:lnTo>
                  <a:lnTo>
                    <a:pt x="46" y="41"/>
                  </a:lnTo>
                  <a:lnTo>
                    <a:pt x="46" y="37"/>
                  </a:lnTo>
                  <a:lnTo>
                    <a:pt x="45" y="35"/>
                  </a:lnTo>
                  <a:lnTo>
                    <a:pt x="43" y="32"/>
                  </a:lnTo>
                  <a:lnTo>
                    <a:pt x="42" y="30"/>
                  </a:lnTo>
                  <a:lnTo>
                    <a:pt x="40" y="28"/>
                  </a:lnTo>
                  <a:lnTo>
                    <a:pt x="36" y="26"/>
                  </a:lnTo>
                  <a:lnTo>
                    <a:pt x="33" y="25"/>
                  </a:lnTo>
                  <a:lnTo>
                    <a:pt x="28" y="24"/>
                  </a:lnTo>
                  <a:lnTo>
                    <a:pt x="23" y="23"/>
                  </a:lnTo>
                  <a:lnTo>
                    <a:pt x="18" y="21"/>
                  </a:lnTo>
                  <a:lnTo>
                    <a:pt x="17" y="21"/>
                  </a:lnTo>
                  <a:lnTo>
                    <a:pt x="16" y="19"/>
                  </a:lnTo>
                  <a:lnTo>
                    <a:pt x="15" y="18"/>
                  </a:lnTo>
                  <a:lnTo>
                    <a:pt x="15" y="17"/>
                  </a:lnTo>
                  <a:lnTo>
                    <a:pt x="15" y="15"/>
                  </a:lnTo>
                  <a:lnTo>
                    <a:pt x="17" y="13"/>
                  </a:lnTo>
                  <a:lnTo>
                    <a:pt x="19" y="12"/>
                  </a:lnTo>
                  <a:lnTo>
                    <a:pt x="20" y="12"/>
                  </a:lnTo>
                  <a:lnTo>
                    <a:pt x="23" y="12"/>
                  </a:lnTo>
                  <a:lnTo>
                    <a:pt x="25" y="12"/>
                  </a:lnTo>
                  <a:lnTo>
                    <a:pt x="27" y="12"/>
                  </a:lnTo>
                  <a:lnTo>
                    <a:pt x="29" y="14"/>
                  </a:lnTo>
                  <a:lnTo>
                    <a:pt x="31" y="16"/>
                  </a:lnTo>
                  <a:lnTo>
                    <a:pt x="31" y="19"/>
                  </a:lnTo>
                  <a:lnTo>
                    <a:pt x="44" y="19"/>
                  </a:lnTo>
                  <a:lnTo>
                    <a:pt x="44" y="17"/>
                  </a:lnTo>
                  <a:lnTo>
                    <a:pt x="44" y="15"/>
                  </a:lnTo>
                  <a:lnTo>
                    <a:pt x="43" y="13"/>
                  </a:lnTo>
                  <a:lnTo>
                    <a:pt x="43" y="11"/>
                  </a:lnTo>
                  <a:lnTo>
                    <a:pt x="41" y="8"/>
                  </a:lnTo>
                  <a:lnTo>
                    <a:pt x="38" y="5"/>
                  </a:lnTo>
                  <a:lnTo>
                    <a:pt x="35" y="3"/>
                  </a:lnTo>
                  <a:lnTo>
                    <a:pt x="32" y="2"/>
                  </a:lnTo>
                  <a:lnTo>
                    <a:pt x="27" y="0"/>
                  </a:lnTo>
                  <a:lnTo>
                    <a:pt x="23" y="0"/>
                  </a:lnTo>
                  <a:lnTo>
                    <a:pt x="18" y="0"/>
                  </a:lnTo>
                  <a:lnTo>
                    <a:pt x="13" y="2"/>
                  </a:lnTo>
                  <a:lnTo>
                    <a:pt x="10" y="3"/>
                  </a:lnTo>
                  <a:lnTo>
                    <a:pt x="7" y="5"/>
                  </a:lnTo>
                  <a:lnTo>
                    <a:pt x="4" y="8"/>
                  </a:lnTo>
                  <a:lnTo>
                    <a:pt x="4" y="11"/>
                  </a:lnTo>
                  <a:lnTo>
                    <a:pt x="2" y="15"/>
                  </a:lnTo>
                  <a:lnTo>
                    <a:pt x="2" y="19"/>
                  </a:lnTo>
                  <a:lnTo>
                    <a:pt x="2" y="21"/>
                  </a:lnTo>
                  <a:lnTo>
                    <a:pt x="2" y="23"/>
                  </a:lnTo>
                  <a:lnTo>
                    <a:pt x="3" y="25"/>
                  </a:lnTo>
                  <a:lnTo>
                    <a:pt x="4" y="28"/>
                  </a:lnTo>
                  <a:lnTo>
                    <a:pt x="5" y="30"/>
                  </a:lnTo>
                  <a:lnTo>
                    <a:pt x="8" y="32"/>
                  </a:lnTo>
                  <a:lnTo>
                    <a:pt x="12" y="34"/>
                  </a:lnTo>
                  <a:lnTo>
                    <a:pt x="15" y="35"/>
                  </a:lnTo>
                  <a:lnTo>
                    <a:pt x="19" y="36"/>
                  </a:lnTo>
                  <a:lnTo>
                    <a:pt x="25" y="37"/>
                  </a:lnTo>
                  <a:lnTo>
                    <a:pt x="27" y="38"/>
                  </a:lnTo>
                  <a:lnTo>
                    <a:pt x="29" y="39"/>
                  </a:lnTo>
                  <a:lnTo>
                    <a:pt x="31" y="39"/>
                  </a:lnTo>
                  <a:lnTo>
                    <a:pt x="32" y="41"/>
                  </a:lnTo>
                  <a:lnTo>
                    <a:pt x="32" y="42"/>
                  </a:lnTo>
                  <a:lnTo>
                    <a:pt x="33" y="44"/>
                  </a:lnTo>
                  <a:lnTo>
                    <a:pt x="33" y="45"/>
                  </a:lnTo>
                  <a:lnTo>
                    <a:pt x="32" y="46"/>
                  </a:lnTo>
                  <a:lnTo>
                    <a:pt x="30" y="47"/>
                  </a:lnTo>
                  <a:lnTo>
                    <a:pt x="27" y="48"/>
                  </a:lnTo>
                  <a:lnTo>
                    <a:pt x="27" y="49"/>
                  </a:lnTo>
                  <a:lnTo>
                    <a:pt x="24" y="49"/>
                  </a:lnTo>
                  <a:lnTo>
                    <a:pt x="21" y="49"/>
                  </a:lnTo>
                  <a:lnTo>
                    <a:pt x="19" y="48"/>
                  </a:lnTo>
                  <a:lnTo>
                    <a:pt x="18" y="47"/>
                  </a:lnTo>
                  <a:lnTo>
                    <a:pt x="16" y="46"/>
                  </a:lnTo>
                  <a:lnTo>
                    <a:pt x="15" y="46"/>
                  </a:lnTo>
                  <a:lnTo>
                    <a:pt x="14" y="45"/>
                  </a:lnTo>
                  <a:lnTo>
                    <a:pt x="14" y="43"/>
                  </a:lnTo>
                  <a:lnTo>
                    <a:pt x="13" y="40"/>
                  </a:lnTo>
                  <a:lnTo>
                    <a:pt x="0" y="4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5" name="Freeform 1885"/>
            <p:cNvSpPr>
              <a:spLocks/>
            </p:cNvSpPr>
            <p:nvPr/>
          </p:nvSpPr>
          <p:spPr bwMode="auto">
            <a:xfrm>
              <a:off x="1777" y="1323"/>
              <a:ext cx="51" cy="82"/>
            </a:xfrm>
            <a:custGeom>
              <a:avLst/>
              <a:gdLst/>
              <a:ahLst/>
              <a:cxnLst>
                <a:cxn ang="0">
                  <a:pos x="37" y="0"/>
                </a:cxn>
                <a:cxn ang="0">
                  <a:pos x="35" y="26"/>
                </a:cxn>
                <a:cxn ang="0">
                  <a:pos x="29" y="21"/>
                </a:cxn>
                <a:cxn ang="0">
                  <a:pos x="23" y="19"/>
                </a:cxn>
                <a:cxn ang="0">
                  <a:pos x="19" y="19"/>
                </a:cxn>
                <a:cxn ang="0">
                  <a:pos x="14" y="20"/>
                </a:cxn>
                <a:cxn ang="0">
                  <a:pos x="9" y="23"/>
                </a:cxn>
                <a:cxn ang="0">
                  <a:pos x="4" y="32"/>
                </a:cxn>
                <a:cxn ang="0">
                  <a:pos x="1" y="40"/>
                </a:cxn>
                <a:cxn ang="0">
                  <a:pos x="0" y="50"/>
                </a:cxn>
                <a:cxn ang="0">
                  <a:pos x="1" y="60"/>
                </a:cxn>
                <a:cxn ang="0">
                  <a:pos x="3" y="66"/>
                </a:cxn>
                <a:cxn ang="0">
                  <a:pos x="4" y="71"/>
                </a:cxn>
                <a:cxn ang="0">
                  <a:pos x="9" y="76"/>
                </a:cxn>
                <a:cxn ang="0">
                  <a:pos x="13" y="78"/>
                </a:cxn>
                <a:cxn ang="0">
                  <a:pos x="21" y="81"/>
                </a:cxn>
                <a:cxn ang="0">
                  <a:pos x="26" y="80"/>
                </a:cxn>
                <a:cxn ang="0">
                  <a:pos x="30" y="78"/>
                </a:cxn>
                <a:cxn ang="0">
                  <a:pos x="34" y="75"/>
                </a:cxn>
                <a:cxn ang="0">
                  <a:pos x="37" y="79"/>
                </a:cxn>
                <a:cxn ang="0">
                  <a:pos x="50" y="33"/>
                </a:cxn>
                <a:cxn ang="0">
                  <a:pos x="28" y="33"/>
                </a:cxn>
                <a:cxn ang="0">
                  <a:pos x="30" y="34"/>
                </a:cxn>
                <a:cxn ang="0">
                  <a:pos x="33" y="36"/>
                </a:cxn>
                <a:cxn ang="0">
                  <a:pos x="36" y="42"/>
                </a:cxn>
                <a:cxn ang="0">
                  <a:pos x="37" y="49"/>
                </a:cxn>
                <a:cxn ang="0">
                  <a:pos x="36" y="57"/>
                </a:cxn>
                <a:cxn ang="0">
                  <a:pos x="33" y="63"/>
                </a:cxn>
                <a:cxn ang="0">
                  <a:pos x="29" y="66"/>
                </a:cxn>
                <a:cxn ang="0">
                  <a:pos x="27" y="67"/>
                </a:cxn>
                <a:cxn ang="0">
                  <a:pos x="24" y="67"/>
                </a:cxn>
                <a:cxn ang="0">
                  <a:pos x="21" y="66"/>
                </a:cxn>
                <a:cxn ang="0">
                  <a:pos x="17" y="62"/>
                </a:cxn>
                <a:cxn ang="0">
                  <a:pos x="14" y="57"/>
                </a:cxn>
                <a:cxn ang="0">
                  <a:pos x="13" y="49"/>
                </a:cxn>
                <a:cxn ang="0">
                  <a:pos x="14" y="42"/>
                </a:cxn>
                <a:cxn ang="0">
                  <a:pos x="17" y="36"/>
                </a:cxn>
                <a:cxn ang="0">
                  <a:pos x="21" y="34"/>
                </a:cxn>
                <a:cxn ang="0">
                  <a:pos x="25" y="33"/>
                </a:cxn>
                <a:cxn ang="0">
                  <a:pos x="50" y="0"/>
                </a:cxn>
              </a:cxnLst>
              <a:rect l="0" t="0" r="r" b="b"/>
              <a:pathLst>
                <a:path w="51" h="82">
                  <a:moveTo>
                    <a:pt x="50" y="0"/>
                  </a:moveTo>
                  <a:lnTo>
                    <a:pt x="37" y="0"/>
                  </a:lnTo>
                  <a:lnTo>
                    <a:pt x="37" y="28"/>
                  </a:lnTo>
                  <a:lnTo>
                    <a:pt x="35" y="26"/>
                  </a:lnTo>
                  <a:lnTo>
                    <a:pt x="33" y="24"/>
                  </a:lnTo>
                  <a:lnTo>
                    <a:pt x="29" y="21"/>
                  </a:lnTo>
                  <a:lnTo>
                    <a:pt x="26" y="20"/>
                  </a:lnTo>
                  <a:lnTo>
                    <a:pt x="23" y="19"/>
                  </a:lnTo>
                  <a:lnTo>
                    <a:pt x="21" y="19"/>
                  </a:lnTo>
                  <a:lnTo>
                    <a:pt x="19" y="19"/>
                  </a:lnTo>
                  <a:lnTo>
                    <a:pt x="17" y="20"/>
                  </a:lnTo>
                  <a:lnTo>
                    <a:pt x="14" y="20"/>
                  </a:lnTo>
                  <a:lnTo>
                    <a:pt x="13" y="21"/>
                  </a:lnTo>
                  <a:lnTo>
                    <a:pt x="9" y="23"/>
                  </a:lnTo>
                  <a:lnTo>
                    <a:pt x="6" y="27"/>
                  </a:lnTo>
                  <a:lnTo>
                    <a:pt x="4" y="32"/>
                  </a:lnTo>
                  <a:lnTo>
                    <a:pt x="2" y="37"/>
                  </a:lnTo>
                  <a:lnTo>
                    <a:pt x="1" y="40"/>
                  </a:lnTo>
                  <a:lnTo>
                    <a:pt x="1" y="43"/>
                  </a:lnTo>
                  <a:lnTo>
                    <a:pt x="0" y="50"/>
                  </a:lnTo>
                  <a:lnTo>
                    <a:pt x="1" y="57"/>
                  </a:lnTo>
                  <a:lnTo>
                    <a:pt x="1" y="60"/>
                  </a:lnTo>
                  <a:lnTo>
                    <a:pt x="2" y="62"/>
                  </a:lnTo>
                  <a:lnTo>
                    <a:pt x="3" y="66"/>
                  </a:lnTo>
                  <a:lnTo>
                    <a:pt x="4" y="68"/>
                  </a:lnTo>
                  <a:lnTo>
                    <a:pt x="4" y="71"/>
                  </a:lnTo>
                  <a:lnTo>
                    <a:pt x="6" y="73"/>
                  </a:lnTo>
                  <a:lnTo>
                    <a:pt x="9" y="76"/>
                  </a:lnTo>
                  <a:lnTo>
                    <a:pt x="11" y="77"/>
                  </a:lnTo>
                  <a:lnTo>
                    <a:pt x="13" y="78"/>
                  </a:lnTo>
                  <a:lnTo>
                    <a:pt x="17" y="80"/>
                  </a:lnTo>
                  <a:lnTo>
                    <a:pt x="21" y="81"/>
                  </a:lnTo>
                  <a:lnTo>
                    <a:pt x="24" y="81"/>
                  </a:lnTo>
                  <a:lnTo>
                    <a:pt x="26" y="80"/>
                  </a:lnTo>
                  <a:lnTo>
                    <a:pt x="29" y="79"/>
                  </a:lnTo>
                  <a:lnTo>
                    <a:pt x="30" y="78"/>
                  </a:lnTo>
                  <a:lnTo>
                    <a:pt x="32" y="77"/>
                  </a:lnTo>
                  <a:lnTo>
                    <a:pt x="34" y="75"/>
                  </a:lnTo>
                  <a:lnTo>
                    <a:pt x="37" y="71"/>
                  </a:lnTo>
                  <a:lnTo>
                    <a:pt x="37" y="79"/>
                  </a:lnTo>
                  <a:lnTo>
                    <a:pt x="50" y="79"/>
                  </a:lnTo>
                  <a:lnTo>
                    <a:pt x="50" y="33"/>
                  </a:lnTo>
                  <a:lnTo>
                    <a:pt x="25" y="33"/>
                  </a:lnTo>
                  <a:lnTo>
                    <a:pt x="28" y="33"/>
                  </a:lnTo>
                  <a:lnTo>
                    <a:pt x="29" y="34"/>
                  </a:lnTo>
                  <a:lnTo>
                    <a:pt x="30" y="34"/>
                  </a:lnTo>
                  <a:lnTo>
                    <a:pt x="32" y="34"/>
                  </a:lnTo>
                  <a:lnTo>
                    <a:pt x="33" y="36"/>
                  </a:lnTo>
                  <a:lnTo>
                    <a:pt x="35" y="39"/>
                  </a:lnTo>
                  <a:lnTo>
                    <a:pt x="36" y="42"/>
                  </a:lnTo>
                  <a:lnTo>
                    <a:pt x="37" y="46"/>
                  </a:lnTo>
                  <a:lnTo>
                    <a:pt x="37" y="49"/>
                  </a:lnTo>
                  <a:lnTo>
                    <a:pt x="37" y="53"/>
                  </a:lnTo>
                  <a:lnTo>
                    <a:pt x="36" y="57"/>
                  </a:lnTo>
                  <a:lnTo>
                    <a:pt x="35" y="61"/>
                  </a:lnTo>
                  <a:lnTo>
                    <a:pt x="33" y="63"/>
                  </a:lnTo>
                  <a:lnTo>
                    <a:pt x="32" y="65"/>
                  </a:lnTo>
                  <a:lnTo>
                    <a:pt x="29" y="66"/>
                  </a:lnTo>
                  <a:lnTo>
                    <a:pt x="28" y="67"/>
                  </a:lnTo>
                  <a:lnTo>
                    <a:pt x="27" y="67"/>
                  </a:lnTo>
                  <a:lnTo>
                    <a:pt x="25" y="67"/>
                  </a:lnTo>
                  <a:lnTo>
                    <a:pt x="24" y="67"/>
                  </a:lnTo>
                  <a:lnTo>
                    <a:pt x="22" y="67"/>
                  </a:lnTo>
                  <a:lnTo>
                    <a:pt x="21" y="66"/>
                  </a:lnTo>
                  <a:lnTo>
                    <a:pt x="19" y="65"/>
                  </a:lnTo>
                  <a:lnTo>
                    <a:pt x="17" y="62"/>
                  </a:lnTo>
                  <a:lnTo>
                    <a:pt x="16" y="61"/>
                  </a:lnTo>
                  <a:lnTo>
                    <a:pt x="14" y="57"/>
                  </a:lnTo>
                  <a:lnTo>
                    <a:pt x="14" y="53"/>
                  </a:lnTo>
                  <a:lnTo>
                    <a:pt x="13" y="49"/>
                  </a:lnTo>
                  <a:lnTo>
                    <a:pt x="14" y="46"/>
                  </a:lnTo>
                  <a:lnTo>
                    <a:pt x="14" y="42"/>
                  </a:lnTo>
                  <a:lnTo>
                    <a:pt x="16" y="39"/>
                  </a:lnTo>
                  <a:lnTo>
                    <a:pt x="17" y="36"/>
                  </a:lnTo>
                  <a:lnTo>
                    <a:pt x="19" y="34"/>
                  </a:lnTo>
                  <a:lnTo>
                    <a:pt x="21" y="34"/>
                  </a:lnTo>
                  <a:lnTo>
                    <a:pt x="22" y="33"/>
                  </a:lnTo>
                  <a:lnTo>
                    <a:pt x="25" y="33"/>
                  </a:lnTo>
                  <a:lnTo>
                    <a:pt x="50" y="33"/>
                  </a:lnTo>
                  <a:lnTo>
                    <a:pt x="5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6" name="Freeform 1886"/>
            <p:cNvSpPr>
              <a:spLocks/>
            </p:cNvSpPr>
            <p:nvPr/>
          </p:nvSpPr>
          <p:spPr bwMode="auto">
            <a:xfrm>
              <a:off x="1846" y="1343"/>
              <a:ext cx="50" cy="62"/>
            </a:xfrm>
            <a:custGeom>
              <a:avLst/>
              <a:gdLst/>
              <a:ahLst/>
              <a:cxnLst>
                <a:cxn ang="0">
                  <a:pos x="33" y="45"/>
                </a:cxn>
                <a:cxn ang="0">
                  <a:pos x="31" y="46"/>
                </a:cxn>
                <a:cxn ang="0">
                  <a:pos x="27" y="48"/>
                </a:cxn>
                <a:cxn ang="0">
                  <a:pos x="23" y="47"/>
                </a:cxn>
                <a:cxn ang="0">
                  <a:pos x="19" y="46"/>
                </a:cxn>
                <a:cxn ang="0">
                  <a:pos x="16" y="43"/>
                </a:cxn>
                <a:cxn ang="0">
                  <a:pos x="14" y="37"/>
                </a:cxn>
                <a:cxn ang="0">
                  <a:pos x="48" y="35"/>
                </a:cxn>
                <a:cxn ang="0">
                  <a:pos x="48" y="27"/>
                </a:cxn>
                <a:cxn ang="0">
                  <a:pos x="47" y="21"/>
                </a:cxn>
                <a:cxn ang="0">
                  <a:pos x="46" y="15"/>
                </a:cxn>
                <a:cxn ang="0">
                  <a:pos x="24" y="13"/>
                </a:cxn>
                <a:cxn ang="0">
                  <a:pos x="29" y="14"/>
                </a:cxn>
                <a:cxn ang="0">
                  <a:pos x="32" y="15"/>
                </a:cxn>
                <a:cxn ang="0">
                  <a:pos x="34" y="19"/>
                </a:cxn>
                <a:cxn ang="0">
                  <a:pos x="35" y="25"/>
                </a:cxn>
                <a:cxn ang="0">
                  <a:pos x="14" y="22"/>
                </a:cxn>
                <a:cxn ang="0">
                  <a:pos x="16" y="17"/>
                </a:cxn>
                <a:cxn ang="0">
                  <a:pos x="19" y="15"/>
                </a:cxn>
                <a:cxn ang="0">
                  <a:pos x="22" y="13"/>
                </a:cxn>
                <a:cxn ang="0">
                  <a:pos x="45" y="13"/>
                </a:cxn>
                <a:cxn ang="0">
                  <a:pos x="44" y="10"/>
                </a:cxn>
                <a:cxn ang="0">
                  <a:pos x="38" y="5"/>
                </a:cxn>
                <a:cxn ang="0">
                  <a:pos x="35" y="2"/>
                </a:cxn>
                <a:cxn ang="0">
                  <a:pos x="29" y="1"/>
                </a:cxn>
                <a:cxn ang="0">
                  <a:pos x="24" y="0"/>
                </a:cxn>
                <a:cxn ang="0">
                  <a:pos x="19" y="1"/>
                </a:cxn>
                <a:cxn ang="0">
                  <a:pos x="14" y="2"/>
                </a:cxn>
                <a:cxn ang="0">
                  <a:pos x="8" y="6"/>
                </a:cxn>
                <a:cxn ang="0">
                  <a:pos x="5" y="10"/>
                </a:cxn>
                <a:cxn ang="0">
                  <a:pos x="3" y="15"/>
                </a:cxn>
                <a:cxn ang="0">
                  <a:pos x="1" y="21"/>
                </a:cxn>
                <a:cxn ang="0">
                  <a:pos x="0" y="30"/>
                </a:cxn>
                <a:cxn ang="0">
                  <a:pos x="1" y="37"/>
                </a:cxn>
                <a:cxn ang="0">
                  <a:pos x="2" y="43"/>
                </a:cxn>
                <a:cxn ang="0">
                  <a:pos x="5" y="51"/>
                </a:cxn>
                <a:cxn ang="0">
                  <a:pos x="8" y="55"/>
                </a:cxn>
                <a:cxn ang="0">
                  <a:pos x="14" y="58"/>
                </a:cxn>
                <a:cxn ang="0">
                  <a:pos x="24" y="61"/>
                </a:cxn>
                <a:cxn ang="0">
                  <a:pos x="29" y="60"/>
                </a:cxn>
                <a:cxn ang="0">
                  <a:pos x="37" y="58"/>
                </a:cxn>
                <a:cxn ang="0">
                  <a:pos x="43" y="53"/>
                </a:cxn>
                <a:cxn ang="0">
                  <a:pos x="46" y="46"/>
                </a:cxn>
                <a:cxn ang="0">
                  <a:pos x="34" y="42"/>
                </a:cxn>
              </a:cxnLst>
              <a:rect l="0" t="0" r="r" b="b"/>
              <a:pathLst>
                <a:path w="50" h="62">
                  <a:moveTo>
                    <a:pt x="34" y="42"/>
                  </a:moveTo>
                  <a:lnTo>
                    <a:pt x="33" y="45"/>
                  </a:lnTo>
                  <a:lnTo>
                    <a:pt x="32" y="46"/>
                  </a:lnTo>
                  <a:lnTo>
                    <a:pt x="31" y="46"/>
                  </a:lnTo>
                  <a:lnTo>
                    <a:pt x="28" y="47"/>
                  </a:lnTo>
                  <a:lnTo>
                    <a:pt x="27" y="48"/>
                  </a:lnTo>
                  <a:lnTo>
                    <a:pt x="25" y="48"/>
                  </a:lnTo>
                  <a:lnTo>
                    <a:pt x="23" y="47"/>
                  </a:lnTo>
                  <a:lnTo>
                    <a:pt x="20" y="47"/>
                  </a:lnTo>
                  <a:lnTo>
                    <a:pt x="19" y="46"/>
                  </a:lnTo>
                  <a:lnTo>
                    <a:pt x="18" y="45"/>
                  </a:lnTo>
                  <a:lnTo>
                    <a:pt x="16" y="43"/>
                  </a:lnTo>
                  <a:lnTo>
                    <a:pt x="15" y="40"/>
                  </a:lnTo>
                  <a:lnTo>
                    <a:pt x="14" y="37"/>
                  </a:lnTo>
                  <a:lnTo>
                    <a:pt x="14" y="35"/>
                  </a:lnTo>
                  <a:lnTo>
                    <a:pt x="48" y="35"/>
                  </a:lnTo>
                  <a:lnTo>
                    <a:pt x="49" y="31"/>
                  </a:lnTo>
                  <a:lnTo>
                    <a:pt x="48" y="27"/>
                  </a:lnTo>
                  <a:lnTo>
                    <a:pt x="48" y="24"/>
                  </a:lnTo>
                  <a:lnTo>
                    <a:pt x="47" y="21"/>
                  </a:lnTo>
                  <a:lnTo>
                    <a:pt x="47" y="17"/>
                  </a:lnTo>
                  <a:lnTo>
                    <a:pt x="46" y="15"/>
                  </a:lnTo>
                  <a:lnTo>
                    <a:pt x="45" y="13"/>
                  </a:lnTo>
                  <a:lnTo>
                    <a:pt x="24" y="13"/>
                  </a:lnTo>
                  <a:lnTo>
                    <a:pt x="27" y="13"/>
                  </a:lnTo>
                  <a:lnTo>
                    <a:pt x="29" y="14"/>
                  </a:lnTo>
                  <a:lnTo>
                    <a:pt x="30" y="15"/>
                  </a:lnTo>
                  <a:lnTo>
                    <a:pt x="32" y="15"/>
                  </a:lnTo>
                  <a:lnTo>
                    <a:pt x="33" y="17"/>
                  </a:lnTo>
                  <a:lnTo>
                    <a:pt x="34" y="19"/>
                  </a:lnTo>
                  <a:lnTo>
                    <a:pt x="34" y="22"/>
                  </a:lnTo>
                  <a:lnTo>
                    <a:pt x="35" y="25"/>
                  </a:lnTo>
                  <a:lnTo>
                    <a:pt x="14" y="25"/>
                  </a:lnTo>
                  <a:lnTo>
                    <a:pt x="14" y="22"/>
                  </a:lnTo>
                  <a:lnTo>
                    <a:pt x="15" y="19"/>
                  </a:lnTo>
                  <a:lnTo>
                    <a:pt x="16" y="17"/>
                  </a:lnTo>
                  <a:lnTo>
                    <a:pt x="18" y="15"/>
                  </a:lnTo>
                  <a:lnTo>
                    <a:pt x="19" y="15"/>
                  </a:lnTo>
                  <a:lnTo>
                    <a:pt x="20" y="14"/>
                  </a:lnTo>
                  <a:lnTo>
                    <a:pt x="22" y="13"/>
                  </a:lnTo>
                  <a:lnTo>
                    <a:pt x="24" y="13"/>
                  </a:lnTo>
                  <a:lnTo>
                    <a:pt x="45" y="13"/>
                  </a:lnTo>
                  <a:lnTo>
                    <a:pt x="45" y="12"/>
                  </a:lnTo>
                  <a:lnTo>
                    <a:pt x="44" y="10"/>
                  </a:lnTo>
                  <a:lnTo>
                    <a:pt x="43" y="8"/>
                  </a:lnTo>
                  <a:lnTo>
                    <a:pt x="38" y="5"/>
                  </a:lnTo>
                  <a:lnTo>
                    <a:pt x="37" y="3"/>
                  </a:lnTo>
                  <a:lnTo>
                    <a:pt x="35" y="2"/>
                  </a:lnTo>
                  <a:lnTo>
                    <a:pt x="32" y="1"/>
                  </a:lnTo>
                  <a:lnTo>
                    <a:pt x="29" y="1"/>
                  </a:lnTo>
                  <a:lnTo>
                    <a:pt x="27" y="0"/>
                  </a:lnTo>
                  <a:lnTo>
                    <a:pt x="24" y="0"/>
                  </a:lnTo>
                  <a:lnTo>
                    <a:pt x="21" y="0"/>
                  </a:lnTo>
                  <a:lnTo>
                    <a:pt x="19" y="1"/>
                  </a:lnTo>
                  <a:lnTo>
                    <a:pt x="17" y="2"/>
                  </a:lnTo>
                  <a:lnTo>
                    <a:pt x="14" y="2"/>
                  </a:lnTo>
                  <a:lnTo>
                    <a:pt x="10" y="5"/>
                  </a:lnTo>
                  <a:lnTo>
                    <a:pt x="8" y="6"/>
                  </a:lnTo>
                  <a:lnTo>
                    <a:pt x="7" y="8"/>
                  </a:lnTo>
                  <a:lnTo>
                    <a:pt x="5" y="10"/>
                  </a:lnTo>
                  <a:lnTo>
                    <a:pt x="4" y="12"/>
                  </a:lnTo>
                  <a:lnTo>
                    <a:pt x="3" y="15"/>
                  </a:lnTo>
                  <a:lnTo>
                    <a:pt x="2" y="17"/>
                  </a:lnTo>
                  <a:lnTo>
                    <a:pt x="1" y="21"/>
                  </a:lnTo>
                  <a:lnTo>
                    <a:pt x="1" y="24"/>
                  </a:lnTo>
                  <a:lnTo>
                    <a:pt x="0" y="30"/>
                  </a:lnTo>
                  <a:lnTo>
                    <a:pt x="1" y="34"/>
                  </a:lnTo>
                  <a:lnTo>
                    <a:pt x="1" y="37"/>
                  </a:lnTo>
                  <a:lnTo>
                    <a:pt x="1" y="40"/>
                  </a:lnTo>
                  <a:lnTo>
                    <a:pt x="2" y="43"/>
                  </a:lnTo>
                  <a:lnTo>
                    <a:pt x="4" y="48"/>
                  </a:lnTo>
                  <a:lnTo>
                    <a:pt x="5" y="51"/>
                  </a:lnTo>
                  <a:lnTo>
                    <a:pt x="7" y="53"/>
                  </a:lnTo>
                  <a:lnTo>
                    <a:pt x="8" y="55"/>
                  </a:lnTo>
                  <a:lnTo>
                    <a:pt x="11" y="56"/>
                  </a:lnTo>
                  <a:lnTo>
                    <a:pt x="14" y="58"/>
                  </a:lnTo>
                  <a:lnTo>
                    <a:pt x="19" y="60"/>
                  </a:lnTo>
                  <a:lnTo>
                    <a:pt x="24" y="61"/>
                  </a:lnTo>
                  <a:lnTo>
                    <a:pt x="27" y="61"/>
                  </a:lnTo>
                  <a:lnTo>
                    <a:pt x="29" y="60"/>
                  </a:lnTo>
                  <a:lnTo>
                    <a:pt x="33" y="59"/>
                  </a:lnTo>
                  <a:lnTo>
                    <a:pt x="37" y="58"/>
                  </a:lnTo>
                  <a:lnTo>
                    <a:pt x="40" y="56"/>
                  </a:lnTo>
                  <a:lnTo>
                    <a:pt x="43" y="53"/>
                  </a:lnTo>
                  <a:lnTo>
                    <a:pt x="45" y="50"/>
                  </a:lnTo>
                  <a:lnTo>
                    <a:pt x="46" y="46"/>
                  </a:lnTo>
                  <a:lnTo>
                    <a:pt x="48" y="42"/>
                  </a:lnTo>
                  <a:lnTo>
                    <a:pt x="34"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7" name="Freeform 1887"/>
            <p:cNvSpPr>
              <a:spLocks/>
            </p:cNvSpPr>
            <p:nvPr/>
          </p:nvSpPr>
          <p:spPr bwMode="auto">
            <a:xfrm>
              <a:off x="1957" y="1323"/>
              <a:ext cx="10" cy="79"/>
            </a:xfrm>
            <a:custGeom>
              <a:avLst/>
              <a:gdLst/>
              <a:ahLst/>
              <a:cxnLst>
                <a:cxn ang="0">
                  <a:pos x="0" y="78"/>
                </a:cxn>
                <a:cxn ang="0">
                  <a:pos x="9" y="78"/>
                </a:cxn>
                <a:cxn ang="0">
                  <a:pos x="9" y="0"/>
                </a:cxn>
                <a:cxn ang="0">
                  <a:pos x="0" y="0"/>
                </a:cxn>
                <a:cxn ang="0">
                  <a:pos x="0" y="78"/>
                </a:cxn>
              </a:cxnLst>
              <a:rect l="0" t="0" r="r" b="b"/>
              <a:pathLst>
                <a:path w="10" h="79">
                  <a:moveTo>
                    <a:pt x="0" y="78"/>
                  </a:moveTo>
                  <a:lnTo>
                    <a:pt x="9" y="78"/>
                  </a:lnTo>
                  <a:lnTo>
                    <a:pt x="9" y="0"/>
                  </a:lnTo>
                  <a:lnTo>
                    <a:pt x="0" y="0"/>
                  </a:lnTo>
                  <a:lnTo>
                    <a:pt x="0"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8" name="Freeform 1888"/>
            <p:cNvSpPr>
              <a:spLocks/>
            </p:cNvSpPr>
            <p:nvPr/>
          </p:nvSpPr>
          <p:spPr bwMode="auto">
            <a:xfrm>
              <a:off x="1986" y="1343"/>
              <a:ext cx="49" cy="62"/>
            </a:xfrm>
            <a:custGeom>
              <a:avLst/>
              <a:gdLst/>
              <a:ahLst/>
              <a:cxnLst>
                <a:cxn ang="0">
                  <a:pos x="32" y="54"/>
                </a:cxn>
                <a:cxn ang="0">
                  <a:pos x="34" y="59"/>
                </a:cxn>
                <a:cxn ang="0">
                  <a:pos x="48" y="56"/>
                </a:cxn>
                <a:cxn ang="0">
                  <a:pos x="45" y="54"/>
                </a:cxn>
                <a:cxn ang="0">
                  <a:pos x="44" y="48"/>
                </a:cxn>
                <a:cxn ang="0">
                  <a:pos x="32" y="31"/>
                </a:cxn>
                <a:cxn ang="0">
                  <a:pos x="31" y="39"/>
                </a:cxn>
                <a:cxn ang="0">
                  <a:pos x="30" y="45"/>
                </a:cxn>
                <a:cxn ang="0">
                  <a:pos x="27" y="47"/>
                </a:cxn>
                <a:cxn ang="0">
                  <a:pos x="22" y="49"/>
                </a:cxn>
                <a:cxn ang="0">
                  <a:pos x="19" y="49"/>
                </a:cxn>
                <a:cxn ang="0">
                  <a:pos x="15" y="47"/>
                </a:cxn>
                <a:cxn ang="0">
                  <a:pos x="13" y="46"/>
                </a:cxn>
                <a:cxn ang="0">
                  <a:pos x="13" y="41"/>
                </a:cxn>
                <a:cxn ang="0">
                  <a:pos x="15" y="37"/>
                </a:cxn>
                <a:cxn ang="0">
                  <a:pos x="20" y="35"/>
                </a:cxn>
                <a:cxn ang="0">
                  <a:pos x="28" y="33"/>
                </a:cxn>
                <a:cxn ang="0">
                  <a:pos x="44" y="31"/>
                </a:cxn>
                <a:cxn ang="0">
                  <a:pos x="44" y="12"/>
                </a:cxn>
                <a:cxn ang="0">
                  <a:pos x="42" y="6"/>
                </a:cxn>
                <a:cxn ang="0">
                  <a:pos x="36" y="3"/>
                </a:cxn>
                <a:cxn ang="0">
                  <a:pos x="28" y="0"/>
                </a:cxn>
                <a:cxn ang="0">
                  <a:pos x="20" y="0"/>
                </a:cxn>
                <a:cxn ang="0">
                  <a:pos x="14" y="2"/>
                </a:cxn>
                <a:cxn ang="0">
                  <a:pos x="7" y="5"/>
                </a:cxn>
                <a:cxn ang="0">
                  <a:pos x="4" y="9"/>
                </a:cxn>
                <a:cxn ang="0">
                  <a:pos x="3" y="15"/>
                </a:cxn>
                <a:cxn ang="0">
                  <a:pos x="2" y="19"/>
                </a:cxn>
                <a:cxn ang="0">
                  <a:pos x="14" y="20"/>
                </a:cxn>
                <a:cxn ang="0">
                  <a:pos x="15" y="17"/>
                </a:cxn>
                <a:cxn ang="0">
                  <a:pos x="16" y="15"/>
                </a:cxn>
                <a:cxn ang="0">
                  <a:pos x="18" y="13"/>
                </a:cxn>
                <a:cxn ang="0">
                  <a:pos x="21" y="12"/>
                </a:cxn>
                <a:cxn ang="0">
                  <a:pos x="25" y="12"/>
                </a:cxn>
                <a:cxn ang="0">
                  <a:pos x="29" y="14"/>
                </a:cxn>
                <a:cxn ang="0">
                  <a:pos x="31" y="17"/>
                </a:cxn>
                <a:cxn ang="0">
                  <a:pos x="31" y="20"/>
                </a:cxn>
                <a:cxn ang="0">
                  <a:pos x="30" y="23"/>
                </a:cxn>
                <a:cxn ang="0">
                  <a:pos x="24" y="24"/>
                </a:cxn>
                <a:cxn ang="0">
                  <a:pos x="12" y="25"/>
                </a:cxn>
                <a:cxn ang="0">
                  <a:pos x="7" y="28"/>
                </a:cxn>
                <a:cxn ang="0">
                  <a:pos x="3" y="33"/>
                </a:cxn>
                <a:cxn ang="0">
                  <a:pos x="0" y="39"/>
                </a:cxn>
                <a:cxn ang="0">
                  <a:pos x="0" y="43"/>
                </a:cxn>
                <a:cxn ang="0">
                  <a:pos x="0" y="47"/>
                </a:cxn>
                <a:cxn ang="0">
                  <a:pos x="3" y="54"/>
                </a:cxn>
                <a:cxn ang="0">
                  <a:pos x="6" y="58"/>
                </a:cxn>
                <a:cxn ang="0">
                  <a:pos x="12" y="61"/>
                </a:cxn>
                <a:cxn ang="0">
                  <a:pos x="15" y="61"/>
                </a:cxn>
                <a:cxn ang="0">
                  <a:pos x="20" y="60"/>
                </a:cxn>
                <a:cxn ang="0">
                  <a:pos x="25" y="58"/>
                </a:cxn>
                <a:cxn ang="0">
                  <a:pos x="28" y="56"/>
                </a:cxn>
                <a:cxn ang="0">
                  <a:pos x="32" y="52"/>
                </a:cxn>
              </a:cxnLst>
              <a:rect l="0" t="0" r="r" b="b"/>
              <a:pathLst>
                <a:path w="49" h="62">
                  <a:moveTo>
                    <a:pt x="32" y="52"/>
                  </a:moveTo>
                  <a:lnTo>
                    <a:pt x="32" y="54"/>
                  </a:lnTo>
                  <a:lnTo>
                    <a:pt x="32" y="56"/>
                  </a:lnTo>
                  <a:lnTo>
                    <a:pt x="34" y="59"/>
                  </a:lnTo>
                  <a:lnTo>
                    <a:pt x="48" y="59"/>
                  </a:lnTo>
                  <a:lnTo>
                    <a:pt x="48" y="56"/>
                  </a:lnTo>
                  <a:lnTo>
                    <a:pt x="46" y="55"/>
                  </a:lnTo>
                  <a:lnTo>
                    <a:pt x="45" y="54"/>
                  </a:lnTo>
                  <a:lnTo>
                    <a:pt x="44" y="51"/>
                  </a:lnTo>
                  <a:lnTo>
                    <a:pt x="44" y="48"/>
                  </a:lnTo>
                  <a:lnTo>
                    <a:pt x="44" y="31"/>
                  </a:lnTo>
                  <a:lnTo>
                    <a:pt x="32" y="31"/>
                  </a:lnTo>
                  <a:lnTo>
                    <a:pt x="32" y="36"/>
                  </a:lnTo>
                  <a:lnTo>
                    <a:pt x="31" y="39"/>
                  </a:lnTo>
                  <a:lnTo>
                    <a:pt x="31" y="42"/>
                  </a:lnTo>
                  <a:lnTo>
                    <a:pt x="30" y="45"/>
                  </a:lnTo>
                  <a:lnTo>
                    <a:pt x="28" y="46"/>
                  </a:lnTo>
                  <a:lnTo>
                    <a:pt x="27" y="47"/>
                  </a:lnTo>
                  <a:lnTo>
                    <a:pt x="25" y="48"/>
                  </a:lnTo>
                  <a:lnTo>
                    <a:pt x="22" y="49"/>
                  </a:lnTo>
                  <a:lnTo>
                    <a:pt x="20" y="49"/>
                  </a:lnTo>
                  <a:lnTo>
                    <a:pt x="19" y="49"/>
                  </a:lnTo>
                  <a:lnTo>
                    <a:pt x="17" y="49"/>
                  </a:lnTo>
                  <a:lnTo>
                    <a:pt x="15" y="47"/>
                  </a:lnTo>
                  <a:lnTo>
                    <a:pt x="14" y="46"/>
                  </a:lnTo>
                  <a:lnTo>
                    <a:pt x="13" y="46"/>
                  </a:lnTo>
                  <a:lnTo>
                    <a:pt x="13" y="43"/>
                  </a:lnTo>
                  <a:lnTo>
                    <a:pt x="13" y="41"/>
                  </a:lnTo>
                  <a:lnTo>
                    <a:pt x="13" y="39"/>
                  </a:lnTo>
                  <a:lnTo>
                    <a:pt x="15" y="37"/>
                  </a:lnTo>
                  <a:lnTo>
                    <a:pt x="17" y="36"/>
                  </a:lnTo>
                  <a:lnTo>
                    <a:pt x="20" y="35"/>
                  </a:lnTo>
                  <a:lnTo>
                    <a:pt x="25" y="34"/>
                  </a:lnTo>
                  <a:lnTo>
                    <a:pt x="28" y="33"/>
                  </a:lnTo>
                  <a:lnTo>
                    <a:pt x="32" y="31"/>
                  </a:lnTo>
                  <a:lnTo>
                    <a:pt x="44" y="31"/>
                  </a:lnTo>
                  <a:lnTo>
                    <a:pt x="44" y="16"/>
                  </a:lnTo>
                  <a:lnTo>
                    <a:pt x="44" y="12"/>
                  </a:lnTo>
                  <a:lnTo>
                    <a:pt x="44" y="9"/>
                  </a:lnTo>
                  <a:lnTo>
                    <a:pt x="42" y="6"/>
                  </a:lnTo>
                  <a:lnTo>
                    <a:pt x="39" y="5"/>
                  </a:lnTo>
                  <a:lnTo>
                    <a:pt x="36" y="3"/>
                  </a:lnTo>
                  <a:lnTo>
                    <a:pt x="32" y="1"/>
                  </a:lnTo>
                  <a:lnTo>
                    <a:pt x="28" y="0"/>
                  </a:lnTo>
                  <a:lnTo>
                    <a:pt x="22" y="0"/>
                  </a:lnTo>
                  <a:lnTo>
                    <a:pt x="20" y="0"/>
                  </a:lnTo>
                  <a:lnTo>
                    <a:pt x="18" y="0"/>
                  </a:lnTo>
                  <a:lnTo>
                    <a:pt x="14" y="2"/>
                  </a:lnTo>
                  <a:lnTo>
                    <a:pt x="11" y="3"/>
                  </a:lnTo>
                  <a:lnTo>
                    <a:pt x="7" y="5"/>
                  </a:lnTo>
                  <a:lnTo>
                    <a:pt x="5" y="8"/>
                  </a:lnTo>
                  <a:lnTo>
                    <a:pt x="4" y="9"/>
                  </a:lnTo>
                  <a:lnTo>
                    <a:pt x="3" y="11"/>
                  </a:lnTo>
                  <a:lnTo>
                    <a:pt x="3" y="15"/>
                  </a:lnTo>
                  <a:lnTo>
                    <a:pt x="2" y="16"/>
                  </a:lnTo>
                  <a:lnTo>
                    <a:pt x="2" y="19"/>
                  </a:lnTo>
                  <a:lnTo>
                    <a:pt x="2" y="20"/>
                  </a:lnTo>
                  <a:lnTo>
                    <a:pt x="14" y="20"/>
                  </a:lnTo>
                  <a:lnTo>
                    <a:pt x="14" y="19"/>
                  </a:lnTo>
                  <a:lnTo>
                    <a:pt x="15" y="17"/>
                  </a:lnTo>
                  <a:lnTo>
                    <a:pt x="15" y="15"/>
                  </a:lnTo>
                  <a:lnTo>
                    <a:pt x="16" y="15"/>
                  </a:lnTo>
                  <a:lnTo>
                    <a:pt x="17" y="14"/>
                  </a:lnTo>
                  <a:lnTo>
                    <a:pt x="18" y="13"/>
                  </a:lnTo>
                  <a:lnTo>
                    <a:pt x="20" y="12"/>
                  </a:lnTo>
                  <a:lnTo>
                    <a:pt x="21" y="12"/>
                  </a:lnTo>
                  <a:lnTo>
                    <a:pt x="23" y="12"/>
                  </a:lnTo>
                  <a:lnTo>
                    <a:pt x="25" y="12"/>
                  </a:lnTo>
                  <a:lnTo>
                    <a:pt x="27" y="12"/>
                  </a:lnTo>
                  <a:lnTo>
                    <a:pt x="29" y="14"/>
                  </a:lnTo>
                  <a:lnTo>
                    <a:pt x="31" y="15"/>
                  </a:lnTo>
                  <a:lnTo>
                    <a:pt x="31" y="17"/>
                  </a:lnTo>
                  <a:lnTo>
                    <a:pt x="31" y="18"/>
                  </a:lnTo>
                  <a:lnTo>
                    <a:pt x="31" y="20"/>
                  </a:lnTo>
                  <a:lnTo>
                    <a:pt x="31" y="21"/>
                  </a:lnTo>
                  <a:lnTo>
                    <a:pt x="30" y="23"/>
                  </a:lnTo>
                  <a:lnTo>
                    <a:pt x="28" y="23"/>
                  </a:lnTo>
                  <a:lnTo>
                    <a:pt x="24" y="24"/>
                  </a:lnTo>
                  <a:lnTo>
                    <a:pt x="17" y="25"/>
                  </a:lnTo>
                  <a:lnTo>
                    <a:pt x="12" y="25"/>
                  </a:lnTo>
                  <a:lnTo>
                    <a:pt x="10" y="27"/>
                  </a:lnTo>
                  <a:lnTo>
                    <a:pt x="7" y="28"/>
                  </a:lnTo>
                  <a:lnTo>
                    <a:pt x="4" y="30"/>
                  </a:lnTo>
                  <a:lnTo>
                    <a:pt x="3" y="33"/>
                  </a:lnTo>
                  <a:lnTo>
                    <a:pt x="1" y="36"/>
                  </a:lnTo>
                  <a:lnTo>
                    <a:pt x="0" y="39"/>
                  </a:lnTo>
                  <a:lnTo>
                    <a:pt x="0" y="41"/>
                  </a:lnTo>
                  <a:lnTo>
                    <a:pt x="0" y="43"/>
                  </a:lnTo>
                  <a:lnTo>
                    <a:pt x="0" y="45"/>
                  </a:lnTo>
                  <a:lnTo>
                    <a:pt x="0" y="47"/>
                  </a:lnTo>
                  <a:lnTo>
                    <a:pt x="1" y="51"/>
                  </a:lnTo>
                  <a:lnTo>
                    <a:pt x="3" y="54"/>
                  </a:lnTo>
                  <a:lnTo>
                    <a:pt x="4" y="56"/>
                  </a:lnTo>
                  <a:lnTo>
                    <a:pt x="6" y="58"/>
                  </a:lnTo>
                  <a:lnTo>
                    <a:pt x="9" y="60"/>
                  </a:lnTo>
                  <a:lnTo>
                    <a:pt x="12" y="61"/>
                  </a:lnTo>
                  <a:lnTo>
                    <a:pt x="13" y="61"/>
                  </a:lnTo>
                  <a:lnTo>
                    <a:pt x="15" y="61"/>
                  </a:lnTo>
                  <a:lnTo>
                    <a:pt x="18" y="61"/>
                  </a:lnTo>
                  <a:lnTo>
                    <a:pt x="20" y="60"/>
                  </a:lnTo>
                  <a:lnTo>
                    <a:pt x="23" y="59"/>
                  </a:lnTo>
                  <a:lnTo>
                    <a:pt x="25" y="58"/>
                  </a:lnTo>
                  <a:lnTo>
                    <a:pt x="28" y="57"/>
                  </a:lnTo>
                  <a:lnTo>
                    <a:pt x="28" y="56"/>
                  </a:lnTo>
                  <a:lnTo>
                    <a:pt x="30" y="54"/>
                  </a:lnTo>
                  <a:lnTo>
                    <a:pt x="32" y="5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69" name="Freeform 1889"/>
            <p:cNvSpPr>
              <a:spLocks/>
            </p:cNvSpPr>
            <p:nvPr/>
          </p:nvSpPr>
          <p:spPr bwMode="auto">
            <a:xfrm>
              <a:off x="2096" y="1323"/>
              <a:ext cx="57" cy="82"/>
            </a:xfrm>
            <a:custGeom>
              <a:avLst/>
              <a:gdLst/>
              <a:ahLst/>
              <a:cxnLst>
                <a:cxn ang="0">
                  <a:pos x="0" y="0"/>
                </a:cxn>
                <a:cxn ang="0">
                  <a:pos x="0" y="51"/>
                </a:cxn>
                <a:cxn ang="0">
                  <a:pos x="0" y="55"/>
                </a:cxn>
                <a:cxn ang="0">
                  <a:pos x="0" y="58"/>
                </a:cxn>
                <a:cxn ang="0">
                  <a:pos x="1" y="61"/>
                </a:cxn>
                <a:cxn ang="0">
                  <a:pos x="2" y="64"/>
                </a:cxn>
                <a:cxn ang="0">
                  <a:pos x="3" y="67"/>
                </a:cxn>
                <a:cxn ang="0">
                  <a:pos x="5" y="69"/>
                </a:cxn>
                <a:cxn ang="0">
                  <a:pos x="5" y="72"/>
                </a:cxn>
                <a:cxn ang="0">
                  <a:pos x="7" y="74"/>
                </a:cxn>
                <a:cxn ang="0">
                  <a:pos x="9" y="75"/>
                </a:cxn>
                <a:cxn ang="0">
                  <a:pos x="12" y="76"/>
                </a:cxn>
                <a:cxn ang="0">
                  <a:pos x="16" y="79"/>
                </a:cxn>
                <a:cxn ang="0">
                  <a:pos x="19" y="80"/>
                </a:cxn>
                <a:cxn ang="0">
                  <a:pos x="22" y="81"/>
                </a:cxn>
                <a:cxn ang="0">
                  <a:pos x="25" y="81"/>
                </a:cxn>
                <a:cxn ang="0">
                  <a:pos x="28" y="81"/>
                </a:cxn>
                <a:cxn ang="0">
                  <a:pos x="34" y="81"/>
                </a:cxn>
                <a:cxn ang="0">
                  <a:pos x="38" y="80"/>
                </a:cxn>
                <a:cxn ang="0">
                  <a:pos x="40" y="79"/>
                </a:cxn>
                <a:cxn ang="0">
                  <a:pos x="45" y="76"/>
                </a:cxn>
                <a:cxn ang="0">
                  <a:pos x="47" y="75"/>
                </a:cxn>
                <a:cxn ang="0">
                  <a:pos x="49" y="74"/>
                </a:cxn>
                <a:cxn ang="0">
                  <a:pos x="51" y="72"/>
                </a:cxn>
                <a:cxn ang="0">
                  <a:pos x="52" y="69"/>
                </a:cxn>
                <a:cxn ang="0">
                  <a:pos x="53" y="67"/>
                </a:cxn>
                <a:cxn ang="0">
                  <a:pos x="54" y="64"/>
                </a:cxn>
                <a:cxn ang="0">
                  <a:pos x="55" y="61"/>
                </a:cxn>
                <a:cxn ang="0">
                  <a:pos x="56" y="58"/>
                </a:cxn>
                <a:cxn ang="0">
                  <a:pos x="56" y="55"/>
                </a:cxn>
                <a:cxn ang="0">
                  <a:pos x="56" y="51"/>
                </a:cxn>
                <a:cxn ang="0">
                  <a:pos x="56" y="0"/>
                </a:cxn>
                <a:cxn ang="0">
                  <a:pos x="42" y="0"/>
                </a:cxn>
                <a:cxn ang="0">
                  <a:pos x="42" y="49"/>
                </a:cxn>
                <a:cxn ang="0">
                  <a:pos x="42" y="53"/>
                </a:cxn>
                <a:cxn ang="0">
                  <a:pos x="42" y="57"/>
                </a:cxn>
                <a:cxn ang="0">
                  <a:pos x="41" y="59"/>
                </a:cxn>
                <a:cxn ang="0">
                  <a:pos x="40" y="61"/>
                </a:cxn>
                <a:cxn ang="0">
                  <a:pos x="39" y="62"/>
                </a:cxn>
                <a:cxn ang="0">
                  <a:pos x="37" y="64"/>
                </a:cxn>
                <a:cxn ang="0">
                  <a:pos x="34" y="66"/>
                </a:cxn>
                <a:cxn ang="0">
                  <a:pos x="32" y="66"/>
                </a:cxn>
                <a:cxn ang="0">
                  <a:pos x="28" y="67"/>
                </a:cxn>
                <a:cxn ang="0">
                  <a:pos x="25" y="66"/>
                </a:cxn>
                <a:cxn ang="0">
                  <a:pos x="22" y="66"/>
                </a:cxn>
                <a:cxn ang="0">
                  <a:pos x="20" y="64"/>
                </a:cxn>
                <a:cxn ang="0">
                  <a:pos x="19" y="64"/>
                </a:cxn>
                <a:cxn ang="0">
                  <a:pos x="18" y="62"/>
                </a:cxn>
                <a:cxn ang="0">
                  <a:pos x="16" y="61"/>
                </a:cxn>
                <a:cxn ang="0">
                  <a:pos x="15" y="57"/>
                </a:cxn>
                <a:cxn ang="0">
                  <a:pos x="14" y="53"/>
                </a:cxn>
                <a:cxn ang="0">
                  <a:pos x="14" y="49"/>
                </a:cxn>
                <a:cxn ang="0">
                  <a:pos x="14" y="0"/>
                </a:cxn>
                <a:cxn ang="0">
                  <a:pos x="0" y="0"/>
                </a:cxn>
              </a:cxnLst>
              <a:rect l="0" t="0" r="r" b="b"/>
              <a:pathLst>
                <a:path w="57" h="82">
                  <a:moveTo>
                    <a:pt x="0" y="0"/>
                  </a:moveTo>
                  <a:lnTo>
                    <a:pt x="0" y="51"/>
                  </a:lnTo>
                  <a:lnTo>
                    <a:pt x="0" y="55"/>
                  </a:lnTo>
                  <a:lnTo>
                    <a:pt x="0" y="58"/>
                  </a:lnTo>
                  <a:lnTo>
                    <a:pt x="1" y="61"/>
                  </a:lnTo>
                  <a:lnTo>
                    <a:pt x="2" y="64"/>
                  </a:lnTo>
                  <a:lnTo>
                    <a:pt x="3" y="67"/>
                  </a:lnTo>
                  <a:lnTo>
                    <a:pt x="5" y="69"/>
                  </a:lnTo>
                  <a:lnTo>
                    <a:pt x="5" y="72"/>
                  </a:lnTo>
                  <a:lnTo>
                    <a:pt x="7" y="74"/>
                  </a:lnTo>
                  <a:lnTo>
                    <a:pt x="9" y="75"/>
                  </a:lnTo>
                  <a:lnTo>
                    <a:pt x="12" y="76"/>
                  </a:lnTo>
                  <a:lnTo>
                    <a:pt x="16" y="79"/>
                  </a:lnTo>
                  <a:lnTo>
                    <a:pt x="19" y="80"/>
                  </a:lnTo>
                  <a:lnTo>
                    <a:pt x="22" y="81"/>
                  </a:lnTo>
                  <a:lnTo>
                    <a:pt x="25" y="81"/>
                  </a:lnTo>
                  <a:lnTo>
                    <a:pt x="28" y="81"/>
                  </a:lnTo>
                  <a:lnTo>
                    <a:pt x="34" y="81"/>
                  </a:lnTo>
                  <a:lnTo>
                    <a:pt x="38" y="80"/>
                  </a:lnTo>
                  <a:lnTo>
                    <a:pt x="40" y="79"/>
                  </a:lnTo>
                  <a:lnTo>
                    <a:pt x="45" y="76"/>
                  </a:lnTo>
                  <a:lnTo>
                    <a:pt x="47" y="75"/>
                  </a:lnTo>
                  <a:lnTo>
                    <a:pt x="49" y="74"/>
                  </a:lnTo>
                  <a:lnTo>
                    <a:pt x="51" y="72"/>
                  </a:lnTo>
                  <a:lnTo>
                    <a:pt x="52" y="69"/>
                  </a:lnTo>
                  <a:lnTo>
                    <a:pt x="53" y="67"/>
                  </a:lnTo>
                  <a:lnTo>
                    <a:pt x="54" y="64"/>
                  </a:lnTo>
                  <a:lnTo>
                    <a:pt x="55" y="61"/>
                  </a:lnTo>
                  <a:lnTo>
                    <a:pt x="56" y="58"/>
                  </a:lnTo>
                  <a:lnTo>
                    <a:pt x="56" y="55"/>
                  </a:lnTo>
                  <a:lnTo>
                    <a:pt x="56" y="51"/>
                  </a:lnTo>
                  <a:lnTo>
                    <a:pt x="56" y="0"/>
                  </a:lnTo>
                  <a:lnTo>
                    <a:pt x="42" y="0"/>
                  </a:lnTo>
                  <a:lnTo>
                    <a:pt x="42" y="49"/>
                  </a:lnTo>
                  <a:lnTo>
                    <a:pt x="42" y="53"/>
                  </a:lnTo>
                  <a:lnTo>
                    <a:pt x="42" y="57"/>
                  </a:lnTo>
                  <a:lnTo>
                    <a:pt x="41" y="59"/>
                  </a:lnTo>
                  <a:lnTo>
                    <a:pt x="40" y="61"/>
                  </a:lnTo>
                  <a:lnTo>
                    <a:pt x="39" y="62"/>
                  </a:lnTo>
                  <a:lnTo>
                    <a:pt x="37" y="64"/>
                  </a:lnTo>
                  <a:lnTo>
                    <a:pt x="34" y="66"/>
                  </a:lnTo>
                  <a:lnTo>
                    <a:pt x="32" y="66"/>
                  </a:lnTo>
                  <a:lnTo>
                    <a:pt x="28" y="67"/>
                  </a:lnTo>
                  <a:lnTo>
                    <a:pt x="25" y="66"/>
                  </a:lnTo>
                  <a:lnTo>
                    <a:pt x="22" y="66"/>
                  </a:lnTo>
                  <a:lnTo>
                    <a:pt x="20" y="64"/>
                  </a:lnTo>
                  <a:lnTo>
                    <a:pt x="19" y="64"/>
                  </a:lnTo>
                  <a:lnTo>
                    <a:pt x="18" y="62"/>
                  </a:lnTo>
                  <a:lnTo>
                    <a:pt x="16" y="61"/>
                  </a:lnTo>
                  <a:lnTo>
                    <a:pt x="15" y="57"/>
                  </a:lnTo>
                  <a:lnTo>
                    <a:pt x="14" y="53"/>
                  </a:lnTo>
                  <a:lnTo>
                    <a:pt x="14" y="49"/>
                  </a:lnTo>
                  <a:lnTo>
                    <a:pt x="14"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0" name="Freeform 1890"/>
            <p:cNvSpPr>
              <a:spLocks/>
            </p:cNvSpPr>
            <p:nvPr/>
          </p:nvSpPr>
          <p:spPr bwMode="auto">
            <a:xfrm>
              <a:off x="2177" y="1323"/>
              <a:ext cx="61" cy="80"/>
            </a:xfrm>
            <a:custGeom>
              <a:avLst/>
              <a:gdLst/>
              <a:ahLst/>
              <a:cxnLst>
                <a:cxn ang="0">
                  <a:pos x="24" y="79"/>
                </a:cxn>
                <a:cxn ang="0">
                  <a:pos x="34" y="78"/>
                </a:cxn>
                <a:cxn ang="0">
                  <a:pos x="40" y="76"/>
                </a:cxn>
                <a:cxn ang="0">
                  <a:pos x="45" y="74"/>
                </a:cxn>
                <a:cxn ang="0">
                  <a:pos x="51" y="69"/>
                </a:cxn>
                <a:cxn ang="0">
                  <a:pos x="55" y="62"/>
                </a:cxn>
                <a:cxn ang="0">
                  <a:pos x="58" y="55"/>
                </a:cxn>
                <a:cxn ang="0">
                  <a:pos x="60" y="45"/>
                </a:cxn>
                <a:cxn ang="0">
                  <a:pos x="60" y="34"/>
                </a:cxn>
                <a:cxn ang="0">
                  <a:pos x="59" y="26"/>
                </a:cxn>
                <a:cxn ang="0">
                  <a:pos x="56" y="19"/>
                </a:cxn>
                <a:cxn ang="0">
                  <a:pos x="55" y="14"/>
                </a:cxn>
                <a:cxn ang="0">
                  <a:pos x="32" y="15"/>
                </a:cxn>
                <a:cxn ang="0">
                  <a:pos x="35" y="16"/>
                </a:cxn>
                <a:cxn ang="0">
                  <a:pos x="38" y="18"/>
                </a:cxn>
                <a:cxn ang="0">
                  <a:pos x="43" y="23"/>
                </a:cxn>
                <a:cxn ang="0">
                  <a:pos x="45" y="31"/>
                </a:cxn>
                <a:cxn ang="0">
                  <a:pos x="45" y="36"/>
                </a:cxn>
                <a:cxn ang="0">
                  <a:pos x="45" y="46"/>
                </a:cxn>
                <a:cxn ang="0">
                  <a:pos x="44" y="51"/>
                </a:cxn>
                <a:cxn ang="0">
                  <a:pos x="43" y="55"/>
                </a:cxn>
                <a:cxn ang="0">
                  <a:pos x="40" y="59"/>
                </a:cxn>
                <a:cxn ang="0">
                  <a:pos x="36" y="62"/>
                </a:cxn>
                <a:cxn ang="0">
                  <a:pos x="33" y="64"/>
                </a:cxn>
                <a:cxn ang="0">
                  <a:pos x="28" y="64"/>
                </a:cxn>
                <a:cxn ang="0">
                  <a:pos x="15" y="64"/>
                </a:cxn>
                <a:cxn ang="0">
                  <a:pos x="27" y="14"/>
                </a:cxn>
                <a:cxn ang="0">
                  <a:pos x="54" y="13"/>
                </a:cxn>
                <a:cxn ang="0">
                  <a:pos x="50" y="7"/>
                </a:cxn>
                <a:cxn ang="0">
                  <a:pos x="45" y="4"/>
                </a:cxn>
                <a:cxn ang="0">
                  <a:pos x="39" y="2"/>
                </a:cxn>
                <a:cxn ang="0">
                  <a:pos x="32" y="0"/>
                </a:cxn>
                <a:cxn ang="0">
                  <a:pos x="0" y="0"/>
                </a:cxn>
              </a:cxnLst>
              <a:rect l="0" t="0" r="r" b="b"/>
              <a:pathLst>
                <a:path w="61" h="80">
                  <a:moveTo>
                    <a:pt x="0" y="79"/>
                  </a:moveTo>
                  <a:lnTo>
                    <a:pt x="24" y="79"/>
                  </a:lnTo>
                  <a:lnTo>
                    <a:pt x="31" y="78"/>
                  </a:lnTo>
                  <a:lnTo>
                    <a:pt x="34" y="78"/>
                  </a:lnTo>
                  <a:lnTo>
                    <a:pt x="37" y="77"/>
                  </a:lnTo>
                  <a:lnTo>
                    <a:pt x="40" y="76"/>
                  </a:lnTo>
                  <a:lnTo>
                    <a:pt x="43" y="75"/>
                  </a:lnTo>
                  <a:lnTo>
                    <a:pt x="45" y="74"/>
                  </a:lnTo>
                  <a:lnTo>
                    <a:pt x="48" y="72"/>
                  </a:lnTo>
                  <a:lnTo>
                    <a:pt x="51" y="69"/>
                  </a:lnTo>
                  <a:lnTo>
                    <a:pt x="53" y="66"/>
                  </a:lnTo>
                  <a:lnTo>
                    <a:pt x="55" y="62"/>
                  </a:lnTo>
                  <a:lnTo>
                    <a:pt x="56" y="59"/>
                  </a:lnTo>
                  <a:lnTo>
                    <a:pt x="58" y="55"/>
                  </a:lnTo>
                  <a:lnTo>
                    <a:pt x="59" y="50"/>
                  </a:lnTo>
                  <a:lnTo>
                    <a:pt x="60" y="45"/>
                  </a:lnTo>
                  <a:lnTo>
                    <a:pt x="60" y="40"/>
                  </a:lnTo>
                  <a:lnTo>
                    <a:pt x="60" y="34"/>
                  </a:lnTo>
                  <a:lnTo>
                    <a:pt x="59" y="31"/>
                  </a:lnTo>
                  <a:lnTo>
                    <a:pt x="59" y="26"/>
                  </a:lnTo>
                  <a:lnTo>
                    <a:pt x="57" y="22"/>
                  </a:lnTo>
                  <a:lnTo>
                    <a:pt x="56" y="19"/>
                  </a:lnTo>
                  <a:lnTo>
                    <a:pt x="55" y="16"/>
                  </a:lnTo>
                  <a:lnTo>
                    <a:pt x="55" y="14"/>
                  </a:lnTo>
                  <a:lnTo>
                    <a:pt x="27" y="14"/>
                  </a:lnTo>
                  <a:lnTo>
                    <a:pt x="32" y="15"/>
                  </a:lnTo>
                  <a:lnTo>
                    <a:pt x="34" y="15"/>
                  </a:lnTo>
                  <a:lnTo>
                    <a:pt x="35" y="16"/>
                  </a:lnTo>
                  <a:lnTo>
                    <a:pt x="37" y="17"/>
                  </a:lnTo>
                  <a:lnTo>
                    <a:pt x="38" y="18"/>
                  </a:lnTo>
                  <a:lnTo>
                    <a:pt x="41" y="20"/>
                  </a:lnTo>
                  <a:lnTo>
                    <a:pt x="43" y="23"/>
                  </a:lnTo>
                  <a:lnTo>
                    <a:pt x="44" y="28"/>
                  </a:lnTo>
                  <a:lnTo>
                    <a:pt x="45" y="31"/>
                  </a:lnTo>
                  <a:lnTo>
                    <a:pt x="45" y="33"/>
                  </a:lnTo>
                  <a:lnTo>
                    <a:pt x="45" y="36"/>
                  </a:lnTo>
                  <a:lnTo>
                    <a:pt x="45" y="40"/>
                  </a:lnTo>
                  <a:lnTo>
                    <a:pt x="45" y="46"/>
                  </a:lnTo>
                  <a:lnTo>
                    <a:pt x="45" y="48"/>
                  </a:lnTo>
                  <a:lnTo>
                    <a:pt x="44" y="51"/>
                  </a:lnTo>
                  <a:lnTo>
                    <a:pt x="44" y="53"/>
                  </a:lnTo>
                  <a:lnTo>
                    <a:pt x="43" y="55"/>
                  </a:lnTo>
                  <a:lnTo>
                    <a:pt x="42" y="57"/>
                  </a:lnTo>
                  <a:lnTo>
                    <a:pt x="40" y="59"/>
                  </a:lnTo>
                  <a:lnTo>
                    <a:pt x="37" y="61"/>
                  </a:lnTo>
                  <a:lnTo>
                    <a:pt x="36" y="62"/>
                  </a:lnTo>
                  <a:lnTo>
                    <a:pt x="35" y="63"/>
                  </a:lnTo>
                  <a:lnTo>
                    <a:pt x="33" y="64"/>
                  </a:lnTo>
                  <a:lnTo>
                    <a:pt x="30" y="64"/>
                  </a:lnTo>
                  <a:lnTo>
                    <a:pt x="28" y="64"/>
                  </a:lnTo>
                  <a:lnTo>
                    <a:pt x="25" y="64"/>
                  </a:lnTo>
                  <a:lnTo>
                    <a:pt x="15" y="64"/>
                  </a:lnTo>
                  <a:lnTo>
                    <a:pt x="15" y="14"/>
                  </a:lnTo>
                  <a:lnTo>
                    <a:pt x="27" y="14"/>
                  </a:lnTo>
                  <a:lnTo>
                    <a:pt x="55" y="14"/>
                  </a:lnTo>
                  <a:lnTo>
                    <a:pt x="54" y="13"/>
                  </a:lnTo>
                  <a:lnTo>
                    <a:pt x="52" y="10"/>
                  </a:lnTo>
                  <a:lnTo>
                    <a:pt x="50" y="7"/>
                  </a:lnTo>
                  <a:lnTo>
                    <a:pt x="47" y="6"/>
                  </a:lnTo>
                  <a:lnTo>
                    <a:pt x="45" y="4"/>
                  </a:lnTo>
                  <a:lnTo>
                    <a:pt x="42" y="3"/>
                  </a:lnTo>
                  <a:lnTo>
                    <a:pt x="39" y="2"/>
                  </a:lnTo>
                  <a:lnTo>
                    <a:pt x="35" y="1"/>
                  </a:lnTo>
                  <a:lnTo>
                    <a:pt x="32" y="0"/>
                  </a:lnTo>
                  <a:lnTo>
                    <a:pt x="27" y="0"/>
                  </a:lnTo>
                  <a:lnTo>
                    <a:pt x="0" y="0"/>
                  </a:lnTo>
                  <a:lnTo>
                    <a:pt x="0" y="7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1" name="Freeform 1891"/>
            <p:cNvSpPr>
              <a:spLocks/>
            </p:cNvSpPr>
            <p:nvPr/>
          </p:nvSpPr>
          <p:spPr bwMode="auto">
            <a:xfrm>
              <a:off x="2255" y="1368"/>
              <a:ext cx="25" cy="11"/>
            </a:xfrm>
            <a:custGeom>
              <a:avLst/>
              <a:gdLst/>
              <a:ahLst/>
              <a:cxnLst>
                <a:cxn ang="0">
                  <a:pos x="0" y="10"/>
                </a:cxn>
                <a:cxn ang="0">
                  <a:pos x="24" y="10"/>
                </a:cxn>
                <a:cxn ang="0">
                  <a:pos x="24" y="0"/>
                </a:cxn>
                <a:cxn ang="0">
                  <a:pos x="0" y="0"/>
                </a:cxn>
                <a:cxn ang="0">
                  <a:pos x="0" y="10"/>
                </a:cxn>
              </a:cxnLst>
              <a:rect l="0" t="0" r="r" b="b"/>
              <a:pathLst>
                <a:path w="25" h="11">
                  <a:moveTo>
                    <a:pt x="0" y="10"/>
                  </a:moveTo>
                  <a:lnTo>
                    <a:pt x="24" y="10"/>
                  </a:lnTo>
                  <a:lnTo>
                    <a:pt x="24" y="0"/>
                  </a:lnTo>
                  <a:lnTo>
                    <a:pt x="0" y="0"/>
                  </a:lnTo>
                  <a:lnTo>
                    <a:pt x="0" y="1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2" name="Freeform 1892"/>
            <p:cNvSpPr>
              <a:spLocks/>
            </p:cNvSpPr>
            <p:nvPr/>
          </p:nvSpPr>
          <p:spPr bwMode="auto">
            <a:xfrm>
              <a:off x="2288" y="1323"/>
              <a:ext cx="57" cy="79"/>
            </a:xfrm>
            <a:custGeom>
              <a:avLst/>
              <a:gdLst/>
              <a:ahLst/>
              <a:cxnLst>
                <a:cxn ang="0">
                  <a:pos x="21" y="78"/>
                </a:cxn>
                <a:cxn ang="0">
                  <a:pos x="35" y="78"/>
                </a:cxn>
                <a:cxn ang="0">
                  <a:pos x="35" y="14"/>
                </a:cxn>
                <a:cxn ang="0">
                  <a:pos x="56" y="14"/>
                </a:cxn>
                <a:cxn ang="0">
                  <a:pos x="56" y="0"/>
                </a:cxn>
                <a:cxn ang="0">
                  <a:pos x="0" y="0"/>
                </a:cxn>
                <a:cxn ang="0">
                  <a:pos x="0" y="14"/>
                </a:cxn>
                <a:cxn ang="0">
                  <a:pos x="21" y="14"/>
                </a:cxn>
                <a:cxn ang="0">
                  <a:pos x="21" y="78"/>
                </a:cxn>
              </a:cxnLst>
              <a:rect l="0" t="0" r="r" b="b"/>
              <a:pathLst>
                <a:path w="57" h="79">
                  <a:moveTo>
                    <a:pt x="21" y="78"/>
                  </a:moveTo>
                  <a:lnTo>
                    <a:pt x="35" y="78"/>
                  </a:lnTo>
                  <a:lnTo>
                    <a:pt x="35" y="14"/>
                  </a:lnTo>
                  <a:lnTo>
                    <a:pt x="56" y="14"/>
                  </a:lnTo>
                  <a:lnTo>
                    <a:pt x="56" y="0"/>
                  </a:lnTo>
                  <a:lnTo>
                    <a:pt x="0" y="0"/>
                  </a:lnTo>
                  <a:lnTo>
                    <a:pt x="0" y="14"/>
                  </a:lnTo>
                  <a:lnTo>
                    <a:pt x="21" y="14"/>
                  </a:lnTo>
                  <a:lnTo>
                    <a:pt x="21"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3" name="Freeform 1893"/>
            <p:cNvSpPr>
              <a:spLocks/>
            </p:cNvSpPr>
            <p:nvPr/>
          </p:nvSpPr>
          <p:spPr bwMode="auto">
            <a:xfrm>
              <a:off x="2362" y="1323"/>
              <a:ext cx="61" cy="80"/>
            </a:xfrm>
            <a:custGeom>
              <a:avLst/>
              <a:gdLst/>
              <a:ahLst/>
              <a:cxnLst>
                <a:cxn ang="0">
                  <a:pos x="24" y="79"/>
                </a:cxn>
                <a:cxn ang="0">
                  <a:pos x="35" y="78"/>
                </a:cxn>
                <a:cxn ang="0">
                  <a:pos x="40" y="76"/>
                </a:cxn>
                <a:cxn ang="0">
                  <a:pos x="46" y="74"/>
                </a:cxn>
                <a:cxn ang="0">
                  <a:pos x="52" y="69"/>
                </a:cxn>
                <a:cxn ang="0">
                  <a:pos x="55" y="62"/>
                </a:cxn>
                <a:cxn ang="0">
                  <a:pos x="58" y="55"/>
                </a:cxn>
                <a:cxn ang="0">
                  <a:pos x="60" y="45"/>
                </a:cxn>
                <a:cxn ang="0">
                  <a:pos x="60" y="34"/>
                </a:cxn>
                <a:cxn ang="0">
                  <a:pos x="59" y="26"/>
                </a:cxn>
                <a:cxn ang="0">
                  <a:pos x="57" y="19"/>
                </a:cxn>
                <a:cxn ang="0">
                  <a:pos x="55" y="14"/>
                </a:cxn>
                <a:cxn ang="0">
                  <a:pos x="32" y="15"/>
                </a:cxn>
                <a:cxn ang="0">
                  <a:pos x="35" y="16"/>
                </a:cxn>
                <a:cxn ang="0">
                  <a:pos x="39" y="18"/>
                </a:cxn>
                <a:cxn ang="0">
                  <a:pos x="43" y="23"/>
                </a:cxn>
                <a:cxn ang="0">
                  <a:pos x="45" y="31"/>
                </a:cxn>
                <a:cxn ang="0">
                  <a:pos x="45" y="36"/>
                </a:cxn>
                <a:cxn ang="0">
                  <a:pos x="45" y="46"/>
                </a:cxn>
                <a:cxn ang="0">
                  <a:pos x="44" y="51"/>
                </a:cxn>
                <a:cxn ang="0">
                  <a:pos x="43" y="55"/>
                </a:cxn>
                <a:cxn ang="0">
                  <a:pos x="41" y="59"/>
                </a:cxn>
                <a:cxn ang="0">
                  <a:pos x="36" y="62"/>
                </a:cxn>
                <a:cxn ang="0">
                  <a:pos x="33" y="64"/>
                </a:cxn>
                <a:cxn ang="0">
                  <a:pos x="28" y="64"/>
                </a:cxn>
                <a:cxn ang="0">
                  <a:pos x="15" y="64"/>
                </a:cxn>
                <a:cxn ang="0">
                  <a:pos x="28" y="14"/>
                </a:cxn>
                <a:cxn ang="0">
                  <a:pos x="54" y="13"/>
                </a:cxn>
                <a:cxn ang="0">
                  <a:pos x="50" y="7"/>
                </a:cxn>
                <a:cxn ang="0">
                  <a:pos x="45" y="4"/>
                </a:cxn>
                <a:cxn ang="0">
                  <a:pos x="39" y="2"/>
                </a:cxn>
                <a:cxn ang="0">
                  <a:pos x="32" y="0"/>
                </a:cxn>
                <a:cxn ang="0">
                  <a:pos x="0" y="0"/>
                </a:cxn>
              </a:cxnLst>
              <a:rect l="0" t="0" r="r" b="b"/>
              <a:pathLst>
                <a:path w="61" h="80">
                  <a:moveTo>
                    <a:pt x="0" y="79"/>
                  </a:moveTo>
                  <a:lnTo>
                    <a:pt x="24" y="79"/>
                  </a:lnTo>
                  <a:lnTo>
                    <a:pt x="31" y="78"/>
                  </a:lnTo>
                  <a:lnTo>
                    <a:pt x="35" y="78"/>
                  </a:lnTo>
                  <a:lnTo>
                    <a:pt x="37" y="77"/>
                  </a:lnTo>
                  <a:lnTo>
                    <a:pt x="40" y="76"/>
                  </a:lnTo>
                  <a:lnTo>
                    <a:pt x="43" y="75"/>
                  </a:lnTo>
                  <a:lnTo>
                    <a:pt x="46" y="74"/>
                  </a:lnTo>
                  <a:lnTo>
                    <a:pt x="48" y="72"/>
                  </a:lnTo>
                  <a:lnTo>
                    <a:pt x="52" y="69"/>
                  </a:lnTo>
                  <a:lnTo>
                    <a:pt x="54" y="66"/>
                  </a:lnTo>
                  <a:lnTo>
                    <a:pt x="55" y="62"/>
                  </a:lnTo>
                  <a:lnTo>
                    <a:pt x="57" y="59"/>
                  </a:lnTo>
                  <a:lnTo>
                    <a:pt x="58" y="55"/>
                  </a:lnTo>
                  <a:lnTo>
                    <a:pt x="59" y="50"/>
                  </a:lnTo>
                  <a:lnTo>
                    <a:pt x="60" y="45"/>
                  </a:lnTo>
                  <a:lnTo>
                    <a:pt x="60" y="40"/>
                  </a:lnTo>
                  <a:lnTo>
                    <a:pt x="60" y="34"/>
                  </a:lnTo>
                  <a:lnTo>
                    <a:pt x="60" y="31"/>
                  </a:lnTo>
                  <a:lnTo>
                    <a:pt x="59" y="26"/>
                  </a:lnTo>
                  <a:lnTo>
                    <a:pt x="58" y="22"/>
                  </a:lnTo>
                  <a:lnTo>
                    <a:pt x="57" y="19"/>
                  </a:lnTo>
                  <a:lnTo>
                    <a:pt x="55" y="16"/>
                  </a:lnTo>
                  <a:lnTo>
                    <a:pt x="55" y="14"/>
                  </a:lnTo>
                  <a:lnTo>
                    <a:pt x="28" y="14"/>
                  </a:lnTo>
                  <a:lnTo>
                    <a:pt x="32" y="15"/>
                  </a:lnTo>
                  <a:lnTo>
                    <a:pt x="34" y="15"/>
                  </a:lnTo>
                  <a:lnTo>
                    <a:pt x="35" y="16"/>
                  </a:lnTo>
                  <a:lnTo>
                    <a:pt x="37" y="17"/>
                  </a:lnTo>
                  <a:lnTo>
                    <a:pt x="39" y="18"/>
                  </a:lnTo>
                  <a:lnTo>
                    <a:pt x="41" y="20"/>
                  </a:lnTo>
                  <a:lnTo>
                    <a:pt x="43" y="23"/>
                  </a:lnTo>
                  <a:lnTo>
                    <a:pt x="45" y="28"/>
                  </a:lnTo>
                  <a:lnTo>
                    <a:pt x="45" y="31"/>
                  </a:lnTo>
                  <a:lnTo>
                    <a:pt x="45" y="33"/>
                  </a:lnTo>
                  <a:lnTo>
                    <a:pt x="45" y="36"/>
                  </a:lnTo>
                  <a:lnTo>
                    <a:pt x="45" y="40"/>
                  </a:lnTo>
                  <a:lnTo>
                    <a:pt x="45" y="46"/>
                  </a:lnTo>
                  <a:lnTo>
                    <a:pt x="45" y="48"/>
                  </a:lnTo>
                  <a:lnTo>
                    <a:pt x="44" y="51"/>
                  </a:lnTo>
                  <a:lnTo>
                    <a:pt x="44" y="53"/>
                  </a:lnTo>
                  <a:lnTo>
                    <a:pt x="43" y="55"/>
                  </a:lnTo>
                  <a:lnTo>
                    <a:pt x="42" y="57"/>
                  </a:lnTo>
                  <a:lnTo>
                    <a:pt x="41" y="59"/>
                  </a:lnTo>
                  <a:lnTo>
                    <a:pt x="38" y="61"/>
                  </a:lnTo>
                  <a:lnTo>
                    <a:pt x="36" y="62"/>
                  </a:lnTo>
                  <a:lnTo>
                    <a:pt x="35" y="63"/>
                  </a:lnTo>
                  <a:lnTo>
                    <a:pt x="33" y="64"/>
                  </a:lnTo>
                  <a:lnTo>
                    <a:pt x="31" y="64"/>
                  </a:lnTo>
                  <a:lnTo>
                    <a:pt x="28" y="64"/>
                  </a:lnTo>
                  <a:lnTo>
                    <a:pt x="26" y="64"/>
                  </a:lnTo>
                  <a:lnTo>
                    <a:pt x="15" y="64"/>
                  </a:lnTo>
                  <a:lnTo>
                    <a:pt x="15" y="14"/>
                  </a:lnTo>
                  <a:lnTo>
                    <a:pt x="28" y="14"/>
                  </a:lnTo>
                  <a:lnTo>
                    <a:pt x="55" y="14"/>
                  </a:lnTo>
                  <a:lnTo>
                    <a:pt x="54" y="13"/>
                  </a:lnTo>
                  <a:lnTo>
                    <a:pt x="52" y="10"/>
                  </a:lnTo>
                  <a:lnTo>
                    <a:pt x="50" y="7"/>
                  </a:lnTo>
                  <a:lnTo>
                    <a:pt x="47" y="6"/>
                  </a:lnTo>
                  <a:lnTo>
                    <a:pt x="45" y="4"/>
                  </a:lnTo>
                  <a:lnTo>
                    <a:pt x="42" y="3"/>
                  </a:lnTo>
                  <a:lnTo>
                    <a:pt x="39" y="2"/>
                  </a:lnTo>
                  <a:lnTo>
                    <a:pt x="35" y="1"/>
                  </a:lnTo>
                  <a:lnTo>
                    <a:pt x="32" y="0"/>
                  </a:lnTo>
                  <a:lnTo>
                    <a:pt x="28" y="0"/>
                  </a:lnTo>
                  <a:lnTo>
                    <a:pt x="0" y="0"/>
                  </a:lnTo>
                  <a:lnTo>
                    <a:pt x="0" y="7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4" name="Freeform 1894"/>
            <p:cNvSpPr>
              <a:spLocks/>
            </p:cNvSpPr>
            <p:nvPr/>
          </p:nvSpPr>
          <p:spPr bwMode="auto">
            <a:xfrm>
              <a:off x="3325" y="1334"/>
              <a:ext cx="69" cy="79"/>
            </a:xfrm>
            <a:custGeom>
              <a:avLst/>
              <a:gdLst/>
              <a:ahLst/>
              <a:cxnLst>
                <a:cxn ang="0">
                  <a:pos x="26" y="0"/>
                </a:cxn>
                <a:cxn ang="0">
                  <a:pos x="0" y="78"/>
                </a:cxn>
                <a:cxn ang="0">
                  <a:pos x="16" y="78"/>
                </a:cxn>
                <a:cxn ang="0">
                  <a:pos x="20" y="62"/>
                </a:cxn>
                <a:cxn ang="0">
                  <a:pos x="48" y="62"/>
                </a:cxn>
                <a:cxn ang="0">
                  <a:pos x="52" y="78"/>
                </a:cxn>
                <a:cxn ang="0">
                  <a:pos x="68" y="78"/>
                </a:cxn>
                <a:cxn ang="0">
                  <a:pos x="48" y="16"/>
                </a:cxn>
                <a:cxn ang="0">
                  <a:pos x="34" y="16"/>
                </a:cxn>
                <a:cxn ang="0">
                  <a:pos x="44" y="49"/>
                </a:cxn>
                <a:cxn ang="0">
                  <a:pos x="24" y="49"/>
                </a:cxn>
                <a:cxn ang="0">
                  <a:pos x="34" y="16"/>
                </a:cxn>
                <a:cxn ang="0">
                  <a:pos x="48" y="16"/>
                </a:cxn>
                <a:cxn ang="0">
                  <a:pos x="42" y="0"/>
                </a:cxn>
                <a:cxn ang="0">
                  <a:pos x="26" y="0"/>
                </a:cxn>
              </a:cxnLst>
              <a:rect l="0" t="0" r="r" b="b"/>
              <a:pathLst>
                <a:path w="69" h="79">
                  <a:moveTo>
                    <a:pt x="26" y="0"/>
                  </a:moveTo>
                  <a:lnTo>
                    <a:pt x="0" y="78"/>
                  </a:lnTo>
                  <a:lnTo>
                    <a:pt x="16" y="78"/>
                  </a:lnTo>
                  <a:lnTo>
                    <a:pt x="20" y="62"/>
                  </a:lnTo>
                  <a:lnTo>
                    <a:pt x="48" y="62"/>
                  </a:lnTo>
                  <a:lnTo>
                    <a:pt x="52" y="78"/>
                  </a:lnTo>
                  <a:lnTo>
                    <a:pt x="68" y="78"/>
                  </a:lnTo>
                  <a:lnTo>
                    <a:pt x="48" y="16"/>
                  </a:lnTo>
                  <a:lnTo>
                    <a:pt x="34" y="16"/>
                  </a:lnTo>
                  <a:lnTo>
                    <a:pt x="44" y="49"/>
                  </a:lnTo>
                  <a:lnTo>
                    <a:pt x="24" y="49"/>
                  </a:lnTo>
                  <a:lnTo>
                    <a:pt x="34" y="16"/>
                  </a:lnTo>
                  <a:lnTo>
                    <a:pt x="48" y="16"/>
                  </a:lnTo>
                  <a:lnTo>
                    <a:pt x="42" y="0"/>
                  </a:lnTo>
                  <a:lnTo>
                    <a:pt x="26"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5" name="Freeform 1895"/>
            <p:cNvSpPr>
              <a:spLocks/>
            </p:cNvSpPr>
            <p:nvPr/>
          </p:nvSpPr>
          <p:spPr bwMode="auto">
            <a:xfrm>
              <a:off x="3408" y="1354"/>
              <a:ext cx="77" cy="59"/>
            </a:xfrm>
            <a:custGeom>
              <a:avLst/>
              <a:gdLst/>
              <a:ahLst/>
              <a:cxnLst>
                <a:cxn ang="0">
                  <a:pos x="15" y="58"/>
                </a:cxn>
                <a:cxn ang="0">
                  <a:pos x="15" y="22"/>
                </a:cxn>
                <a:cxn ang="0">
                  <a:pos x="16" y="18"/>
                </a:cxn>
                <a:cxn ang="0">
                  <a:pos x="19" y="15"/>
                </a:cxn>
                <a:cxn ang="0">
                  <a:pos x="21" y="14"/>
                </a:cxn>
                <a:cxn ang="0">
                  <a:pos x="25" y="14"/>
                </a:cxn>
                <a:cxn ang="0">
                  <a:pos x="28" y="15"/>
                </a:cxn>
                <a:cxn ang="0">
                  <a:pos x="30" y="16"/>
                </a:cxn>
                <a:cxn ang="0">
                  <a:pos x="32" y="20"/>
                </a:cxn>
                <a:cxn ang="0">
                  <a:pos x="32" y="58"/>
                </a:cxn>
                <a:cxn ang="0">
                  <a:pos x="45" y="24"/>
                </a:cxn>
                <a:cxn ang="0">
                  <a:pos x="45" y="20"/>
                </a:cxn>
                <a:cxn ang="0">
                  <a:pos x="47" y="16"/>
                </a:cxn>
                <a:cxn ang="0">
                  <a:pos x="50" y="14"/>
                </a:cxn>
                <a:cxn ang="0">
                  <a:pos x="54" y="13"/>
                </a:cxn>
                <a:cxn ang="0">
                  <a:pos x="57" y="14"/>
                </a:cxn>
                <a:cxn ang="0">
                  <a:pos x="60" y="15"/>
                </a:cxn>
                <a:cxn ang="0">
                  <a:pos x="61" y="18"/>
                </a:cxn>
                <a:cxn ang="0">
                  <a:pos x="62" y="22"/>
                </a:cxn>
                <a:cxn ang="0">
                  <a:pos x="76" y="58"/>
                </a:cxn>
                <a:cxn ang="0">
                  <a:pos x="76" y="15"/>
                </a:cxn>
                <a:cxn ang="0">
                  <a:pos x="73" y="7"/>
                </a:cxn>
                <a:cxn ang="0">
                  <a:pos x="69" y="3"/>
                </a:cxn>
                <a:cxn ang="0">
                  <a:pos x="64" y="1"/>
                </a:cxn>
                <a:cxn ang="0">
                  <a:pos x="58" y="0"/>
                </a:cxn>
                <a:cxn ang="0">
                  <a:pos x="54" y="0"/>
                </a:cxn>
                <a:cxn ang="0">
                  <a:pos x="50" y="2"/>
                </a:cxn>
                <a:cxn ang="0">
                  <a:pos x="44" y="8"/>
                </a:cxn>
                <a:cxn ang="0">
                  <a:pos x="39" y="4"/>
                </a:cxn>
                <a:cxn ang="0">
                  <a:pos x="35" y="1"/>
                </a:cxn>
                <a:cxn ang="0">
                  <a:pos x="32" y="0"/>
                </a:cxn>
                <a:cxn ang="0">
                  <a:pos x="27" y="0"/>
                </a:cxn>
                <a:cxn ang="0">
                  <a:pos x="20" y="2"/>
                </a:cxn>
                <a:cxn ang="0">
                  <a:pos x="14" y="8"/>
                </a:cxn>
                <a:cxn ang="0">
                  <a:pos x="0" y="2"/>
                </a:cxn>
              </a:cxnLst>
              <a:rect l="0" t="0" r="r" b="b"/>
              <a:pathLst>
                <a:path w="77" h="59">
                  <a:moveTo>
                    <a:pt x="0" y="58"/>
                  </a:moveTo>
                  <a:lnTo>
                    <a:pt x="15" y="58"/>
                  </a:lnTo>
                  <a:lnTo>
                    <a:pt x="15" y="24"/>
                  </a:lnTo>
                  <a:lnTo>
                    <a:pt x="15" y="22"/>
                  </a:lnTo>
                  <a:lnTo>
                    <a:pt x="16" y="20"/>
                  </a:lnTo>
                  <a:lnTo>
                    <a:pt x="16" y="18"/>
                  </a:lnTo>
                  <a:lnTo>
                    <a:pt x="17" y="16"/>
                  </a:lnTo>
                  <a:lnTo>
                    <a:pt x="19" y="15"/>
                  </a:lnTo>
                  <a:lnTo>
                    <a:pt x="19" y="14"/>
                  </a:lnTo>
                  <a:lnTo>
                    <a:pt x="21" y="14"/>
                  </a:lnTo>
                  <a:lnTo>
                    <a:pt x="23" y="13"/>
                  </a:lnTo>
                  <a:lnTo>
                    <a:pt x="25" y="14"/>
                  </a:lnTo>
                  <a:lnTo>
                    <a:pt x="27" y="14"/>
                  </a:lnTo>
                  <a:lnTo>
                    <a:pt x="28" y="15"/>
                  </a:lnTo>
                  <a:lnTo>
                    <a:pt x="30" y="15"/>
                  </a:lnTo>
                  <a:lnTo>
                    <a:pt x="30" y="16"/>
                  </a:lnTo>
                  <a:lnTo>
                    <a:pt x="31" y="18"/>
                  </a:lnTo>
                  <a:lnTo>
                    <a:pt x="32" y="20"/>
                  </a:lnTo>
                  <a:lnTo>
                    <a:pt x="32" y="22"/>
                  </a:lnTo>
                  <a:lnTo>
                    <a:pt x="32" y="58"/>
                  </a:lnTo>
                  <a:lnTo>
                    <a:pt x="45" y="58"/>
                  </a:lnTo>
                  <a:lnTo>
                    <a:pt x="45" y="24"/>
                  </a:lnTo>
                  <a:lnTo>
                    <a:pt x="45" y="22"/>
                  </a:lnTo>
                  <a:lnTo>
                    <a:pt x="45" y="20"/>
                  </a:lnTo>
                  <a:lnTo>
                    <a:pt x="46" y="18"/>
                  </a:lnTo>
                  <a:lnTo>
                    <a:pt x="47" y="16"/>
                  </a:lnTo>
                  <a:lnTo>
                    <a:pt x="49" y="15"/>
                  </a:lnTo>
                  <a:lnTo>
                    <a:pt x="50" y="14"/>
                  </a:lnTo>
                  <a:lnTo>
                    <a:pt x="52" y="14"/>
                  </a:lnTo>
                  <a:lnTo>
                    <a:pt x="54" y="13"/>
                  </a:lnTo>
                  <a:lnTo>
                    <a:pt x="56" y="14"/>
                  </a:lnTo>
                  <a:lnTo>
                    <a:pt x="57" y="14"/>
                  </a:lnTo>
                  <a:lnTo>
                    <a:pt x="58" y="15"/>
                  </a:lnTo>
                  <a:lnTo>
                    <a:pt x="60" y="15"/>
                  </a:lnTo>
                  <a:lnTo>
                    <a:pt x="61" y="16"/>
                  </a:lnTo>
                  <a:lnTo>
                    <a:pt x="61" y="18"/>
                  </a:lnTo>
                  <a:lnTo>
                    <a:pt x="62" y="20"/>
                  </a:lnTo>
                  <a:lnTo>
                    <a:pt x="62" y="22"/>
                  </a:lnTo>
                  <a:lnTo>
                    <a:pt x="62" y="58"/>
                  </a:lnTo>
                  <a:lnTo>
                    <a:pt x="76" y="58"/>
                  </a:lnTo>
                  <a:lnTo>
                    <a:pt x="76" y="19"/>
                  </a:lnTo>
                  <a:lnTo>
                    <a:pt x="76" y="15"/>
                  </a:lnTo>
                  <a:lnTo>
                    <a:pt x="75" y="11"/>
                  </a:lnTo>
                  <a:lnTo>
                    <a:pt x="73" y="7"/>
                  </a:lnTo>
                  <a:lnTo>
                    <a:pt x="71" y="5"/>
                  </a:lnTo>
                  <a:lnTo>
                    <a:pt x="69" y="3"/>
                  </a:lnTo>
                  <a:lnTo>
                    <a:pt x="66" y="2"/>
                  </a:lnTo>
                  <a:lnTo>
                    <a:pt x="64" y="1"/>
                  </a:lnTo>
                  <a:lnTo>
                    <a:pt x="62" y="0"/>
                  </a:lnTo>
                  <a:lnTo>
                    <a:pt x="58" y="0"/>
                  </a:lnTo>
                  <a:lnTo>
                    <a:pt x="57" y="0"/>
                  </a:lnTo>
                  <a:lnTo>
                    <a:pt x="54" y="0"/>
                  </a:lnTo>
                  <a:lnTo>
                    <a:pt x="52" y="2"/>
                  </a:lnTo>
                  <a:lnTo>
                    <a:pt x="50" y="2"/>
                  </a:lnTo>
                  <a:lnTo>
                    <a:pt x="46" y="5"/>
                  </a:lnTo>
                  <a:lnTo>
                    <a:pt x="44" y="8"/>
                  </a:lnTo>
                  <a:lnTo>
                    <a:pt x="41" y="5"/>
                  </a:lnTo>
                  <a:lnTo>
                    <a:pt x="39" y="4"/>
                  </a:lnTo>
                  <a:lnTo>
                    <a:pt x="37" y="2"/>
                  </a:lnTo>
                  <a:lnTo>
                    <a:pt x="35" y="1"/>
                  </a:lnTo>
                  <a:lnTo>
                    <a:pt x="33" y="0"/>
                  </a:lnTo>
                  <a:lnTo>
                    <a:pt x="32" y="0"/>
                  </a:lnTo>
                  <a:lnTo>
                    <a:pt x="29" y="0"/>
                  </a:lnTo>
                  <a:lnTo>
                    <a:pt x="27" y="0"/>
                  </a:lnTo>
                  <a:lnTo>
                    <a:pt x="24" y="0"/>
                  </a:lnTo>
                  <a:lnTo>
                    <a:pt x="20" y="2"/>
                  </a:lnTo>
                  <a:lnTo>
                    <a:pt x="17" y="5"/>
                  </a:lnTo>
                  <a:lnTo>
                    <a:pt x="14" y="8"/>
                  </a:lnTo>
                  <a:lnTo>
                    <a:pt x="14"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6" name="Freeform 1896"/>
            <p:cNvSpPr>
              <a:spLocks/>
            </p:cNvSpPr>
            <p:nvPr/>
          </p:nvSpPr>
          <p:spPr bwMode="auto">
            <a:xfrm>
              <a:off x="3506" y="1334"/>
              <a:ext cx="51" cy="82"/>
            </a:xfrm>
            <a:custGeom>
              <a:avLst/>
              <a:gdLst/>
              <a:ahLst/>
              <a:cxnLst>
                <a:cxn ang="0">
                  <a:pos x="0" y="78"/>
                </a:cxn>
                <a:cxn ang="0">
                  <a:pos x="13" y="71"/>
                </a:cxn>
                <a:cxn ang="0">
                  <a:pos x="16" y="75"/>
                </a:cxn>
                <a:cxn ang="0">
                  <a:pos x="20" y="78"/>
                </a:cxn>
                <a:cxn ang="0">
                  <a:pos x="24" y="80"/>
                </a:cxn>
                <a:cxn ang="0">
                  <a:pos x="29" y="81"/>
                </a:cxn>
                <a:cxn ang="0">
                  <a:pos x="37" y="78"/>
                </a:cxn>
                <a:cxn ang="0">
                  <a:pos x="40" y="75"/>
                </a:cxn>
                <a:cxn ang="0">
                  <a:pos x="45" y="70"/>
                </a:cxn>
                <a:cxn ang="0">
                  <a:pos x="47" y="65"/>
                </a:cxn>
                <a:cxn ang="0">
                  <a:pos x="48" y="60"/>
                </a:cxn>
                <a:cxn ang="0">
                  <a:pos x="50" y="53"/>
                </a:cxn>
                <a:cxn ang="0">
                  <a:pos x="50" y="47"/>
                </a:cxn>
                <a:cxn ang="0">
                  <a:pos x="48" y="40"/>
                </a:cxn>
                <a:cxn ang="0">
                  <a:pos x="46" y="32"/>
                </a:cxn>
                <a:cxn ang="0">
                  <a:pos x="27" y="32"/>
                </a:cxn>
                <a:cxn ang="0">
                  <a:pos x="31" y="34"/>
                </a:cxn>
                <a:cxn ang="0">
                  <a:pos x="34" y="39"/>
                </a:cxn>
                <a:cxn ang="0">
                  <a:pos x="36" y="46"/>
                </a:cxn>
                <a:cxn ang="0">
                  <a:pos x="36" y="53"/>
                </a:cxn>
                <a:cxn ang="0">
                  <a:pos x="34" y="60"/>
                </a:cxn>
                <a:cxn ang="0">
                  <a:pos x="31" y="64"/>
                </a:cxn>
                <a:cxn ang="0">
                  <a:pos x="29" y="66"/>
                </a:cxn>
                <a:cxn ang="0">
                  <a:pos x="26" y="67"/>
                </a:cxn>
                <a:cxn ang="0">
                  <a:pos x="23" y="67"/>
                </a:cxn>
                <a:cxn ang="0">
                  <a:pos x="20" y="66"/>
                </a:cxn>
                <a:cxn ang="0">
                  <a:pos x="18" y="64"/>
                </a:cxn>
                <a:cxn ang="0">
                  <a:pos x="15" y="61"/>
                </a:cxn>
                <a:cxn ang="0">
                  <a:pos x="13" y="53"/>
                </a:cxn>
                <a:cxn ang="0">
                  <a:pos x="13" y="45"/>
                </a:cxn>
                <a:cxn ang="0">
                  <a:pos x="15" y="39"/>
                </a:cxn>
                <a:cxn ang="0">
                  <a:pos x="18" y="34"/>
                </a:cxn>
                <a:cxn ang="0">
                  <a:pos x="21" y="33"/>
                </a:cxn>
                <a:cxn ang="0">
                  <a:pos x="25" y="32"/>
                </a:cxn>
                <a:cxn ang="0">
                  <a:pos x="44" y="27"/>
                </a:cxn>
                <a:cxn ang="0">
                  <a:pos x="40" y="23"/>
                </a:cxn>
                <a:cxn ang="0">
                  <a:pos x="35" y="20"/>
                </a:cxn>
                <a:cxn ang="0">
                  <a:pos x="30" y="19"/>
                </a:cxn>
                <a:cxn ang="0">
                  <a:pos x="26" y="19"/>
                </a:cxn>
                <a:cxn ang="0">
                  <a:pos x="20" y="20"/>
                </a:cxn>
                <a:cxn ang="0">
                  <a:pos x="16" y="24"/>
                </a:cxn>
                <a:cxn ang="0">
                  <a:pos x="13" y="28"/>
                </a:cxn>
                <a:cxn ang="0">
                  <a:pos x="0" y="0"/>
                </a:cxn>
              </a:cxnLst>
              <a:rect l="0" t="0" r="r" b="b"/>
              <a:pathLst>
                <a:path w="51" h="82">
                  <a:moveTo>
                    <a:pt x="0" y="0"/>
                  </a:moveTo>
                  <a:lnTo>
                    <a:pt x="0" y="78"/>
                  </a:lnTo>
                  <a:lnTo>
                    <a:pt x="13" y="78"/>
                  </a:lnTo>
                  <a:lnTo>
                    <a:pt x="13" y="71"/>
                  </a:lnTo>
                  <a:lnTo>
                    <a:pt x="14" y="73"/>
                  </a:lnTo>
                  <a:lnTo>
                    <a:pt x="16" y="75"/>
                  </a:lnTo>
                  <a:lnTo>
                    <a:pt x="18" y="76"/>
                  </a:lnTo>
                  <a:lnTo>
                    <a:pt x="20" y="78"/>
                  </a:lnTo>
                  <a:lnTo>
                    <a:pt x="21" y="79"/>
                  </a:lnTo>
                  <a:lnTo>
                    <a:pt x="24" y="80"/>
                  </a:lnTo>
                  <a:lnTo>
                    <a:pt x="26" y="80"/>
                  </a:lnTo>
                  <a:lnTo>
                    <a:pt x="29" y="81"/>
                  </a:lnTo>
                  <a:lnTo>
                    <a:pt x="32" y="80"/>
                  </a:lnTo>
                  <a:lnTo>
                    <a:pt x="37" y="78"/>
                  </a:lnTo>
                  <a:lnTo>
                    <a:pt x="38" y="77"/>
                  </a:lnTo>
                  <a:lnTo>
                    <a:pt x="40" y="75"/>
                  </a:lnTo>
                  <a:lnTo>
                    <a:pt x="44" y="72"/>
                  </a:lnTo>
                  <a:lnTo>
                    <a:pt x="45" y="70"/>
                  </a:lnTo>
                  <a:lnTo>
                    <a:pt x="46" y="68"/>
                  </a:lnTo>
                  <a:lnTo>
                    <a:pt x="47" y="65"/>
                  </a:lnTo>
                  <a:lnTo>
                    <a:pt x="48" y="62"/>
                  </a:lnTo>
                  <a:lnTo>
                    <a:pt x="48" y="60"/>
                  </a:lnTo>
                  <a:lnTo>
                    <a:pt x="49" y="57"/>
                  </a:lnTo>
                  <a:lnTo>
                    <a:pt x="50" y="53"/>
                  </a:lnTo>
                  <a:lnTo>
                    <a:pt x="50" y="50"/>
                  </a:lnTo>
                  <a:lnTo>
                    <a:pt x="50" y="47"/>
                  </a:lnTo>
                  <a:lnTo>
                    <a:pt x="49" y="43"/>
                  </a:lnTo>
                  <a:lnTo>
                    <a:pt x="48" y="40"/>
                  </a:lnTo>
                  <a:lnTo>
                    <a:pt x="48" y="37"/>
                  </a:lnTo>
                  <a:lnTo>
                    <a:pt x="46" y="32"/>
                  </a:lnTo>
                  <a:lnTo>
                    <a:pt x="25" y="32"/>
                  </a:lnTo>
                  <a:lnTo>
                    <a:pt x="27" y="32"/>
                  </a:lnTo>
                  <a:lnTo>
                    <a:pt x="29" y="33"/>
                  </a:lnTo>
                  <a:lnTo>
                    <a:pt x="31" y="34"/>
                  </a:lnTo>
                  <a:lnTo>
                    <a:pt x="33" y="36"/>
                  </a:lnTo>
                  <a:lnTo>
                    <a:pt x="34" y="39"/>
                  </a:lnTo>
                  <a:lnTo>
                    <a:pt x="35" y="42"/>
                  </a:lnTo>
                  <a:lnTo>
                    <a:pt x="36" y="46"/>
                  </a:lnTo>
                  <a:lnTo>
                    <a:pt x="36" y="49"/>
                  </a:lnTo>
                  <a:lnTo>
                    <a:pt x="36" y="53"/>
                  </a:lnTo>
                  <a:lnTo>
                    <a:pt x="35" y="57"/>
                  </a:lnTo>
                  <a:lnTo>
                    <a:pt x="34" y="60"/>
                  </a:lnTo>
                  <a:lnTo>
                    <a:pt x="33" y="62"/>
                  </a:lnTo>
                  <a:lnTo>
                    <a:pt x="31" y="64"/>
                  </a:lnTo>
                  <a:lnTo>
                    <a:pt x="30" y="65"/>
                  </a:lnTo>
                  <a:lnTo>
                    <a:pt x="29" y="66"/>
                  </a:lnTo>
                  <a:lnTo>
                    <a:pt x="27" y="67"/>
                  </a:lnTo>
                  <a:lnTo>
                    <a:pt x="26" y="67"/>
                  </a:lnTo>
                  <a:lnTo>
                    <a:pt x="24" y="67"/>
                  </a:lnTo>
                  <a:lnTo>
                    <a:pt x="23" y="67"/>
                  </a:lnTo>
                  <a:lnTo>
                    <a:pt x="21" y="67"/>
                  </a:lnTo>
                  <a:lnTo>
                    <a:pt x="20" y="66"/>
                  </a:lnTo>
                  <a:lnTo>
                    <a:pt x="19" y="65"/>
                  </a:lnTo>
                  <a:lnTo>
                    <a:pt x="18" y="64"/>
                  </a:lnTo>
                  <a:lnTo>
                    <a:pt x="16" y="62"/>
                  </a:lnTo>
                  <a:lnTo>
                    <a:pt x="15" y="61"/>
                  </a:lnTo>
                  <a:lnTo>
                    <a:pt x="14" y="57"/>
                  </a:lnTo>
                  <a:lnTo>
                    <a:pt x="13" y="53"/>
                  </a:lnTo>
                  <a:lnTo>
                    <a:pt x="13" y="49"/>
                  </a:lnTo>
                  <a:lnTo>
                    <a:pt x="13" y="45"/>
                  </a:lnTo>
                  <a:lnTo>
                    <a:pt x="14" y="42"/>
                  </a:lnTo>
                  <a:lnTo>
                    <a:pt x="15" y="39"/>
                  </a:lnTo>
                  <a:lnTo>
                    <a:pt x="16" y="36"/>
                  </a:lnTo>
                  <a:lnTo>
                    <a:pt x="18" y="34"/>
                  </a:lnTo>
                  <a:lnTo>
                    <a:pt x="19" y="34"/>
                  </a:lnTo>
                  <a:lnTo>
                    <a:pt x="21" y="33"/>
                  </a:lnTo>
                  <a:lnTo>
                    <a:pt x="22" y="32"/>
                  </a:lnTo>
                  <a:lnTo>
                    <a:pt x="25" y="32"/>
                  </a:lnTo>
                  <a:lnTo>
                    <a:pt x="46" y="32"/>
                  </a:lnTo>
                  <a:lnTo>
                    <a:pt x="44" y="27"/>
                  </a:lnTo>
                  <a:lnTo>
                    <a:pt x="42" y="25"/>
                  </a:lnTo>
                  <a:lnTo>
                    <a:pt x="40" y="23"/>
                  </a:lnTo>
                  <a:lnTo>
                    <a:pt x="37" y="20"/>
                  </a:lnTo>
                  <a:lnTo>
                    <a:pt x="35" y="20"/>
                  </a:lnTo>
                  <a:lnTo>
                    <a:pt x="33" y="19"/>
                  </a:lnTo>
                  <a:lnTo>
                    <a:pt x="30" y="19"/>
                  </a:lnTo>
                  <a:lnTo>
                    <a:pt x="29" y="19"/>
                  </a:lnTo>
                  <a:lnTo>
                    <a:pt x="26" y="19"/>
                  </a:lnTo>
                  <a:lnTo>
                    <a:pt x="24" y="19"/>
                  </a:lnTo>
                  <a:lnTo>
                    <a:pt x="20" y="20"/>
                  </a:lnTo>
                  <a:lnTo>
                    <a:pt x="18" y="22"/>
                  </a:lnTo>
                  <a:lnTo>
                    <a:pt x="16" y="24"/>
                  </a:lnTo>
                  <a:lnTo>
                    <a:pt x="15" y="26"/>
                  </a:lnTo>
                  <a:lnTo>
                    <a:pt x="13" y="28"/>
                  </a:lnTo>
                  <a:lnTo>
                    <a:pt x="13" y="0"/>
                  </a:lnTo>
                  <a:lnTo>
                    <a:pt x="0"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7" name="Freeform 1897"/>
            <p:cNvSpPr>
              <a:spLocks/>
            </p:cNvSpPr>
            <p:nvPr/>
          </p:nvSpPr>
          <p:spPr bwMode="auto">
            <a:xfrm>
              <a:off x="3575" y="1356"/>
              <a:ext cx="10" cy="57"/>
            </a:xfrm>
            <a:custGeom>
              <a:avLst/>
              <a:gdLst/>
              <a:ahLst/>
              <a:cxnLst>
                <a:cxn ang="0">
                  <a:pos x="0" y="56"/>
                </a:cxn>
                <a:cxn ang="0">
                  <a:pos x="9" y="56"/>
                </a:cxn>
                <a:cxn ang="0">
                  <a:pos x="9" y="0"/>
                </a:cxn>
                <a:cxn ang="0">
                  <a:pos x="0" y="0"/>
                </a:cxn>
                <a:cxn ang="0">
                  <a:pos x="0" y="56"/>
                </a:cxn>
              </a:cxnLst>
              <a:rect l="0" t="0" r="r" b="b"/>
              <a:pathLst>
                <a:path w="10" h="57">
                  <a:moveTo>
                    <a:pt x="0" y="56"/>
                  </a:moveTo>
                  <a:lnTo>
                    <a:pt x="9" y="56"/>
                  </a:lnTo>
                  <a:lnTo>
                    <a:pt x="9"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8" name="Freeform 1898"/>
            <p:cNvSpPr>
              <a:spLocks/>
            </p:cNvSpPr>
            <p:nvPr/>
          </p:nvSpPr>
          <p:spPr bwMode="auto">
            <a:xfrm>
              <a:off x="3575" y="1334"/>
              <a:ext cx="10" cy="10"/>
            </a:xfrm>
            <a:custGeom>
              <a:avLst/>
              <a:gdLst/>
              <a:ahLst/>
              <a:cxnLst>
                <a:cxn ang="0">
                  <a:pos x="0" y="9"/>
                </a:cxn>
                <a:cxn ang="0">
                  <a:pos x="9" y="9"/>
                </a:cxn>
                <a:cxn ang="0">
                  <a:pos x="9" y="0"/>
                </a:cxn>
                <a:cxn ang="0">
                  <a:pos x="0" y="0"/>
                </a:cxn>
                <a:cxn ang="0">
                  <a:pos x="0" y="9"/>
                </a:cxn>
              </a:cxnLst>
              <a:rect l="0" t="0" r="r" b="b"/>
              <a:pathLst>
                <a:path w="10" h="10">
                  <a:moveTo>
                    <a:pt x="0" y="9"/>
                  </a:moveTo>
                  <a:lnTo>
                    <a:pt x="9" y="9"/>
                  </a:lnTo>
                  <a:lnTo>
                    <a:pt x="9"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79" name="Freeform 1899"/>
            <p:cNvSpPr>
              <a:spLocks/>
            </p:cNvSpPr>
            <p:nvPr/>
          </p:nvSpPr>
          <p:spPr bwMode="auto">
            <a:xfrm>
              <a:off x="3604" y="1354"/>
              <a:ext cx="49" cy="62"/>
            </a:xfrm>
            <a:custGeom>
              <a:avLst/>
              <a:gdLst/>
              <a:ahLst/>
              <a:cxnLst>
                <a:cxn ang="0">
                  <a:pos x="32" y="45"/>
                </a:cxn>
                <a:cxn ang="0">
                  <a:pos x="30" y="46"/>
                </a:cxn>
                <a:cxn ang="0">
                  <a:pos x="26" y="47"/>
                </a:cxn>
                <a:cxn ang="0">
                  <a:pos x="22" y="47"/>
                </a:cxn>
                <a:cxn ang="0">
                  <a:pos x="18" y="46"/>
                </a:cxn>
                <a:cxn ang="0">
                  <a:pos x="15" y="43"/>
                </a:cxn>
                <a:cxn ang="0">
                  <a:pos x="14" y="37"/>
                </a:cxn>
                <a:cxn ang="0">
                  <a:pos x="48" y="35"/>
                </a:cxn>
                <a:cxn ang="0">
                  <a:pos x="48" y="27"/>
                </a:cxn>
                <a:cxn ang="0">
                  <a:pos x="47" y="20"/>
                </a:cxn>
                <a:cxn ang="0">
                  <a:pos x="45" y="15"/>
                </a:cxn>
                <a:cxn ang="0">
                  <a:pos x="23" y="13"/>
                </a:cxn>
                <a:cxn ang="0">
                  <a:pos x="28" y="13"/>
                </a:cxn>
                <a:cxn ang="0">
                  <a:pos x="31" y="15"/>
                </a:cxn>
                <a:cxn ang="0">
                  <a:pos x="33" y="19"/>
                </a:cxn>
                <a:cxn ang="0">
                  <a:pos x="34" y="24"/>
                </a:cxn>
                <a:cxn ang="0">
                  <a:pos x="14" y="22"/>
                </a:cxn>
                <a:cxn ang="0">
                  <a:pos x="15" y="17"/>
                </a:cxn>
                <a:cxn ang="0">
                  <a:pos x="18" y="14"/>
                </a:cxn>
                <a:cxn ang="0">
                  <a:pos x="21" y="13"/>
                </a:cxn>
                <a:cxn ang="0">
                  <a:pos x="44" y="13"/>
                </a:cxn>
                <a:cxn ang="0">
                  <a:pos x="43" y="9"/>
                </a:cxn>
                <a:cxn ang="0">
                  <a:pos x="38" y="4"/>
                </a:cxn>
                <a:cxn ang="0">
                  <a:pos x="34" y="2"/>
                </a:cxn>
                <a:cxn ang="0">
                  <a:pos x="28" y="0"/>
                </a:cxn>
                <a:cxn ang="0">
                  <a:pos x="23" y="0"/>
                </a:cxn>
                <a:cxn ang="0">
                  <a:pos x="18" y="0"/>
                </a:cxn>
                <a:cxn ang="0">
                  <a:pos x="13" y="2"/>
                </a:cxn>
                <a:cxn ang="0">
                  <a:pos x="7" y="5"/>
                </a:cxn>
                <a:cxn ang="0">
                  <a:pos x="4" y="10"/>
                </a:cxn>
                <a:cxn ang="0">
                  <a:pos x="3" y="15"/>
                </a:cxn>
                <a:cxn ang="0">
                  <a:pos x="1" y="20"/>
                </a:cxn>
                <a:cxn ang="0">
                  <a:pos x="0" y="30"/>
                </a:cxn>
                <a:cxn ang="0">
                  <a:pos x="0" y="36"/>
                </a:cxn>
                <a:cxn ang="0">
                  <a:pos x="2" y="43"/>
                </a:cxn>
                <a:cxn ang="0">
                  <a:pos x="4" y="50"/>
                </a:cxn>
                <a:cxn ang="0">
                  <a:pos x="8" y="54"/>
                </a:cxn>
                <a:cxn ang="0">
                  <a:pos x="13" y="58"/>
                </a:cxn>
                <a:cxn ang="0">
                  <a:pos x="23" y="61"/>
                </a:cxn>
                <a:cxn ang="0">
                  <a:pos x="28" y="60"/>
                </a:cxn>
                <a:cxn ang="0">
                  <a:pos x="36" y="57"/>
                </a:cxn>
                <a:cxn ang="0">
                  <a:pos x="42" y="53"/>
                </a:cxn>
                <a:cxn ang="0">
                  <a:pos x="45" y="46"/>
                </a:cxn>
                <a:cxn ang="0">
                  <a:pos x="34" y="41"/>
                </a:cxn>
              </a:cxnLst>
              <a:rect l="0" t="0" r="r" b="b"/>
              <a:pathLst>
                <a:path w="49" h="62">
                  <a:moveTo>
                    <a:pt x="34" y="41"/>
                  </a:moveTo>
                  <a:lnTo>
                    <a:pt x="32" y="45"/>
                  </a:lnTo>
                  <a:lnTo>
                    <a:pt x="31" y="46"/>
                  </a:lnTo>
                  <a:lnTo>
                    <a:pt x="30" y="46"/>
                  </a:lnTo>
                  <a:lnTo>
                    <a:pt x="28" y="47"/>
                  </a:lnTo>
                  <a:lnTo>
                    <a:pt x="26" y="47"/>
                  </a:lnTo>
                  <a:lnTo>
                    <a:pt x="24" y="47"/>
                  </a:lnTo>
                  <a:lnTo>
                    <a:pt x="22" y="47"/>
                  </a:lnTo>
                  <a:lnTo>
                    <a:pt x="20" y="46"/>
                  </a:lnTo>
                  <a:lnTo>
                    <a:pt x="18" y="46"/>
                  </a:lnTo>
                  <a:lnTo>
                    <a:pt x="17" y="45"/>
                  </a:lnTo>
                  <a:lnTo>
                    <a:pt x="15" y="43"/>
                  </a:lnTo>
                  <a:lnTo>
                    <a:pt x="15" y="40"/>
                  </a:lnTo>
                  <a:lnTo>
                    <a:pt x="14" y="37"/>
                  </a:lnTo>
                  <a:lnTo>
                    <a:pt x="13" y="35"/>
                  </a:lnTo>
                  <a:lnTo>
                    <a:pt x="48" y="35"/>
                  </a:lnTo>
                  <a:lnTo>
                    <a:pt x="48" y="30"/>
                  </a:lnTo>
                  <a:lnTo>
                    <a:pt x="48" y="27"/>
                  </a:lnTo>
                  <a:lnTo>
                    <a:pt x="48" y="24"/>
                  </a:lnTo>
                  <a:lnTo>
                    <a:pt x="47" y="20"/>
                  </a:lnTo>
                  <a:lnTo>
                    <a:pt x="46" y="17"/>
                  </a:lnTo>
                  <a:lnTo>
                    <a:pt x="45" y="15"/>
                  </a:lnTo>
                  <a:lnTo>
                    <a:pt x="44" y="13"/>
                  </a:lnTo>
                  <a:lnTo>
                    <a:pt x="23" y="13"/>
                  </a:lnTo>
                  <a:lnTo>
                    <a:pt x="26" y="13"/>
                  </a:lnTo>
                  <a:lnTo>
                    <a:pt x="28" y="13"/>
                  </a:lnTo>
                  <a:lnTo>
                    <a:pt x="29" y="14"/>
                  </a:lnTo>
                  <a:lnTo>
                    <a:pt x="31" y="15"/>
                  </a:lnTo>
                  <a:lnTo>
                    <a:pt x="32" y="17"/>
                  </a:lnTo>
                  <a:lnTo>
                    <a:pt x="33" y="19"/>
                  </a:lnTo>
                  <a:lnTo>
                    <a:pt x="34" y="22"/>
                  </a:lnTo>
                  <a:lnTo>
                    <a:pt x="34" y="24"/>
                  </a:lnTo>
                  <a:lnTo>
                    <a:pt x="13" y="24"/>
                  </a:lnTo>
                  <a:lnTo>
                    <a:pt x="14" y="22"/>
                  </a:lnTo>
                  <a:lnTo>
                    <a:pt x="15" y="19"/>
                  </a:lnTo>
                  <a:lnTo>
                    <a:pt x="15" y="17"/>
                  </a:lnTo>
                  <a:lnTo>
                    <a:pt x="17" y="15"/>
                  </a:lnTo>
                  <a:lnTo>
                    <a:pt x="18" y="14"/>
                  </a:lnTo>
                  <a:lnTo>
                    <a:pt x="20" y="13"/>
                  </a:lnTo>
                  <a:lnTo>
                    <a:pt x="21" y="13"/>
                  </a:lnTo>
                  <a:lnTo>
                    <a:pt x="23" y="13"/>
                  </a:lnTo>
                  <a:lnTo>
                    <a:pt x="44" y="13"/>
                  </a:lnTo>
                  <a:lnTo>
                    <a:pt x="44" y="12"/>
                  </a:lnTo>
                  <a:lnTo>
                    <a:pt x="43" y="9"/>
                  </a:lnTo>
                  <a:lnTo>
                    <a:pt x="42" y="7"/>
                  </a:lnTo>
                  <a:lnTo>
                    <a:pt x="38" y="4"/>
                  </a:lnTo>
                  <a:lnTo>
                    <a:pt x="36" y="3"/>
                  </a:lnTo>
                  <a:lnTo>
                    <a:pt x="34" y="2"/>
                  </a:lnTo>
                  <a:lnTo>
                    <a:pt x="31" y="1"/>
                  </a:lnTo>
                  <a:lnTo>
                    <a:pt x="28" y="0"/>
                  </a:lnTo>
                  <a:lnTo>
                    <a:pt x="26" y="0"/>
                  </a:lnTo>
                  <a:lnTo>
                    <a:pt x="23" y="0"/>
                  </a:lnTo>
                  <a:lnTo>
                    <a:pt x="20" y="0"/>
                  </a:lnTo>
                  <a:lnTo>
                    <a:pt x="18" y="0"/>
                  </a:lnTo>
                  <a:lnTo>
                    <a:pt x="16" y="1"/>
                  </a:lnTo>
                  <a:lnTo>
                    <a:pt x="13" y="2"/>
                  </a:lnTo>
                  <a:lnTo>
                    <a:pt x="10" y="5"/>
                  </a:lnTo>
                  <a:lnTo>
                    <a:pt x="7" y="5"/>
                  </a:lnTo>
                  <a:lnTo>
                    <a:pt x="6" y="7"/>
                  </a:lnTo>
                  <a:lnTo>
                    <a:pt x="4" y="10"/>
                  </a:lnTo>
                  <a:lnTo>
                    <a:pt x="4" y="12"/>
                  </a:lnTo>
                  <a:lnTo>
                    <a:pt x="3" y="15"/>
                  </a:lnTo>
                  <a:lnTo>
                    <a:pt x="2" y="17"/>
                  </a:lnTo>
                  <a:lnTo>
                    <a:pt x="1" y="20"/>
                  </a:lnTo>
                  <a:lnTo>
                    <a:pt x="0" y="24"/>
                  </a:lnTo>
                  <a:lnTo>
                    <a:pt x="0" y="30"/>
                  </a:lnTo>
                  <a:lnTo>
                    <a:pt x="0" y="34"/>
                  </a:lnTo>
                  <a:lnTo>
                    <a:pt x="0" y="36"/>
                  </a:lnTo>
                  <a:lnTo>
                    <a:pt x="1" y="40"/>
                  </a:lnTo>
                  <a:lnTo>
                    <a:pt x="2" y="43"/>
                  </a:lnTo>
                  <a:lnTo>
                    <a:pt x="4" y="48"/>
                  </a:lnTo>
                  <a:lnTo>
                    <a:pt x="4" y="50"/>
                  </a:lnTo>
                  <a:lnTo>
                    <a:pt x="6" y="52"/>
                  </a:lnTo>
                  <a:lnTo>
                    <a:pt x="8" y="54"/>
                  </a:lnTo>
                  <a:lnTo>
                    <a:pt x="10" y="56"/>
                  </a:lnTo>
                  <a:lnTo>
                    <a:pt x="13" y="58"/>
                  </a:lnTo>
                  <a:lnTo>
                    <a:pt x="19" y="60"/>
                  </a:lnTo>
                  <a:lnTo>
                    <a:pt x="23" y="61"/>
                  </a:lnTo>
                  <a:lnTo>
                    <a:pt x="26" y="60"/>
                  </a:lnTo>
                  <a:lnTo>
                    <a:pt x="28" y="60"/>
                  </a:lnTo>
                  <a:lnTo>
                    <a:pt x="32" y="59"/>
                  </a:lnTo>
                  <a:lnTo>
                    <a:pt x="36" y="57"/>
                  </a:lnTo>
                  <a:lnTo>
                    <a:pt x="39" y="56"/>
                  </a:lnTo>
                  <a:lnTo>
                    <a:pt x="42" y="53"/>
                  </a:lnTo>
                  <a:lnTo>
                    <a:pt x="44" y="49"/>
                  </a:lnTo>
                  <a:lnTo>
                    <a:pt x="45" y="46"/>
                  </a:lnTo>
                  <a:lnTo>
                    <a:pt x="47" y="41"/>
                  </a:lnTo>
                  <a:lnTo>
                    <a:pt x="34"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0" name="Freeform 1900"/>
            <p:cNvSpPr>
              <a:spLocks/>
            </p:cNvSpPr>
            <p:nvPr/>
          </p:nvSpPr>
          <p:spPr bwMode="auto">
            <a:xfrm>
              <a:off x="3671" y="1354"/>
              <a:ext cx="46" cy="59"/>
            </a:xfrm>
            <a:custGeom>
              <a:avLst/>
              <a:gdLst/>
              <a:ahLst/>
              <a:cxnLst>
                <a:cxn ang="0">
                  <a:pos x="0" y="58"/>
                </a:cxn>
                <a:cxn ang="0">
                  <a:pos x="13" y="58"/>
                </a:cxn>
                <a:cxn ang="0">
                  <a:pos x="13" y="25"/>
                </a:cxn>
                <a:cxn ang="0">
                  <a:pos x="13" y="22"/>
                </a:cxn>
                <a:cxn ang="0">
                  <a:pos x="14" y="20"/>
                </a:cxn>
                <a:cxn ang="0">
                  <a:pos x="15" y="18"/>
                </a:cxn>
                <a:cxn ang="0">
                  <a:pos x="16" y="16"/>
                </a:cxn>
                <a:cxn ang="0">
                  <a:pos x="18" y="15"/>
                </a:cxn>
                <a:cxn ang="0">
                  <a:pos x="19" y="14"/>
                </a:cxn>
                <a:cxn ang="0">
                  <a:pos x="21" y="13"/>
                </a:cxn>
                <a:cxn ang="0">
                  <a:pos x="24" y="13"/>
                </a:cxn>
                <a:cxn ang="0">
                  <a:pos x="26" y="13"/>
                </a:cxn>
                <a:cxn ang="0">
                  <a:pos x="27" y="14"/>
                </a:cxn>
                <a:cxn ang="0">
                  <a:pos x="28" y="15"/>
                </a:cxn>
                <a:cxn ang="0">
                  <a:pos x="30" y="15"/>
                </a:cxn>
                <a:cxn ang="0">
                  <a:pos x="31" y="17"/>
                </a:cxn>
                <a:cxn ang="0">
                  <a:pos x="31" y="19"/>
                </a:cxn>
                <a:cxn ang="0">
                  <a:pos x="32" y="22"/>
                </a:cxn>
                <a:cxn ang="0">
                  <a:pos x="32" y="24"/>
                </a:cxn>
                <a:cxn ang="0">
                  <a:pos x="32" y="58"/>
                </a:cxn>
                <a:cxn ang="0">
                  <a:pos x="45" y="58"/>
                </a:cxn>
                <a:cxn ang="0">
                  <a:pos x="45" y="20"/>
                </a:cxn>
                <a:cxn ang="0">
                  <a:pos x="45" y="15"/>
                </a:cxn>
                <a:cxn ang="0">
                  <a:pos x="44" y="11"/>
                </a:cxn>
                <a:cxn ang="0">
                  <a:pos x="42" y="8"/>
                </a:cxn>
                <a:cxn ang="0">
                  <a:pos x="41" y="5"/>
                </a:cxn>
                <a:cxn ang="0">
                  <a:pos x="38" y="3"/>
                </a:cxn>
                <a:cxn ang="0">
                  <a:pos x="35" y="2"/>
                </a:cxn>
                <a:cxn ang="0">
                  <a:pos x="32" y="0"/>
                </a:cxn>
                <a:cxn ang="0">
                  <a:pos x="28" y="0"/>
                </a:cxn>
                <a:cxn ang="0">
                  <a:pos x="26" y="0"/>
                </a:cxn>
                <a:cxn ang="0">
                  <a:pos x="24" y="1"/>
                </a:cxn>
                <a:cxn ang="0">
                  <a:pos x="19" y="2"/>
                </a:cxn>
                <a:cxn ang="0">
                  <a:pos x="18" y="4"/>
                </a:cxn>
                <a:cxn ang="0">
                  <a:pos x="16" y="5"/>
                </a:cxn>
                <a:cxn ang="0">
                  <a:pos x="12" y="9"/>
                </a:cxn>
                <a:cxn ang="0">
                  <a:pos x="12" y="2"/>
                </a:cxn>
                <a:cxn ang="0">
                  <a:pos x="0" y="2"/>
                </a:cxn>
                <a:cxn ang="0">
                  <a:pos x="0" y="58"/>
                </a:cxn>
              </a:cxnLst>
              <a:rect l="0" t="0" r="r" b="b"/>
              <a:pathLst>
                <a:path w="46" h="59">
                  <a:moveTo>
                    <a:pt x="0" y="58"/>
                  </a:moveTo>
                  <a:lnTo>
                    <a:pt x="13" y="58"/>
                  </a:lnTo>
                  <a:lnTo>
                    <a:pt x="13" y="25"/>
                  </a:lnTo>
                  <a:lnTo>
                    <a:pt x="13" y="22"/>
                  </a:lnTo>
                  <a:lnTo>
                    <a:pt x="14" y="20"/>
                  </a:lnTo>
                  <a:lnTo>
                    <a:pt x="15" y="18"/>
                  </a:lnTo>
                  <a:lnTo>
                    <a:pt x="16" y="16"/>
                  </a:lnTo>
                  <a:lnTo>
                    <a:pt x="18" y="15"/>
                  </a:lnTo>
                  <a:lnTo>
                    <a:pt x="19" y="14"/>
                  </a:lnTo>
                  <a:lnTo>
                    <a:pt x="21" y="13"/>
                  </a:lnTo>
                  <a:lnTo>
                    <a:pt x="24" y="13"/>
                  </a:lnTo>
                  <a:lnTo>
                    <a:pt x="26" y="13"/>
                  </a:lnTo>
                  <a:lnTo>
                    <a:pt x="27" y="14"/>
                  </a:lnTo>
                  <a:lnTo>
                    <a:pt x="28" y="15"/>
                  </a:lnTo>
                  <a:lnTo>
                    <a:pt x="30" y="15"/>
                  </a:lnTo>
                  <a:lnTo>
                    <a:pt x="31" y="17"/>
                  </a:lnTo>
                  <a:lnTo>
                    <a:pt x="31" y="19"/>
                  </a:lnTo>
                  <a:lnTo>
                    <a:pt x="32" y="22"/>
                  </a:lnTo>
                  <a:lnTo>
                    <a:pt x="32" y="24"/>
                  </a:lnTo>
                  <a:lnTo>
                    <a:pt x="32" y="58"/>
                  </a:lnTo>
                  <a:lnTo>
                    <a:pt x="45" y="58"/>
                  </a:lnTo>
                  <a:lnTo>
                    <a:pt x="45" y="20"/>
                  </a:lnTo>
                  <a:lnTo>
                    <a:pt x="45" y="15"/>
                  </a:lnTo>
                  <a:lnTo>
                    <a:pt x="44" y="11"/>
                  </a:lnTo>
                  <a:lnTo>
                    <a:pt x="42" y="8"/>
                  </a:lnTo>
                  <a:lnTo>
                    <a:pt x="41" y="5"/>
                  </a:lnTo>
                  <a:lnTo>
                    <a:pt x="38" y="3"/>
                  </a:lnTo>
                  <a:lnTo>
                    <a:pt x="35" y="2"/>
                  </a:lnTo>
                  <a:lnTo>
                    <a:pt x="32" y="0"/>
                  </a:lnTo>
                  <a:lnTo>
                    <a:pt x="28" y="0"/>
                  </a:lnTo>
                  <a:lnTo>
                    <a:pt x="26" y="0"/>
                  </a:lnTo>
                  <a:lnTo>
                    <a:pt x="24" y="1"/>
                  </a:lnTo>
                  <a:lnTo>
                    <a:pt x="19" y="2"/>
                  </a:lnTo>
                  <a:lnTo>
                    <a:pt x="18" y="4"/>
                  </a:lnTo>
                  <a:lnTo>
                    <a:pt x="16" y="5"/>
                  </a:lnTo>
                  <a:lnTo>
                    <a:pt x="12" y="9"/>
                  </a:lnTo>
                  <a:lnTo>
                    <a:pt x="12"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1" name="Freeform 1901"/>
            <p:cNvSpPr>
              <a:spLocks/>
            </p:cNvSpPr>
            <p:nvPr/>
          </p:nvSpPr>
          <p:spPr bwMode="auto">
            <a:xfrm>
              <a:off x="3732" y="1339"/>
              <a:ext cx="26" cy="75"/>
            </a:xfrm>
            <a:custGeom>
              <a:avLst/>
              <a:gdLst/>
              <a:ahLst/>
              <a:cxnLst>
                <a:cxn ang="0">
                  <a:pos x="25" y="74"/>
                </a:cxn>
                <a:cxn ang="0">
                  <a:pos x="25" y="62"/>
                </a:cxn>
                <a:cxn ang="0">
                  <a:pos x="22" y="62"/>
                </a:cxn>
                <a:cxn ang="0">
                  <a:pos x="20" y="62"/>
                </a:cxn>
                <a:cxn ang="0">
                  <a:pos x="19" y="61"/>
                </a:cxn>
                <a:cxn ang="0">
                  <a:pos x="19" y="60"/>
                </a:cxn>
                <a:cxn ang="0">
                  <a:pos x="18" y="58"/>
                </a:cxn>
                <a:cxn ang="0">
                  <a:pos x="18" y="27"/>
                </a:cxn>
                <a:cxn ang="0">
                  <a:pos x="25" y="27"/>
                </a:cxn>
                <a:cxn ang="0">
                  <a:pos x="25" y="16"/>
                </a:cxn>
                <a:cxn ang="0">
                  <a:pos x="18" y="16"/>
                </a:cxn>
                <a:cxn ang="0">
                  <a:pos x="18" y="0"/>
                </a:cxn>
                <a:cxn ang="0">
                  <a:pos x="6" y="0"/>
                </a:cxn>
                <a:cxn ang="0">
                  <a:pos x="6" y="16"/>
                </a:cxn>
                <a:cxn ang="0">
                  <a:pos x="0" y="16"/>
                </a:cxn>
                <a:cxn ang="0">
                  <a:pos x="0" y="27"/>
                </a:cxn>
                <a:cxn ang="0">
                  <a:pos x="6" y="27"/>
                </a:cxn>
                <a:cxn ang="0">
                  <a:pos x="6" y="57"/>
                </a:cxn>
                <a:cxn ang="0">
                  <a:pos x="6" y="62"/>
                </a:cxn>
                <a:cxn ang="0">
                  <a:pos x="6" y="66"/>
                </a:cxn>
                <a:cxn ang="0">
                  <a:pos x="7" y="68"/>
                </a:cxn>
                <a:cxn ang="0">
                  <a:pos x="8" y="70"/>
                </a:cxn>
                <a:cxn ang="0">
                  <a:pos x="9" y="71"/>
                </a:cxn>
                <a:cxn ang="0">
                  <a:pos x="10" y="72"/>
                </a:cxn>
                <a:cxn ang="0">
                  <a:pos x="12" y="73"/>
                </a:cxn>
                <a:cxn ang="0">
                  <a:pos x="15" y="74"/>
                </a:cxn>
                <a:cxn ang="0">
                  <a:pos x="18" y="74"/>
                </a:cxn>
                <a:cxn ang="0">
                  <a:pos x="25" y="74"/>
                </a:cxn>
              </a:cxnLst>
              <a:rect l="0" t="0" r="r" b="b"/>
              <a:pathLst>
                <a:path w="26" h="75">
                  <a:moveTo>
                    <a:pt x="25" y="74"/>
                  </a:moveTo>
                  <a:lnTo>
                    <a:pt x="25" y="62"/>
                  </a:lnTo>
                  <a:lnTo>
                    <a:pt x="22" y="62"/>
                  </a:lnTo>
                  <a:lnTo>
                    <a:pt x="20" y="62"/>
                  </a:lnTo>
                  <a:lnTo>
                    <a:pt x="19" y="61"/>
                  </a:lnTo>
                  <a:lnTo>
                    <a:pt x="19" y="60"/>
                  </a:lnTo>
                  <a:lnTo>
                    <a:pt x="18" y="58"/>
                  </a:lnTo>
                  <a:lnTo>
                    <a:pt x="18" y="27"/>
                  </a:lnTo>
                  <a:lnTo>
                    <a:pt x="25" y="27"/>
                  </a:lnTo>
                  <a:lnTo>
                    <a:pt x="25" y="16"/>
                  </a:lnTo>
                  <a:lnTo>
                    <a:pt x="18" y="16"/>
                  </a:lnTo>
                  <a:lnTo>
                    <a:pt x="18" y="0"/>
                  </a:lnTo>
                  <a:lnTo>
                    <a:pt x="6" y="0"/>
                  </a:lnTo>
                  <a:lnTo>
                    <a:pt x="6" y="16"/>
                  </a:lnTo>
                  <a:lnTo>
                    <a:pt x="0" y="16"/>
                  </a:lnTo>
                  <a:lnTo>
                    <a:pt x="0" y="27"/>
                  </a:lnTo>
                  <a:lnTo>
                    <a:pt x="6" y="27"/>
                  </a:lnTo>
                  <a:lnTo>
                    <a:pt x="6" y="57"/>
                  </a:lnTo>
                  <a:lnTo>
                    <a:pt x="6" y="62"/>
                  </a:lnTo>
                  <a:lnTo>
                    <a:pt x="6" y="66"/>
                  </a:lnTo>
                  <a:lnTo>
                    <a:pt x="7" y="68"/>
                  </a:lnTo>
                  <a:lnTo>
                    <a:pt x="8" y="70"/>
                  </a:lnTo>
                  <a:lnTo>
                    <a:pt x="9" y="71"/>
                  </a:lnTo>
                  <a:lnTo>
                    <a:pt x="10" y="72"/>
                  </a:lnTo>
                  <a:lnTo>
                    <a:pt x="12" y="73"/>
                  </a:lnTo>
                  <a:lnTo>
                    <a:pt x="15" y="74"/>
                  </a:lnTo>
                  <a:lnTo>
                    <a:pt x="18" y="74"/>
                  </a:lnTo>
                  <a:lnTo>
                    <a:pt x="25"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2" name="Freeform 1902"/>
            <p:cNvSpPr>
              <a:spLocks/>
            </p:cNvSpPr>
            <p:nvPr/>
          </p:nvSpPr>
          <p:spPr bwMode="auto">
            <a:xfrm>
              <a:off x="3771" y="1354"/>
              <a:ext cx="50" cy="62"/>
            </a:xfrm>
            <a:custGeom>
              <a:avLst/>
              <a:gdLst/>
              <a:ahLst/>
              <a:cxnLst>
                <a:cxn ang="0">
                  <a:pos x="33" y="45"/>
                </a:cxn>
                <a:cxn ang="0">
                  <a:pos x="31" y="46"/>
                </a:cxn>
                <a:cxn ang="0">
                  <a:pos x="27" y="47"/>
                </a:cxn>
                <a:cxn ang="0">
                  <a:pos x="23" y="47"/>
                </a:cxn>
                <a:cxn ang="0">
                  <a:pos x="19" y="46"/>
                </a:cxn>
                <a:cxn ang="0">
                  <a:pos x="16" y="43"/>
                </a:cxn>
                <a:cxn ang="0">
                  <a:pos x="15" y="37"/>
                </a:cxn>
                <a:cxn ang="0">
                  <a:pos x="49" y="35"/>
                </a:cxn>
                <a:cxn ang="0">
                  <a:pos x="49" y="27"/>
                </a:cxn>
                <a:cxn ang="0">
                  <a:pos x="48" y="20"/>
                </a:cxn>
                <a:cxn ang="0">
                  <a:pos x="46" y="15"/>
                </a:cxn>
                <a:cxn ang="0">
                  <a:pos x="25" y="13"/>
                </a:cxn>
                <a:cxn ang="0">
                  <a:pos x="29" y="13"/>
                </a:cxn>
                <a:cxn ang="0">
                  <a:pos x="32" y="15"/>
                </a:cxn>
                <a:cxn ang="0">
                  <a:pos x="34" y="19"/>
                </a:cxn>
                <a:cxn ang="0">
                  <a:pos x="35" y="24"/>
                </a:cxn>
                <a:cxn ang="0">
                  <a:pos x="15" y="22"/>
                </a:cxn>
                <a:cxn ang="0">
                  <a:pos x="16" y="17"/>
                </a:cxn>
                <a:cxn ang="0">
                  <a:pos x="19" y="14"/>
                </a:cxn>
                <a:cxn ang="0">
                  <a:pos x="22" y="13"/>
                </a:cxn>
                <a:cxn ang="0">
                  <a:pos x="45" y="13"/>
                </a:cxn>
                <a:cxn ang="0">
                  <a:pos x="45" y="9"/>
                </a:cxn>
                <a:cxn ang="0">
                  <a:pos x="39" y="4"/>
                </a:cxn>
                <a:cxn ang="0">
                  <a:pos x="35" y="2"/>
                </a:cxn>
                <a:cxn ang="0">
                  <a:pos x="29" y="0"/>
                </a:cxn>
                <a:cxn ang="0">
                  <a:pos x="24" y="0"/>
                </a:cxn>
                <a:cxn ang="0">
                  <a:pos x="19" y="0"/>
                </a:cxn>
                <a:cxn ang="0">
                  <a:pos x="14" y="2"/>
                </a:cxn>
                <a:cxn ang="0">
                  <a:pos x="9" y="5"/>
                </a:cxn>
                <a:cxn ang="0">
                  <a:pos x="5" y="10"/>
                </a:cxn>
                <a:cxn ang="0">
                  <a:pos x="3" y="15"/>
                </a:cxn>
                <a:cxn ang="0">
                  <a:pos x="2" y="20"/>
                </a:cxn>
                <a:cxn ang="0">
                  <a:pos x="0" y="30"/>
                </a:cxn>
                <a:cxn ang="0">
                  <a:pos x="1" y="36"/>
                </a:cxn>
                <a:cxn ang="0">
                  <a:pos x="3" y="43"/>
                </a:cxn>
                <a:cxn ang="0">
                  <a:pos x="5" y="50"/>
                </a:cxn>
                <a:cxn ang="0">
                  <a:pos x="9" y="54"/>
                </a:cxn>
                <a:cxn ang="0">
                  <a:pos x="15" y="58"/>
                </a:cxn>
                <a:cxn ang="0">
                  <a:pos x="25" y="61"/>
                </a:cxn>
                <a:cxn ang="0">
                  <a:pos x="29" y="60"/>
                </a:cxn>
                <a:cxn ang="0">
                  <a:pos x="37" y="57"/>
                </a:cxn>
                <a:cxn ang="0">
                  <a:pos x="43" y="53"/>
                </a:cxn>
                <a:cxn ang="0">
                  <a:pos x="46" y="46"/>
                </a:cxn>
                <a:cxn ang="0">
                  <a:pos x="35" y="41"/>
                </a:cxn>
              </a:cxnLst>
              <a:rect l="0" t="0" r="r" b="b"/>
              <a:pathLst>
                <a:path w="50" h="62">
                  <a:moveTo>
                    <a:pt x="35" y="41"/>
                  </a:moveTo>
                  <a:lnTo>
                    <a:pt x="33" y="45"/>
                  </a:lnTo>
                  <a:lnTo>
                    <a:pt x="32" y="46"/>
                  </a:lnTo>
                  <a:lnTo>
                    <a:pt x="31" y="46"/>
                  </a:lnTo>
                  <a:lnTo>
                    <a:pt x="29" y="47"/>
                  </a:lnTo>
                  <a:lnTo>
                    <a:pt x="27" y="47"/>
                  </a:lnTo>
                  <a:lnTo>
                    <a:pt x="25" y="47"/>
                  </a:lnTo>
                  <a:lnTo>
                    <a:pt x="23" y="47"/>
                  </a:lnTo>
                  <a:lnTo>
                    <a:pt x="20" y="46"/>
                  </a:lnTo>
                  <a:lnTo>
                    <a:pt x="19" y="46"/>
                  </a:lnTo>
                  <a:lnTo>
                    <a:pt x="18" y="45"/>
                  </a:lnTo>
                  <a:lnTo>
                    <a:pt x="16" y="43"/>
                  </a:lnTo>
                  <a:lnTo>
                    <a:pt x="15" y="40"/>
                  </a:lnTo>
                  <a:lnTo>
                    <a:pt x="15" y="37"/>
                  </a:lnTo>
                  <a:lnTo>
                    <a:pt x="15" y="35"/>
                  </a:lnTo>
                  <a:lnTo>
                    <a:pt x="49" y="35"/>
                  </a:lnTo>
                  <a:lnTo>
                    <a:pt x="49" y="30"/>
                  </a:lnTo>
                  <a:lnTo>
                    <a:pt x="49" y="27"/>
                  </a:lnTo>
                  <a:lnTo>
                    <a:pt x="49" y="24"/>
                  </a:lnTo>
                  <a:lnTo>
                    <a:pt x="48" y="20"/>
                  </a:lnTo>
                  <a:lnTo>
                    <a:pt x="47" y="17"/>
                  </a:lnTo>
                  <a:lnTo>
                    <a:pt x="46" y="15"/>
                  </a:lnTo>
                  <a:lnTo>
                    <a:pt x="45" y="13"/>
                  </a:lnTo>
                  <a:lnTo>
                    <a:pt x="25" y="13"/>
                  </a:lnTo>
                  <a:lnTo>
                    <a:pt x="27" y="13"/>
                  </a:lnTo>
                  <a:lnTo>
                    <a:pt x="29" y="13"/>
                  </a:lnTo>
                  <a:lnTo>
                    <a:pt x="31" y="14"/>
                  </a:lnTo>
                  <a:lnTo>
                    <a:pt x="32" y="15"/>
                  </a:lnTo>
                  <a:lnTo>
                    <a:pt x="33" y="17"/>
                  </a:lnTo>
                  <a:lnTo>
                    <a:pt x="34" y="19"/>
                  </a:lnTo>
                  <a:lnTo>
                    <a:pt x="35" y="22"/>
                  </a:lnTo>
                  <a:lnTo>
                    <a:pt x="35" y="24"/>
                  </a:lnTo>
                  <a:lnTo>
                    <a:pt x="15" y="24"/>
                  </a:lnTo>
                  <a:lnTo>
                    <a:pt x="15" y="22"/>
                  </a:lnTo>
                  <a:lnTo>
                    <a:pt x="16" y="19"/>
                  </a:lnTo>
                  <a:lnTo>
                    <a:pt x="16" y="17"/>
                  </a:lnTo>
                  <a:lnTo>
                    <a:pt x="18" y="15"/>
                  </a:lnTo>
                  <a:lnTo>
                    <a:pt x="19" y="14"/>
                  </a:lnTo>
                  <a:lnTo>
                    <a:pt x="20" y="13"/>
                  </a:lnTo>
                  <a:lnTo>
                    <a:pt x="22" y="13"/>
                  </a:lnTo>
                  <a:lnTo>
                    <a:pt x="25" y="13"/>
                  </a:lnTo>
                  <a:lnTo>
                    <a:pt x="45" y="13"/>
                  </a:lnTo>
                  <a:lnTo>
                    <a:pt x="45" y="12"/>
                  </a:lnTo>
                  <a:lnTo>
                    <a:pt x="45" y="9"/>
                  </a:lnTo>
                  <a:lnTo>
                    <a:pt x="43" y="7"/>
                  </a:lnTo>
                  <a:lnTo>
                    <a:pt x="39" y="4"/>
                  </a:lnTo>
                  <a:lnTo>
                    <a:pt x="37" y="3"/>
                  </a:lnTo>
                  <a:lnTo>
                    <a:pt x="35" y="2"/>
                  </a:lnTo>
                  <a:lnTo>
                    <a:pt x="32" y="1"/>
                  </a:lnTo>
                  <a:lnTo>
                    <a:pt x="29" y="0"/>
                  </a:lnTo>
                  <a:lnTo>
                    <a:pt x="28" y="0"/>
                  </a:lnTo>
                  <a:lnTo>
                    <a:pt x="24" y="0"/>
                  </a:lnTo>
                  <a:lnTo>
                    <a:pt x="21" y="0"/>
                  </a:lnTo>
                  <a:lnTo>
                    <a:pt x="19" y="0"/>
                  </a:lnTo>
                  <a:lnTo>
                    <a:pt x="17" y="1"/>
                  </a:lnTo>
                  <a:lnTo>
                    <a:pt x="14" y="2"/>
                  </a:lnTo>
                  <a:lnTo>
                    <a:pt x="10" y="5"/>
                  </a:lnTo>
                  <a:lnTo>
                    <a:pt x="9" y="5"/>
                  </a:lnTo>
                  <a:lnTo>
                    <a:pt x="7" y="7"/>
                  </a:lnTo>
                  <a:lnTo>
                    <a:pt x="5" y="10"/>
                  </a:lnTo>
                  <a:lnTo>
                    <a:pt x="4" y="12"/>
                  </a:lnTo>
                  <a:lnTo>
                    <a:pt x="3" y="15"/>
                  </a:lnTo>
                  <a:lnTo>
                    <a:pt x="2" y="17"/>
                  </a:lnTo>
                  <a:lnTo>
                    <a:pt x="2" y="20"/>
                  </a:lnTo>
                  <a:lnTo>
                    <a:pt x="1" y="24"/>
                  </a:lnTo>
                  <a:lnTo>
                    <a:pt x="0" y="30"/>
                  </a:lnTo>
                  <a:lnTo>
                    <a:pt x="1" y="34"/>
                  </a:lnTo>
                  <a:lnTo>
                    <a:pt x="1" y="36"/>
                  </a:lnTo>
                  <a:lnTo>
                    <a:pt x="2" y="40"/>
                  </a:lnTo>
                  <a:lnTo>
                    <a:pt x="3" y="43"/>
                  </a:lnTo>
                  <a:lnTo>
                    <a:pt x="4" y="48"/>
                  </a:lnTo>
                  <a:lnTo>
                    <a:pt x="5" y="50"/>
                  </a:lnTo>
                  <a:lnTo>
                    <a:pt x="7" y="52"/>
                  </a:lnTo>
                  <a:lnTo>
                    <a:pt x="9" y="54"/>
                  </a:lnTo>
                  <a:lnTo>
                    <a:pt x="11" y="56"/>
                  </a:lnTo>
                  <a:lnTo>
                    <a:pt x="15" y="58"/>
                  </a:lnTo>
                  <a:lnTo>
                    <a:pt x="20" y="60"/>
                  </a:lnTo>
                  <a:lnTo>
                    <a:pt x="25" y="61"/>
                  </a:lnTo>
                  <a:lnTo>
                    <a:pt x="27" y="60"/>
                  </a:lnTo>
                  <a:lnTo>
                    <a:pt x="29" y="60"/>
                  </a:lnTo>
                  <a:lnTo>
                    <a:pt x="33" y="59"/>
                  </a:lnTo>
                  <a:lnTo>
                    <a:pt x="37" y="57"/>
                  </a:lnTo>
                  <a:lnTo>
                    <a:pt x="40" y="56"/>
                  </a:lnTo>
                  <a:lnTo>
                    <a:pt x="43" y="53"/>
                  </a:lnTo>
                  <a:lnTo>
                    <a:pt x="45" y="49"/>
                  </a:lnTo>
                  <a:lnTo>
                    <a:pt x="46" y="46"/>
                  </a:lnTo>
                  <a:lnTo>
                    <a:pt x="48" y="41"/>
                  </a:lnTo>
                  <a:lnTo>
                    <a:pt x="35" y="41"/>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3" name="Freeform 1903"/>
            <p:cNvSpPr>
              <a:spLocks/>
            </p:cNvSpPr>
            <p:nvPr/>
          </p:nvSpPr>
          <p:spPr bwMode="auto">
            <a:xfrm>
              <a:off x="3878" y="1331"/>
              <a:ext cx="58" cy="85"/>
            </a:xfrm>
            <a:custGeom>
              <a:avLst/>
              <a:gdLst/>
              <a:ahLst/>
              <a:cxnLst>
                <a:cxn ang="0">
                  <a:pos x="1" y="61"/>
                </a:cxn>
                <a:cxn ang="0">
                  <a:pos x="2" y="65"/>
                </a:cxn>
                <a:cxn ang="0">
                  <a:pos x="4" y="71"/>
                </a:cxn>
                <a:cxn ang="0">
                  <a:pos x="6" y="75"/>
                </a:cxn>
                <a:cxn ang="0">
                  <a:pos x="10" y="78"/>
                </a:cxn>
                <a:cxn ang="0">
                  <a:pos x="14" y="81"/>
                </a:cxn>
                <a:cxn ang="0">
                  <a:pos x="23" y="83"/>
                </a:cxn>
                <a:cxn ang="0">
                  <a:pos x="29" y="84"/>
                </a:cxn>
                <a:cxn ang="0">
                  <a:pos x="39" y="83"/>
                </a:cxn>
                <a:cxn ang="0">
                  <a:pos x="43" y="81"/>
                </a:cxn>
                <a:cxn ang="0">
                  <a:pos x="50" y="77"/>
                </a:cxn>
                <a:cxn ang="0">
                  <a:pos x="53" y="73"/>
                </a:cxn>
                <a:cxn ang="0">
                  <a:pos x="55" y="69"/>
                </a:cxn>
                <a:cxn ang="0">
                  <a:pos x="57" y="63"/>
                </a:cxn>
                <a:cxn ang="0">
                  <a:pos x="57" y="58"/>
                </a:cxn>
                <a:cxn ang="0">
                  <a:pos x="57" y="52"/>
                </a:cxn>
                <a:cxn ang="0">
                  <a:pos x="55" y="48"/>
                </a:cxn>
                <a:cxn ang="0">
                  <a:pos x="52" y="43"/>
                </a:cxn>
                <a:cxn ang="0">
                  <a:pos x="49" y="40"/>
                </a:cxn>
                <a:cxn ang="0">
                  <a:pos x="42" y="36"/>
                </a:cxn>
                <a:cxn ang="0">
                  <a:pos x="25" y="33"/>
                </a:cxn>
                <a:cxn ang="0">
                  <a:pos x="17" y="29"/>
                </a:cxn>
                <a:cxn ang="0">
                  <a:pos x="16" y="27"/>
                </a:cxn>
                <a:cxn ang="0">
                  <a:pos x="15" y="24"/>
                </a:cxn>
                <a:cxn ang="0">
                  <a:pos x="15" y="21"/>
                </a:cxn>
                <a:cxn ang="0">
                  <a:pos x="17" y="18"/>
                </a:cxn>
                <a:cxn ang="0">
                  <a:pos x="20" y="15"/>
                </a:cxn>
                <a:cxn ang="0">
                  <a:pos x="24" y="14"/>
                </a:cxn>
                <a:cxn ang="0">
                  <a:pos x="30" y="14"/>
                </a:cxn>
                <a:cxn ang="0">
                  <a:pos x="35" y="15"/>
                </a:cxn>
                <a:cxn ang="0">
                  <a:pos x="39" y="19"/>
                </a:cxn>
                <a:cxn ang="0">
                  <a:pos x="41" y="23"/>
                </a:cxn>
                <a:cxn ang="0">
                  <a:pos x="55" y="25"/>
                </a:cxn>
                <a:cxn ang="0">
                  <a:pos x="53" y="15"/>
                </a:cxn>
                <a:cxn ang="0">
                  <a:pos x="50" y="8"/>
                </a:cxn>
                <a:cxn ang="0">
                  <a:pos x="43" y="5"/>
                </a:cxn>
                <a:cxn ang="0">
                  <a:pos x="40" y="2"/>
                </a:cxn>
                <a:cxn ang="0">
                  <a:pos x="34" y="1"/>
                </a:cxn>
                <a:cxn ang="0">
                  <a:pos x="28" y="0"/>
                </a:cxn>
                <a:cxn ang="0">
                  <a:pos x="22" y="1"/>
                </a:cxn>
                <a:cxn ang="0">
                  <a:pos x="16" y="2"/>
                </a:cxn>
                <a:cxn ang="0">
                  <a:pos x="12" y="4"/>
                </a:cxn>
                <a:cxn ang="0">
                  <a:pos x="8" y="7"/>
                </a:cxn>
                <a:cxn ang="0">
                  <a:pos x="3" y="14"/>
                </a:cxn>
                <a:cxn ang="0">
                  <a:pos x="2" y="19"/>
                </a:cxn>
                <a:cxn ang="0">
                  <a:pos x="2" y="30"/>
                </a:cxn>
                <a:cxn ang="0">
                  <a:pos x="5" y="37"/>
                </a:cxn>
                <a:cxn ang="0">
                  <a:pos x="7" y="41"/>
                </a:cxn>
                <a:cxn ang="0">
                  <a:pos x="13" y="45"/>
                </a:cxn>
                <a:cxn ang="0">
                  <a:pos x="24" y="48"/>
                </a:cxn>
                <a:cxn ang="0">
                  <a:pos x="36" y="51"/>
                </a:cxn>
                <a:cxn ang="0">
                  <a:pos x="41" y="54"/>
                </a:cxn>
                <a:cxn ang="0">
                  <a:pos x="43" y="58"/>
                </a:cxn>
                <a:cxn ang="0">
                  <a:pos x="43" y="63"/>
                </a:cxn>
                <a:cxn ang="0">
                  <a:pos x="42" y="65"/>
                </a:cxn>
                <a:cxn ang="0">
                  <a:pos x="38" y="68"/>
                </a:cxn>
                <a:cxn ang="0">
                  <a:pos x="33" y="70"/>
                </a:cxn>
                <a:cxn ang="0">
                  <a:pos x="27" y="70"/>
                </a:cxn>
                <a:cxn ang="0">
                  <a:pos x="22" y="68"/>
                </a:cxn>
                <a:cxn ang="0">
                  <a:pos x="17" y="65"/>
                </a:cxn>
                <a:cxn ang="0">
                  <a:pos x="15" y="61"/>
                </a:cxn>
                <a:cxn ang="0">
                  <a:pos x="0" y="57"/>
                </a:cxn>
              </a:cxnLst>
              <a:rect l="0" t="0" r="r" b="b"/>
              <a:pathLst>
                <a:path w="58" h="85">
                  <a:moveTo>
                    <a:pt x="0" y="57"/>
                  </a:moveTo>
                  <a:lnTo>
                    <a:pt x="1" y="61"/>
                  </a:lnTo>
                  <a:lnTo>
                    <a:pt x="1" y="63"/>
                  </a:lnTo>
                  <a:lnTo>
                    <a:pt x="2" y="65"/>
                  </a:lnTo>
                  <a:lnTo>
                    <a:pt x="3" y="68"/>
                  </a:lnTo>
                  <a:lnTo>
                    <a:pt x="4" y="71"/>
                  </a:lnTo>
                  <a:lnTo>
                    <a:pt x="5" y="73"/>
                  </a:lnTo>
                  <a:lnTo>
                    <a:pt x="6" y="75"/>
                  </a:lnTo>
                  <a:lnTo>
                    <a:pt x="8" y="77"/>
                  </a:lnTo>
                  <a:lnTo>
                    <a:pt x="10" y="78"/>
                  </a:lnTo>
                  <a:lnTo>
                    <a:pt x="13" y="80"/>
                  </a:lnTo>
                  <a:lnTo>
                    <a:pt x="14" y="81"/>
                  </a:lnTo>
                  <a:lnTo>
                    <a:pt x="17" y="82"/>
                  </a:lnTo>
                  <a:lnTo>
                    <a:pt x="23" y="83"/>
                  </a:lnTo>
                  <a:lnTo>
                    <a:pt x="26" y="84"/>
                  </a:lnTo>
                  <a:lnTo>
                    <a:pt x="29" y="84"/>
                  </a:lnTo>
                  <a:lnTo>
                    <a:pt x="35" y="83"/>
                  </a:lnTo>
                  <a:lnTo>
                    <a:pt x="39" y="83"/>
                  </a:lnTo>
                  <a:lnTo>
                    <a:pt x="42" y="82"/>
                  </a:lnTo>
                  <a:lnTo>
                    <a:pt x="43" y="81"/>
                  </a:lnTo>
                  <a:lnTo>
                    <a:pt x="46" y="80"/>
                  </a:lnTo>
                  <a:lnTo>
                    <a:pt x="50" y="77"/>
                  </a:lnTo>
                  <a:lnTo>
                    <a:pt x="52" y="75"/>
                  </a:lnTo>
                  <a:lnTo>
                    <a:pt x="53" y="73"/>
                  </a:lnTo>
                  <a:lnTo>
                    <a:pt x="55" y="71"/>
                  </a:lnTo>
                  <a:lnTo>
                    <a:pt x="55" y="69"/>
                  </a:lnTo>
                  <a:lnTo>
                    <a:pt x="56" y="66"/>
                  </a:lnTo>
                  <a:lnTo>
                    <a:pt x="57" y="63"/>
                  </a:lnTo>
                  <a:lnTo>
                    <a:pt x="57" y="61"/>
                  </a:lnTo>
                  <a:lnTo>
                    <a:pt x="57" y="58"/>
                  </a:lnTo>
                  <a:lnTo>
                    <a:pt x="57" y="55"/>
                  </a:lnTo>
                  <a:lnTo>
                    <a:pt x="57" y="52"/>
                  </a:lnTo>
                  <a:lnTo>
                    <a:pt x="56" y="49"/>
                  </a:lnTo>
                  <a:lnTo>
                    <a:pt x="55" y="48"/>
                  </a:lnTo>
                  <a:lnTo>
                    <a:pt x="54" y="46"/>
                  </a:lnTo>
                  <a:lnTo>
                    <a:pt x="52" y="43"/>
                  </a:lnTo>
                  <a:lnTo>
                    <a:pt x="51" y="42"/>
                  </a:lnTo>
                  <a:lnTo>
                    <a:pt x="49" y="40"/>
                  </a:lnTo>
                  <a:lnTo>
                    <a:pt x="45" y="38"/>
                  </a:lnTo>
                  <a:lnTo>
                    <a:pt x="42" y="36"/>
                  </a:lnTo>
                  <a:lnTo>
                    <a:pt x="33" y="34"/>
                  </a:lnTo>
                  <a:lnTo>
                    <a:pt x="25" y="33"/>
                  </a:lnTo>
                  <a:lnTo>
                    <a:pt x="19" y="31"/>
                  </a:lnTo>
                  <a:lnTo>
                    <a:pt x="17" y="29"/>
                  </a:lnTo>
                  <a:lnTo>
                    <a:pt x="16" y="28"/>
                  </a:lnTo>
                  <a:lnTo>
                    <a:pt x="16" y="27"/>
                  </a:lnTo>
                  <a:lnTo>
                    <a:pt x="15" y="26"/>
                  </a:lnTo>
                  <a:lnTo>
                    <a:pt x="15" y="24"/>
                  </a:lnTo>
                  <a:lnTo>
                    <a:pt x="15" y="23"/>
                  </a:lnTo>
                  <a:lnTo>
                    <a:pt x="15" y="21"/>
                  </a:lnTo>
                  <a:lnTo>
                    <a:pt x="16" y="20"/>
                  </a:lnTo>
                  <a:lnTo>
                    <a:pt x="17" y="18"/>
                  </a:lnTo>
                  <a:lnTo>
                    <a:pt x="18" y="16"/>
                  </a:lnTo>
                  <a:lnTo>
                    <a:pt x="20" y="15"/>
                  </a:lnTo>
                  <a:lnTo>
                    <a:pt x="22" y="14"/>
                  </a:lnTo>
                  <a:lnTo>
                    <a:pt x="24" y="14"/>
                  </a:lnTo>
                  <a:lnTo>
                    <a:pt x="27" y="14"/>
                  </a:lnTo>
                  <a:lnTo>
                    <a:pt x="30" y="14"/>
                  </a:lnTo>
                  <a:lnTo>
                    <a:pt x="33" y="14"/>
                  </a:lnTo>
                  <a:lnTo>
                    <a:pt x="35" y="15"/>
                  </a:lnTo>
                  <a:lnTo>
                    <a:pt x="37" y="17"/>
                  </a:lnTo>
                  <a:lnTo>
                    <a:pt x="39" y="19"/>
                  </a:lnTo>
                  <a:lnTo>
                    <a:pt x="40" y="21"/>
                  </a:lnTo>
                  <a:lnTo>
                    <a:pt x="41" y="23"/>
                  </a:lnTo>
                  <a:lnTo>
                    <a:pt x="42" y="25"/>
                  </a:lnTo>
                  <a:lnTo>
                    <a:pt x="55" y="25"/>
                  </a:lnTo>
                  <a:lnTo>
                    <a:pt x="54" y="20"/>
                  </a:lnTo>
                  <a:lnTo>
                    <a:pt x="53" y="15"/>
                  </a:lnTo>
                  <a:lnTo>
                    <a:pt x="51" y="11"/>
                  </a:lnTo>
                  <a:lnTo>
                    <a:pt x="50" y="8"/>
                  </a:lnTo>
                  <a:lnTo>
                    <a:pt x="48" y="7"/>
                  </a:lnTo>
                  <a:lnTo>
                    <a:pt x="43" y="5"/>
                  </a:lnTo>
                  <a:lnTo>
                    <a:pt x="42" y="3"/>
                  </a:lnTo>
                  <a:lnTo>
                    <a:pt x="40" y="2"/>
                  </a:lnTo>
                  <a:lnTo>
                    <a:pt x="37" y="2"/>
                  </a:lnTo>
                  <a:lnTo>
                    <a:pt x="34" y="1"/>
                  </a:lnTo>
                  <a:lnTo>
                    <a:pt x="32" y="1"/>
                  </a:lnTo>
                  <a:lnTo>
                    <a:pt x="28" y="0"/>
                  </a:lnTo>
                  <a:lnTo>
                    <a:pt x="25" y="1"/>
                  </a:lnTo>
                  <a:lnTo>
                    <a:pt x="22" y="1"/>
                  </a:lnTo>
                  <a:lnTo>
                    <a:pt x="19" y="1"/>
                  </a:lnTo>
                  <a:lnTo>
                    <a:pt x="16" y="2"/>
                  </a:lnTo>
                  <a:lnTo>
                    <a:pt x="14" y="3"/>
                  </a:lnTo>
                  <a:lnTo>
                    <a:pt x="12" y="4"/>
                  </a:lnTo>
                  <a:lnTo>
                    <a:pt x="10" y="6"/>
                  </a:lnTo>
                  <a:lnTo>
                    <a:pt x="8" y="7"/>
                  </a:lnTo>
                  <a:lnTo>
                    <a:pt x="5" y="10"/>
                  </a:lnTo>
                  <a:lnTo>
                    <a:pt x="3" y="14"/>
                  </a:lnTo>
                  <a:lnTo>
                    <a:pt x="3" y="17"/>
                  </a:lnTo>
                  <a:lnTo>
                    <a:pt x="2" y="19"/>
                  </a:lnTo>
                  <a:lnTo>
                    <a:pt x="2" y="24"/>
                  </a:lnTo>
                  <a:lnTo>
                    <a:pt x="2" y="30"/>
                  </a:lnTo>
                  <a:lnTo>
                    <a:pt x="4" y="35"/>
                  </a:lnTo>
                  <a:lnTo>
                    <a:pt x="5" y="37"/>
                  </a:lnTo>
                  <a:lnTo>
                    <a:pt x="5" y="39"/>
                  </a:lnTo>
                  <a:lnTo>
                    <a:pt x="7" y="41"/>
                  </a:lnTo>
                  <a:lnTo>
                    <a:pt x="9" y="42"/>
                  </a:lnTo>
                  <a:lnTo>
                    <a:pt x="13" y="45"/>
                  </a:lnTo>
                  <a:lnTo>
                    <a:pt x="16" y="46"/>
                  </a:lnTo>
                  <a:lnTo>
                    <a:pt x="24" y="48"/>
                  </a:lnTo>
                  <a:lnTo>
                    <a:pt x="33" y="50"/>
                  </a:lnTo>
                  <a:lnTo>
                    <a:pt x="36" y="51"/>
                  </a:lnTo>
                  <a:lnTo>
                    <a:pt x="39" y="52"/>
                  </a:lnTo>
                  <a:lnTo>
                    <a:pt x="41" y="54"/>
                  </a:lnTo>
                  <a:lnTo>
                    <a:pt x="43" y="56"/>
                  </a:lnTo>
                  <a:lnTo>
                    <a:pt x="43" y="58"/>
                  </a:lnTo>
                  <a:lnTo>
                    <a:pt x="43" y="60"/>
                  </a:lnTo>
                  <a:lnTo>
                    <a:pt x="43" y="63"/>
                  </a:lnTo>
                  <a:lnTo>
                    <a:pt x="43" y="64"/>
                  </a:lnTo>
                  <a:lnTo>
                    <a:pt x="42" y="65"/>
                  </a:lnTo>
                  <a:lnTo>
                    <a:pt x="40" y="67"/>
                  </a:lnTo>
                  <a:lnTo>
                    <a:pt x="38" y="68"/>
                  </a:lnTo>
                  <a:lnTo>
                    <a:pt x="36" y="69"/>
                  </a:lnTo>
                  <a:lnTo>
                    <a:pt x="33" y="70"/>
                  </a:lnTo>
                  <a:lnTo>
                    <a:pt x="31" y="70"/>
                  </a:lnTo>
                  <a:lnTo>
                    <a:pt x="27" y="70"/>
                  </a:lnTo>
                  <a:lnTo>
                    <a:pt x="24" y="69"/>
                  </a:lnTo>
                  <a:lnTo>
                    <a:pt x="22" y="68"/>
                  </a:lnTo>
                  <a:lnTo>
                    <a:pt x="19" y="67"/>
                  </a:lnTo>
                  <a:lnTo>
                    <a:pt x="17" y="65"/>
                  </a:lnTo>
                  <a:lnTo>
                    <a:pt x="16" y="63"/>
                  </a:lnTo>
                  <a:lnTo>
                    <a:pt x="15" y="61"/>
                  </a:lnTo>
                  <a:lnTo>
                    <a:pt x="14" y="57"/>
                  </a:lnTo>
                  <a:lnTo>
                    <a:pt x="0" y="5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4" name="Freeform 1904"/>
            <p:cNvSpPr>
              <a:spLocks/>
            </p:cNvSpPr>
            <p:nvPr/>
          </p:nvSpPr>
          <p:spPr bwMode="auto">
            <a:xfrm>
              <a:off x="3952" y="1354"/>
              <a:ext cx="53" cy="62"/>
            </a:xfrm>
            <a:custGeom>
              <a:avLst/>
              <a:gdLst/>
              <a:ahLst/>
              <a:cxnLst>
                <a:cxn ang="0">
                  <a:pos x="0" y="34"/>
                </a:cxn>
                <a:cxn ang="0">
                  <a:pos x="1" y="40"/>
                </a:cxn>
                <a:cxn ang="0">
                  <a:pos x="4" y="48"/>
                </a:cxn>
                <a:cxn ang="0">
                  <a:pos x="9" y="55"/>
                </a:cxn>
                <a:cxn ang="0">
                  <a:pos x="15" y="58"/>
                </a:cxn>
                <a:cxn ang="0">
                  <a:pos x="23" y="60"/>
                </a:cxn>
                <a:cxn ang="0">
                  <a:pos x="32" y="60"/>
                </a:cxn>
                <a:cxn ang="0">
                  <a:pos x="41" y="56"/>
                </a:cxn>
                <a:cxn ang="0">
                  <a:pos x="46" y="52"/>
                </a:cxn>
                <a:cxn ang="0">
                  <a:pos x="50" y="43"/>
                </a:cxn>
                <a:cxn ang="0">
                  <a:pos x="52" y="36"/>
                </a:cxn>
                <a:cxn ang="0">
                  <a:pos x="52" y="30"/>
                </a:cxn>
                <a:cxn ang="0">
                  <a:pos x="52" y="24"/>
                </a:cxn>
                <a:cxn ang="0">
                  <a:pos x="50" y="17"/>
                </a:cxn>
                <a:cxn ang="0">
                  <a:pos x="48" y="13"/>
                </a:cxn>
                <a:cxn ang="0">
                  <a:pos x="29" y="13"/>
                </a:cxn>
                <a:cxn ang="0">
                  <a:pos x="33" y="15"/>
                </a:cxn>
                <a:cxn ang="0">
                  <a:pos x="36" y="20"/>
                </a:cxn>
                <a:cxn ang="0">
                  <a:pos x="38" y="26"/>
                </a:cxn>
                <a:cxn ang="0">
                  <a:pos x="38" y="35"/>
                </a:cxn>
                <a:cxn ang="0">
                  <a:pos x="36" y="41"/>
                </a:cxn>
                <a:cxn ang="0">
                  <a:pos x="33" y="45"/>
                </a:cxn>
                <a:cxn ang="0">
                  <a:pos x="29" y="47"/>
                </a:cxn>
                <a:cxn ang="0">
                  <a:pos x="26" y="47"/>
                </a:cxn>
                <a:cxn ang="0">
                  <a:pos x="23" y="47"/>
                </a:cxn>
                <a:cxn ang="0">
                  <a:pos x="19" y="45"/>
                </a:cxn>
                <a:cxn ang="0">
                  <a:pos x="16" y="41"/>
                </a:cxn>
                <a:cxn ang="0">
                  <a:pos x="14" y="35"/>
                </a:cxn>
                <a:cxn ang="0">
                  <a:pos x="14" y="26"/>
                </a:cxn>
                <a:cxn ang="0">
                  <a:pos x="16" y="20"/>
                </a:cxn>
                <a:cxn ang="0">
                  <a:pos x="19" y="15"/>
                </a:cxn>
                <a:cxn ang="0">
                  <a:pos x="23" y="13"/>
                </a:cxn>
                <a:cxn ang="0">
                  <a:pos x="48" y="13"/>
                </a:cxn>
                <a:cxn ang="0">
                  <a:pos x="47" y="10"/>
                </a:cxn>
                <a:cxn ang="0">
                  <a:pos x="43" y="5"/>
                </a:cxn>
                <a:cxn ang="0">
                  <a:pos x="37" y="2"/>
                </a:cxn>
                <a:cxn ang="0">
                  <a:pos x="30" y="0"/>
                </a:cxn>
                <a:cxn ang="0">
                  <a:pos x="23" y="0"/>
                </a:cxn>
                <a:cxn ang="0">
                  <a:pos x="15" y="2"/>
                </a:cxn>
                <a:cxn ang="0">
                  <a:pos x="9" y="5"/>
                </a:cxn>
                <a:cxn ang="0">
                  <a:pos x="5" y="10"/>
                </a:cxn>
                <a:cxn ang="0">
                  <a:pos x="3" y="15"/>
                </a:cxn>
                <a:cxn ang="0">
                  <a:pos x="1" y="20"/>
                </a:cxn>
                <a:cxn ang="0">
                  <a:pos x="0" y="30"/>
                </a:cxn>
              </a:cxnLst>
              <a:rect l="0" t="0" r="r" b="b"/>
              <a:pathLst>
                <a:path w="53" h="62">
                  <a:moveTo>
                    <a:pt x="0" y="30"/>
                  </a:moveTo>
                  <a:lnTo>
                    <a:pt x="0" y="34"/>
                  </a:lnTo>
                  <a:lnTo>
                    <a:pt x="1" y="36"/>
                  </a:lnTo>
                  <a:lnTo>
                    <a:pt x="1" y="40"/>
                  </a:lnTo>
                  <a:lnTo>
                    <a:pt x="2" y="43"/>
                  </a:lnTo>
                  <a:lnTo>
                    <a:pt x="4" y="48"/>
                  </a:lnTo>
                  <a:lnTo>
                    <a:pt x="7" y="52"/>
                  </a:lnTo>
                  <a:lnTo>
                    <a:pt x="9" y="55"/>
                  </a:lnTo>
                  <a:lnTo>
                    <a:pt x="11" y="56"/>
                  </a:lnTo>
                  <a:lnTo>
                    <a:pt x="15" y="58"/>
                  </a:lnTo>
                  <a:lnTo>
                    <a:pt x="21" y="60"/>
                  </a:lnTo>
                  <a:lnTo>
                    <a:pt x="23" y="60"/>
                  </a:lnTo>
                  <a:lnTo>
                    <a:pt x="26" y="61"/>
                  </a:lnTo>
                  <a:lnTo>
                    <a:pt x="32" y="60"/>
                  </a:lnTo>
                  <a:lnTo>
                    <a:pt x="37" y="58"/>
                  </a:lnTo>
                  <a:lnTo>
                    <a:pt x="41" y="56"/>
                  </a:lnTo>
                  <a:lnTo>
                    <a:pt x="43" y="55"/>
                  </a:lnTo>
                  <a:lnTo>
                    <a:pt x="46" y="52"/>
                  </a:lnTo>
                  <a:lnTo>
                    <a:pt x="48" y="48"/>
                  </a:lnTo>
                  <a:lnTo>
                    <a:pt x="50" y="43"/>
                  </a:lnTo>
                  <a:lnTo>
                    <a:pt x="51" y="40"/>
                  </a:lnTo>
                  <a:lnTo>
                    <a:pt x="52" y="36"/>
                  </a:lnTo>
                  <a:lnTo>
                    <a:pt x="52" y="34"/>
                  </a:lnTo>
                  <a:lnTo>
                    <a:pt x="52" y="30"/>
                  </a:lnTo>
                  <a:lnTo>
                    <a:pt x="52" y="27"/>
                  </a:lnTo>
                  <a:lnTo>
                    <a:pt x="52" y="24"/>
                  </a:lnTo>
                  <a:lnTo>
                    <a:pt x="51" y="20"/>
                  </a:lnTo>
                  <a:lnTo>
                    <a:pt x="50" y="17"/>
                  </a:lnTo>
                  <a:lnTo>
                    <a:pt x="49" y="15"/>
                  </a:lnTo>
                  <a:lnTo>
                    <a:pt x="48" y="13"/>
                  </a:lnTo>
                  <a:lnTo>
                    <a:pt x="26" y="13"/>
                  </a:lnTo>
                  <a:lnTo>
                    <a:pt x="29" y="13"/>
                  </a:lnTo>
                  <a:lnTo>
                    <a:pt x="31" y="14"/>
                  </a:lnTo>
                  <a:lnTo>
                    <a:pt x="33" y="15"/>
                  </a:lnTo>
                  <a:lnTo>
                    <a:pt x="35" y="17"/>
                  </a:lnTo>
                  <a:lnTo>
                    <a:pt x="36" y="20"/>
                  </a:lnTo>
                  <a:lnTo>
                    <a:pt x="37" y="23"/>
                  </a:lnTo>
                  <a:lnTo>
                    <a:pt x="38" y="26"/>
                  </a:lnTo>
                  <a:lnTo>
                    <a:pt x="39" y="30"/>
                  </a:lnTo>
                  <a:lnTo>
                    <a:pt x="38" y="35"/>
                  </a:lnTo>
                  <a:lnTo>
                    <a:pt x="37" y="37"/>
                  </a:lnTo>
                  <a:lnTo>
                    <a:pt x="36" y="41"/>
                  </a:lnTo>
                  <a:lnTo>
                    <a:pt x="35" y="43"/>
                  </a:lnTo>
                  <a:lnTo>
                    <a:pt x="33" y="45"/>
                  </a:lnTo>
                  <a:lnTo>
                    <a:pt x="31" y="46"/>
                  </a:lnTo>
                  <a:lnTo>
                    <a:pt x="29" y="47"/>
                  </a:lnTo>
                  <a:lnTo>
                    <a:pt x="27" y="47"/>
                  </a:lnTo>
                  <a:lnTo>
                    <a:pt x="26" y="47"/>
                  </a:lnTo>
                  <a:lnTo>
                    <a:pt x="25" y="47"/>
                  </a:lnTo>
                  <a:lnTo>
                    <a:pt x="23" y="47"/>
                  </a:lnTo>
                  <a:lnTo>
                    <a:pt x="22" y="46"/>
                  </a:lnTo>
                  <a:lnTo>
                    <a:pt x="19" y="45"/>
                  </a:lnTo>
                  <a:lnTo>
                    <a:pt x="17" y="43"/>
                  </a:lnTo>
                  <a:lnTo>
                    <a:pt x="16" y="41"/>
                  </a:lnTo>
                  <a:lnTo>
                    <a:pt x="15" y="37"/>
                  </a:lnTo>
                  <a:lnTo>
                    <a:pt x="14" y="35"/>
                  </a:lnTo>
                  <a:lnTo>
                    <a:pt x="14" y="30"/>
                  </a:lnTo>
                  <a:lnTo>
                    <a:pt x="14" y="26"/>
                  </a:lnTo>
                  <a:lnTo>
                    <a:pt x="15" y="23"/>
                  </a:lnTo>
                  <a:lnTo>
                    <a:pt x="16" y="20"/>
                  </a:lnTo>
                  <a:lnTo>
                    <a:pt x="17" y="17"/>
                  </a:lnTo>
                  <a:lnTo>
                    <a:pt x="19" y="15"/>
                  </a:lnTo>
                  <a:lnTo>
                    <a:pt x="22" y="14"/>
                  </a:lnTo>
                  <a:lnTo>
                    <a:pt x="23" y="13"/>
                  </a:lnTo>
                  <a:lnTo>
                    <a:pt x="26" y="13"/>
                  </a:lnTo>
                  <a:lnTo>
                    <a:pt x="48" y="13"/>
                  </a:lnTo>
                  <a:lnTo>
                    <a:pt x="48" y="12"/>
                  </a:lnTo>
                  <a:lnTo>
                    <a:pt x="47" y="10"/>
                  </a:lnTo>
                  <a:lnTo>
                    <a:pt x="46" y="7"/>
                  </a:lnTo>
                  <a:lnTo>
                    <a:pt x="43" y="5"/>
                  </a:lnTo>
                  <a:lnTo>
                    <a:pt x="41" y="5"/>
                  </a:lnTo>
                  <a:lnTo>
                    <a:pt x="37" y="2"/>
                  </a:lnTo>
                  <a:lnTo>
                    <a:pt x="32" y="0"/>
                  </a:lnTo>
                  <a:lnTo>
                    <a:pt x="30" y="0"/>
                  </a:lnTo>
                  <a:lnTo>
                    <a:pt x="26" y="0"/>
                  </a:lnTo>
                  <a:lnTo>
                    <a:pt x="23" y="0"/>
                  </a:lnTo>
                  <a:lnTo>
                    <a:pt x="21" y="0"/>
                  </a:lnTo>
                  <a:lnTo>
                    <a:pt x="15" y="2"/>
                  </a:lnTo>
                  <a:lnTo>
                    <a:pt x="11" y="5"/>
                  </a:lnTo>
                  <a:lnTo>
                    <a:pt x="9" y="5"/>
                  </a:lnTo>
                  <a:lnTo>
                    <a:pt x="7" y="7"/>
                  </a:lnTo>
                  <a:lnTo>
                    <a:pt x="5" y="10"/>
                  </a:lnTo>
                  <a:lnTo>
                    <a:pt x="4" y="12"/>
                  </a:lnTo>
                  <a:lnTo>
                    <a:pt x="3" y="15"/>
                  </a:lnTo>
                  <a:lnTo>
                    <a:pt x="2" y="17"/>
                  </a:lnTo>
                  <a:lnTo>
                    <a:pt x="1" y="20"/>
                  </a:lnTo>
                  <a:lnTo>
                    <a:pt x="1" y="24"/>
                  </a:lnTo>
                  <a:lnTo>
                    <a:pt x="0" y="3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5" name="Freeform 1905"/>
            <p:cNvSpPr>
              <a:spLocks/>
            </p:cNvSpPr>
            <p:nvPr/>
          </p:nvSpPr>
          <p:spPr bwMode="auto">
            <a:xfrm>
              <a:off x="4020" y="1354"/>
              <a:ext cx="48" cy="62"/>
            </a:xfrm>
            <a:custGeom>
              <a:avLst/>
              <a:gdLst/>
              <a:ahLst/>
              <a:cxnLst>
                <a:cxn ang="0">
                  <a:pos x="33" y="40"/>
                </a:cxn>
                <a:cxn ang="0">
                  <a:pos x="32" y="43"/>
                </a:cxn>
                <a:cxn ang="0">
                  <a:pos x="29" y="46"/>
                </a:cxn>
                <a:cxn ang="0">
                  <a:pos x="27" y="47"/>
                </a:cxn>
                <a:cxn ang="0">
                  <a:pos x="23" y="47"/>
                </a:cxn>
                <a:cxn ang="0">
                  <a:pos x="20" y="46"/>
                </a:cxn>
                <a:cxn ang="0">
                  <a:pos x="17" y="43"/>
                </a:cxn>
                <a:cxn ang="0">
                  <a:pos x="15" y="38"/>
                </a:cxn>
                <a:cxn ang="0">
                  <a:pos x="14" y="31"/>
                </a:cxn>
                <a:cxn ang="0">
                  <a:pos x="15" y="23"/>
                </a:cxn>
                <a:cxn ang="0">
                  <a:pos x="17" y="17"/>
                </a:cxn>
                <a:cxn ang="0">
                  <a:pos x="20" y="14"/>
                </a:cxn>
                <a:cxn ang="0">
                  <a:pos x="25" y="13"/>
                </a:cxn>
                <a:cxn ang="0">
                  <a:pos x="27" y="13"/>
                </a:cxn>
                <a:cxn ang="0">
                  <a:pos x="31" y="15"/>
                </a:cxn>
                <a:cxn ang="0">
                  <a:pos x="32" y="18"/>
                </a:cxn>
                <a:cxn ang="0">
                  <a:pos x="34" y="22"/>
                </a:cxn>
                <a:cxn ang="0">
                  <a:pos x="46" y="17"/>
                </a:cxn>
                <a:cxn ang="0">
                  <a:pos x="43" y="9"/>
                </a:cxn>
                <a:cxn ang="0">
                  <a:pos x="37" y="3"/>
                </a:cxn>
                <a:cxn ang="0">
                  <a:pos x="34" y="1"/>
                </a:cxn>
                <a:cxn ang="0">
                  <a:pos x="29" y="0"/>
                </a:cxn>
                <a:cxn ang="0">
                  <a:pos x="21" y="0"/>
                </a:cxn>
                <a:cxn ang="0">
                  <a:pos x="14" y="2"/>
                </a:cxn>
                <a:cxn ang="0">
                  <a:pos x="8" y="5"/>
                </a:cxn>
                <a:cxn ang="0">
                  <a:pos x="5" y="10"/>
                </a:cxn>
                <a:cxn ang="0">
                  <a:pos x="3" y="15"/>
                </a:cxn>
                <a:cxn ang="0">
                  <a:pos x="1" y="20"/>
                </a:cxn>
                <a:cxn ang="0">
                  <a:pos x="0" y="30"/>
                </a:cxn>
                <a:cxn ang="0">
                  <a:pos x="1" y="37"/>
                </a:cxn>
                <a:cxn ang="0">
                  <a:pos x="2" y="43"/>
                </a:cxn>
                <a:cxn ang="0">
                  <a:pos x="4" y="48"/>
                </a:cxn>
                <a:cxn ang="0">
                  <a:pos x="7" y="52"/>
                </a:cxn>
                <a:cxn ang="0">
                  <a:pos x="10" y="56"/>
                </a:cxn>
                <a:cxn ang="0">
                  <a:pos x="14" y="58"/>
                </a:cxn>
                <a:cxn ang="0">
                  <a:pos x="19" y="60"/>
                </a:cxn>
                <a:cxn ang="0">
                  <a:pos x="24" y="61"/>
                </a:cxn>
                <a:cxn ang="0">
                  <a:pos x="31" y="59"/>
                </a:cxn>
                <a:cxn ang="0">
                  <a:pos x="36" y="57"/>
                </a:cxn>
                <a:cxn ang="0">
                  <a:pos x="40" y="54"/>
                </a:cxn>
                <a:cxn ang="0">
                  <a:pos x="43" y="51"/>
                </a:cxn>
                <a:cxn ang="0">
                  <a:pos x="46" y="43"/>
                </a:cxn>
                <a:cxn ang="0">
                  <a:pos x="34" y="37"/>
                </a:cxn>
              </a:cxnLst>
              <a:rect l="0" t="0" r="r" b="b"/>
              <a:pathLst>
                <a:path w="48" h="62">
                  <a:moveTo>
                    <a:pt x="34" y="37"/>
                  </a:moveTo>
                  <a:lnTo>
                    <a:pt x="33" y="40"/>
                  </a:lnTo>
                  <a:lnTo>
                    <a:pt x="33" y="42"/>
                  </a:lnTo>
                  <a:lnTo>
                    <a:pt x="32" y="43"/>
                  </a:lnTo>
                  <a:lnTo>
                    <a:pt x="31" y="45"/>
                  </a:lnTo>
                  <a:lnTo>
                    <a:pt x="29" y="46"/>
                  </a:lnTo>
                  <a:lnTo>
                    <a:pt x="27" y="46"/>
                  </a:lnTo>
                  <a:lnTo>
                    <a:pt x="27" y="47"/>
                  </a:lnTo>
                  <a:lnTo>
                    <a:pt x="25" y="47"/>
                  </a:lnTo>
                  <a:lnTo>
                    <a:pt x="23" y="47"/>
                  </a:lnTo>
                  <a:lnTo>
                    <a:pt x="22" y="47"/>
                  </a:lnTo>
                  <a:lnTo>
                    <a:pt x="20" y="46"/>
                  </a:lnTo>
                  <a:lnTo>
                    <a:pt x="19" y="45"/>
                  </a:lnTo>
                  <a:lnTo>
                    <a:pt x="17" y="43"/>
                  </a:lnTo>
                  <a:lnTo>
                    <a:pt x="16" y="41"/>
                  </a:lnTo>
                  <a:lnTo>
                    <a:pt x="15" y="38"/>
                  </a:lnTo>
                  <a:lnTo>
                    <a:pt x="14" y="35"/>
                  </a:lnTo>
                  <a:lnTo>
                    <a:pt x="14" y="31"/>
                  </a:lnTo>
                  <a:lnTo>
                    <a:pt x="14" y="26"/>
                  </a:lnTo>
                  <a:lnTo>
                    <a:pt x="15" y="23"/>
                  </a:lnTo>
                  <a:lnTo>
                    <a:pt x="16" y="20"/>
                  </a:lnTo>
                  <a:lnTo>
                    <a:pt x="17" y="17"/>
                  </a:lnTo>
                  <a:lnTo>
                    <a:pt x="19" y="15"/>
                  </a:lnTo>
                  <a:lnTo>
                    <a:pt x="20" y="14"/>
                  </a:lnTo>
                  <a:lnTo>
                    <a:pt x="22" y="13"/>
                  </a:lnTo>
                  <a:lnTo>
                    <a:pt x="25" y="13"/>
                  </a:lnTo>
                  <a:lnTo>
                    <a:pt x="27" y="13"/>
                  </a:lnTo>
                  <a:lnTo>
                    <a:pt x="27" y="13"/>
                  </a:lnTo>
                  <a:lnTo>
                    <a:pt x="29" y="14"/>
                  </a:lnTo>
                  <a:lnTo>
                    <a:pt x="31" y="15"/>
                  </a:lnTo>
                  <a:lnTo>
                    <a:pt x="32" y="16"/>
                  </a:lnTo>
                  <a:lnTo>
                    <a:pt x="32" y="18"/>
                  </a:lnTo>
                  <a:lnTo>
                    <a:pt x="33" y="20"/>
                  </a:lnTo>
                  <a:lnTo>
                    <a:pt x="34" y="22"/>
                  </a:lnTo>
                  <a:lnTo>
                    <a:pt x="47" y="22"/>
                  </a:lnTo>
                  <a:lnTo>
                    <a:pt x="46" y="17"/>
                  </a:lnTo>
                  <a:lnTo>
                    <a:pt x="45" y="13"/>
                  </a:lnTo>
                  <a:lnTo>
                    <a:pt x="43" y="9"/>
                  </a:lnTo>
                  <a:lnTo>
                    <a:pt x="41" y="5"/>
                  </a:lnTo>
                  <a:lnTo>
                    <a:pt x="37" y="3"/>
                  </a:lnTo>
                  <a:lnTo>
                    <a:pt x="35" y="2"/>
                  </a:lnTo>
                  <a:lnTo>
                    <a:pt x="34" y="1"/>
                  </a:lnTo>
                  <a:lnTo>
                    <a:pt x="31" y="0"/>
                  </a:lnTo>
                  <a:lnTo>
                    <a:pt x="29" y="0"/>
                  </a:lnTo>
                  <a:lnTo>
                    <a:pt x="24" y="0"/>
                  </a:lnTo>
                  <a:lnTo>
                    <a:pt x="21" y="0"/>
                  </a:lnTo>
                  <a:lnTo>
                    <a:pt x="19" y="0"/>
                  </a:lnTo>
                  <a:lnTo>
                    <a:pt x="14" y="2"/>
                  </a:lnTo>
                  <a:lnTo>
                    <a:pt x="11" y="5"/>
                  </a:lnTo>
                  <a:lnTo>
                    <a:pt x="8" y="5"/>
                  </a:lnTo>
                  <a:lnTo>
                    <a:pt x="7" y="7"/>
                  </a:lnTo>
                  <a:lnTo>
                    <a:pt x="5" y="10"/>
                  </a:lnTo>
                  <a:lnTo>
                    <a:pt x="4" y="12"/>
                  </a:lnTo>
                  <a:lnTo>
                    <a:pt x="3" y="15"/>
                  </a:lnTo>
                  <a:lnTo>
                    <a:pt x="2" y="17"/>
                  </a:lnTo>
                  <a:lnTo>
                    <a:pt x="1" y="20"/>
                  </a:lnTo>
                  <a:lnTo>
                    <a:pt x="1" y="24"/>
                  </a:lnTo>
                  <a:lnTo>
                    <a:pt x="0" y="30"/>
                  </a:lnTo>
                  <a:lnTo>
                    <a:pt x="1" y="34"/>
                  </a:lnTo>
                  <a:lnTo>
                    <a:pt x="1" y="37"/>
                  </a:lnTo>
                  <a:lnTo>
                    <a:pt x="1" y="40"/>
                  </a:lnTo>
                  <a:lnTo>
                    <a:pt x="2" y="43"/>
                  </a:lnTo>
                  <a:lnTo>
                    <a:pt x="3" y="46"/>
                  </a:lnTo>
                  <a:lnTo>
                    <a:pt x="4" y="48"/>
                  </a:lnTo>
                  <a:lnTo>
                    <a:pt x="5" y="50"/>
                  </a:lnTo>
                  <a:lnTo>
                    <a:pt x="7" y="52"/>
                  </a:lnTo>
                  <a:lnTo>
                    <a:pt x="8" y="55"/>
                  </a:lnTo>
                  <a:lnTo>
                    <a:pt x="10" y="56"/>
                  </a:lnTo>
                  <a:lnTo>
                    <a:pt x="12" y="57"/>
                  </a:lnTo>
                  <a:lnTo>
                    <a:pt x="14" y="58"/>
                  </a:lnTo>
                  <a:lnTo>
                    <a:pt x="17" y="59"/>
                  </a:lnTo>
                  <a:lnTo>
                    <a:pt x="19" y="60"/>
                  </a:lnTo>
                  <a:lnTo>
                    <a:pt x="21" y="60"/>
                  </a:lnTo>
                  <a:lnTo>
                    <a:pt x="24" y="61"/>
                  </a:lnTo>
                  <a:lnTo>
                    <a:pt x="28" y="60"/>
                  </a:lnTo>
                  <a:lnTo>
                    <a:pt x="31" y="59"/>
                  </a:lnTo>
                  <a:lnTo>
                    <a:pt x="33" y="59"/>
                  </a:lnTo>
                  <a:lnTo>
                    <a:pt x="36" y="57"/>
                  </a:lnTo>
                  <a:lnTo>
                    <a:pt x="38" y="56"/>
                  </a:lnTo>
                  <a:lnTo>
                    <a:pt x="40" y="54"/>
                  </a:lnTo>
                  <a:lnTo>
                    <a:pt x="42" y="53"/>
                  </a:lnTo>
                  <a:lnTo>
                    <a:pt x="43" y="51"/>
                  </a:lnTo>
                  <a:lnTo>
                    <a:pt x="44" y="46"/>
                  </a:lnTo>
                  <a:lnTo>
                    <a:pt x="46" y="43"/>
                  </a:lnTo>
                  <a:lnTo>
                    <a:pt x="47" y="37"/>
                  </a:lnTo>
                  <a:lnTo>
                    <a:pt x="34"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6" name="Freeform 1906"/>
            <p:cNvSpPr>
              <a:spLocks/>
            </p:cNvSpPr>
            <p:nvPr/>
          </p:nvSpPr>
          <p:spPr bwMode="auto">
            <a:xfrm>
              <a:off x="4085" y="1356"/>
              <a:ext cx="11" cy="57"/>
            </a:xfrm>
            <a:custGeom>
              <a:avLst/>
              <a:gdLst/>
              <a:ahLst/>
              <a:cxnLst>
                <a:cxn ang="0">
                  <a:pos x="0" y="56"/>
                </a:cxn>
                <a:cxn ang="0">
                  <a:pos x="10" y="56"/>
                </a:cxn>
                <a:cxn ang="0">
                  <a:pos x="10" y="0"/>
                </a:cxn>
                <a:cxn ang="0">
                  <a:pos x="0" y="0"/>
                </a:cxn>
                <a:cxn ang="0">
                  <a:pos x="0" y="56"/>
                </a:cxn>
              </a:cxnLst>
              <a:rect l="0" t="0" r="r" b="b"/>
              <a:pathLst>
                <a:path w="11" h="57">
                  <a:moveTo>
                    <a:pt x="0" y="56"/>
                  </a:moveTo>
                  <a:lnTo>
                    <a:pt x="10" y="56"/>
                  </a:lnTo>
                  <a:lnTo>
                    <a:pt x="10"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7" name="Freeform 1907"/>
            <p:cNvSpPr>
              <a:spLocks/>
            </p:cNvSpPr>
            <p:nvPr/>
          </p:nvSpPr>
          <p:spPr bwMode="auto">
            <a:xfrm>
              <a:off x="4085" y="1334"/>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8" name="Freeform 1908"/>
            <p:cNvSpPr>
              <a:spLocks/>
            </p:cNvSpPr>
            <p:nvPr/>
          </p:nvSpPr>
          <p:spPr bwMode="auto">
            <a:xfrm>
              <a:off x="4114" y="1354"/>
              <a:ext cx="54" cy="62"/>
            </a:xfrm>
            <a:custGeom>
              <a:avLst/>
              <a:gdLst/>
              <a:ahLst/>
              <a:cxnLst>
                <a:cxn ang="0">
                  <a:pos x="0" y="34"/>
                </a:cxn>
                <a:cxn ang="0">
                  <a:pos x="1" y="40"/>
                </a:cxn>
                <a:cxn ang="0">
                  <a:pos x="4" y="48"/>
                </a:cxn>
                <a:cxn ang="0">
                  <a:pos x="9" y="55"/>
                </a:cxn>
                <a:cxn ang="0">
                  <a:pos x="15" y="58"/>
                </a:cxn>
                <a:cxn ang="0">
                  <a:pos x="23" y="60"/>
                </a:cxn>
                <a:cxn ang="0">
                  <a:pos x="32" y="60"/>
                </a:cxn>
                <a:cxn ang="0">
                  <a:pos x="42" y="56"/>
                </a:cxn>
                <a:cxn ang="0">
                  <a:pos x="46" y="52"/>
                </a:cxn>
                <a:cxn ang="0">
                  <a:pos x="50" y="43"/>
                </a:cxn>
                <a:cxn ang="0">
                  <a:pos x="52" y="36"/>
                </a:cxn>
                <a:cxn ang="0">
                  <a:pos x="53" y="30"/>
                </a:cxn>
                <a:cxn ang="0">
                  <a:pos x="52" y="24"/>
                </a:cxn>
                <a:cxn ang="0">
                  <a:pos x="50" y="17"/>
                </a:cxn>
                <a:cxn ang="0">
                  <a:pos x="49" y="13"/>
                </a:cxn>
                <a:cxn ang="0">
                  <a:pos x="29" y="13"/>
                </a:cxn>
                <a:cxn ang="0">
                  <a:pos x="33" y="15"/>
                </a:cxn>
                <a:cxn ang="0">
                  <a:pos x="37" y="20"/>
                </a:cxn>
                <a:cxn ang="0">
                  <a:pos x="39" y="26"/>
                </a:cxn>
                <a:cxn ang="0">
                  <a:pos x="39" y="35"/>
                </a:cxn>
                <a:cxn ang="0">
                  <a:pos x="37" y="41"/>
                </a:cxn>
                <a:cxn ang="0">
                  <a:pos x="33" y="45"/>
                </a:cxn>
                <a:cxn ang="0">
                  <a:pos x="29" y="47"/>
                </a:cxn>
                <a:cxn ang="0">
                  <a:pos x="26" y="47"/>
                </a:cxn>
                <a:cxn ang="0">
                  <a:pos x="23" y="47"/>
                </a:cxn>
                <a:cxn ang="0">
                  <a:pos x="19" y="45"/>
                </a:cxn>
                <a:cxn ang="0">
                  <a:pos x="16" y="41"/>
                </a:cxn>
                <a:cxn ang="0">
                  <a:pos x="14" y="35"/>
                </a:cxn>
                <a:cxn ang="0">
                  <a:pos x="14" y="26"/>
                </a:cxn>
                <a:cxn ang="0">
                  <a:pos x="16" y="20"/>
                </a:cxn>
                <a:cxn ang="0">
                  <a:pos x="19" y="15"/>
                </a:cxn>
                <a:cxn ang="0">
                  <a:pos x="23" y="13"/>
                </a:cxn>
                <a:cxn ang="0">
                  <a:pos x="49" y="13"/>
                </a:cxn>
                <a:cxn ang="0">
                  <a:pos x="47" y="10"/>
                </a:cxn>
                <a:cxn ang="0">
                  <a:pos x="44" y="5"/>
                </a:cxn>
                <a:cxn ang="0">
                  <a:pos x="37" y="2"/>
                </a:cxn>
                <a:cxn ang="0">
                  <a:pos x="30" y="0"/>
                </a:cxn>
                <a:cxn ang="0">
                  <a:pos x="23" y="0"/>
                </a:cxn>
                <a:cxn ang="0">
                  <a:pos x="15" y="2"/>
                </a:cxn>
                <a:cxn ang="0">
                  <a:pos x="9" y="5"/>
                </a:cxn>
                <a:cxn ang="0">
                  <a:pos x="5" y="10"/>
                </a:cxn>
                <a:cxn ang="0">
                  <a:pos x="4" y="15"/>
                </a:cxn>
                <a:cxn ang="0">
                  <a:pos x="1" y="20"/>
                </a:cxn>
                <a:cxn ang="0">
                  <a:pos x="0" y="30"/>
                </a:cxn>
              </a:cxnLst>
              <a:rect l="0" t="0" r="r" b="b"/>
              <a:pathLst>
                <a:path w="54" h="62">
                  <a:moveTo>
                    <a:pt x="0" y="30"/>
                  </a:moveTo>
                  <a:lnTo>
                    <a:pt x="0" y="34"/>
                  </a:lnTo>
                  <a:lnTo>
                    <a:pt x="1" y="36"/>
                  </a:lnTo>
                  <a:lnTo>
                    <a:pt x="1" y="40"/>
                  </a:lnTo>
                  <a:lnTo>
                    <a:pt x="2" y="43"/>
                  </a:lnTo>
                  <a:lnTo>
                    <a:pt x="4" y="48"/>
                  </a:lnTo>
                  <a:lnTo>
                    <a:pt x="7" y="52"/>
                  </a:lnTo>
                  <a:lnTo>
                    <a:pt x="9" y="55"/>
                  </a:lnTo>
                  <a:lnTo>
                    <a:pt x="11" y="56"/>
                  </a:lnTo>
                  <a:lnTo>
                    <a:pt x="15" y="58"/>
                  </a:lnTo>
                  <a:lnTo>
                    <a:pt x="21" y="60"/>
                  </a:lnTo>
                  <a:lnTo>
                    <a:pt x="23" y="60"/>
                  </a:lnTo>
                  <a:lnTo>
                    <a:pt x="26" y="61"/>
                  </a:lnTo>
                  <a:lnTo>
                    <a:pt x="32" y="60"/>
                  </a:lnTo>
                  <a:lnTo>
                    <a:pt x="37" y="58"/>
                  </a:lnTo>
                  <a:lnTo>
                    <a:pt x="42" y="56"/>
                  </a:lnTo>
                  <a:lnTo>
                    <a:pt x="44" y="55"/>
                  </a:lnTo>
                  <a:lnTo>
                    <a:pt x="46" y="52"/>
                  </a:lnTo>
                  <a:lnTo>
                    <a:pt x="49" y="48"/>
                  </a:lnTo>
                  <a:lnTo>
                    <a:pt x="50" y="43"/>
                  </a:lnTo>
                  <a:lnTo>
                    <a:pt x="52" y="40"/>
                  </a:lnTo>
                  <a:lnTo>
                    <a:pt x="52" y="36"/>
                  </a:lnTo>
                  <a:lnTo>
                    <a:pt x="52" y="34"/>
                  </a:lnTo>
                  <a:lnTo>
                    <a:pt x="53" y="30"/>
                  </a:lnTo>
                  <a:lnTo>
                    <a:pt x="52" y="27"/>
                  </a:lnTo>
                  <a:lnTo>
                    <a:pt x="52" y="24"/>
                  </a:lnTo>
                  <a:lnTo>
                    <a:pt x="52" y="20"/>
                  </a:lnTo>
                  <a:lnTo>
                    <a:pt x="50" y="17"/>
                  </a:lnTo>
                  <a:lnTo>
                    <a:pt x="49" y="15"/>
                  </a:lnTo>
                  <a:lnTo>
                    <a:pt x="49" y="13"/>
                  </a:lnTo>
                  <a:lnTo>
                    <a:pt x="26" y="13"/>
                  </a:lnTo>
                  <a:lnTo>
                    <a:pt x="29" y="13"/>
                  </a:lnTo>
                  <a:lnTo>
                    <a:pt x="31" y="14"/>
                  </a:lnTo>
                  <a:lnTo>
                    <a:pt x="33" y="15"/>
                  </a:lnTo>
                  <a:lnTo>
                    <a:pt x="35" y="17"/>
                  </a:lnTo>
                  <a:lnTo>
                    <a:pt x="37" y="20"/>
                  </a:lnTo>
                  <a:lnTo>
                    <a:pt x="38" y="23"/>
                  </a:lnTo>
                  <a:lnTo>
                    <a:pt x="39" y="26"/>
                  </a:lnTo>
                  <a:lnTo>
                    <a:pt x="39" y="30"/>
                  </a:lnTo>
                  <a:lnTo>
                    <a:pt x="39" y="35"/>
                  </a:lnTo>
                  <a:lnTo>
                    <a:pt x="38" y="37"/>
                  </a:lnTo>
                  <a:lnTo>
                    <a:pt x="37" y="41"/>
                  </a:lnTo>
                  <a:lnTo>
                    <a:pt x="35" y="43"/>
                  </a:lnTo>
                  <a:lnTo>
                    <a:pt x="33" y="45"/>
                  </a:lnTo>
                  <a:lnTo>
                    <a:pt x="31" y="46"/>
                  </a:lnTo>
                  <a:lnTo>
                    <a:pt x="29" y="47"/>
                  </a:lnTo>
                  <a:lnTo>
                    <a:pt x="28" y="47"/>
                  </a:lnTo>
                  <a:lnTo>
                    <a:pt x="26" y="47"/>
                  </a:lnTo>
                  <a:lnTo>
                    <a:pt x="25" y="47"/>
                  </a:lnTo>
                  <a:lnTo>
                    <a:pt x="23" y="47"/>
                  </a:lnTo>
                  <a:lnTo>
                    <a:pt x="22" y="46"/>
                  </a:lnTo>
                  <a:lnTo>
                    <a:pt x="19" y="45"/>
                  </a:lnTo>
                  <a:lnTo>
                    <a:pt x="17" y="43"/>
                  </a:lnTo>
                  <a:lnTo>
                    <a:pt x="16" y="41"/>
                  </a:lnTo>
                  <a:lnTo>
                    <a:pt x="15" y="37"/>
                  </a:lnTo>
                  <a:lnTo>
                    <a:pt x="14" y="35"/>
                  </a:lnTo>
                  <a:lnTo>
                    <a:pt x="14" y="30"/>
                  </a:lnTo>
                  <a:lnTo>
                    <a:pt x="14" y="26"/>
                  </a:lnTo>
                  <a:lnTo>
                    <a:pt x="15" y="23"/>
                  </a:lnTo>
                  <a:lnTo>
                    <a:pt x="16" y="20"/>
                  </a:lnTo>
                  <a:lnTo>
                    <a:pt x="17" y="17"/>
                  </a:lnTo>
                  <a:lnTo>
                    <a:pt x="19" y="15"/>
                  </a:lnTo>
                  <a:lnTo>
                    <a:pt x="22" y="14"/>
                  </a:lnTo>
                  <a:lnTo>
                    <a:pt x="23" y="13"/>
                  </a:lnTo>
                  <a:lnTo>
                    <a:pt x="26" y="13"/>
                  </a:lnTo>
                  <a:lnTo>
                    <a:pt x="49" y="13"/>
                  </a:lnTo>
                  <a:lnTo>
                    <a:pt x="49" y="12"/>
                  </a:lnTo>
                  <a:lnTo>
                    <a:pt x="47" y="10"/>
                  </a:lnTo>
                  <a:lnTo>
                    <a:pt x="46" y="7"/>
                  </a:lnTo>
                  <a:lnTo>
                    <a:pt x="44" y="5"/>
                  </a:lnTo>
                  <a:lnTo>
                    <a:pt x="42" y="5"/>
                  </a:lnTo>
                  <a:lnTo>
                    <a:pt x="37" y="2"/>
                  </a:lnTo>
                  <a:lnTo>
                    <a:pt x="32" y="0"/>
                  </a:lnTo>
                  <a:lnTo>
                    <a:pt x="30" y="0"/>
                  </a:lnTo>
                  <a:lnTo>
                    <a:pt x="26" y="0"/>
                  </a:lnTo>
                  <a:lnTo>
                    <a:pt x="23" y="0"/>
                  </a:lnTo>
                  <a:lnTo>
                    <a:pt x="21" y="0"/>
                  </a:lnTo>
                  <a:lnTo>
                    <a:pt x="15" y="2"/>
                  </a:lnTo>
                  <a:lnTo>
                    <a:pt x="11" y="5"/>
                  </a:lnTo>
                  <a:lnTo>
                    <a:pt x="9" y="5"/>
                  </a:lnTo>
                  <a:lnTo>
                    <a:pt x="7" y="7"/>
                  </a:lnTo>
                  <a:lnTo>
                    <a:pt x="5" y="10"/>
                  </a:lnTo>
                  <a:lnTo>
                    <a:pt x="4" y="12"/>
                  </a:lnTo>
                  <a:lnTo>
                    <a:pt x="4" y="15"/>
                  </a:lnTo>
                  <a:lnTo>
                    <a:pt x="2" y="17"/>
                  </a:lnTo>
                  <a:lnTo>
                    <a:pt x="1" y="20"/>
                  </a:lnTo>
                  <a:lnTo>
                    <a:pt x="1" y="24"/>
                  </a:lnTo>
                  <a:lnTo>
                    <a:pt x="0" y="3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89" name="Freeform 1909"/>
            <p:cNvSpPr>
              <a:spLocks/>
            </p:cNvSpPr>
            <p:nvPr/>
          </p:nvSpPr>
          <p:spPr bwMode="auto">
            <a:xfrm>
              <a:off x="4182" y="1379"/>
              <a:ext cx="25" cy="11"/>
            </a:xfrm>
            <a:custGeom>
              <a:avLst/>
              <a:gdLst/>
              <a:ahLst/>
              <a:cxnLst>
                <a:cxn ang="0">
                  <a:pos x="0" y="10"/>
                </a:cxn>
                <a:cxn ang="0">
                  <a:pos x="24" y="10"/>
                </a:cxn>
                <a:cxn ang="0">
                  <a:pos x="24" y="0"/>
                </a:cxn>
                <a:cxn ang="0">
                  <a:pos x="0" y="0"/>
                </a:cxn>
                <a:cxn ang="0">
                  <a:pos x="0" y="10"/>
                </a:cxn>
              </a:cxnLst>
              <a:rect l="0" t="0" r="r" b="b"/>
              <a:pathLst>
                <a:path w="25" h="11">
                  <a:moveTo>
                    <a:pt x="0" y="10"/>
                  </a:moveTo>
                  <a:lnTo>
                    <a:pt x="24" y="10"/>
                  </a:lnTo>
                  <a:lnTo>
                    <a:pt x="24" y="0"/>
                  </a:lnTo>
                  <a:lnTo>
                    <a:pt x="0" y="0"/>
                  </a:lnTo>
                  <a:lnTo>
                    <a:pt x="0" y="1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0" name="Freeform 1910"/>
            <p:cNvSpPr>
              <a:spLocks/>
            </p:cNvSpPr>
            <p:nvPr/>
          </p:nvSpPr>
          <p:spPr bwMode="auto">
            <a:xfrm>
              <a:off x="4221" y="1354"/>
              <a:ext cx="48" cy="62"/>
            </a:xfrm>
            <a:custGeom>
              <a:avLst/>
              <a:gdLst/>
              <a:ahLst/>
              <a:cxnLst>
                <a:cxn ang="0">
                  <a:pos x="33" y="40"/>
                </a:cxn>
                <a:cxn ang="0">
                  <a:pos x="32" y="43"/>
                </a:cxn>
                <a:cxn ang="0">
                  <a:pos x="29" y="46"/>
                </a:cxn>
                <a:cxn ang="0">
                  <a:pos x="27" y="47"/>
                </a:cxn>
                <a:cxn ang="0">
                  <a:pos x="23" y="47"/>
                </a:cxn>
                <a:cxn ang="0">
                  <a:pos x="20" y="46"/>
                </a:cxn>
                <a:cxn ang="0">
                  <a:pos x="17" y="43"/>
                </a:cxn>
                <a:cxn ang="0">
                  <a:pos x="15" y="38"/>
                </a:cxn>
                <a:cxn ang="0">
                  <a:pos x="14" y="31"/>
                </a:cxn>
                <a:cxn ang="0">
                  <a:pos x="15" y="23"/>
                </a:cxn>
                <a:cxn ang="0">
                  <a:pos x="17" y="17"/>
                </a:cxn>
                <a:cxn ang="0">
                  <a:pos x="20" y="14"/>
                </a:cxn>
                <a:cxn ang="0">
                  <a:pos x="24" y="13"/>
                </a:cxn>
                <a:cxn ang="0">
                  <a:pos x="27" y="13"/>
                </a:cxn>
                <a:cxn ang="0">
                  <a:pos x="30" y="15"/>
                </a:cxn>
                <a:cxn ang="0">
                  <a:pos x="32" y="18"/>
                </a:cxn>
                <a:cxn ang="0">
                  <a:pos x="34" y="22"/>
                </a:cxn>
                <a:cxn ang="0">
                  <a:pos x="46" y="17"/>
                </a:cxn>
                <a:cxn ang="0">
                  <a:pos x="43" y="9"/>
                </a:cxn>
                <a:cxn ang="0">
                  <a:pos x="37" y="3"/>
                </a:cxn>
                <a:cxn ang="0">
                  <a:pos x="33" y="1"/>
                </a:cxn>
                <a:cxn ang="0">
                  <a:pos x="29" y="0"/>
                </a:cxn>
                <a:cxn ang="0">
                  <a:pos x="21" y="0"/>
                </a:cxn>
                <a:cxn ang="0">
                  <a:pos x="14" y="2"/>
                </a:cxn>
                <a:cxn ang="0">
                  <a:pos x="8" y="5"/>
                </a:cxn>
                <a:cxn ang="0">
                  <a:pos x="5" y="10"/>
                </a:cxn>
                <a:cxn ang="0">
                  <a:pos x="3" y="15"/>
                </a:cxn>
                <a:cxn ang="0">
                  <a:pos x="1" y="20"/>
                </a:cxn>
                <a:cxn ang="0">
                  <a:pos x="0" y="30"/>
                </a:cxn>
                <a:cxn ang="0">
                  <a:pos x="0" y="37"/>
                </a:cxn>
                <a:cxn ang="0">
                  <a:pos x="2" y="43"/>
                </a:cxn>
                <a:cxn ang="0">
                  <a:pos x="4" y="48"/>
                </a:cxn>
                <a:cxn ang="0">
                  <a:pos x="6" y="52"/>
                </a:cxn>
                <a:cxn ang="0">
                  <a:pos x="10" y="56"/>
                </a:cxn>
                <a:cxn ang="0">
                  <a:pos x="13" y="58"/>
                </a:cxn>
                <a:cxn ang="0">
                  <a:pos x="19" y="60"/>
                </a:cxn>
                <a:cxn ang="0">
                  <a:pos x="24" y="61"/>
                </a:cxn>
                <a:cxn ang="0">
                  <a:pos x="30" y="59"/>
                </a:cxn>
                <a:cxn ang="0">
                  <a:pos x="36" y="57"/>
                </a:cxn>
                <a:cxn ang="0">
                  <a:pos x="40" y="54"/>
                </a:cxn>
                <a:cxn ang="0">
                  <a:pos x="43" y="51"/>
                </a:cxn>
                <a:cxn ang="0">
                  <a:pos x="46" y="43"/>
                </a:cxn>
                <a:cxn ang="0">
                  <a:pos x="34" y="37"/>
                </a:cxn>
              </a:cxnLst>
              <a:rect l="0" t="0" r="r" b="b"/>
              <a:pathLst>
                <a:path w="48" h="62">
                  <a:moveTo>
                    <a:pt x="34" y="37"/>
                  </a:moveTo>
                  <a:lnTo>
                    <a:pt x="33" y="40"/>
                  </a:lnTo>
                  <a:lnTo>
                    <a:pt x="33" y="42"/>
                  </a:lnTo>
                  <a:lnTo>
                    <a:pt x="32" y="43"/>
                  </a:lnTo>
                  <a:lnTo>
                    <a:pt x="30" y="45"/>
                  </a:lnTo>
                  <a:lnTo>
                    <a:pt x="29" y="46"/>
                  </a:lnTo>
                  <a:lnTo>
                    <a:pt x="27" y="46"/>
                  </a:lnTo>
                  <a:lnTo>
                    <a:pt x="27" y="47"/>
                  </a:lnTo>
                  <a:lnTo>
                    <a:pt x="24" y="47"/>
                  </a:lnTo>
                  <a:lnTo>
                    <a:pt x="23" y="47"/>
                  </a:lnTo>
                  <a:lnTo>
                    <a:pt x="22" y="47"/>
                  </a:lnTo>
                  <a:lnTo>
                    <a:pt x="20" y="46"/>
                  </a:lnTo>
                  <a:lnTo>
                    <a:pt x="19" y="45"/>
                  </a:lnTo>
                  <a:lnTo>
                    <a:pt x="17" y="43"/>
                  </a:lnTo>
                  <a:lnTo>
                    <a:pt x="16" y="41"/>
                  </a:lnTo>
                  <a:lnTo>
                    <a:pt x="15" y="38"/>
                  </a:lnTo>
                  <a:lnTo>
                    <a:pt x="14" y="35"/>
                  </a:lnTo>
                  <a:lnTo>
                    <a:pt x="14" y="31"/>
                  </a:lnTo>
                  <a:lnTo>
                    <a:pt x="14" y="26"/>
                  </a:lnTo>
                  <a:lnTo>
                    <a:pt x="15" y="23"/>
                  </a:lnTo>
                  <a:lnTo>
                    <a:pt x="16" y="20"/>
                  </a:lnTo>
                  <a:lnTo>
                    <a:pt x="17" y="17"/>
                  </a:lnTo>
                  <a:lnTo>
                    <a:pt x="19" y="15"/>
                  </a:lnTo>
                  <a:lnTo>
                    <a:pt x="20" y="14"/>
                  </a:lnTo>
                  <a:lnTo>
                    <a:pt x="22" y="13"/>
                  </a:lnTo>
                  <a:lnTo>
                    <a:pt x="24" y="13"/>
                  </a:lnTo>
                  <a:lnTo>
                    <a:pt x="27" y="13"/>
                  </a:lnTo>
                  <a:lnTo>
                    <a:pt x="27" y="13"/>
                  </a:lnTo>
                  <a:lnTo>
                    <a:pt x="29" y="14"/>
                  </a:lnTo>
                  <a:lnTo>
                    <a:pt x="30" y="15"/>
                  </a:lnTo>
                  <a:lnTo>
                    <a:pt x="32" y="16"/>
                  </a:lnTo>
                  <a:lnTo>
                    <a:pt x="32" y="18"/>
                  </a:lnTo>
                  <a:lnTo>
                    <a:pt x="33" y="20"/>
                  </a:lnTo>
                  <a:lnTo>
                    <a:pt x="34" y="22"/>
                  </a:lnTo>
                  <a:lnTo>
                    <a:pt x="47" y="22"/>
                  </a:lnTo>
                  <a:lnTo>
                    <a:pt x="46" y="17"/>
                  </a:lnTo>
                  <a:lnTo>
                    <a:pt x="45" y="13"/>
                  </a:lnTo>
                  <a:lnTo>
                    <a:pt x="43" y="9"/>
                  </a:lnTo>
                  <a:lnTo>
                    <a:pt x="40" y="5"/>
                  </a:lnTo>
                  <a:lnTo>
                    <a:pt x="37" y="3"/>
                  </a:lnTo>
                  <a:lnTo>
                    <a:pt x="35" y="2"/>
                  </a:lnTo>
                  <a:lnTo>
                    <a:pt x="33" y="1"/>
                  </a:lnTo>
                  <a:lnTo>
                    <a:pt x="31" y="0"/>
                  </a:lnTo>
                  <a:lnTo>
                    <a:pt x="29" y="0"/>
                  </a:lnTo>
                  <a:lnTo>
                    <a:pt x="24" y="0"/>
                  </a:lnTo>
                  <a:lnTo>
                    <a:pt x="21" y="0"/>
                  </a:lnTo>
                  <a:lnTo>
                    <a:pt x="19" y="0"/>
                  </a:lnTo>
                  <a:lnTo>
                    <a:pt x="14" y="2"/>
                  </a:lnTo>
                  <a:lnTo>
                    <a:pt x="10" y="5"/>
                  </a:lnTo>
                  <a:lnTo>
                    <a:pt x="8" y="5"/>
                  </a:lnTo>
                  <a:lnTo>
                    <a:pt x="6" y="7"/>
                  </a:lnTo>
                  <a:lnTo>
                    <a:pt x="5" y="10"/>
                  </a:lnTo>
                  <a:lnTo>
                    <a:pt x="4" y="12"/>
                  </a:lnTo>
                  <a:lnTo>
                    <a:pt x="3" y="15"/>
                  </a:lnTo>
                  <a:lnTo>
                    <a:pt x="2" y="17"/>
                  </a:lnTo>
                  <a:lnTo>
                    <a:pt x="1" y="20"/>
                  </a:lnTo>
                  <a:lnTo>
                    <a:pt x="0" y="24"/>
                  </a:lnTo>
                  <a:lnTo>
                    <a:pt x="0" y="30"/>
                  </a:lnTo>
                  <a:lnTo>
                    <a:pt x="0" y="34"/>
                  </a:lnTo>
                  <a:lnTo>
                    <a:pt x="0" y="37"/>
                  </a:lnTo>
                  <a:lnTo>
                    <a:pt x="1" y="40"/>
                  </a:lnTo>
                  <a:lnTo>
                    <a:pt x="2" y="43"/>
                  </a:lnTo>
                  <a:lnTo>
                    <a:pt x="3" y="46"/>
                  </a:lnTo>
                  <a:lnTo>
                    <a:pt x="4" y="48"/>
                  </a:lnTo>
                  <a:lnTo>
                    <a:pt x="4" y="50"/>
                  </a:lnTo>
                  <a:lnTo>
                    <a:pt x="6" y="52"/>
                  </a:lnTo>
                  <a:lnTo>
                    <a:pt x="8" y="55"/>
                  </a:lnTo>
                  <a:lnTo>
                    <a:pt x="10" y="56"/>
                  </a:lnTo>
                  <a:lnTo>
                    <a:pt x="12" y="57"/>
                  </a:lnTo>
                  <a:lnTo>
                    <a:pt x="13" y="58"/>
                  </a:lnTo>
                  <a:lnTo>
                    <a:pt x="16" y="59"/>
                  </a:lnTo>
                  <a:lnTo>
                    <a:pt x="19" y="60"/>
                  </a:lnTo>
                  <a:lnTo>
                    <a:pt x="21" y="60"/>
                  </a:lnTo>
                  <a:lnTo>
                    <a:pt x="24" y="61"/>
                  </a:lnTo>
                  <a:lnTo>
                    <a:pt x="28" y="60"/>
                  </a:lnTo>
                  <a:lnTo>
                    <a:pt x="30" y="59"/>
                  </a:lnTo>
                  <a:lnTo>
                    <a:pt x="33" y="59"/>
                  </a:lnTo>
                  <a:lnTo>
                    <a:pt x="36" y="57"/>
                  </a:lnTo>
                  <a:lnTo>
                    <a:pt x="38" y="56"/>
                  </a:lnTo>
                  <a:lnTo>
                    <a:pt x="40" y="54"/>
                  </a:lnTo>
                  <a:lnTo>
                    <a:pt x="42" y="53"/>
                  </a:lnTo>
                  <a:lnTo>
                    <a:pt x="43" y="51"/>
                  </a:lnTo>
                  <a:lnTo>
                    <a:pt x="44" y="46"/>
                  </a:lnTo>
                  <a:lnTo>
                    <a:pt x="46" y="43"/>
                  </a:lnTo>
                  <a:lnTo>
                    <a:pt x="47" y="37"/>
                  </a:lnTo>
                  <a:lnTo>
                    <a:pt x="34"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1" name="Freeform 1911"/>
            <p:cNvSpPr>
              <a:spLocks/>
            </p:cNvSpPr>
            <p:nvPr/>
          </p:nvSpPr>
          <p:spPr bwMode="auto">
            <a:xfrm>
              <a:off x="4286" y="1356"/>
              <a:ext cx="46" cy="59"/>
            </a:xfrm>
            <a:custGeom>
              <a:avLst/>
              <a:gdLst/>
              <a:ahLst/>
              <a:cxnLst>
                <a:cxn ang="0">
                  <a:pos x="45" y="0"/>
                </a:cxn>
                <a:cxn ang="0">
                  <a:pos x="32" y="0"/>
                </a:cxn>
                <a:cxn ang="0">
                  <a:pos x="32" y="34"/>
                </a:cxn>
                <a:cxn ang="0">
                  <a:pos x="32" y="36"/>
                </a:cxn>
                <a:cxn ang="0">
                  <a:pos x="31" y="39"/>
                </a:cxn>
                <a:cxn ang="0">
                  <a:pos x="30" y="41"/>
                </a:cxn>
                <a:cxn ang="0">
                  <a:pos x="29" y="43"/>
                </a:cxn>
                <a:cxn ang="0">
                  <a:pos x="27" y="44"/>
                </a:cxn>
                <a:cxn ang="0">
                  <a:pos x="26" y="44"/>
                </a:cxn>
                <a:cxn ang="0">
                  <a:pos x="24" y="45"/>
                </a:cxn>
                <a:cxn ang="0">
                  <a:pos x="21" y="45"/>
                </a:cxn>
                <a:cxn ang="0">
                  <a:pos x="19" y="45"/>
                </a:cxn>
                <a:cxn ang="0">
                  <a:pos x="18" y="44"/>
                </a:cxn>
                <a:cxn ang="0">
                  <a:pos x="17" y="44"/>
                </a:cxn>
                <a:cxn ang="0">
                  <a:pos x="15" y="43"/>
                </a:cxn>
                <a:cxn ang="0">
                  <a:pos x="14" y="41"/>
                </a:cxn>
                <a:cxn ang="0">
                  <a:pos x="14" y="39"/>
                </a:cxn>
                <a:cxn ang="0">
                  <a:pos x="13" y="37"/>
                </a:cxn>
                <a:cxn ang="0">
                  <a:pos x="13" y="34"/>
                </a:cxn>
                <a:cxn ang="0">
                  <a:pos x="13" y="0"/>
                </a:cxn>
                <a:cxn ang="0">
                  <a:pos x="0" y="0"/>
                </a:cxn>
                <a:cxn ang="0">
                  <a:pos x="0" y="39"/>
                </a:cxn>
                <a:cxn ang="0">
                  <a:pos x="0" y="41"/>
                </a:cxn>
                <a:cxn ang="0">
                  <a:pos x="0" y="43"/>
                </a:cxn>
                <a:cxn ang="0">
                  <a:pos x="1" y="45"/>
                </a:cxn>
                <a:cxn ang="0">
                  <a:pos x="1" y="47"/>
                </a:cxn>
                <a:cxn ang="0">
                  <a:pos x="2" y="49"/>
                </a:cxn>
                <a:cxn ang="0">
                  <a:pos x="2" y="50"/>
                </a:cxn>
                <a:cxn ang="0">
                  <a:pos x="4" y="53"/>
                </a:cxn>
                <a:cxn ang="0">
                  <a:pos x="6" y="55"/>
                </a:cxn>
                <a:cxn ang="0">
                  <a:pos x="9" y="57"/>
                </a:cxn>
                <a:cxn ang="0">
                  <a:pos x="12" y="58"/>
                </a:cxn>
                <a:cxn ang="0">
                  <a:pos x="14" y="58"/>
                </a:cxn>
                <a:cxn ang="0">
                  <a:pos x="17" y="58"/>
                </a:cxn>
                <a:cxn ang="0">
                  <a:pos x="21" y="57"/>
                </a:cxn>
                <a:cxn ang="0">
                  <a:pos x="25" y="56"/>
                </a:cxn>
                <a:cxn ang="0">
                  <a:pos x="29" y="53"/>
                </a:cxn>
                <a:cxn ang="0">
                  <a:pos x="32" y="50"/>
                </a:cxn>
                <a:cxn ang="0">
                  <a:pos x="32" y="56"/>
                </a:cxn>
                <a:cxn ang="0">
                  <a:pos x="45" y="56"/>
                </a:cxn>
                <a:cxn ang="0">
                  <a:pos x="45" y="0"/>
                </a:cxn>
              </a:cxnLst>
              <a:rect l="0" t="0" r="r" b="b"/>
              <a:pathLst>
                <a:path w="46" h="59">
                  <a:moveTo>
                    <a:pt x="45" y="0"/>
                  </a:moveTo>
                  <a:lnTo>
                    <a:pt x="32" y="0"/>
                  </a:lnTo>
                  <a:lnTo>
                    <a:pt x="32" y="34"/>
                  </a:lnTo>
                  <a:lnTo>
                    <a:pt x="32" y="36"/>
                  </a:lnTo>
                  <a:lnTo>
                    <a:pt x="31" y="39"/>
                  </a:lnTo>
                  <a:lnTo>
                    <a:pt x="30" y="41"/>
                  </a:lnTo>
                  <a:lnTo>
                    <a:pt x="29" y="43"/>
                  </a:lnTo>
                  <a:lnTo>
                    <a:pt x="27" y="44"/>
                  </a:lnTo>
                  <a:lnTo>
                    <a:pt x="26" y="44"/>
                  </a:lnTo>
                  <a:lnTo>
                    <a:pt x="24" y="45"/>
                  </a:lnTo>
                  <a:lnTo>
                    <a:pt x="21" y="45"/>
                  </a:lnTo>
                  <a:lnTo>
                    <a:pt x="19" y="45"/>
                  </a:lnTo>
                  <a:lnTo>
                    <a:pt x="18" y="44"/>
                  </a:lnTo>
                  <a:lnTo>
                    <a:pt x="17" y="44"/>
                  </a:lnTo>
                  <a:lnTo>
                    <a:pt x="15" y="43"/>
                  </a:lnTo>
                  <a:lnTo>
                    <a:pt x="14" y="41"/>
                  </a:lnTo>
                  <a:lnTo>
                    <a:pt x="14" y="39"/>
                  </a:lnTo>
                  <a:lnTo>
                    <a:pt x="13" y="37"/>
                  </a:lnTo>
                  <a:lnTo>
                    <a:pt x="13" y="34"/>
                  </a:lnTo>
                  <a:lnTo>
                    <a:pt x="13" y="0"/>
                  </a:lnTo>
                  <a:lnTo>
                    <a:pt x="0" y="0"/>
                  </a:lnTo>
                  <a:lnTo>
                    <a:pt x="0" y="39"/>
                  </a:lnTo>
                  <a:lnTo>
                    <a:pt x="0" y="41"/>
                  </a:lnTo>
                  <a:lnTo>
                    <a:pt x="0" y="43"/>
                  </a:lnTo>
                  <a:lnTo>
                    <a:pt x="1" y="45"/>
                  </a:lnTo>
                  <a:lnTo>
                    <a:pt x="1" y="47"/>
                  </a:lnTo>
                  <a:lnTo>
                    <a:pt x="2" y="49"/>
                  </a:lnTo>
                  <a:lnTo>
                    <a:pt x="2" y="50"/>
                  </a:lnTo>
                  <a:lnTo>
                    <a:pt x="4" y="53"/>
                  </a:lnTo>
                  <a:lnTo>
                    <a:pt x="6" y="55"/>
                  </a:lnTo>
                  <a:lnTo>
                    <a:pt x="9" y="57"/>
                  </a:lnTo>
                  <a:lnTo>
                    <a:pt x="12" y="58"/>
                  </a:lnTo>
                  <a:lnTo>
                    <a:pt x="14" y="58"/>
                  </a:lnTo>
                  <a:lnTo>
                    <a:pt x="17" y="58"/>
                  </a:lnTo>
                  <a:lnTo>
                    <a:pt x="21" y="57"/>
                  </a:lnTo>
                  <a:lnTo>
                    <a:pt x="25" y="56"/>
                  </a:lnTo>
                  <a:lnTo>
                    <a:pt x="29" y="53"/>
                  </a:lnTo>
                  <a:lnTo>
                    <a:pt x="32" y="50"/>
                  </a:lnTo>
                  <a:lnTo>
                    <a:pt x="32" y="56"/>
                  </a:lnTo>
                  <a:lnTo>
                    <a:pt x="45" y="56"/>
                  </a:lnTo>
                  <a:lnTo>
                    <a:pt x="45"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2" name="Freeform 1912"/>
            <p:cNvSpPr>
              <a:spLocks/>
            </p:cNvSpPr>
            <p:nvPr/>
          </p:nvSpPr>
          <p:spPr bwMode="auto">
            <a:xfrm>
              <a:off x="4354" y="1334"/>
              <a:ext cx="10" cy="79"/>
            </a:xfrm>
            <a:custGeom>
              <a:avLst/>
              <a:gdLst/>
              <a:ahLst/>
              <a:cxnLst>
                <a:cxn ang="0">
                  <a:pos x="0" y="78"/>
                </a:cxn>
                <a:cxn ang="0">
                  <a:pos x="9" y="78"/>
                </a:cxn>
                <a:cxn ang="0">
                  <a:pos x="9" y="0"/>
                </a:cxn>
                <a:cxn ang="0">
                  <a:pos x="0" y="0"/>
                </a:cxn>
                <a:cxn ang="0">
                  <a:pos x="0" y="78"/>
                </a:cxn>
              </a:cxnLst>
              <a:rect l="0" t="0" r="r" b="b"/>
              <a:pathLst>
                <a:path w="10" h="79">
                  <a:moveTo>
                    <a:pt x="0" y="78"/>
                  </a:moveTo>
                  <a:lnTo>
                    <a:pt x="9" y="78"/>
                  </a:lnTo>
                  <a:lnTo>
                    <a:pt x="9" y="0"/>
                  </a:lnTo>
                  <a:lnTo>
                    <a:pt x="0" y="0"/>
                  </a:lnTo>
                  <a:lnTo>
                    <a:pt x="0"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3" name="Freeform 1913"/>
            <p:cNvSpPr>
              <a:spLocks/>
            </p:cNvSpPr>
            <p:nvPr/>
          </p:nvSpPr>
          <p:spPr bwMode="auto">
            <a:xfrm>
              <a:off x="4379" y="1339"/>
              <a:ext cx="27" cy="75"/>
            </a:xfrm>
            <a:custGeom>
              <a:avLst/>
              <a:gdLst/>
              <a:ahLst/>
              <a:cxnLst>
                <a:cxn ang="0">
                  <a:pos x="26" y="74"/>
                </a:cxn>
                <a:cxn ang="0">
                  <a:pos x="26" y="62"/>
                </a:cxn>
                <a:cxn ang="0">
                  <a:pos x="23" y="62"/>
                </a:cxn>
                <a:cxn ang="0">
                  <a:pos x="21" y="62"/>
                </a:cxn>
                <a:cxn ang="0">
                  <a:pos x="20" y="61"/>
                </a:cxn>
                <a:cxn ang="0">
                  <a:pos x="19" y="60"/>
                </a:cxn>
                <a:cxn ang="0">
                  <a:pos x="19" y="58"/>
                </a:cxn>
                <a:cxn ang="0">
                  <a:pos x="19" y="27"/>
                </a:cxn>
                <a:cxn ang="0">
                  <a:pos x="26" y="27"/>
                </a:cxn>
                <a:cxn ang="0">
                  <a:pos x="26" y="16"/>
                </a:cxn>
                <a:cxn ang="0">
                  <a:pos x="19" y="16"/>
                </a:cxn>
                <a:cxn ang="0">
                  <a:pos x="19" y="0"/>
                </a:cxn>
                <a:cxn ang="0">
                  <a:pos x="7" y="0"/>
                </a:cxn>
                <a:cxn ang="0">
                  <a:pos x="7" y="16"/>
                </a:cxn>
                <a:cxn ang="0">
                  <a:pos x="0" y="16"/>
                </a:cxn>
                <a:cxn ang="0">
                  <a:pos x="0" y="27"/>
                </a:cxn>
                <a:cxn ang="0">
                  <a:pos x="7" y="27"/>
                </a:cxn>
                <a:cxn ang="0">
                  <a:pos x="7" y="57"/>
                </a:cxn>
                <a:cxn ang="0">
                  <a:pos x="7" y="62"/>
                </a:cxn>
                <a:cxn ang="0">
                  <a:pos x="7" y="66"/>
                </a:cxn>
                <a:cxn ang="0">
                  <a:pos x="7" y="68"/>
                </a:cxn>
                <a:cxn ang="0">
                  <a:pos x="9" y="70"/>
                </a:cxn>
                <a:cxn ang="0">
                  <a:pos x="10" y="71"/>
                </a:cxn>
                <a:cxn ang="0">
                  <a:pos x="11" y="72"/>
                </a:cxn>
                <a:cxn ang="0">
                  <a:pos x="13" y="73"/>
                </a:cxn>
                <a:cxn ang="0">
                  <a:pos x="15" y="74"/>
                </a:cxn>
                <a:cxn ang="0">
                  <a:pos x="19" y="74"/>
                </a:cxn>
                <a:cxn ang="0">
                  <a:pos x="26" y="74"/>
                </a:cxn>
              </a:cxnLst>
              <a:rect l="0" t="0" r="r" b="b"/>
              <a:pathLst>
                <a:path w="27" h="75">
                  <a:moveTo>
                    <a:pt x="26" y="74"/>
                  </a:moveTo>
                  <a:lnTo>
                    <a:pt x="26" y="62"/>
                  </a:lnTo>
                  <a:lnTo>
                    <a:pt x="23" y="62"/>
                  </a:lnTo>
                  <a:lnTo>
                    <a:pt x="21" y="62"/>
                  </a:lnTo>
                  <a:lnTo>
                    <a:pt x="20" y="61"/>
                  </a:lnTo>
                  <a:lnTo>
                    <a:pt x="19" y="60"/>
                  </a:lnTo>
                  <a:lnTo>
                    <a:pt x="19" y="58"/>
                  </a:lnTo>
                  <a:lnTo>
                    <a:pt x="19" y="27"/>
                  </a:lnTo>
                  <a:lnTo>
                    <a:pt x="26" y="27"/>
                  </a:lnTo>
                  <a:lnTo>
                    <a:pt x="26" y="16"/>
                  </a:lnTo>
                  <a:lnTo>
                    <a:pt x="19" y="16"/>
                  </a:lnTo>
                  <a:lnTo>
                    <a:pt x="19" y="0"/>
                  </a:lnTo>
                  <a:lnTo>
                    <a:pt x="7" y="0"/>
                  </a:lnTo>
                  <a:lnTo>
                    <a:pt x="7" y="16"/>
                  </a:lnTo>
                  <a:lnTo>
                    <a:pt x="0" y="16"/>
                  </a:lnTo>
                  <a:lnTo>
                    <a:pt x="0" y="27"/>
                  </a:lnTo>
                  <a:lnTo>
                    <a:pt x="7" y="27"/>
                  </a:lnTo>
                  <a:lnTo>
                    <a:pt x="7" y="57"/>
                  </a:lnTo>
                  <a:lnTo>
                    <a:pt x="7" y="62"/>
                  </a:lnTo>
                  <a:lnTo>
                    <a:pt x="7" y="66"/>
                  </a:lnTo>
                  <a:lnTo>
                    <a:pt x="7" y="68"/>
                  </a:lnTo>
                  <a:lnTo>
                    <a:pt x="9" y="70"/>
                  </a:lnTo>
                  <a:lnTo>
                    <a:pt x="10" y="71"/>
                  </a:lnTo>
                  <a:lnTo>
                    <a:pt x="11" y="72"/>
                  </a:lnTo>
                  <a:lnTo>
                    <a:pt x="13" y="73"/>
                  </a:lnTo>
                  <a:lnTo>
                    <a:pt x="15" y="74"/>
                  </a:lnTo>
                  <a:lnTo>
                    <a:pt x="19" y="74"/>
                  </a:lnTo>
                  <a:lnTo>
                    <a:pt x="26"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4" name="Freeform 1914"/>
            <p:cNvSpPr>
              <a:spLocks/>
            </p:cNvSpPr>
            <p:nvPr/>
          </p:nvSpPr>
          <p:spPr bwMode="auto">
            <a:xfrm>
              <a:off x="4422" y="1356"/>
              <a:ext cx="46" cy="59"/>
            </a:xfrm>
            <a:custGeom>
              <a:avLst/>
              <a:gdLst/>
              <a:ahLst/>
              <a:cxnLst>
                <a:cxn ang="0">
                  <a:pos x="45" y="0"/>
                </a:cxn>
                <a:cxn ang="0">
                  <a:pos x="32" y="0"/>
                </a:cxn>
                <a:cxn ang="0">
                  <a:pos x="32" y="34"/>
                </a:cxn>
                <a:cxn ang="0">
                  <a:pos x="32" y="36"/>
                </a:cxn>
                <a:cxn ang="0">
                  <a:pos x="31" y="39"/>
                </a:cxn>
                <a:cxn ang="0">
                  <a:pos x="31" y="41"/>
                </a:cxn>
                <a:cxn ang="0">
                  <a:pos x="29" y="43"/>
                </a:cxn>
                <a:cxn ang="0">
                  <a:pos x="27" y="44"/>
                </a:cxn>
                <a:cxn ang="0">
                  <a:pos x="26" y="44"/>
                </a:cxn>
                <a:cxn ang="0">
                  <a:pos x="24" y="45"/>
                </a:cxn>
                <a:cxn ang="0">
                  <a:pos x="21" y="45"/>
                </a:cxn>
                <a:cxn ang="0">
                  <a:pos x="19" y="45"/>
                </a:cxn>
                <a:cxn ang="0">
                  <a:pos x="18" y="44"/>
                </a:cxn>
                <a:cxn ang="0">
                  <a:pos x="17" y="44"/>
                </a:cxn>
                <a:cxn ang="0">
                  <a:pos x="15" y="43"/>
                </a:cxn>
                <a:cxn ang="0">
                  <a:pos x="15" y="41"/>
                </a:cxn>
                <a:cxn ang="0">
                  <a:pos x="14" y="39"/>
                </a:cxn>
                <a:cxn ang="0">
                  <a:pos x="14" y="37"/>
                </a:cxn>
                <a:cxn ang="0">
                  <a:pos x="14" y="34"/>
                </a:cxn>
                <a:cxn ang="0">
                  <a:pos x="14" y="0"/>
                </a:cxn>
                <a:cxn ang="0">
                  <a:pos x="0" y="0"/>
                </a:cxn>
                <a:cxn ang="0">
                  <a:pos x="0" y="39"/>
                </a:cxn>
                <a:cxn ang="0">
                  <a:pos x="0" y="41"/>
                </a:cxn>
                <a:cxn ang="0">
                  <a:pos x="0" y="43"/>
                </a:cxn>
                <a:cxn ang="0">
                  <a:pos x="1" y="45"/>
                </a:cxn>
                <a:cxn ang="0">
                  <a:pos x="1" y="47"/>
                </a:cxn>
                <a:cxn ang="0">
                  <a:pos x="2" y="49"/>
                </a:cxn>
                <a:cxn ang="0">
                  <a:pos x="3" y="50"/>
                </a:cxn>
                <a:cxn ang="0">
                  <a:pos x="4" y="53"/>
                </a:cxn>
                <a:cxn ang="0">
                  <a:pos x="6" y="55"/>
                </a:cxn>
                <a:cxn ang="0">
                  <a:pos x="10" y="57"/>
                </a:cxn>
                <a:cxn ang="0">
                  <a:pos x="13" y="58"/>
                </a:cxn>
                <a:cxn ang="0">
                  <a:pos x="15" y="58"/>
                </a:cxn>
                <a:cxn ang="0">
                  <a:pos x="17" y="58"/>
                </a:cxn>
                <a:cxn ang="0">
                  <a:pos x="21" y="57"/>
                </a:cxn>
                <a:cxn ang="0">
                  <a:pos x="26" y="56"/>
                </a:cxn>
                <a:cxn ang="0">
                  <a:pos x="29" y="53"/>
                </a:cxn>
                <a:cxn ang="0">
                  <a:pos x="32" y="50"/>
                </a:cxn>
                <a:cxn ang="0">
                  <a:pos x="32" y="56"/>
                </a:cxn>
                <a:cxn ang="0">
                  <a:pos x="45" y="56"/>
                </a:cxn>
                <a:cxn ang="0">
                  <a:pos x="45" y="0"/>
                </a:cxn>
              </a:cxnLst>
              <a:rect l="0" t="0" r="r" b="b"/>
              <a:pathLst>
                <a:path w="46" h="59">
                  <a:moveTo>
                    <a:pt x="45" y="0"/>
                  </a:moveTo>
                  <a:lnTo>
                    <a:pt x="32" y="0"/>
                  </a:lnTo>
                  <a:lnTo>
                    <a:pt x="32" y="34"/>
                  </a:lnTo>
                  <a:lnTo>
                    <a:pt x="32" y="36"/>
                  </a:lnTo>
                  <a:lnTo>
                    <a:pt x="31" y="39"/>
                  </a:lnTo>
                  <a:lnTo>
                    <a:pt x="31" y="41"/>
                  </a:lnTo>
                  <a:lnTo>
                    <a:pt x="29" y="43"/>
                  </a:lnTo>
                  <a:lnTo>
                    <a:pt x="27" y="44"/>
                  </a:lnTo>
                  <a:lnTo>
                    <a:pt x="26" y="44"/>
                  </a:lnTo>
                  <a:lnTo>
                    <a:pt x="24" y="45"/>
                  </a:lnTo>
                  <a:lnTo>
                    <a:pt x="21" y="45"/>
                  </a:lnTo>
                  <a:lnTo>
                    <a:pt x="19" y="45"/>
                  </a:lnTo>
                  <a:lnTo>
                    <a:pt x="18" y="44"/>
                  </a:lnTo>
                  <a:lnTo>
                    <a:pt x="17" y="44"/>
                  </a:lnTo>
                  <a:lnTo>
                    <a:pt x="15" y="43"/>
                  </a:lnTo>
                  <a:lnTo>
                    <a:pt x="15" y="41"/>
                  </a:lnTo>
                  <a:lnTo>
                    <a:pt x="14" y="39"/>
                  </a:lnTo>
                  <a:lnTo>
                    <a:pt x="14" y="37"/>
                  </a:lnTo>
                  <a:lnTo>
                    <a:pt x="14" y="34"/>
                  </a:lnTo>
                  <a:lnTo>
                    <a:pt x="14" y="0"/>
                  </a:lnTo>
                  <a:lnTo>
                    <a:pt x="0" y="0"/>
                  </a:lnTo>
                  <a:lnTo>
                    <a:pt x="0" y="39"/>
                  </a:lnTo>
                  <a:lnTo>
                    <a:pt x="0" y="41"/>
                  </a:lnTo>
                  <a:lnTo>
                    <a:pt x="0" y="43"/>
                  </a:lnTo>
                  <a:lnTo>
                    <a:pt x="1" y="45"/>
                  </a:lnTo>
                  <a:lnTo>
                    <a:pt x="1" y="47"/>
                  </a:lnTo>
                  <a:lnTo>
                    <a:pt x="2" y="49"/>
                  </a:lnTo>
                  <a:lnTo>
                    <a:pt x="3" y="50"/>
                  </a:lnTo>
                  <a:lnTo>
                    <a:pt x="4" y="53"/>
                  </a:lnTo>
                  <a:lnTo>
                    <a:pt x="6" y="55"/>
                  </a:lnTo>
                  <a:lnTo>
                    <a:pt x="10" y="57"/>
                  </a:lnTo>
                  <a:lnTo>
                    <a:pt x="13" y="58"/>
                  </a:lnTo>
                  <a:lnTo>
                    <a:pt x="15" y="58"/>
                  </a:lnTo>
                  <a:lnTo>
                    <a:pt x="17" y="58"/>
                  </a:lnTo>
                  <a:lnTo>
                    <a:pt x="21" y="57"/>
                  </a:lnTo>
                  <a:lnTo>
                    <a:pt x="26" y="56"/>
                  </a:lnTo>
                  <a:lnTo>
                    <a:pt x="29" y="53"/>
                  </a:lnTo>
                  <a:lnTo>
                    <a:pt x="32" y="50"/>
                  </a:lnTo>
                  <a:lnTo>
                    <a:pt x="32" y="56"/>
                  </a:lnTo>
                  <a:lnTo>
                    <a:pt x="45" y="56"/>
                  </a:lnTo>
                  <a:lnTo>
                    <a:pt x="45" y="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5" name="Freeform 1915"/>
            <p:cNvSpPr>
              <a:spLocks/>
            </p:cNvSpPr>
            <p:nvPr/>
          </p:nvSpPr>
          <p:spPr bwMode="auto">
            <a:xfrm>
              <a:off x="4490" y="1354"/>
              <a:ext cx="28" cy="59"/>
            </a:xfrm>
            <a:custGeom>
              <a:avLst/>
              <a:gdLst/>
              <a:ahLst/>
              <a:cxnLst>
                <a:cxn ang="0">
                  <a:pos x="0" y="58"/>
                </a:cxn>
                <a:cxn ang="0">
                  <a:pos x="12" y="58"/>
                </a:cxn>
                <a:cxn ang="0">
                  <a:pos x="12" y="28"/>
                </a:cxn>
                <a:cxn ang="0">
                  <a:pos x="12" y="25"/>
                </a:cxn>
                <a:cxn ang="0">
                  <a:pos x="13" y="23"/>
                </a:cxn>
                <a:cxn ang="0">
                  <a:pos x="14" y="21"/>
                </a:cxn>
                <a:cxn ang="0">
                  <a:pos x="15" y="19"/>
                </a:cxn>
                <a:cxn ang="0">
                  <a:pos x="16" y="17"/>
                </a:cxn>
                <a:cxn ang="0">
                  <a:pos x="18" y="16"/>
                </a:cxn>
                <a:cxn ang="0">
                  <a:pos x="20" y="15"/>
                </a:cxn>
                <a:cxn ang="0">
                  <a:pos x="23" y="15"/>
                </a:cxn>
                <a:cxn ang="0">
                  <a:pos x="27" y="15"/>
                </a:cxn>
                <a:cxn ang="0">
                  <a:pos x="27" y="0"/>
                </a:cxn>
                <a:cxn ang="0">
                  <a:pos x="25" y="0"/>
                </a:cxn>
                <a:cxn ang="0">
                  <a:pos x="23" y="0"/>
                </a:cxn>
                <a:cxn ang="0">
                  <a:pos x="20" y="1"/>
                </a:cxn>
                <a:cxn ang="0">
                  <a:pos x="19" y="2"/>
                </a:cxn>
                <a:cxn ang="0">
                  <a:pos x="17" y="3"/>
                </a:cxn>
                <a:cxn ang="0">
                  <a:pos x="16" y="5"/>
                </a:cxn>
                <a:cxn ang="0">
                  <a:pos x="14" y="6"/>
                </a:cxn>
                <a:cxn ang="0">
                  <a:pos x="12" y="9"/>
                </a:cxn>
                <a:cxn ang="0">
                  <a:pos x="11" y="12"/>
                </a:cxn>
                <a:cxn ang="0">
                  <a:pos x="11" y="2"/>
                </a:cxn>
                <a:cxn ang="0">
                  <a:pos x="0" y="2"/>
                </a:cxn>
                <a:cxn ang="0">
                  <a:pos x="0" y="58"/>
                </a:cxn>
              </a:cxnLst>
              <a:rect l="0" t="0" r="r" b="b"/>
              <a:pathLst>
                <a:path w="28" h="59">
                  <a:moveTo>
                    <a:pt x="0" y="58"/>
                  </a:moveTo>
                  <a:lnTo>
                    <a:pt x="12" y="58"/>
                  </a:lnTo>
                  <a:lnTo>
                    <a:pt x="12" y="28"/>
                  </a:lnTo>
                  <a:lnTo>
                    <a:pt x="12" y="25"/>
                  </a:lnTo>
                  <a:lnTo>
                    <a:pt x="13" y="23"/>
                  </a:lnTo>
                  <a:lnTo>
                    <a:pt x="14" y="21"/>
                  </a:lnTo>
                  <a:lnTo>
                    <a:pt x="15" y="19"/>
                  </a:lnTo>
                  <a:lnTo>
                    <a:pt x="16" y="17"/>
                  </a:lnTo>
                  <a:lnTo>
                    <a:pt x="18" y="16"/>
                  </a:lnTo>
                  <a:lnTo>
                    <a:pt x="20" y="15"/>
                  </a:lnTo>
                  <a:lnTo>
                    <a:pt x="23" y="15"/>
                  </a:lnTo>
                  <a:lnTo>
                    <a:pt x="27" y="15"/>
                  </a:lnTo>
                  <a:lnTo>
                    <a:pt x="27" y="0"/>
                  </a:lnTo>
                  <a:lnTo>
                    <a:pt x="25" y="0"/>
                  </a:lnTo>
                  <a:lnTo>
                    <a:pt x="23" y="0"/>
                  </a:lnTo>
                  <a:lnTo>
                    <a:pt x="20" y="1"/>
                  </a:lnTo>
                  <a:lnTo>
                    <a:pt x="19" y="2"/>
                  </a:lnTo>
                  <a:lnTo>
                    <a:pt x="17" y="3"/>
                  </a:lnTo>
                  <a:lnTo>
                    <a:pt x="16" y="5"/>
                  </a:lnTo>
                  <a:lnTo>
                    <a:pt x="14" y="6"/>
                  </a:lnTo>
                  <a:lnTo>
                    <a:pt x="12" y="9"/>
                  </a:lnTo>
                  <a:lnTo>
                    <a:pt x="11" y="12"/>
                  </a:lnTo>
                  <a:lnTo>
                    <a:pt x="11"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6" name="Freeform 1916"/>
            <p:cNvSpPr>
              <a:spLocks/>
            </p:cNvSpPr>
            <p:nvPr/>
          </p:nvSpPr>
          <p:spPr bwMode="auto">
            <a:xfrm>
              <a:off x="4531" y="1354"/>
              <a:ext cx="48" cy="62"/>
            </a:xfrm>
            <a:custGeom>
              <a:avLst/>
              <a:gdLst/>
              <a:ahLst/>
              <a:cxnLst>
                <a:cxn ang="0">
                  <a:pos x="31" y="54"/>
                </a:cxn>
                <a:cxn ang="0">
                  <a:pos x="33" y="58"/>
                </a:cxn>
                <a:cxn ang="0">
                  <a:pos x="47" y="56"/>
                </a:cxn>
                <a:cxn ang="0">
                  <a:pos x="45" y="53"/>
                </a:cxn>
                <a:cxn ang="0">
                  <a:pos x="44" y="48"/>
                </a:cxn>
                <a:cxn ang="0">
                  <a:pos x="31" y="31"/>
                </a:cxn>
                <a:cxn ang="0">
                  <a:pos x="31" y="39"/>
                </a:cxn>
                <a:cxn ang="0">
                  <a:pos x="29" y="44"/>
                </a:cxn>
                <a:cxn ang="0">
                  <a:pos x="27" y="46"/>
                </a:cxn>
                <a:cxn ang="0">
                  <a:pos x="22" y="48"/>
                </a:cxn>
                <a:cxn ang="0">
                  <a:pos x="18" y="49"/>
                </a:cxn>
                <a:cxn ang="0">
                  <a:pos x="14" y="47"/>
                </a:cxn>
                <a:cxn ang="0">
                  <a:pos x="13" y="45"/>
                </a:cxn>
                <a:cxn ang="0">
                  <a:pos x="13" y="41"/>
                </a:cxn>
                <a:cxn ang="0">
                  <a:pos x="14" y="37"/>
                </a:cxn>
                <a:cxn ang="0">
                  <a:pos x="20" y="35"/>
                </a:cxn>
                <a:cxn ang="0">
                  <a:pos x="27" y="33"/>
                </a:cxn>
                <a:cxn ang="0">
                  <a:pos x="44" y="31"/>
                </a:cxn>
                <a:cxn ang="0">
                  <a:pos x="43" y="12"/>
                </a:cxn>
                <a:cxn ang="0">
                  <a:pos x="41" y="6"/>
                </a:cxn>
                <a:cxn ang="0">
                  <a:pos x="35" y="2"/>
                </a:cxn>
                <a:cxn ang="0">
                  <a:pos x="27" y="0"/>
                </a:cxn>
                <a:cxn ang="0">
                  <a:pos x="20" y="0"/>
                </a:cxn>
                <a:cxn ang="0">
                  <a:pos x="13" y="1"/>
                </a:cxn>
                <a:cxn ang="0">
                  <a:pos x="7" y="5"/>
                </a:cxn>
                <a:cxn ang="0">
                  <a:pos x="4" y="9"/>
                </a:cxn>
                <a:cxn ang="0">
                  <a:pos x="2" y="15"/>
                </a:cxn>
                <a:cxn ang="0">
                  <a:pos x="2" y="18"/>
                </a:cxn>
                <a:cxn ang="0">
                  <a:pos x="14" y="20"/>
                </a:cxn>
                <a:cxn ang="0">
                  <a:pos x="14" y="17"/>
                </a:cxn>
                <a:cxn ang="0">
                  <a:pos x="16" y="15"/>
                </a:cxn>
                <a:cxn ang="0">
                  <a:pos x="18" y="13"/>
                </a:cxn>
                <a:cxn ang="0">
                  <a:pos x="20" y="12"/>
                </a:cxn>
                <a:cxn ang="0">
                  <a:pos x="25" y="12"/>
                </a:cxn>
                <a:cxn ang="0">
                  <a:pos x="29" y="13"/>
                </a:cxn>
                <a:cxn ang="0">
                  <a:pos x="31" y="16"/>
                </a:cxn>
                <a:cxn ang="0">
                  <a:pos x="31" y="20"/>
                </a:cxn>
                <a:cxn ang="0">
                  <a:pos x="29" y="22"/>
                </a:cxn>
                <a:cxn ang="0">
                  <a:pos x="23" y="24"/>
                </a:cxn>
                <a:cxn ang="0">
                  <a:pos x="12" y="25"/>
                </a:cxn>
                <a:cxn ang="0">
                  <a:pos x="6" y="28"/>
                </a:cxn>
                <a:cxn ang="0">
                  <a:pos x="2" y="33"/>
                </a:cxn>
                <a:cxn ang="0">
                  <a:pos x="0" y="39"/>
                </a:cxn>
                <a:cxn ang="0">
                  <a:pos x="0" y="43"/>
                </a:cxn>
                <a:cxn ang="0">
                  <a:pos x="0" y="46"/>
                </a:cxn>
                <a:cxn ang="0">
                  <a:pos x="2" y="54"/>
                </a:cxn>
                <a:cxn ang="0">
                  <a:pos x="6" y="58"/>
                </a:cxn>
                <a:cxn ang="0">
                  <a:pos x="12" y="60"/>
                </a:cxn>
                <a:cxn ang="0">
                  <a:pos x="15" y="61"/>
                </a:cxn>
                <a:cxn ang="0">
                  <a:pos x="20" y="60"/>
                </a:cxn>
                <a:cxn ang="0">
                  <a:pos x="25" y="58"/>
                </a:cxn>
                <a:cxn ang="0">
                  <a:pos x="28" y="56"/>
                </a:cxn>
                <a:cxn ang="0">
                  <a:pos x="31" y="52"/>
                </a:cxn>
              </a:cxnLst>
              <a:rect l="0" t="0" r="r" b="b"/>
              <a:pathLst>
                <a:path w="48" h="62">
                  <a:moveTo>
                    <a:pt x="31" y="52"/>
                  </a:moveTo>
                  <a:lnTo>
                    <a:pt x="31" y="54"/>
                  </a:lnTo>
                  <a:lnTo>
                    <a:pt x="32" y="56"/>
                  </a:lnTo>
                  <a:lnTo>
                    <a:pt x="33" y="58"/>
                  </a:lnTo>
                  <a:lnTo>
                    <a:pt x="47" y="58"/>
                  </a:lnTo>
                  <a:lnTo>
                    <a:pt x="47" y="56"/>
                  </a:lnTo>
                  <a:lnTo>
                    <a:pt x="46" y="55"/>
                  </a:lnTo>
                  <a:lnTo>
                    <a:pt x="45" y="53"/>
                  </a:lnTo>
                  <a:lnTo>
                    <a:pt x="44" y="51"/>
                  </a:lnTo>
                  <a:lnTo>
                    <a:pt x="44" y="48"/>
                  </a:lnTo>
                  <a:lnTo>
                    <a:pt x="44" y="31"/>
                  </a:lnTo>
                  <a:lnTo>
                    <a:pt x="31" y="31"/>
                  </a:lnTo>
                  <a:lnTo>
                    <a:pt x="31" y="36"/>
                  </a:lnTo>
                  <a:lnTo>
                    <a:pt x="31" y="39"/>
                  </a:lnTo>
                  <a:lnTo>
                    <a:pt x="30" y="41"/>
                  </a:lnTo>
                  <a:lnTo>
                    <a:pt x="29" y="44"/>
                  </a:lnTo>
                  <a:lnTo>
                    <a:pt x="28" y="46"/>
                  </a:lnTo>
                  <a:lnTo>
                    <a:pt x="27" y="46"/>
                  </a:lnTo>
                  <a:lnTo>
                    <a:pt x="24" y="48"/>
                  </a:lnTo>
                  <a:lnTo>
                    <a:pt x="22" y="48"/>
                  </a:lnTo>
                  <a:lnTo>
                    <a:pt x="20" y="49"/>
                  </a:lnTo>
                  <a:lnTo>
                    <a:pt x="18" y="49"/>
                  </a:lnTo>
                  <a:lnTo>
                    <a:pt x="17" y="48"/>
                  </a:lnTo>
                  <a:lnTo>
                    <a:pt x="14" y="47"/>
                  </a:lnTo>
                  <a:lnTo>
                    <a:pt x="13" y="46"/>
                  </a:lnTo>
                  <a:lnTo>
                    <a:pt x="13" y="45"/>
                  </a:lnTo>
                  <a:lnTo>
                    <a:pt x="12" y="42"/>
                  </a:lnTo>
                  <a:lnTo>
                    <a:pt x="13" y="41"/>
                  </a:lnTo>
                  <a:lnTo>
                    <a:pt x="13" y="39"/>
                  </a:lnTo>
                  <a:lnTo>
                    <a:pt x="14" y="37"/>
                  </a:lnTo>
                  <a:lnTo>
                    <a:pt x="16" y="36"/>
                  </a:lnTo>
                  <a:lnTo>
                    <a:pt x="20" y="35"/>
                  </a:lnTo>
                  <a:lnTo>
                    <a:pt x="24" y="34"/>
                  </a:lnTo>
                  <a:lnTo>
                    <a:pt x="27" y="33"/>
                  </a:lnTo>
                  <a:lnTo>
                    <a:pt x="31" y="31"/>
                  </a:lnTo>
                  <a:lnTo>
                    <a:pt x="44" y="31"/>
                  </a:lnTo>
                  <a:lnTo>
                    <a:pt x="44" y="15"/>
                  </a:lnTo>
                  <a:lnTo>
                    <a:pt x="43" y="12"/>
                  </a:lnTo>
                  <a:lnTo>
                    <a:pt x="43" y="9"/>
                  </a:lnTo>
                  <a:lnTo>
                    <a:pt x="41" y="6"/>
                  </a:lnTo>
                  <a:lnTo>
                    <a:pt x="39" y="4"/>
                  </a:lnTo>
                  <a:lnTo>
                    <a:pt x="35" y="2"/>
                  </a:lnTo>
                  <a:lnTo>
                    <a:pt x="32" y="1"/>
                  </a:lnTo>
                  <a:lnTo>
                    <a:pt x="27" y="0"/>
                  </a:lnTo>
                  <a:lnTo>
                    <a:pt x="22" y="0"/>
                  </a:lnTo>
                  <a:lnTo>
                    <a:pt x="20" y="0"/>
                  </a:lnTo>
                  <a:lnTo>
                    <a:pt x="18" y="0"/>
                  </a:lnTo>
                  <a:lnTo>
                    <a:pt x="13" y="1"/>
                  </a:lnTo>
                  <a:lnTo>
                    <a:pt x="10" y="3"/>
                  </a:lnTo>
                  <a:lnTo>
                    <a:pt x="7" y="5"/>
                  </a:lnTo>
                  <a:lnTo>
                    <a:pt x="4" y="7"/>
                  </a:lnTo>
                  <a:lnTo>
                    <a:pt x="4" y="9"/>
                  </a:lnTo>
                  <a:lnTo>
                    <a:pt x="3" y="11"/>
                  </a:lnTo>
                  <a:lnTo>
                    <a:pt x="2" y="15"/>
                  </a:lnTo>
                  <a:lnTo>
                    <a:pt x="2" y="16"/>
                  </a:lnTo>
                  <a:lnTo>
                    <a:pt x="2" y="18"/>
                  </a:lnTo>
                  <a:lnTo>
                    <a:pt x="2" y="20"/>
                  </a:lnTo>
                  <a:lnTo>
                    <a:pt x="14" y="20"/>
                  </a:lnTo>
                  <a:lnTo>
                    <a:pt x="14" y="18"/>
                  </a:lnTo>
                  <a:lnTo>
                    <a:pt x="14" y="17"/>
                  </a:lnTo>
                  <a:lnTo>
                    <a:pt x="15" y="15"/>
                  </a:lnTo>
                  <a:lnTo>
                    <a:pt x="16" y="15"/>
                  </a:lnTo>
                  <a:lnTo>
                    <a:pt x="17" y="14"/>
                  </a:lnTo>
                  <a:lnTo>
                    <a:pt x="18" y="13"/>
                  </a:lnTo>
                  <a:lnTo>
                    <a:pt x="20" y="12"/>
                  </a:lnTo>
                  <a:lnTo>
                    <a:pt x="20" y="12"/>
                  </a:lnTo>
                  <a:lnTo>
                    <a:pt x="23" y="12"/>
                  </a:lnTo>
                  <a:lnTo>
                    <a:pt x="25" y="12"/>
                  </a:lnTo>
                  <a:lnTo>
                    <a:pt x="27" y="12"/>
                  </a:lnTo>
                  <a:lnTo>
                    <a:pt x="29" y="13"/>
                  </a:lnTo>
                  <a:lnTo>
                    <a:pt x="30" y="15"/>
                  </a:lnTo>
                  <a:lnTo>
                    <a:pt x="31" y="16"/>
                  </a:lnTo>
                  <a:lnTo>
                    <a:pt x="31" y="18"/>
                  </a:lnTo>
                  <a:lnTo>
                    <a:pt x="31" y="20"/>
                  </a:lnTo>
                  <a:lnTo>
                    <a:pt x="30" y="21"/>
                  </a:lnTo>
                  <a:lnTo>
                    <a:pt x="29" y="22"/>
                  </a:lnTo>
                  <a:lnTo>
                    <a:pt x="27" y="23"/>
                  </a:lnTo>
                  <a:lnTo>
                    <a:pt x="23" y="24"/>
                  </a:lnTo>
                  <a:lnTo>
                    <a:pt x="17" y="25"/>
                  </a:lnTo>
                  <a:lnTo>
                    <a:pt x="12" y="25"/>
                  </a:lnTo>
                  <a:lnTo>
                    <a:pt x="9" y="27"/>
                  </a:lnTo>
                  <a:lnTo>
                    <a:pt x="6" y="28"/>
                  </a:lnTo>
                  <a:lnTo>
                    <a:pt x="4" y="30"/>
                  </a:lnTo>
                  <a:lnTo>
                    <a:pt x="2" y="33"/>
                  </a:lnTo>
                  <a:lnTo>
                    <a:pt x="1" y="36"/>
                  </a:lnTo>
                  <a:lnTo>
                    <a:pt x="0" y="39"/>
                  </a:lnTo>
                  <a:lnTo>
                    <a:pt x="0" y="41"/>
                  </a:lnTo>
                  <a:lnTo>
                    <a:pt x="0" y="43"/>
                  </a:lnTo>
                  <a:lnTo>
                    <a:pt x="0" y="45"/>
                  </a:lnTo>
                  <a:lnTo>
                    <a:pt x="0" y="46"/>
                  </a:lnTo>
                  <a:lnTo>
                    <a:pt x="1" y="50"/>
                  </a:lnTo>
                  <a:lnTo>
                    <a:pt x="2" y="54"/>
                  </a:lnTo>
                  <a:lnTo>
                    <a:pt x="4" y="56"/>
                  </a:lnTo>
                  <a:lnTo>
                    <a:pt x="6" y="58"/>
                  </a:lnTo>
                  <a:lnTo>
                    <a:pt x="8" y="59"/>
                  </a:lnTo>
                  <a:lnTo>
                    <a:pt x="12" y="60"/>
                  </a:lnTo>
                  <a:lnTo>
                    <a:pt x="13" y="61"/>
                  </a:lnTo>
                  <a:lnTo>
                    <a:pt x="15" y="61"/>
                  </a:lnTo>
                  <a:lnTo>
                    <a:pt x="18" y="61"/>
                  </a:lnTo>
                  <a:lnTo>
                    <a:pt x="20" y="60"/>
                  </a:lnTo>
                  <a:lnTo>
                    <a:pt x="23" y="59"/>
                  </a:lnTo>
                  <a:lnTo>
                    <a:pt x="25" y="58"/>
                  </a:lnTo>
                  <a:lnTo>
                    <a:pt x="27" y="57"/>
                  </a:lnTo>
                  <a:lnTo>
                    <a:pt x="28" y="56"/>
                  </a:lnTo>
                  <a:lnTo>
                    <a:pt x="30" y="54"/>
                  </a:lnTo>
                  <a:lnTo>
                    <a:pt x="31" y="5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7" name="Freeform 1917"/>
            <p:cNvSpPr>
              <a:spLocks/>
            </p:cNvSpPr>
            <p:nvPr/>
          </p:nvSpPr>
          <p:spPr bwMode="auto">
            <a:xfrm>
              <a:off x="4598" y="1334"/>
              <a:ext cx="10" cy="79"/>
            </a:xfrm>
            <a:custGeom>
              <a:avLst/>
              <a:gdLst/>
              <a:ahLst/>
              <a:cxnLst>
                <a:cxn ang="0">
                  <a:pos x="0" y="78"/>
                </a:cxn>
                <a:cxn ang="0">
                  <a:pos x="9" y="78"/>
                </a:cxn>
                <a:cxn ang="0">
                  <a:pos x="9" y="0"/>
                </a:cxn>
                <a:cxn ang="0">
                  <a:pos x="0" y="0"/>
                </a:cxn>
                <a:cxn ang="0">
                  <a:pos x="0" y="78"/>
                </a:cxn>
              </a:cxnLst>
              <a:rect l="0" t="0" r="r" b="b"/>
              <a:pathLst>
                <a:path w="10" h="79">
                  <a:moveTo>
                    <a:pt x="0" y="78"/>
                  </a:moveTo>
                  <a:lnTo>
                    <a:pt x="9" y="78"/>
                  </a:lnTo>
                  <a:lnTo>
                    <a:pt x="9" y="0"/>
                  </a:lnTo>
                  <a:lnTo>
                    <a:pt x="0" y="0"/>
                  </a:lnTo>
                  <a:lnTo>
                    <a:pt x="0"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798" name="Freeform 1918"/>
            <p:cNvSpPr>
              <a:spLocks/>
            </p:cNvSpPr>
            <p:nvPr/>
          </p:nvSpPr>
          <p:spPr bwMode="auto">
            <a:xfrm>
              <a:off x="1004" y="1196"/>
              <a:ext cx="3743" cy="283"/>
            </a:xfrm>
            <a:custGeom>
              <a:avLst/>
              <a:gdLst/>
              <a:ahLst/>
              <a:cxnLst>
                <a:cxn ang="0">
                  <a:pos x="0" y="282"/>
                </a:cxn>
                <a:cxn ang="0">
                  <a:pos x="0" y="0"/>
                </a:cxn>
                <a:cxn ang="0">
                  <a:pos x="3742" y="0"/>
                </a:cxn>
                <a:cxn ang="0">
                  <a:pos x="3742" y="282"/>
                </a:cxn>
                <a:cxn ang="0">
                  <a:pos x="0" y="282"/>
                </a:cxn>
              </a:cxnLst>
              <a:rect l="0" t="0" r="r" b="b"/>
              <a:pathLst>
                <a:path w="3743" h="283">
                  <a:moveTo>
                    <a:pt x="0" y="282"/>
                  </a:moveTo>
                  <a:lnTo>
                    <a:pt x="0" y="0"/>
                  </a:lnTo>
                  <a:lnTo>
                    <a:pt x="3742" y="0"/>
                  </a:lnTo>
                  <a:lnTo>
                    <a:pt x="3742" y="282"/>
                  </a:lnTo>
                  <a:lnTo>
                    <a:pt x="0" y="282"/>
                  </a:lnTo>
                </a:path>
              </a:pathLst>
            </a:custGeom>
            <a:noFill/>
            <a:ln w="50800" cap="rnd" cmpd="sng">
              <a:solidFill>
                <a:srgbClr val="037C03"/>
              </a:solidFill>
              <a:prstDash val="solid"/>
              <a:round/>
              <a:headEnd type="none" w="med" len="med"/>
              <a:tailEnd type="none" w="med" len="med"/>
            </a:ln>
            <a:effectLst/>
          </p:spPr>
          <p:txBody>
            <a:bodyPr/>
            <a:lstStyle/>
            <a:p>
              <a:endParaRPr lang="es-UY"/>
            </a:p>
          </p:txBody>
        </p:sp>
        <p:sp>
          <p:nvSpPr>
            <p:cNvPr id="252799" name="Freeform 1919"/>
            <p:cNvSpPr>
              <a:spLocks/>
            </p:cNvSpPr>
            <p:nvPr/>
          </p:nvSpPr>
          <p:spPr bwMode="auto">
            <a:xfrm>
              <a:off x="3204" y="1751"/>
              <a:ext cx="29" cy="51"/>
            </a:xfrm>
            <a:custGeom>
              <a:avLst/>
              <a:gdLst/>
              <a:ahLst/>
              <a:cxnLst>
                <a:cxn ang="0">
                  <a:pos x="0" y="25"/>
                </a:cxn>
                <a:cxn ang="0">
                  <a:pos x="28" y="0"/>
                </a:cxn>
                <a:cxn ang="0">
                  <a:pos x="28" y="50"/>
                </a:cxn>
                <a:cxn ang="0">
                  <a:pos x="0" y="25"/>
                </a:cxn>
              </a:cxnLst>
              <a:rect l="0" t="0" r="r" b="b"/>
              <a:pathLst>
                <a:path w="29" h="51">
                  <a:moveTo>
                    <a:pt x="0" y="25"/>
                  </a:moveTo>
                  <a:lnTo>
                    <a:pt x="28" y="0"/>
                  </a:lnTo>
                  <a:lnTo>
                    <a:pt x="28" y="50"/>
                  </a:lnTo>
                  <a:lnTo>
                    <a:pt x="0" y="2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0" name="Line 1920"/>
            <p:cNvSpPr>
              <a:spLocks noChangeShapeType="1"/>
            </p:cNvSpPr>
            <p:nvPr/>
          </p:nvSpPr>
          <p:spPr bwMode="auto">
            <a:xfrm flipH="1">
              <a:off x="3226" y="1779"/>
              <a:ext cx="697" cy="0"/>
            </a:xfrm>
            <a:prstGeom prst="line">
              <a:avLst/>
            </a:prstGeom>
            <a:noFill/>
            <a:ln w="12700">
              <a:solidFill>
                <a:srgbClr val="000000"/>
              </a:solidFill>
              <a:round/>
              <a:headEnd/>
              <a:tailEnd/>
            </a:ln>
            <a:effectLst/>
          </p:spPr>
          <p:txBody>
            <a:bodyPr wrap="none" anchor="ctr"/>
            <a:lstStyle/>
            <a:p>
              <a:endParaRPr lang="es-UY"/>
            </a:p>
          </p:txBody>
        </p:sp>
        <p:sp>
          <p:nvSpPr>
            <p:cNvPr id="252801" name="Freeform 1921"/>
            <p:cNvSpPr>
              <a:spLocks/>
            </p:cNvSpPr>
            <p:nvPr/>
          </p:nvSpPr>
          <p:spPr bwMode="auto">
            <a:xfrm>
              <a:off x="1724" y="1751"/>
              <a:ext cx="30" cy="51"/>
            </a:xfrm>
            <a:custGeom>
              <a:avLst/>
              <a:gdLst/>
              <a:ahLst/>
              <a:cxnLst>
                <a:cxn ang="0">
                  <a:pos x="0" y="25"/>
                </a:cxn>
                <a:cxn ang="0">
                  <a:pos x="29" y="0"/>
                </a:cxn>
                <a:cxn ang="0">
                  <a:pos x="29" y="50"/>
                </a:cxn>
                <a:cxn ang="0">
                  <a:pos x="0" y="25"/>
                </a:cxn>
              </a:cxnLst>
              <a:rect l="0" t="0" r="r" b="b"/>
              <a:pathLst>
                <a:path w="30" h="51">
                  <a:moveTo>
                    <a:pt x="0" y="25"/>
                  </a:moveTo>
                  <a:lnTo>
                    <a:pt x="29" y="0"/>
                  </a:lnTo>
                  <a:lnTo>
                    <a:pt x="29" y="50"/>
                  </a:lnTo>
                  <a:lnTo>
                    <a:pt x="0" y="25"/>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2" name="Line 1922"/>
            <p:cNvSpPr>
              <a:spLocks noChangeShapeType="1"/>
            </p:cNvSpPr>
            <p:nvPr/>
          </p:nvSpPr>
          <p:spPr bwMode="auto">
            <a:xfrm flipH="1">
              <a:off x="1746" y="1779"/>
              <a:ext cx="746" cy="0"/>
            </a:xfrm>
            <a:prstGeom prst="line">
              <a:avLst/>
            </a:prstGeom>
            <a:noFill/>
            <a:ln w="12700">
              <a:solidFill>
                <a:srgbClr val="000000"/>
              </a:solidFill>
              <a:round/>
              <a:headEnd/>
              <a:tailEnd/>
            </a:ln>
            <a:effectLst/>
          </p:spPr>
          <p:txBody>
            <a:bodyPr wrap="none" anchor="ctr"/>
            <a:lstStyle/>
            <a:p>
              <a:endParaRPr lang="es-UY"/>
            </a:p>
          </p:txBody>
        </p:sp>
        <p:sp>
          <p:nvSpPr>
            <p:cNvPr id="252803" name="Freeform 1923"/>
            <p:cNvSpPr>
              <a:spLocks/>
            </p:cNvSpPr>
            <p:nvPr/>
          </p:nvSpPr>
          <p:spPr bwMode="auto">
            <a:xfrm>
              <a:off x="2748" y="1564"/>
              <a:ext cx="47" cy="33"/>
            </a:xfrm>
            <a:custGeom>
              <a:avLst/>
              <a:gdLst/>
              <a:ahLst/>
              <a:cxnLst>
                <a:cxn ang="0">
                  <a:pos x="23" y="32"/>
                </a:cxn>
                <a:cxn ang="0">
                  <a:pos x="46" y="0"/>
                </a:cxn>
                <a:cxn ang="0">
                  <a:pos x="0" y="0"/>
                </a:cxn>
                <a:cxn ang="0">
                  <a:pos x="23" y="32"/>
                </a:cxn>
              </a:cxnLst>
              <a:rect l="0" t="0" r="r" b="b"/>
              <a:pathLst>
                <a:path w="47" h="33">
                  <a:moveTo>
                    <a:pt x="23" y="32"/>
                  </a:moveTo>
                  <a:lnTo>
                    <a:pt x="46" y="0"/>
                  </a:lnTo>
                  <a:lnTo>
                    <a:pt x="0" y="0"/>
                  </a:lnTo>
                  <a:lnTo>
                    <a:pt x="23" y="3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4" name="Line 1924"/>
            <p:cNvSpPr>
              <a:spLocks noChangeShapeType="1"/>
            </p:cNvSpPr>
            <p:nvPr/>
          </p:nvSpPr>
          <p:spPr bwMode="auto">
            <a:xfrm>
              <a:off x="2774" y="1481"/>
              <a:ext cx="0" cy="88"/>
            </a:xfrm>
            <a:prstGeom prst="line">
              <a:avLst/>
            </a:prstGeom>
            <a:noFill/>
            <a:ln w="12700">
              <a:solidFill>
                <a:srgbClr val="000000"/>
              </a:solidFill>
              <a:round/>
              <a:headEnd/>
              <a:tailEnd/>
            </a:ln>
            <a:effectLst/>
          </p:spPr>
          <p:txBody>
            <a:bodyPr wrap="none" anchor="ctr"/>
            <a:lstStyle/>
            <a:p>
              <a:endParaRPr lang="es-UY"/>
            </a:p>
          </p:txBody>
        </p:sp>
        <p:grpSp>
          <p:nvGrpSpPr>
            <p:cNvPr id="3" name="Group 1925"/>
            <p:cNvGrpSpPr>
              <a:grpSpLocks/>
            </p:cNvGrpSpPr>
            <p:nvPr/>
          </p:nvGrpSpPr>
          <p:grpSpPr bwMode="auto">
            <a:xfrm>
              <a:off x="2245" y="799"/>
              <a:ext cx="1069" cy="83"/>
              <a:chOff x="1555" y="1102"/>
              <a:chExt cx="1069" cy="83"/>
            </a:xfrm>
          </p:grpSpPr>
          <p:sp>
            <p:nvSpPr>
              <p:cNvPr id="252806" name="Freeform 1926"/>
              <p:cNvSpPr>
                <a:spLocks/>
              </p:cNvSpPr>
              <p:nvPr/>
            </p:nvSpPr>
            <p:spPr bwMode="auto">
              <a:xfrm>
                <a:off x="1555" y="1103"/>
                <a:ext cx="11" cy="79"/>
              </a:xfrm>
              <a:custGeom>
                <a:avLst/>
                <a:gdLst/>
                <a:ahLst/>
                <a:cxnLst>
                  <a:cxn ang="0">
                    <a:pos x="0" y="78"/>
                  </a:cxn>
                  <a:cxn ang="0">
                    <a:pos x="10" y="78"/>
                  </a:cxn>
                  <a:cxn ang="0">
                    <a:pos x="10" y="0"/>
                  </a:cxn>
                  <a:cxn ang="0">
                    <a:pos x="0" y="0"/>
                  </a:cxn>
                  <a:cxn ang="0">
                    <a:pos x="0" y="78"/>
                  </a:cxn>
                </a:cxnLst>
                <a:rect l="0" t="0" r="r" b="b"/>
                <a:pathLst>
                  <a:path w="11" h="79">
                    <a:moveTo>
                      <a:pt x="0" y="78"/>
                    </a:moveTo>
                    <a:lnTo>
                      <a:pt x="10" y="78"/>
                    </a:lnTo>
                    <a:lnTo>
                      <a:pt x="10" y="0"/>
                    </a:lnTo>
                    <a:lnTo>
                      <a:pt x="0" y="0"/>
                    </a:lnTo>
                    <a:lnTo>
                      <a:pt x="0" y="7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7" name="Freeform 1927"/>
              <p:cNvSpPr>
                <a:spLocks/>
              </p:cNvSpPr>
              <p:nvPr/>
            </p:nvSpPr>
            <p:spPr bwMode="auto">
              <a:xfrm>
                <a:off x="1590" y="1124"/>
                <a:ext cx="46" cy="58"/>
              </a:xfrm>
              <a:custGeom>
                <a:avLst/>
                <a:gdLst/>
                <a:ahLst/>
                <a:cxnLst>
                  <a:cxn ang="0">
                    <a:pos x="0" y="57"/>
                  </a:cxn>
                  <a:cxn ang="0">
                    <a:pos x="13" y="57"/>
                  </a:cxn>
                  <a:cxn ang="0">
                    <a:pos x="13" y="24"/>
                  </a:cxn>
                  <a:cxn ang="0">
                    <a:pos x="13" y="21"/>
                  </a:cxn>
                  <a:cxn ang="0">
                    <a:pos x="14" y="19"/>
                  </a:cxn>
                  <a:cxn ang="0">
                    <a:pos x="15" y="17"/>
                  </a:cxn>
                  <a:cxn ang="0">
                    <a:pos x="16" y="15"/>
                  </a:cxn>
                  <a:cxn ang="0">
                    <a:pos x="18" y="14"/>
                  </a:cxn>
                  <a:cxn ang="0">
                    <a:pos x="19" y="13"/>
                  </a:cxn>
                  <a:cxn ang="0">
                    <a:pos x="21" y="13"/>
                  </a:cxn>
                  <a:cxn ang="0">
                    <a:pos x="24" y="12"/>
                  </a:cxn>
                  <a:cxn ang="0">
                    <a:pos x="26" y="13"/>
                  </a:cxn>
                  <a:cxn ang="0">
                    <a:pos x="27" y="13"/>
                  </a:cxn>
                  <a:cxn ang="0">
                    <a:pos x="28" y="14"/>
                  </a:cxn>
                  <a:cxn ang="0">
                    <a:pos x="30" y="14"/>
                  </a:cxn>
                  <a:cxn ang="0">
                    <a:pos x="30" y="16"/>
                  </a:cxn>
                  <a:cxn ang="0">
                    <a:pos x="31" y="18"/>
                  </a:cxn>
                  <a:cxn ang="0">
                    <a:pos x="32" y="21"/>
                  </a:cxn>
                  <a:cxn ang="0">
                    <a:pos x="32" y="24"/>
                  </a:cxn>
                  <a:cxn ang="0">
                    <a:pos x="32" y="57"/>
                  </a:cxn>
                  <a:cxn ang="0">
                    <a:pos x="45" y="57"/>
                  </a:cxn>
                  <a:cxn ang="0">
                    <a:pos x="45" y="19"/>
                  </a:cxn>
                  <a:cxn ang="0">
                    <a:pos x="45" y="14"/>
                  </a:cxn>
                  <a:cxn ang="0">
                    <a:pos x="44" y="11"/>
                  </a:cxn>
                  <a:cxn ang="0">
                    <a:pos x="42" y="7"/>
                  </a:cxn>
                  <a:cxn ang="0">
                    <a:pos x="41" y="5"/>
                  </a:cxn>
                  <a:cxn ang="0">
                    <a:pos x="39" y="2"/>
                  </a:cxn>
                  <a:cxn ang="0">
                    <a:pos x="35" y="1"/>
                  </a:cxn>
                  <a:cxn ang="0">
                    <a:pos x="32" y="0"/>
                  </a:cxn>
                  <a:cxn ang="0">
                    <a:pos x="28" y="0"/>
                  </a:cxn>
                  <a:cxn ang="0">
                    <a:pos x="26" y="0"/>
                  </a:cxn>
                  <a:cxn ang="0">
                    <a:pos x="24" y="0"/>
                  </a:cxn>
                  <a:cxn ang="0">
                    <a:pos x="19" y="2"/>
                  </a:cxn>
                  <a:cxn ang="0">
                    <a:pos x="18" y="3"/>
                  </a:cxn>
                  <a:cxn ang="0">
                    <a:pos x="16" y="5"/>
                  </a:cxn>
                  <a:cxn ang="0">
                    <a:pos x="13" y="7"/>
                  </a:cxn>
                  <a:cxn ang="0">
                    <a:pos x="13" y="1"/>
                  </a:cxn>
                  <a:cxn ang="0">
                    <a:pos x="0" y="1"/>
                  </a:cxn>
                  <a:cxn ang="0">
                    <a:pos x="0" y="57"/>
                  </a:cxn>
                </a:cxnLst>
                <a:rect l="0" t="0" r="r" b="b"/>
                <a:pathLst>
                  <a:path w="46" h="58">
                    <a:moveTo>
                      <a:pt x="0" y="57"/>
                    </a:moveTo>
                    <a:lnTo>
                      <a:pt x="13" y="57"/>
                    </a:lnTo>
                    <a:lnTo>
                      <a:pt x="13" y="24"/>
                    </a:lnTo>
                    <a:lnTo>
                      <a:pt x="13" y="21"/>
                    </a:lnTo>
                    <a:lnTo>
                      <a:pt x="14" y="19"/>
                    </a:lnTo>
                    <a:lnTo>
                      <a:pt x="15" y="17"/>
                    </a:lnTo>
                    <a:lnTo>
                      <a:pt x="16" y="15"/>
                    </a:lnTo>
                    <a:lnTo>
                      <a:pt x="18" y="14"/>
                    </a:lnTo>
                    <a:lnTo>
                      <a:pt x="19" y="13"/>
                    </a:lnTo>
                    <a:lnTo>
                      <a:pt x="21" y="13"/>
                    </a:lnTo>
                    <a:lnTo>
                      <a:pt x="24" y="12"/>
                    </a:lnTo>
                    <a:lnTo>
                      <a:pt x="26" y="13"/>
                    </a:lnTo>
                    <a:lnTo>
                      <a:pt x="27" y="13"/>
                    </a:lnTo>
                    <a:lnTo>
                      <a:pt x="28" y="14"/>
                    </a:lnTo>
                    <a:lnTo>
                      <a:pt x="30" y="14"/>
                    </a:lnTo>
                    <a:lnTo>
                      <a:pt x="30" y="16"/>
                    </a:lnTo>
                    <a:lnTo>
                      <a:pt x="31" y="18"/>
                    </a:lnTo>
                    <a:lnTo>
                      <a:pt x="32" y="21"/>
                    </a:lnTo>
                    <a:lnTo>
                      <a:pt x="32" y="24"/>
                    </a:lnTo>
                    <a:lnTo>
                      <a:pt x="32" y="57"/>
                    </a:lnTo>
                    <a:lnTo>
                      <a:pt x="45" y="57"/>
                    </a:lnTo>
                    <a:lnTo>
                      <a:pt x="45" y="19"/>
                    </a:lnTo>
                    <a:lnTo>
                      <a:pt x="45" y="14"/>
                    </a:lnTo>
                    <a:lnTo>
                      <a:pt x="44" y="11"/>
                    </a:lnTo>
                    <a:lnTo>
                      <a:pt x="42" y="7"/>
                    </a:lnTo>
                    <a:lnTo>
                      <a:pt x="41" y="5"/>
                    </a:lnTo>
                    <a:lnTo>
                      <a:pt x="39" y="2"/>
                    </a:lnTo>
                    <a:lnTo>
                      <a:pt x="35" y="1"/>
                    </a:lnTo>
                    <a:lnTo>
                      <a:pt x="32" y="0"/>
                    </a:lnTo>
                    <a:lnTo>
                      <a:pt x="28" y="0"/>
                    </a:lnTo>
                    <a:lnTo>
                      <a:pt x="26" y="0"/>
                    </a:lnTo>
                    <a:lnTo>
                      <a:pt x="24" y="0"/>
                    </a:lnTo>
                    <a:lnTo>
                      <a:pt x="19" y="2"/>
                    </a:lnTo>
                    <a:lnTo>
                      <a:pt x="18" y="3"/>
                    </a:lnTo>
                    <a:lnTo>
                      <a:pt x="16" y="5"/>
                    </a:lnTo>
                    <a:lnTo>
                      <a:pt x="13" y="7"/>
                    </a:lnTo>
                    <a:lnTo>
                      <a:pt x="13" y="1"/>
                    </a:lnTo>
                    <a:lnTo>
                      <a:pt x="0" y="1"/>
                    </a:lnTo>
                    <a:lnTo>
                      <a:pt x="0" y="5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8" name="Freeform 1928"/>
              <p:cNvSpPr>
                <a:spLocks/>
              </p:cNvSpPr>
              <p:nvPr/>
            </p:nvSpPr>
            <p:spPr bwMode="auto">
              <a:xfrm>
                <a:off x="1652" y="1102"/>
                <a:ext cx="27" cy="80"/>
              </a:xfrm>
              <a:custGeom>
                <a:avLst/>
                <a:gdLst/>
                <a:ahLst/>
                <a:cxnLst>
                  <a:cxn ang="0">
                    <a:pos x="7" y="79"/>
                  </a:cxn>
                  <a:cxn ang="0">
                    <a:pos x="19" y="79"/>
                  </a:cxn>
                  <a:cxn ang="0">
                    <a:pos x="19" y="33"/>
                  </a:cxn>
                  <a:cxn ang="0">
                    <a:pos x="26" y="33"/>
                  </a:cxn>
                  <a:cxn ang="0">
                    <a:pos x="26" y="21"/>
                  </a:cxn>
                  <a:cxn ang="0">
                    <a:pos x="19" y="21"/>
                  </a:cxn>
                  <a:cxn ang="0">
                    <a:pos x="19" y="18"/>
                  </a:cxn>
                  <a:cxn ang="0">
                    <a:pos x="19" y="16"/>
                  </a:cxn>
                  <a:cxn ang="0">
                    <a:pos x="19" y="15"/>
                  </a:cxn>
                  <a:cxn ang="0">
                    <a:pos x="20" y="14"/>
                  </a:cxn>
                  <a:cxn ang="0">
                    <a:pos x="21" y="13"/>
                  </a:cxn>
                  <a:cxn ang="0">
                    <a:pos x="23" y="13"/>
                  </a:cxn>
                  <a:cxn ang="0">
                    <a:pos x="26" y="13"/>
                  </a:cxn>
                  <a:cxn ang="0">
                    <a:pos x="26" y="1"/>
                  </a:cxn>
                  <a:cxn ang="0">
                    <a:pos x="20" y="0"/>
                  </a:cxn>
                  <a:cxn ang="0">
                    <a:pos x="17" y="0"/>
                  </a:cxn>
                  <a:cxn ang="0">
                    <a:pos x="14" y="1"/>
                  </a:cxn>
                  <a:cxn ang="0">
                    <a:pos x="11" y="2"/>
                  </a:cxn>
                  <a:cxn ang="0">
                    <a:pos x="11" y="3"/>
                  </a:cxn>
                  <a:cxn ang="0">
                    <a:pos x="10" y="4"/>
                  </a:cxn>
                  <a:cxn ang="0">
                    <a:pos x="8" y="7"/>
                  </a:cxn>
                  <a:cxn ang="0">
                    <a:pos x="7" y="9"/>
                  </a:cxn>
                  <a:cxn ang="0">
                    <a:pos x="7" y="12"/>
                  </a:cxn>
                  <a:cxn ang="0">
                    <a:pos x="7" y="16"/>
                  </a:cxn>
                  <a:cxn ang="0">
                    <a:pos x="7" y="21"/>
                  </a:cxn>
                  <a:cxn ang="0">
                    <a:pos x="0" y="21"/>
                  </a:cxn>
                  <a:cxn ang="0">
                    <a:pos x="0" y="33"/>
                  </a:cxn>
                  <a:cxn ang="0">
                    <a:pos x="7" y="33"/>
                  </a:cxn>
                  <a:cxn ang="0">
                    <a:pos x="7" y="79"/>
                  </a:cxn>
                </a:cxnLst>
                <a:rect l="0" t="0" r="r" b="b"/>
                <a:pathLst>
                  <a:path w="27" h="80">
                    <a:moveTo>
                      <a:pt x="7" y="79"/>
                    </a:moveTo>
                    <a:lnTo>
                      <a:pt x="19" y="79"/>
                    </a:lnTo>
                    <a:lnTo>
                      <a:pt x="19" y="33"/>
                    </a:lnTo>
                    <a:lnTo>
                      <a:pt x="26" y="33"/>
                    </a:lnTo>
                    <a:lnTo>
                      <a:pt x="26" y="21"/>
                    </a:lnTo>
                    <a:lnTo>
                      <a:pt x="19" y="21"/>
                    </a:lnTo>
                    <a:lnTo>
                      <a:pt x="19" y="18"/>
                    </a:lnTo>
                    <a:lnTo>
                      <a:pt x="19" y="16"/>
                    </a:lnTo>
                    <a:lnTo>
                      <a:pt x="19" y="15"/>
                    </a:lnTo>
                    <a:lnTo>
                      <a:pt x="20" y="14"/>
                    </a:lnTo>
                    <a:lnTo>
                      <a:pt x="21" y="13"/>
                    </a:lnTo>
                    <a:lnTo>
                      <a:pt x="23" y="13"/>
                    </a:lnTo>
                    <a:lnTo>
                      <a:pt x="26" y="13"/>
                    </a:lnTo>
                    <a:lnTo>
                      <a:pt x="26" y="1"/>
                    </a:lnTo>
                    <a:lnTo>
                      <a:pt x="20" y="0"/>
                    </a:lnTo>
                    <a:lnTo>
                      <a:pt x="17" y="0"/>
                    </a:lnTo>
                    <a:lnTo>
                      <a:pt x="14" y="1"/>
                    </a:lnTo>
                    <a:lnTo>
                      <a:pt x="11" y="2"/>
                    </a:lnTo>
                    <a:lnTo>
                      <a:pt x="11" y="3"/>
                    </a:lnTo>
                    <a:lnTo>
                      <a:pt x="10" y="4"/>
                    </a:lnTo>
                    <a:lnTo>
                      <a:pt x="8" y="7"/>
                    </a:lnTo>
                    <a:lnTo>
                      <a:pt x="7" y="9"/>
                    </a:lnTo>
                    <a:lnTo>
                      <a:pt x="7" y="12"/>
                    </a:lnTo>
                    <a:lnTo>
                      <a:pt x="7" y="16"/>
                    </a:lnTo>
                    <a:lnTo>
                      <a:pt x="7" y="21"/>
                    </a:lnTo>
                    <a:lnTo>
                      <a:pt x="0" y="21"/>
                    </a:lnTo>
                    <a:lnTo>
                      <a:pt x="0" y="33"/>
                    </a:lnTo>
                    <a:lnTo>
                      <a:pt x="7" y="33"/>
                    </a:lnTo>
                    <a:lnTo>
                      <a:pt x="7" y="7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09" name="Freeform 1929"/>
              <p:cNvSpPr>
                <a:spLocks/>
              </p:cNvSpPr>
              <p:nvPr/>
            </p:nvSpPr>
            <p:spPr bwMode="auto">
              <a:xfrm>
                <a:off x="1692" y="1123"/>
                <a:ext cx="53" cy="61"/>
              </a:xfrm>
              <a:custGeom>
                <a:avLst/>
                <a:gdLst/>
                <a:ahLst/>
                <a:cxnLst>
                  <a:cxn ang="0">
                    <a:pos x="0" y="34"/>
                  </a:cxn>
                  <a:cxn ang="0">
                    <a:pos x="1" y="40"/>
                  </a:cxn>
                  <a:cxn ang="0">
                    <a:pos x="4" y="48"/>
                  </a:cxn>
                  <a:cxn ang="0">
                    <a:pos x="9" y="55"/>
                  </a:cxn>
                  <a:cxn ang="0">
                    <a:pos x="15" y="58"/>
                  </a:cxn>
                  <a:cxn ang="0">
                    <a:pos x="23" y="60"/>
                  </a:cxn>
                  <a:cxn ang="0">
                    <a:pos x="31" y="60"/>
                  </a:cxn>
                  <a:cxn ang="0">
                    <a:pos x="41" y="56"/>
                  </a:cxn>
                  <a:cxn ang="0">
                    <a:pos x="45" y="53"/>
                  </a:cxn>
                  <a:cxn ang="0">
                    <a:pos x="50" y="43"/>
                  </a:cxn>
                  <a:cxn ang="0">
                    <a:pos x="51" y="36"/>
                  </a:cxn>
                  <a:cxn ang="0">
                    <a:pos x="52" y="30"/>
                  </a:cxn>
                  <a:cxn ang="0">
                    <a:pos x="51" y="24"/>
                  </a:cxn>
                  <a:cxn ang="0">
                    <a:pos x="50" y="17"/>
                  </a:cxn>
                  <a:cxn ang="0">
                    <a:pos x="48" y="13"/>
                  </a:cxn>
                  <a:cxn ang="0">
                    <a:pos x="29" y="13"/>
                  </a:cxn>
                  <a:cxn ang="0">
                    <a:pos x="33" y="15"/>
                  </a:cxn>
                  <a:cxn ang="0">
                    <a:pos x="36" y="20"/>
                  </a:cxn>
                  <a:cxn ang="0">
                    <a:pos x="38" y="26"/>
                  </a:cxn>
                  <a:cxn ang="0">
                    <a:pos x="38" y="35"/>
                  </a:cxn>
                  <a:cxn ang="0">
                    <a:pos x="36" y="41"/>
                  </a:cxn>
                  <a:cxn ang="0">
                    <a:pos x="33" y="45"/>
                  </a:cxn>
                  <a:cxn ang="0">
                    <a:pos x="29" y="47"/>
                  </a:cxn>
                  <a:cxn ang="0">
                    <a:pos x="26" y="48"/>
                  </a:cxn>
                  <a:cxn ang="0">
                    <a:pos x="23" y="47"/>
                  </a:cxn>
                  <a:cxn ang="0">
                    <a:pos x="19" y="45"/>
                  </a:cxn>
                  <a:cxn ang="0">
                    <a:pos x="15" y="41"/>
                  </a:cxn>
                  <a:cxn ang="0">
                    <a:pos x="14" y="35"/>
                  </a:cxn>
                  <a:cxn ang="0">
                    <a:pos x="14" y="26"/>
                  </a:cxn>
                  <a:cxn ang="0">
                    <a:pos x="15" y="20"/>
                  </a:cxn>
                  <a:cxn ang="0">
                    <a:pos x="19" y="15"/>
                  </a:cxn>
                  <a:cxn ang="0">
                    <a:pos x="23" y="13"/>
                  </a:cxn>
                  <a:cxn ang="0">
                    <a:pos x="48" y="13"/>
                  </a:cxn>
                  <a:cxn ang="0">
                    <a:pos x="47" y="10"/>
                  </a:cxn>
                  <a:cxn ang="0">
                    <a:pos x="43" y="6"/>
                  </a:cxn>
                  <a:cxn ang="0">
                    <a:pos x="37" y="2"/>
                  </a:cxn>
                  <a:cxn ang="0">
                    <a:pos x="29" y="0"/>
                  </a:cxn>
                  <a:cxn ang="0">
                    <a:pos x="23" y="0"/>
                  </a:cxn>
                  <a:cxn ang="0">
                    <a:pos x="15" y="2"/>
                  </a:cxn>
                  <a:cxn ang="0">
                    <a:pos x="9" y="6"/>
                  </a:cxn>
                  <a:cxn ang="0">
                    <a:pos x="5" y="10"/>
                  </a:cxn>
                  <a:cxn ang="0">
                    <a:pos x="3" y="15"/>
                  </a:cxn>
                  <a:cxn ang="0">
                    <a:pos x="1" y="20"/>
                  </a:cxn>
                  <a:cxn ang="0">
                    <a:pos x="0" y="30"/>
                  </a:cxn>
                </a:cxnLst>
                <a:rect l="0" t="0" r="r" b="b"/>
                <a:pathLst>
                  <a:path w="53" h="61">
                    <a:moveTo>
                      <a:pt x="0" y="30"/>
                    </a:moveTo>
                    <a:lnTo>
                      <a:pt x="0" y="34"/>
                    </a:lnTo>
                    <a:lnTo>
                      <a:pt x="1" y="36"/>
                    </a:lnTo>
                    <a:lnTo>
                      <a:pt x="1" y="40"/>
                    </a:lnTo>
                    <a:lnTo>
                      <a:pt x="2" y="43"/>
                    </a:lnTo>
                    <a:lnTo>
                      <a:pt x="4" y="48"/>
                    </a:lnTo>
                    <a:lnTo>
                      <a:pt x="7" y="53"/>
                    </a:lnTo>
                    <a:lnTo>
                      <a:pt x="9" y="55"/>
                    </a:lnTo>
                    <a:lnTo>
                      <a:pt x="11" y="56"/>
                    </a:lnTo>
                    <a:lnTo>
                      <a:pt x="15" y="58"/>
                    </a:lnTo>
                    <a:lnTo>
                      <a:pt x="21" y="60"/>
                    </a:lnTo>
                    <a:lnTo>
                      <a:pt x="23" y="60"/>
                    </a:lnTo>
                    <a:lnTo>
                      <a:pt x="26" y="60"/>
                    </a:lnTo>
                    <a:lnTo>
                      <a:pt x="31" y="60"/>
                    </a:lnTo>
                    <a:lnTo>
                      <a:pt x="37" y="58"/>
                    </a:lnTo>
                    <a:lnTo>
                      <a:pt x="41" y="56"/>
                    </a:lnTo>
                    <a:lnTo>
                      <a:pt x="43" y="55"/>
                    </a:lnTo>
                    <a:lnTo>
                      <a:pt x="45" y="53"/>
                    </a:lnTo>
                    <a:lnTo>
                      <a:pt x="48" y="48"/>
                    </a:lnTo>
                    <a:lnTo>
                      <a:pt x="50" y="43"/>
                    </a:lnTo>
                    <a:lnTo>
                      <a:pt x="51" y="40"/>
                    </a:lnTo>
                    <a:lnTo>
                      <a:pt x="51" y="36"/>
                    </a:lnTo>
                    <a:lnTo>
                      <a:pt x="52" y="34"/>
                    </a:lnTo>
                    <a:lnTo>
                      <a:pt x="52" y="30"/>
                    </a:lnTo>
                    <a:lnTo>
                      <a:pt x="52" y="26"/>
                    </a:lnTo>
                    <a:lnTo>
                      <a:pt x="51" y="24"/>
                    </a:lnTo>
                    <a:lnTo>
                      <a:pt x="51" y="20"/>
                    </a:lnTo>
                    <a:lnTo>
                      <a:pt x="50" y="17"/>
                    </a:lnTo>
                    <a:lnTo>
                      <a:pt x="49" y="15"/>
                    </a:lnTo>
                    <a:lnTo>
                      <a:pt x="48" y="13"/>
                    </a:lnTo>
                    <a:lnTo>
                      <a:pt x="26" y="13"/>
                    </a:lnTo>
                    <a:lnTo>
                      <a:pt x="29" y="13"/>
                    </a:lnTo>
                    <a:lnTo>
                      <a:pt x="31" y="14"/>
                    </a:lnTo>
                    <a:lnTo>
                      <a:pt x="33" y="15"/>
                    </a:lnTo>
                    <a:lnTo>
                      <a:pt x="35" y="17"/>
                    </a:lnTo>
                    <a:lnTo>
                      <a:pt x="36" y="20"/>
                    </a:lnTo>
                    <a:lnTo>
                      <a:pt x="38" y="23"/>
                    </a:lnTo>
                    <a:lnTo>
                      <a:pt x="38" y="26"/>
                    </a:lnTo>
                    <a:lnTo>
                      <a:pt x="38" y="30"/>
                    </a:lnTo>
                    <a:lnTo>
                      <a:pt x="38" y="35"/>
                    </a:lnTo>
                    <a:lnTo>
                      <a:pt x="38" y="38"/>
                    </a:lnTo>
                    <a:lnTo>
                      <a:pt x="36" y="41"/>
                    </a:lnTo>
                    <a:lnTo>
                      <a:pt x="35" y="44"/>
                    </a:lnTo>
                    <a:lnTo>
                      <a:pt x="33" y="45"/>
                    </a:lnTo>
                    <a:lnTo>
                      <a:pt x="31" y="46"/>
                    </a:lnTo>
                    <a:lnTo>
                      <a:pt x="29" y="47"/>
                    </a:lnTo>
                    <a:lnTo>
                      <a:pt x="27" y="47"/>
                    </a:lnTo>
                    <a:lnTo>
                      <a:pt x="26" y="48"/>
                    </a:lnTo>
                    <a:lnTo>
                      <a:pt x="24" y="47"/>
                    </a:lnTo>
                    <a:lnTo>
                      <a:pt x="23" y="47"/>
                    </a:lnTo>
                    <a:lnTo>
                      <a:pt x="21" y="46"/>
                    </a:lnTo>
                    <a:lnTo>
                      <a:pt x="19" y="45"/>
                    </a:lnTo>
                    <a:lnTo>
                      <a:pt x="17" y="44"/>
                    </a:lnTo>
                    <a:lnTo>
                      <a:pt x="15" y="41"/>
                    </a:lnTo>
                    <a:lnTo>
                      <a:pt x="14" y="38"/>
                    </a:lnTo>
                    <a:lnTo>
                      <a:pt x="14" y="35"/>
                    </a:lnTo>
                    <a:lnTo>
                      <a:pt x="14" y="30"/>
                    </a:lnTo>
                    <a:lnTo>
                      <a:pt x="14" y="26"/>
                    </a:lnTo>
                    <a:lnTo>
                      <a:pt x="14" y="23"/>
                    </a:lnTo>
                    <a:lnTo>
                      <a:pt x="15" y="20"/>
                    </a:lnTo>
                    <a:lnTo>
                      <a:pt x="17" y="17"/>
                    </a:lnTo>
                    <a:lnTo>
                      <a:pt x="19" y="15"/>
                    </a:lnTo>
                    <a:lnTo>
                      <a:pt x="21" y="14"/>
                    </a:lnTo>
                    <a:lnTo>
                      <a:pt x="23" y="13"/>
                    </a:lnTo>
                    <a:lnTo>
                      <a:pt x="26" y="13"/>
                    </a:lnTo>
                    <a:lnTo>
                      <a:pt x="48" y="13"/>
                    </a:lnTo>
                    <a:lnTo>
                      <a:pt x="48" y="12"/>
                    </a:lnTo>
                    <a:lnTo>
                      <a:pt x="47" y="10"/>
                    </a:lnTo>
                    <a:lnTo>
                      <a:pt x="45" y="8"/>
                    </a:lnTo>
                    <a:lnTo>
                      <a:pt x="43" y="6"/>
                    </a:lnTo>
                    <a:lnTo>
                      <a:pt x="41" y="5"/>
                    </a:lnTo>
                    <a:lnTo>
                      <a:pt x="37" y="2"/>
                    </a:lnTo>
                    <a:lnTo>
                      <a:pt x="31" y="1"/>
                    </a:lnTo>
                    <a:lnTo>
                      <a:pt x="29" y="0"/>
                    </a:lnTo>
                    <a:lnTo>
                      <a:pt x="26" y="0"/>
                    </a:lnTo>
                    <a:lnTo>
                      <a:pt x="23" y="0"/>
                    </a:lnTo>
                    <a:lnTo>
                      <a:pt x="21" y="1"/>
                    </a:lnTo>
                    <a:lnTo>
                      <a:pt x="15" y="2"/>
                    </a:lnTo>
                    <a:lnTo>
                      <a:pt x="11" y="5"/>
                    </a:lnTo>
                    <a:lnTo>
                      <a:pt x="9" y="6"/>
                    </a:lnTo>
                    <a:lnTo>
                      <a:pt x="7" y="8"/>
                    </a:lnTo>
                    <a:lnTo>
                      <a:pt x="5" y="10"/>
                    </a:lnTo>
                    <a:lnTo>
                      <a:pt x="4" y="12"/>
                    </a:lnTo>
                    <a:lnTo>
                      <a:pt x="3" y="15"/>
                    </a:lnTo>
                    <a:lnTo>
                      <a:pt x="2" y="17"/>
                    </a:lnTo>
                    <a:lnTo>
                      <a:pt x="1" y="20"/>
                    </a:lnTo>
                    <a:lnTo>
                      <a:pt x="1" y="24"/>
                    </a:lnTo>
                    <a:lnTo>
                      <a:pt x="0" y="3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0" name="Freeform 1930"/>
              <p:cNvSpPr>
                <a:spLocks/>
              </p:cNvSpPr>
              <p:nvPr/>
            </p:nvSpPr>
            <p:spPr bwMode="auto">
              <a:xfrm>
                <a:off x="1764" y="1123"/>
                <a:ext cx="28" cy="59"/>
              </a:xfrm>
              <a:custGeom>
                <a:avLst/>
                <a:gdLst/>
                <a:ahLst/>
                <a:cxnLst>
                  <a:cxn ang="0">
                    <a:pos x="0" y="58"/>
                  </a:cxn>
                  <a:cxn ang="0">
                    <a:pos x="12" y="58"/>
                  </a:cxn>
                  <a:cxn ang="0">
                    <a:pos x="12" y="28"/>
                  </a:cxn>
                  <a:cxn ang="0">
                    <a:pos x="12" y="25"/>
                  </a:cxn>
                  <a:cxn ang="0">
                    <a:pos x="12" y="23"/>
                  </a:cxn>
                  <a:cxn ang="0">
                    <a:pos x="14" y="21"/>
                  </a:cxn>
                  <a:cxn ang="0">
                    <a:pos x="15" y="19"/>
                  </a:cxn>
                  <a:cxn ang="0">
                    <a:pos x="16" y="17"/>
                  </a:cxn>
                  <a:cxn ang="0">
                    <a:pos x="18" y="16"/>
                  </a:cxn>
                  <a:cxn ang="0">
                    <a:pos x="20" y="16"/>
                  </a:cxn>
                  <a:cxn ang="0">
                    <a:pos x="23" y="15"/>
                  </a:cxn>
                  <a:cxn ang="0">
                    <a:pos x="27" y="15"/>
                  </a:cxn>
                  <a:cxn ang="0">
                    <a:pos x="27" y="1"/>
                  </a:cxn>
                  <a:cxn ang="0">
                    <a:pos x="25" y="0"/>
                  </a:cxn>
                  <a:cxn ang="0">
                    <a:pos x="23" y="1"/>
                  </a:cxn>
                  <a:cxn ang="0">
                    <a:pos x="20" y="1"/>
                  </a:cxn>
                  <a:cxn ang="0">
                    <a:pos x="19" y="2"/>
                  </a:cxn>
                  <a:cxn ang="0">
                    <a:pos x="17" y="3"/>
                  </a:cxn>
                  <a:cxn ang="0">
                    <a:pos x="16" y="5"/>
                  </a:cxn>
                  <a:cxn ang="0">
                    <a:pos x="14" y="6"/>
                  </a:cxn>
                  <a:cxn ang="0">
                    <a:pos x="12" y="9"/>
                  </a:cxn>
                  <a:cxn ang="0">
                    <a:pos x="11" y="12"/>
                  </a:cxn>
                  <a:cxn ang="0">
                    <a:pos x="11" y="2"/>
                  </a:cxn>
                  <a:cxn ang="0">
                    <a:pos x="0" y="2"/>
                  </a:cxn>
                  <a:cxn ang="0">
                    <a:pos x="0" y="58"/>
                  </a:cxn>
                </a:cxnLst>
                <a:rect l="0" t="0" r="r" b="b"/>
                <a:pathLst>
                  <a:path w="28" h="59">
                    <a:moveTo>
                      <a:pt x="0" y="58"/>
                    </a:moveTo>
                    <a:lnTo>
                      <a:pt x="12" y="58"/>
                    </a:lnTo>
                    <a:lnTo>
                      <a:pt x="12" y="28"/>
                    </a:lnTo>
                    <a:lnTo>
                      <a:pt x="12" y="25"/>
                    </a:lnTo>
                    <a:lnTo>
                      <a:pt x="12" y="23"/>
                    </a:lnTo>
                    <a:lnTo>
                      <a:pt x="14" y="21"/>
                    </a:lnTo>
                    <a:lnTo>
                      <a:pt x="15" y="19"/>
                    </a:lnTo>
                    <a:lnTo>
                      <a:pt x="16" y="17"/>
                    </a:lnTo>
                    <a:lnTo>
                      <a:pt x="18" y="16"/>
                    </a:lnTo>
                    <a:lnTo>
                      <a:pt x="20" y="16"/>
                    </a:lnTo>
                    <a:lnTo>
                      <a:pt x="23" y="15"/>
                    </a:lnTo>
                    <a:lnTo>
                      <a:pt x="27" y="15"/>
                    </a:lnTo>
                    <a:lnTo>
                      <a:pt x="27" y="1"/>
                    </a:lnTo>
                    <a:lnTo>
                      <a:pt x="25" y="0"/>
                    </a:lnTo>
                    <a:lnTo>
                      <a:pt x="23" y="1"/>
                    </a:lnTo>
                    <a:lnTo>
                      <a:pt x="20" y="1"/>
                    </a:lnTo>
                    <a:lnTo>
                      <a:pt x="19" y="2"/>
                    </a:lnTo>
                    <a:lnTo>
                      <a:pt x="17" y="3"/>
                    </a:lnTo>
                    <a:lnTo>
                      <a:pt x="16" y="5"/>
                    </a:lnTo>
                    <a:lnTo>
                      <a:pt x="14" y="6"/>
                    </a:lnTo>
                    <a:lnTo>
                      <a:pt x="12" y="9"/>
                    </a:lnTo>
                    <a:lnTo>
                      <a:pt x="11" y="12"/>
                    </a:lnTo>
                    <a:lnTo>
                      <a:pt x="11"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1" name="Freeform 1931"/>
              <p:cNvSpPr>
                <a:spLocks/>
              </p:cNvSpPr>
              <p:nvPr/>
            </p:nvSpPr>
            <p:spPr bwMode="auto">
              <a:xfrm>
                <a:off x="1808" y="1123"/>
                <a:ext cx="76" cy="59"/>
              </a:xfrm>
              <a:custGeom>
                <a:avLst/>
                <a:gdLst/>
                <a:ahLst/>
                <a:cxnLst>
                  <a:cxn ang="0">
                    <a:pos x="14" y="58"/>
                  </a:cxn>
                  <a:cxn ang="0">
                    <a:pos x="14" y="22"/>
                  </a:cxn>
                  <a:cxn ang="0">
                    <a:pos x="15" y="18"/>
                  </a:cxn>
                  <a:cxn ang="0">
                    <a:pos x="18" y="15"/>
                  </a:cxn>
                  <a:cxn ang="0">
                    <a:pos x="21" y="14"/>
                  </a:cxn>
                  <a:cxn ang="0">
                    <a:pos x="25" y="14"/>
                  </a:cxn>
                  <a:cxn ang="0">
                    <a:pos x="28" y="15"/>
                  </a:cxn>
                  <a:cxn ang="0">
                    <a:pos x="30" y="16"/>
                  </a:cxn>
                  <a:cxn ang="0">
                    <a:pos x="31" y="20"/>
                  </a:cxn>
                  <a:cxn ang="0">
                    <a:pos x="31" y="58"/>
                  </a:cxn>
                  <a:cxn ang="0">
                    <a:pos x="44" y="24"/>
                  </a:cxn>
                  <a:cxn ang="0">
                    <a:pos x="45" y="19"/>
                  </a:cxn>
                  <a:cxn ang="0">
                    <a:pos x="47" y="16"/>
                  </a:cxn>
                  <a:cxn ang="0">
                    <a:pos x="50" y="14"/>
                  </a:cxn>
                  <a:cxn ang="0">
                    <a:pos x="54" y="14"/>
                  </a:cxn>
                  <a:cxn ang="0">
                    <a:pos x="56" y="14"/>
                  </a:cxn>
                  <a:cxn ang="0">
                    <a:pos x="59" y="15"/>
                  </a:cxn>
                  <a:cxn ang="0">
                    <a:pos x="61" y="18"/>
                  </a:cxn>
                  <a:cxn ang="0">
                    <a:pos x="61" y="22"/>
                  </a:cxn>
                  <a:cxn ang="0">
                    <a:pos x="75" y="58"/>
                  </a:cxn>
                  <a:cxn ang="0">
                    <a:pos x="75" y="15"/>
                  </a:cxn>
                  <a:cxn ang="0">
                    <a:pos x="72" y="8"/>
                  </a:cxn>
                  <a:cxn ang="0">
                    <a:pos x="69" y="3"/>
                  </a:cxn>
                  <a:cxn ang="0">
                    <a:pos x="64" y="1"/>
                  </a:cxn>
                  <a:cxn ang="0">
                    <a:pos x="58" y="0"/>
                  </a:cxn>
                  <a:cxn ang="0">
                    <a:pos x="54" y="1"/>
                  </a:cxn>
                  <a:cxn ang="0">
                    <a:pos x="49" y="3"/>
                  </a:cxn>
                  <a:cxn ang="0">
                    <a:pos x="43" y="8"/>
                  </a:cxn>
                  <a:cxn ang="0">
                    <a:pos x="38" y="4"/>
                  </a:cxn>
                  <a:cxn ang="0">
                    <a:pos x="35" y="1"/>
                  </a:cxn>
                  <a:cxn ang="0">
                    <a:pos x="31" y="1"/>
                  </a:cxn>
                  <a:cxn ang="0">
                    <a:pos x="26" y="1"/>
                  </a:cxn>
                  <a:cxn ang="0">
                    <a:pos x="20" y="3"/>
                  </a:cxn>
                  <a:cxn ang="0">
                    <a:pos x="13" y="8"/>
                  </a:cxn>
                  <a:cxn ang="0">
                    <a:pos x="0" y="2"/>
                  </a:cxn>
                </a:cxnLst>
                <a:rect l="0" t="0" r="r" b="b"/>
                <a:pathLst>
                  <a:path w="76" h="59">
                    <a:moveTo>
                      <a:pt x="0" y="58"/>
                    </a:moveTo>
                    <a:lnTo>
                      <a:pt x="14" y="58"/>
                    </a:lnTo>
                    <a:lnTo>
                      <a:pt x="14" y="24"/>
                    </a:lnTo>
                    <a:lnTo>
                      <a:pt x="14" y="22"/>
                    </a:lnTo>
                    <a:lnTo>
                      <a:pt x="15" y="20"/>
                    </a:lnTo>
                    <a:lnTo>
                      <a:pt x="15" y="18"/>
                    </a:lnTo>
                    <a:lnTo>
                      <a:pt x="17" y="16"/>
                    </a:lnTo>
                    <a:lnTo>
                      <a:pt x="18" y="15"/>
                    </a:lnTo>
                    <a:lnTo>
                      <a:pt x="19" y="14"/>
                    </a:lnTo>
                    <a:lnTo>
                      <a:pt x="21" y="14"/>
                    </a:lnTo>
                    <a:lnTo>
                      <a:pt x="23" y="14"/>
                    </a:lnTo>
                    <a:lnTo>
                      <a:pt x="25" y="14"/>
                    </a:lnTo>
                    <a:lnTo>
                      <a:pt x="26" y="14"/>
                    </a:lnTo>
                    <a:lnTo>
                      <a:pt x="28" y="15"/>
                    </a:lnTo>
                    <a:lnTo>
                      <a:pt x="29" y="15"/>
                    </a:lnTo>
                    <a:lnTo>
                      <a:pt x="30" y="16"/>
                    </a:lnTo>
                    <a:lnTo>
                      <a:pt x="31" y="18"/>
                    </a:lnTo>
                    <a:lnTo>
                      <a:pt x="31" y="20"/>
                    </a:lnTo>
                    <a:lnTo>
                      <a:pt x="31" y="22"/>
                    </a:lnTo>
                    <a:lnTo>
                      <a:pt x="31" y="58"/>
                    </a:lnTo>
                    <a:lnTo>
                      <a:pt x="44" y="58"/>
                    </a:lnTo>
                    <a:lnTo>
                      <a:pt x="44" y="24"/>
                    </a:lnTo>
                    <a:lnTo>
                      <a:pt x="44" y="22"/>
                    </a:lnTo>
                    <a:lnTo>
                      <a:pt x="45" y="19"/>
                    </a:lnTo>
                    <a:lnTo>
                      <a:pt x="45" y="18"/>
                    </a:lnTo>
                    <a:lnTo>
                      <a:pt x="47" y="16"/>
                    </a:lnTo>
                    <a:lnTo>
                      <a:pt x="48" y="15"/>
                    </a:lnTo>
                    <a:lnTo>
                      <a:pt x="50" y="14"/>
                    </a:lnTo>
                    <a:lnTo>
                      <a:pt x="52" y="14"/>
                    </a:lnTo>
                    <a:lnTo>
                      <a:pt x="54" y="14"/>
                    </a:lnTo>
                    <a:lnTo>
                      <a:pt x="56" y="14"/>
                    </a:lnTo>
                    <a:lnTo>
                      <a:pt x="56" y="14"/>
                    </a:lnTo>
                    <a:lnTo>
                      <a:pt x="58" y="15"/>
                    </a:lnTo>
                    <a:lnTo>
                      <a:pt x="59" y="15"/>
                    </a:lnTo>
                    <a:lnTo>
                      <a:pt x="60" y="16"/>
                    </a:lnTo>
                    <a:lnTo>
                      <a:pt x="61" y="18"/>
                    </a:lnTo>
                    <a:lnTo>
                      <a:pt x="61" y="20"/>
                    </a:lnTo>
                    <a:lnTo>
                      <a:pt x="61" y="22"/>
                    </a:lnTo>
                    <a:lnTo>
                      <a:pt x="61" y="58"/>
                    </a:lnTo>
                    <a:lnTo>
                      <a:pt x="75" y="58"/>
                    </a:lnTo>
                    <a:lnTo>
                      <a:pt x="75" y="19"/>
                    </a:lnTo>
                    <a:lnTo>
                      <a:pt x="75" y="15"/>
                    </a:lnTo>
                    <a:lnTo>
                      <a:pt x="74" y="11"/>
                    </a:lnTo>
                    <a:lnTo>
                      <a:pt x="72" y="8"/>
                    </a:lnTo>
                    <a:lnTo>
                      <a:pt x="70" y="5"/>
                    </a:lnTo>
                    <a:lnTo>
                      <a:pt x="69" y="3"/>
                    </a:lnTo>
                    <a:lnTo>
                      <a:pt x="65" y="1"/>
                    </a:lnTo>
                    <a:lnTo>
                      <a:pt x="64" y="1"/>
                    </a:lnTo>
                    <a:lnTo>
                      <a:pt x="62" y="1"/>
                    </a:lnTo>
                    <a:lnTo>
                      <a:pt x="58" y="0"/>
                    </a:lnTo>
                    <a:lnTo>
                      <a:pt x="56" y="1"/>
                    </a:lnTo>
                    <a:lnTo>
                      <a:pt x="54" y="1"/>
                    </a:lnTo>
                    <a:lnTo>
                      <a:pt x="51" y="1"/>
                    </a:lnTo>
                    <a:lnTo>
                      <a:pt x="49" y="3"/>
                    </a:lnTo>
                    <a:lnTo>
                      <a:pt x="45" y="5"/>
                    </a:lnTo>
                    <a:lnTo>
                      <a:pt x="43" y="8"/>
                    </a:lnTo>
                    <a:lnTo>
                      <a:pt x="40" y="5"/>
                    </a:lnTo>
                    <a:lnTo>
                      <a:pt x="38" y="4"/>
                    </a:lnTo>
                    <a:lnTo>
                      <a:pt x="37" y="3"/>
                    </a:lnTo>
                    <a:lnTo>
                      <a:pt x="35" y="1"/>
                    </a:lnTo>
                    <a:lnTo>
                      <a:pt x="32" y="1"/>
                    </a:lnTo>
                    <a:lnTo>
                      <a:pt x="31" y="1"/>
                    </a:lnTo>
                    <a:lnTo>
                      <a:pt x="28" y="0"/>
                    </a:lnTo>
                    <a:lnTo>
                      <a:pt x="26" y="1"/>
                    </a:lnTo>
                    <a:lnTo>
                      <a:pt x="24" y="1"/>
                    </a:lnTo>
                    <a:lnTo>
                      <a:pt x="20" y="3"/>
                    </a:lnTo>
                    <a:lnTo>
                      <a:pt x="17" y="5"/>
                    </a:lnTo>
                    <a:lnTo>
                      <a:pt x="13" y="8"/>
                    </a:lnTo>
                    <a:lnTo>
                      <a:pt x="13"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2" name="Freeform 1932"/>
              <p:cNvSpPr>
                <a:spLocks/>
              </p:cNvSpPr>
              <p:nvPr/>
            </p:nvSpPr>
            <p:spPr bwMode="auto">
              <a:xfrm>
                <a:off x="1902" y="1123"/>
                <a:ext cx="49" cy="62"/>
              </a:xfrm>
              <a:custGeom>
                <a:avLst/>
                <a:gdLst/>
                <a:ahLst/>
                <a:cxnLst>
                  <a:cxn ang="0">
                    <a:pos x="32" y="54"/>
                  </a:cxn>
                  <a:cxn ang="0">
                    <a:pos x="34" y="58"/>
                  </a:cxn>
                  <a:cxn ang="0">
                    <a:pos x="48" y="56"/>
                  </a:cxn>
                  <a:cxn ang="0">
                    <a:pos x="45" y="54"/>
                  </a:cxn>
                  <a:cxn ang="0">
                    <a:pos x="45" y="48"/>
                  </a:cxn>
                  <a:cxn ang="0">
                    <a:pos x="32" y="31"/>
                  </a:cxn>
                  <a:cxn ang="0">
                    <a:pos x="32" y="39"/>
                  </a:cxn>
                  <a:cxn ang="0">
                    <a:pos x="30" y="44"/>
                  </a:cxn>
                  <a:cxn ang="0">
                    <a:pos x="28" y="47"/>
                  </a:cxn>
                  <a:cxn ang="0">
                    <a:pos x="22" y="49"/>
                  </a:cxn>
                  <a:cxn ang="0">
                    <a:pos x="19" y="49"/>
                  </a:cxn>
                  <a:cxn ang="0">
                    <a:pos x="15" y="47"/>
                  </a:cxn>
                  <a:cxn ang="0">
                    <a:pos x="14" y="46"/>
                  </a:cxn>
                  <a:cxn ang="0">
                    <a:pos x="13" y="41"/>
                  </a:cxn>
                  <a:cxn ang="0">
                    <a:pos x="15" y="37"/>
                  </a:cxn>
                  <a:cxn ang="0">
                    <a:pos x="20" y="35"/>
                  </a:cxn>
                  <a:cxn ang="0">
                    <a:pos x="28" y="33"/>
                  </a:cxn>
                  <a:cxn ang="0">
                    <a:pos x="45" y="31"/>
                  </a:cxn>
                  <a:cxn ang="0">
                    <a:pos x="44" y="12"/>
                  </a:cxn>
                  <a:cxn ang="0">
                    <a:pos x="42" y="6"/>
                  </a:cxn>
                  <a:cxn ang="0">
                    <a:pos x="36" y="3"/>
                  </a:cxn>
                  <a:cxn ang="0">
                    <a:pos x="28" y="0"/>
                  </a:cxn>
                  <a:cxn ang="0">
                    <a:pos x="20" y="0"/>
                  </a:cxn>
                  <a:cxn ang="0">
                    <a:pos x="14" y="1"/>
                  </a:cxn>
                  <a:cxn ang="0">
                    <a:pos x="8" y="5"/>
                  </a:cxn>
                  <a:cxn ang="0">
                    <a:pos x="4" y="9"/>
                  </a:cxn>
                  <a:cxn ang="0">
                    <a:pos x="3" y="15"/>
                  </a:cxn>
                  <a:cxn ang="0">
                    <a:pos x="2" y="18"/>
                  </a:cxn>
                  <a:cxn ang="0">
                    <a:pos x="15" y="19"/>
                  </a:cxn>
                  <a:cxn ang="0">
                    <a:pos x="15" y="17"/>
                  </a:cxn>
                  <a:cxn ang="0">
                    <a:pos x="16" y="15"/>
                  </a:cxn>
                  <a:cxn ang="0">
                    <a:pos x="19" y="13"/>
                  </a:cxn>
                  <a:cxn ang="0">
                    <a:pos x="21" y="12"/>
                  </a:cxn>
                  <a:cxn ang="0">
                    <a:pos x="26" y="12"/>
                  </a:cxn>
                  <a:cxn ang="0">
                    <a:pos x="29" y="14"/>
                  </a:cxn>
                  <a:cxn ang="0">
                    <a:pos x="32" y="16"/>
                  </a:cxn>
                  <a:cxn ang="0">
                    <a:pos x="32" y="20"/>
                  </a:cxn>
                  <a:cxn ang="0">
                    <a:pos x="30" y="22"/>
                  </a:cxn>
                  <a:cxn ang="0">
                    <a:pos x="24" y="24"/>
                  </a:cxn>
                  <a:cxn ang="0">
                    <a:pos x="13" y="25"/>
                  </a:cxn>
                  <a:cxn ang="0">
                    <a:pos x="6" y="28"/>
                  </a:cxn>
                  <a:cxn ang="0">
                    <a:pos x="3" y="33"/>
                  </a:cxn>
                  <a:cxn ang="0">
                    <a:pos x="1" y="39"/>
                  </a:cxn>
                  <a:cxn ang="0">
                    <a:pos x="0" y="43"/>
                  </a:cxn>
                  <a:cxn ang="0">
                    <a:pos x="1" y="46"/>
                  </a:cxn>
                  <a:cxn ang="0">
                    <a:pos x="3" y="54"/>
                  </a:cxn>
                  <a:cxn ang="0">
                    <a:pos x="6" y="58"/>
                  </a:cxn>
                  <a:cxn ang="0">
                    <a:pos x="12" y="60"/>
                  </a:cxn>
                  <a:cxn ang="0">
                    <a:pos x="16" y="61"/>
                  </a:cxn>
                  <a:cxn ang="0">
                    <a:pos x="21" y="60"/>
                  </a:cxn>
                  <a:cxn ang="0">
                    <a:pos x="26" y="58"/>
                  </a:cxn>
                  <a:cxn ang="0">
                    <a:pos x="29" y="56"/>
                  </a:cxn>
                  <a:cxn ang="0">
                    <a:pos x="32" y="52"/>
                  </a:cxn>
                </a:cxnLst>
                <a:rect l="0" t="0" r="r" b="b"/>
                <a:pathLst>
                  <a:path w="49" h="62">
                    <a:moveTo>
                      <a:pt x="32" y="52"/>
                    </a:moveTo>
                    <a:lnTo>
                      <a:pt x="32" y="54"/>
                    </a:lnTo>
                    <a:lnTo>
                      <a:pt x="33" y="56"/>
                    </a:lnTo>
                    <a:lnTo>
                      <a:pt x="34" y="58"/>
                    </a:lnTo>
                    <a:lnTo>
                      <a:pt x="48" y="58"/>
                    </a:lnTo>
                    <a:lnTo>
                      <a:pt x="48" y="56"/>
                    </a:lnTo>
                    <a:lnTo>
                      <a:pt x="47" y="55"/>
                    </a:lnTo>
                    <a:lnTo>
                      <a:pt x="45" y="54"/>
                    </a:lnTo>
                    <a:lnTo>
                      <a:pt x="45" y="51"/>
                    </a:lnTo>
                    <a:lnTo>
                      <a:pt x="45" y="48"/>
                    </a:lnTo>
                    <a:lnTo>
                      <a:pt x="45" y="31"/>
                    </a:lnTo>
                    <a:lnTo>
                      <a:pt x="32" y="31"/>
                    </a:lnTo>
                    <a:lnTo>
                      <a:pt x="32" y="36"/>
                    </a:lnTo>
                    <a:lnTo>
                      <a:pt x="32" y="39"/>
                    </a:lnTo>
                    <a:lnTo>
                      <a:pt x="31" y="42"/>
                    </a:lnTo>
                    <a:lnTo>
                      <a:pt x="30" y="44"/>
                    </a:lnTo>
                    <a:lnTo>
                      <a:pt x="28" y="46"/>
                    </a:lnTo>
                    <a:lnTo>
                      <a:pt x="28" y="47"/>
                    </a:lnTo>
                    <a:lnTo>
                      <a:pt x="25" y="48"/>
                    </a:lnTo>
                    <a:lnTo>
                      <a:pt x="22" y="49"/>
                    </a:lnTo>
                    <a:lnTo>
                      <a:pt x="20" y="49"/>
                    </a:lnTo>
                    <a:lnTo>
                      <a:pt x="19" y="49"/>
                    </a:lnTo>
                    <a:lnTo>
                      <a:pt x="18" y="49"/>
                    </a:lnTo>
                    <a:lnTo>
                      <a:pt x="15" y="47"/>
                    </a:lnTo>
                    <a:lnTo>
                      <a:pt x="14" y="46"/>
                    </a:lnTo>
                    <a:lnTo>
                      <a:pt x="14" y="46"/>
                    </a:lnTo>
                    <a:lnTo>
                      <a:pt x="13" y="42"/>
                    </a:lnTo>
                    <a:lnTo>
                      <a:pt x="13" y="41"/>
                    </a:lnTo>
                    <a:lnTo>
                      <a:pt x="14" y="39"/>
                    </a:lnTo>
                    <a:lnTo>
                      <a:pt x="15" y="37"/>
                    </a:lnTo>
                    <a:lnTo>
                      <a:pt x="17" y="36"/>
                    </a:lnTo>
                    <a:lnTo>
                      <a:pt x="20" y="35"/>
                    </a:lnTo>
                    <a:lnTo>
                      <a:pt x="25" y="33"/>
                    </a:lnTo>
                    <a:lnTo>
                      <a:pt x="28" y="33"/>
                    </a:lnTo>
                    <a:lnTo>
                      <a:pt x="32" y="31"/>
                    </a:lnTo>
                    <a:lnTo>
                      <a:pt x="45" y="31"/>
                    </a:lnTo>
                    <a:lnTo>
                      <a:pt x="45" y="16"/>
                    </a:lnTo>
                    <a:lnTo>
                      <a:pt x="44" y="12"/>
                    </a:lnTo>
                    <a:lnTo>
                      <a:pt x="44" y="9"/>
                    </a:lnTo>
                    <a:lnTo>
                      <a:pt x="42" y="6"/>
                    </a:lnTo>
                    <a:lnTo>
                      <a:pt x="39" y="5"/>
                    </a:lnTo>
                    <a:lnTo>
                      <a:pt x="36" y="3"/>
                    </a:lnTo>
                    <a:lnTo>
                      <a:pt x="32" y="1"/>
                    </a:lnTo>
                    <a:lnTo>
                      <a:pt x="28" y="0"/>
                    </a:lnTo>
                    <a:lnTo>
                      <a:pt x="23" y="0"/>
                    </a:lnTo>
                    <a:lnTo>
                      <a:pt x="20" y="0"/>
                    </a:lnTo>
                    <a:lnTo>
                      <a:pt x="19" y="0"/>
                    </a:lnTo>
                    <a:lnTo>
                      <a:pt x="14" y="1"/>
                    </a:lnTo>
                    <a:lnTo>
                      <a:pt x="11" y="3"/>
                    </a:lnTo>
                    <a:lnTo>
                      <a:pt x="8" y="5"/>
                    </a:lnTo>
                    <a:lnTo>
                      <a:pt x="5" y="8"/>
                    </a:lnTo>
                    <a:lnTo>
                      <a:pt x="4" y="9"/>
                    </a:lnTo>
                    <a:lnTo>
                      <a:pt x="4" y="11"/>
                    </a:lnTo>
                    <a:lnTo>
                      <a:pt x="3" y="15"/>
                    </a:lnTo>
                    <a:lnTo>
                      <a:pt x="3" y="16"/>
                    </a:lnTo>
                    <a:lnTo>
                      <a:pt x="2" y="18"/>
                    </a:lnTo>
                    <a:lnTo>
                      <a:pt x="2" y="19"/>
                    </a:lnTo>
                    <a:lnTo>
                      <a:pt x="15" y="19"/>
                    </a:lnTo>
                    <a:lnTo>
                      <a:pt x="15" y="18"/>
                    </a:lnTo>
                    <a:lnTo>
                      <a:pt x="15" y="17"/>
                    </a:lnTo>
                    <a:lnTo>
                      <a:pt x="15" y="15"/>
                    </a:lnTo>
                    <a:lnTo>
                      <a:pt x="16" y="15"/>
                    </a:lnTo>
                    <a:lnTo>
                      <a:pt x="17" y="14"/>
                    </a:lnTo>
                    <a:lnTo>
                      <a:pt x="19" y="13"/>
                    </a:lnTo>
                    <a:lnTo>
                      <a:pt x="20" y="12"/>
                    </a:lnTo>
                    <a:lnTo>
                      <a:pt x="21" y="12"/>
                    </a:lnTo>
                    <a:lnTo>
                      <a:pt x="23" y="12"/>
                    </a:lnTo>
                    <a:lnTo>
                      <a:pt x="26" y="12"/>
                    </a:lnTo>
                    <a:lnTo>
                      <a:pt x="28" y="12"/>
                    </a:lnTo>
                    <a:lnTo>
                      <a:pt x="29" y="14"/>
                    </a:lnTo>
                    <a:lnTo>
                      <a:pt x="31" y="15"/>
                    </a:lnTo>
                    <a:lnTo>
                      <a:pt x="32" y="16"/>
                    </a:lnTo>
                    <a:lnTo>
                      <a:pt x="32" y="18"/>
                    </a:lnTo>
                    <a:lnTo>
                      <a:pt x="32" y="20"/>
                    </a:lnTo>
                    <a:lnTo>
                      <a:pt x="31" y="21"/>
                    </a:lnTo>
                    <a:lnTo>
                      <a:pt x="30" y="22"/>
                    </a:lnTo>
                    <a:lnTo>
                      <a:pt x="28" y="23"/>
                    </a:lnTo>
                    <a:lnTo>
                      <a:pt x="24" y="24"/>
                    </a:lnTo>
                    <a:lnTo>
                      <a:pt x="18" y="25"/>
                    </a:lnTo>
                    <a:lnTo>
                      <a:pt x="13" y="25"/>
                    </a:lnTo>
                    <a:lnTo>
                      <a:pt x="10" y="26"/>
                    </a:lnTo>
                    <a:lnTo>
                      <a:pt x="6" y="28"/>
                    </a:lnTo>
                    <a:lnTo>
                      <a:pt x="4" y="30"/>
                    </a:lnTo>
                    <a:lnTo>
                      <a:pt x="3" y="33"/>
                    </a:lnTo>
                    <a:lnTo>
                      <a:pt x="2" y="36"/>
                    </a:lnTo>
                    <a:lnTo>
                      <a:pt x="1" y="39"/>
                    </a:lnTo>
                    <a:lnTo>
                      <a:pt x="1" y="41"/>
                    </a:lnTo>
                    <a:lnTo>
                      <a:pt x="0" y="43"/>
                    </a:lnTo>
                    <a:lnTo>
                      <a:pt x="1" y="45"/>
                    </a:lnTo>
                    <a:lnTo>
                      <a:pt x="1" y="46"/>
                    </a:lnTo>
                    <a:lnTo>
                      <a:pt x="2" y="50"/>
                    </a:lnTo>
                    <a:lnTo>
                      <a:pt x="3" y="54"/>
                    </a:lnTo>
                    <a:lnTo>
                      <a:pt x="4" y="56"/>
                    </a:lnTo>
                    <a:lnTo>
                      <a:pt x="6" y="58"/>
                    </a:lnTo>
                    <a:lnTo>
                      <a:pt x="9" y="60"/>
                    </a:lnTo>
                    <a:lnTo>
                      <a:pt x="12" y="60"/>
                    </a:lnTo>
                    <a:lnTo>
                      <a:pt x="14" y="60"/>
                    </a:lnTo>
                    <a:lnTo>
                      <a:pt x="16" y="61"/>
                    </a:lnTo>
                    <a:lnTo>
                      <a:pt x="19" y="60"/>
                    </a:lnTo>
                    <a:lnTo>
                      <a:pt x="21" y="60"/>
                    </a:lnTo>
                    <a:lnTo>
                      <a:pt x="23" y="59"/>
                    </a:lnTo>
                    <a:lnTo>
                      <a:pt x="26" y="58"/>
                    </a:lnTo>
                    <a:lnTo>
                      <a:pt x="28" y="57"/>
                    </a:lnTo>
                    <a:lnTo>
                      <a:pt x="29" y="56"/>
                    </a:lnTo>
                    <a:lnTo>
                      <a:pt x="31" y="54"/>
                    </a:lnTo>
                    <a:lnTo>
                      <a:pt x="32" y="5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3" name="Freeform 1933"/>
              <p:cNvSpPr>
                <a:spLocks/>
              </p:cNvSpPr>
              <p:nvPr/>
            </p:nvSpPr>
            <p:spPr bwMode="auto">
              <a:xfrm>
                <a:off x="1966" y="1123"/>
                <a:ext cx="48" cy="61"/>
              </a:xfrm>
              <a:custGeom>
                <a:avLst/>
                <a:gdLst/>
                <a:ahLst/>
                <a:cxnLst>
                  <a:cxn ang="0">
                    <a:pos x="33" y="40"/>
                  </a:cxn>
                  <a:cxn ang="0">
                    <a:pos x="31" y="44"/>
                  </a:cxn>
                  <a:cxn ang="0">
                    <a:pos x="29" y="45"/>
                  </a:cxn>
                  <a:cxn ang="0">
                    <a:pos x="26" y="47"/>
                  </a:cxn>
                  <a:cxn ang="0">
                    <a:pos x="23" y="47"/>
                  </a:cxn>
                  <a:cxn ang="0">
                    <a:pos x="20" y="46"/>
                  </a:cxn>
                  <a:cxn ang="0">
                    <a:pos x="17" y="44"/>
                  </a:cxn>
                  <a:cxn ang="0">
                    <a:pos x="15" y="38"/>
                  </a:cxn>
                  <a:cxn ang="0">
                    <a:pos x="14" y="31"/>
                  </a:cxn>
                  <a:cxn ang="0">
                    <a:pos x="15" y="23"/>
                  </a:cxn>
                  <a:cxn ang="0">
                    <a:pos x="17" y="17"/>
                  </a:cxn>
                  <a:cxn ang="0">
                    <a:pos x="20" y="14"/>
                  </a:cxn>
                  <a:cxn ang="0">
                    <a:pos x="24" y="13"/>
                  </a:cxn>
                  <a:cxn ang="0">
                    <a:pos x="27" y="14"/>
                  </a:cxn>
                  <a:cxn ang="0">
                    <a:pos x="30" y="15"/>
                  </a:cxn>
                  <a:cxn ang="0">
                    <a:pos x="32" y="18"/>
                  </a:cxn>
                  <a:cxn ang="0">
                    <a:pos x="33" y="22"/>
                  </a:cxn>
                  <a:cxn ang="0">
                    <a:pos x="46" y="16"/>
                  </a:cxn>
                  <a:cxn ang="0">
                    <a:pos x="43" y="9"/>
                  </a:cxn>
                  <a:cxn ang="0">
                    <a:pos x="36" y="3"/>
                  </a:cxn>
                  <a:cxn ang="0">
                    <a:pos x="33" y="1"/>
                  </a:cxn>
                  <a:cxn ang="0">
                    <a:pos x="29" y="0"/>
                  </a:cxn>
                  <a:cxn ang="0">
                    <a:pos x="21" y="0"/>
                  </a:cxn>
                  <a:cxn ang="0">
                    <a:pos x="14" y="2"/>
                  </a:cxn>
                  <a:cxn ang="0">
                    <a:pos x="8" y="6"/>
                  </a:cxn>
                  <a:cxn ang="0">
                    <a:pos x="4" y="10"/>
                  </a:cxn>
                  <a:cxn ang="0">
                    <a:pos x="3" y="15"/>
                  </a:cxn>
                  <a:cxn ang="0">
                    <a:pos x="1" y="20"/>
                  </a:cxn>
                  <a:cxn ang="0">
                    <a:pos x="0" y="30"/>
                  </a:cxn>
                  <a:cxn ang="0">
                    <a:pos x="0" y="37"/>
                  </a:cxn>
                  <a:cxn ang="0">
                    <a:pos x="2" y="44"/>
                  </a:cxn>
                  <a:cxn ang="0">
                    <a:pos x="4" y="48"/>
                  </a:cxn>
                  <a:cxn ang="0">
                    <a:pos x="6" y="53"/>
                  </a:cxn>
                  <a:cxn ang="0">
                    <a:pos x="10" y="56"/>
                  </a:cxn>
                  <a:cxn ang="0">
                    <a:pos x="13" y="58"/>
                  </a:cxn>
                  <a:cxn ang="0">
                    <a:pos x="18" y="60"/>
                  </a:cxn>
                  <a:cxn ang="0">
                    <a:pos x="24" y="60"/>
                  </a:cxn>
                  <a:cxn ang="0">
                    <a:pos x="30" y="60"/>
                  </a:cxn>
                  <a:cxn ang="0">
                    <a:pos x="36" y="57"/>
                  </a:cxn>
                  <a:cxn ang="0">
                    <a:pos x="40" y="55"/>
                  </a:cxn>
                  <a:cxn ang="0">
                    <a:pos x="43" y="51"/>
                  </a:cxn>
                  <a:cxn ang="0">
                    <a:pos x="46" y="42"/>
                  </a:cxn>
                  <a:cxn ang="0">
                    <a:pos x="33" y="37"/>
                  </a:cxn>
                </a:cxnLst>
                <a:rect l="0" t="0" r="r" b="b"/>
                <a:pathLst>
                  <a:path w="48" h="61">
                    <a:moveTo>
                      <a:pt x="33" y="37"/>
                    </a:moveTo>
                    <a:lnTo>
                      <a:pt x="33" y="40"/>
                    </a:lnTo>
                    <a:lnTo>
                      <a:pt x="32" y="42"/>
                    </a:lnTo>
                    <a:lnTo>
                      <a:pt x="31" y="44"/>
                    </a:lnTo>
                    <a:lnTo>
                      <a:pt x="30" y="45"/>
                    </a:lnTo>
                    <a:lnTo>
                      <a:pt x="29" y="45"/>
                    </a:lnTo>
                    <a:lnTo>
                      <a:pt x="27" y="46"/>
                    </a:lnTo>
                    <a:lnTo>
                      <a:pt x="26" y="47"/>
                    </a:lnTo>
                    <a:lnTo>
                      <a:pt x="24" y="47"/>
                    </a:lnTo>
                    <a:lnTo>
                      <a:pt x="23" y="47"/>
                    </a:lnTo>
                    <a:lnTo>
                      <a:pt x="21" y="47"/>
                    </a:lnTo>
                    <a:lnTo>
                      <a:pt x="20" y="46"/>
                    </a:lnTo>
                    <a:lnTo>
                      <a:pt x="18" y="45"/>
                    </a:lnTo>
                    <a:lnTo>
                      <a:pt x="17" y="44"/>
                    </a:lnTo>
                    <a:lnTo>
                      <a:pt x="15" y="41"/>
                    </a:lnTo>
                    <a:lnTo>
                      <a:pt x="15" y="38"/>
                    </a:lnTo>
                    <a:lnTo>
                      <a:pt x="14" y="35"/>
                    </a:lnTo>
                    <a:lnTo>
                      <a:pt x="14" y="31"/>
                    </a:lnTo>
                    <a:lnTo>
                      <a:pt x="14" y="26"/>
                    </a:lnTo>
                    <a:lnTo>
                      <a:pt x="15" y="23"/>
                    </a:lnTo>
                    <a:lnTo>
                      <a:pt x="15" y="19"/>
                    </a:lnTo>
                    <a:lnTo>
                      <a:pt x="17" y="17"/>
                    </a:lnTo>
                    <a:lnTo>
                      <a:pt x="18" y="15"/>
                    </a:lnTo>
                    <a:lnTo>
                      <a:pt x="20" y="14"/>
                    </a:lnTo>
                    <a:lnTo>
                      <a:pt x="21" y="13"/>
                    </a:lnTo>
                    <a:lnTo>
                      <a:pt x="24" y="13"/>
                    </a:lnTo>
                    <a:lnTo>
                      <a:pt x="26" y="13"/>
                    </a:lnTo>
                    <a:lnTo>
                      <a:pt x="27" y="14"/>
                    </a:lnTo>
                    <a:lnTo>
                      <a:pt x="29" y="14"/>
                    </a:lnTo>
                    <a:lnTo>
                      <a:pt x="30" y="15"/>
                    </a:lnTo>
                    <a:lnTo>
                      <a:pt x="31" y="16"/>
                    </a:lnTo>
                    <a:lnTo>
                      <a:pt x="32" y="18"/>
                    </a:lnTo>
                    <a:lnTo>
                      <a:pt x="33" y="20"/>
                    </a:lnTo>
                    <a:lnTo>
                      <a:pt x="33" y="22"/>
                    </a:lnTo>
                    <a:lnTo>
                      <a:pt x="47" y="22"/>
                    </a:lnTo>
                    <a:lnTo>
                      <a:pt x="46" y="16"/>
                    </a:lnTo>
                    <a:lnTo>
                      <a:pt x="44" y="13"/>
                    </a:lnTo>
                    <a:lnTo>
                      <a:pt x="43" y="9"/>
                    </a:lnTo>
                    <a:lnTo>
                      <a:pt x="40" y="5"/>
                    </a:lnTo>
                    <a:lnTo>
                      <a:pt x="36" y="3"/>
                    </a:lnTo>
                    <a:lnTo>
                      <a:pt x="35" y="2"/>
                    </a:lnTo>
                    <a:lnTo>
                      <a:pt x="33" y="1"/>
                    </a:lnTo>
                    <a:lnTo>
                      <a:pt x="31" y="1"/>
                    </a:lnTo>
                    <a:lnTo>
                      <a:pt x="29" y="0"/>
                    </a:lnTo>
                    <a:lnTo>
                      <a:pt x="24" y="0"/>
                    </a:lnTo>
                    <a:lnTo>
                      <a:pt x="21" y="0"/>
                    </a:lnTo>
                    <a:lnTo>
                      <a:pt x="19" y="1"/>
                    </a:lnTo>
                    <a:lnTo>
                      <a:pt x="14" y="2"/>
                    </a:lnTo>
                    <a:lnTo>
                      <a:pt x="10" y="5"/>
                    </a:lnTo>
                    <a:lnTo>
                      <a:pt x="8" y="6"/>
                    </a:lnTo>
                    <a:lnTo>
                      <a:pt x="6" y="8"/>
                    </a:lnTo>
                    <a:lnTo>
                      <a:pt x="4" y="10"/>
                    </a:lnTo>
                    <a:lnTo>
                      <a:pt x="4" y="12"/>
                    </a:lnTo>
                    <a:lnTo>
                      <a:pt x="3" y="15"/>
                    </a:lnTo>
                    <a:lnTo>
                      <a:pt x="2" y="17"/>
                    </a:lnTo>
                    <a:lnTo>
                      <a:pt x="1" y="20"/>
                    </a:lnTo>
                    <a:lnTo>
                      <a:pt x="0" y="24"/>
                    </a:lnTo>
                    <a:lnTo>
                      <a:pt x="0" y="30"/>
                    </a:lnTo>
                    <a:lnTo>
                      <a:pt x="0" y="34"/>
                    </a:lnTo>
                    <a:lnTo>
                      <a:pt x="0" y="37"/>
                    </a:lnTo>
                    <a:lnTo>
                      <a:pt x="1" y="40"/>
                    </a:lnTo>
                    <a:lnTo>
                      <a:pt x="2" y="44"/>
                    </a:lnTo>
                    <a:lnTo>
                      <a:pt x="3" y="45"/>
                    </a:lnTo>
                    <a:lnTo>
                      <a:pt x="4" y="48"/>
                    </a:lnTo>
                    <a:lnTo>
                      <a:pt x="4" y="51"/>
                    </a:lnTo>
                    <a:lnTo>
                      <a:pt x="6" y="53"/>
                    </a:lnTo>
                    <a:lnTo>
                      <a:pt x="8" y="55"/>
                    </a:lnTo>
                    <a:lnTo>
                      <a:pt x="10" y="56"/>
                    </a:lnTo>
                    <a:lnTo>
                      <a:pt x="12" y="57"/>
                    </a:lnTo>
                    <a:lnTo>
                      <a:pt x="13" y="58"/>
                    </a:lnTo>
                    <a:lnTo>
                      <a:pt x="16" y="60"/>
                    </a:lnTo>
                    <a:lnTo>
                      <a:pt x="18" y="60"/>
                    </a:lnTo>
                    <a:lnTo>
                      <a:pt x="20" y="60"/>
                    </a:lnTo>
                    <a:lnTo>
                      <a:pt x="24" y="60"/>
                    </a:lnTo>
                    <a:lnTo>
                      <a:pt x="28" y="60"/>
                    </a:lnTo>
                    <a:lnTo>
                      <a:pt x="30" y="60"/>
                    </a:lnTo>
                    <a:lnTo>
                      <a:pt x="33" y="59"/>
                    </a:lnTo>
                    <a:lnTo>
                      <a:pt x="36" y="57"/>
                    </a:lnTo>
                    <a:lnTo>
                      <a:pt x="38" y="55"/>
                    </a:lnTo>
                    <a:lnTo>
                      <a:pt x="40" y="55"/>
                    </a:lnTo>
                    <a:lnTo>
                      <a:pt x="41" y="53"/>
                    </a:lnTo>
                    <a:lnTo>
                      <a:pt x="43" y="51"/>
                    </a:lnTo>
                    <a:lnTo>
                      <a:pt x="44" y="47"/>
                    </a:lnTo>
                    <a:lnTo>
                      <a:pt x="46" y="42"/>
                    </a:lnTo>
                    <a:lnTo>
                      <a:pt x="47" y="37"/>
                    </a:lnTo>
                    <a:lnTo>
                      <a:pt x="33" y="3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4" name="Freeform 1934"/>
              <p:cNvSpPr>
                <a:spLocks/>
              </p:cNvSpPr>
              <p:nvPr/>
            </p:nvSpPr>
            <p:spPr bwMode="auto">
              <a:xfrm>
                <a:off x="2031" y="1125"/>
                <a:ext cx="11" cy="57"/>
              </a:xfrm>
              <a:custGeom>
                <a:avLst/>
                <a:gdLst/>
                <a:ahLst/>
                <a:cxnLst>
                  <a:cxn ang="0">
                    <a:pos x="0" y="56"/>
                  </a:cxn>
                  <a:cxn ang="0">
                    <a:pos x="10" y="56"/>
                  </a:cxn>
                  <a:cxn ang="0">
                    <a:pos x="10" y="0"/>
                  </a:cxn>
                  <a:cxn ang="0">
                    <a:pos x="0" y="0"/>
                  </a:cxn>
                  <a:cxn ang="0">
                    <a:pos x="0" y="56"/>
                  </a:cxn>
                </a:cxnLst>
                <a:rect l="0" t="0" r="r" b="b"/>
                <a:pathLst>
                  <a:path w="11" h="57">
                    <a:moveTo>
                      <a:pt x="0" y="56"/>
                    </a:moveTo>
                    <a:lnTo>
                      <a:pt x="10" y="56"/>
                    </a:lnTo>
                    <a:lnTo>
                      <a:pt x="10" y="0"/>
                    </a:lnTo>
                    <a:lnTo>
                      <a:pt x="0" y="0"/>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5" name="Freeform 1935"/>
              <p:cNvSpPr>
                <a:spLocks/>
              </p:cNvSpPr>
              <p:nvPr/>
            </p:nvSpPr>
            <p:spPr bwMode="auto">
              <a:xfrm>
                <a:off x="2031" y="1103"/>
                <a:ext cx="11" cy="10"/>
              </a:xfrm>
              <a:custGeom>
                <a:avLst/>
                <a:gdLst/>
                <a:ahLst/>
                <a:cxnLst>
                  <a:cxn ang="0">
                    <a:pos x="0" y="9"/>
                  </a:cxn>
                  <a:cxn ang="0">
                    <a:pos x="10" y="9"/>
                  </a:cxn>
                  <a:cxn ang="0">
                    <a:pos x="10" y="0"/>
                  </a:cxn>
                  <a:cxn ang="0">
                    <a:pos x="0" y="0"/>
                  </a:cxn>
                  <a:cxn ang="0">
                    <a:pos x="0" y="9"/>
                  </a:cxn>
                </a:cxnLst>
                <a:rect l="0" t="0" r="r" b="b"/>
                <a:pathLst>
                  <a:path w="11" h="10">
                    <a:moveTo>
                      <a:pt x="0" y="9"/>
                    </a:moveTo>
                    <a:lnTo>
                      <a:pt x="10" y="9"/>
                    </a:lnTo>
                    <a:lnTo>
                      <a:pt x="10" y="0"/>
                    </a:lnTo>
                    <a:lnTo>
                      <a:pt x="0" y="0"/>
                    </a:lnTo>
                    <a:lnTo>
                      <a:pt x="0" y="9"/>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6" name="Freeform 1936"/>
              <p:cNvSpPr>
                <a:spLocks/>
              </p:cNvSpPr>
              <p:nvPr/>
            </p:nvSpPr>
            <p:spPr bwMode="auto">
              <a:xfrm>
                <a:off x="2060" y="1123"/>
                <a:ext cx="54" cy="61"/>
              </a:xfrm>
              <a:custGeom>
                <a:avLst/>
                <a:gdLst/>
                <a:ahLst/>
                <a:cxnLst>
                  <a:cxn ang="0">
                    <a:pos x="1" y="34"/>
                  </a:cxn>
                  <a:cxn ang="0">
                    <a:pos x="2" y="40"/>
                  </a:cxn>
                  <a:cxn ang="0">
                    <a:pos x="4" y="48"/>
                  </a:cxn>
                  <a:cxn ang="0">
                    <a:pos x="9" y="55"/>
                  </a:cxn>
                  <a:cxn ang="0">
                    <a:pos x="15" y="58"/>
                  </a:cxn>
                  <a:cxn ang="0">
                    <a:pos x="23" y="60"/>
                  </a:cxn>
                  <a:cxn ang="0">
                    <a:pos x="32" y="60"/>
                  </a:cxn>
                  <a:cxn ang="0">
                    <a:pos x="42" y="56"/>
                  </a:cxn>
                  <a:cxn ang="0">
                    <a:pos x="46" y="53"/>
                  </a:cxn>
                  <a:cxn ang="0">
                    <a:pos x="50" y="43"/>
                  </a:cxn>
                  <a:cxn ang="0">
                    <a:pos x="52" y="36"/>
                  </a:cxn>
                  <a:cxn ang="0">
                    <a:pos x="53" y="30"/>
                  </a:cxn>
                  <a:cxn ang="0">
                    <a:pos x="52" y="24"/>
                  </a:cxn>
                  <a:cxn ang="0">
                    <a:pos x="50" y="17"/>
                  </a:cxn>
                  <a:cxn ang="0">
                    <a:pos x="49" y="13"/>
                  </a:cxn>
                  <a:cxn ang="0">
                    <a:pos x="29" y="13"/>
                  </a:cxn>
                  <a:cxn ang="0">
                    <a:pos x="33" y="15"/>
                  </a:cxn>
                  <a:cxn ang="0">
                    <a:pos x="37" y="20"/>
                  </a:cxn>
                  <a:cxn ang="0">
                    <a:pos x="39" y="26"/>
                  </a:cxn>
                  <a:cxn ang="0">
                    <a:pos x="39" y="35"/>
                  </a:cxn>
                  <a:cxn ang="0">
                    <a:pos x="37" y="41"/>
                  </a:cxn>
                  <a:cxn ang="0">
                    <a:pos x="33" y="45"/>
                  </a:cxn>
                  <a:cxn ang="0">
                    <a:pos x="29" y="47"/>
                  </a:cxn>
                  <a:cxn ang="0">
                    <a:pos x="26" y="48"/>
                  </a:cxn>
                  <a:cxn ang="0">
                    <a:pos x="23" y="47"/>
                  </a:cxn>
                  <a:cxn ang="0">
                    <a:pos x="19" y="45"/>
                  </a:cxn>
                  <a:cxn ang="0">
                    <a:pos x="16" y="41"/>
                  </a:cxn>
                  <a:cxn ang="0">
                    <a:pos x="14" y="35"/>
                  </a:cxn>
                  <a:cxn ang="0">
                    <a:pos x="14" y="26"/>
                  </a:cxn>
                  <a:cxn ang="0">
                    <a:pos x="16" y="20"/>
                  </a:cxn>
                  <a:cxn ang="0">
                    <a:pos x="19" y="15"/>
                  </a:cxn>
                  <a:cxn ang="0">
                    <a:pos x="23" y="13"/>
                  </a:cxn>
                  <a:cxn ang="0">
                    <a:pos x="49" y="13"/>
                  </a:cxn>
                  <a:cxn ang="0">
                    <a:pos x="47" y="10"/>
                  </a:cxn>
                  <a:cxn ang="0">
                    <a:pos x="44" y="6"/>
                  </a:cxn>
                  <a:cxn ang="0">
                    <a:pos x="37" y="2"/>
                  </a:cxn>
                  <a:cxn ang="0">
                    <a:pos x="30" y="0"/>
                  </a:cxn>
                  <a:cxn ang="0">
                    <a:pos x="23" y="0"/>
                  </a:cxn>
                  <a:cxn ang="0">
                    <a:pos x="15" y="2"/>
                  </a:cxn>
                  <a:cxn ang="0">
                    <a:pos x="9" y="6"/>
                  </a:cxn>
                  <a:cxn ang="0">
                    <a:pos x="6" y="10"/>
                  </a:cxn>
                  <a:cxn ang="0">
                    <a:pos x="4" y="15"/>
                  </a:cxn>
                  <a:cxn ang="0">
                    <a:pos x="2" y="20"/>
                  </a:cxn>
                  <a:cxn ang="0">
                    <a:pos x="0" y="30"/>
                  </a:cxn>
                </a:cxnLst>
                <a:rect l="0" t="0" r="r" b="b"/>
                <a:pathLst>
                  <a:path w="54" h="61">
                    <a:moveTo>
                      <a:pt x="0" y="30"/>
                    </a:moveTo>
                    <a:lnTo>
                      <a:pt x="1" y="34"/>
                    </a:lnTo>
                    <a:lnTo>
                      <a:pt x="1" y="36"/>
                    </a:lnTo>
                    <a:lnTo>
                      <a:pt x="2" y="40"/>
                    </a:lnTo>
                    <a:lnTo>
                      <a:pt x="2" y="43"/>
                    </a:lnTo>
                    <a:lnTo>
                      <a:pt x="4" y="48"/>
                    </a:lnTo>
                    <a:lnTo>
                      <a:pt x="7" y="53"/>
                    </a:lnTo>
                    <a:lnTo>
                      <a:pt x="9" y="55"/>
                    </a:lnTo>
                    <a:lnTo>
                      <a:pt x="12" y="56"/>
                    </a:lnTo>
                    <a:lnTo>
                      <a:pt x="15" y="58"/>
                    </a:lnTo>
                    <a:lnTo>
                      <a:pt x="21" y="60"/>
                    </a:lnTo>
                    <a:lnTo>
                      <a:pt x="23" y="60"/>
                    </a:lnTo>
                    <a:lnTo>
                      <a:pt x="26" y="60"/>
                    </a:lnTo>
                    <a:lnTo>
                      <a:pt x="32" y="60"/>
                    </a:lnTo>
                    <a:lnTo>
                      <a:pt x="37" y="58"/>
                    </a:lnTo>
                    <a:lnTo>
                      <a:pt x="42" y="56"/>
                    </a:lnTo>
                    <a:lnTo>
                      <a:pt x="44" y="55"/>
                    </a:lnTo>
                    <a:lnTo>
                      <a:pt x="46" y="53"/>
                    </a:lnTo>
                    <a:lnTo>
                      <a:pt x="49" y="48"/>
                    </a:lnTo>
                    <a:lnTo>
                      <a:pt x="50" y="43"/>
                    </a:lnTo>
                    <a:lnTo>
                      <a:pt x="52" y="40"/>
                    </a:lnTo>
                    <a:lnTo>
                      <a:pt x="52" y="36"/>
                    </a:lnTo>
                    <a:lnTo>
                      <a:pt x="52" y="34"/>
                    </a:lnTo>
                    <a:lnTo>
                      <a:pt x="53" y="30"/>
                    </a:lnTo>
                    <a:lnTo>
                      <a:pt x="52" y="26"/>
                    </a:lnTo>
                    <a:lnTo>
                      <a:pt x="52" y="24"/>
                    </a:lnTo>
                    <a:lnTo>
                      <a:pt x="52" y="20"/>
                    </a:lnTo>
                    <a:lnTo>
                      <a:pt x="50" y="17"/>
                    </a:lnTo>
                    <a:lnTo>
                      <a:pt x="49" y="15"/>
                    </a:lnTo>
                    <a:lnTo>
                      <a:pt x="49" y="13"/>
                    </a:lnTo>
                    <a:lnTo>
                      <a:pt x="26" y="13"/>
                    </a:lnTo>
                    <a:lnTo>
                      <a:pt x="29" y="13"/>
                    </a:lnTo>
                    <a:lnTo>
                      <a:pt x="31" y="14"/>
                    </a:lnTo>
                    <a:lnTo>
                      <a:pt x="33" y="15"/>
                    </a:lnTo>
                    <a:lnTo>
                      <a:pt x="35" y="17"/>
                    </a:lnTo>
                    <a:lnTo>
                      <a:pt x="37" y="20"/>
                    </a:lnTo>
                    <a:lnTo>
                      <a:pt x="38" y="23"/>
                    </a:lnTo>
                    <a:lnTo>
                      <a:pt x="39" y="26"/>
                    </a:lnTo>
                    <a:lnTo>
                      <a:pt x="39" y="30"/>
                    </a:lnTo>
                    <a:lnTo>
                      <a:pt x="39" y="35"/>
                    </a:lnTo>
                    <a:lnTo>
                      <a:pt x="38" y="38"/>
                    </a:lnTo>
                    <a:lnTo>
                      <a:pt x="37" y="41"/>
                    </a:lnTo>
                    <a:lnTo>
                      <a:pt x="35" y="44"/>
                    </a:lnTo>
                    <a:lnTo>
                      <a:pt x="33" y="45"/>
                    </a:lnTo>
                    <a:lnTo>
                      <a:pt x="31" y="46"/>
                    </a:lnTo>
                    <a:lnTo>
                      <a:pt x="29" y="47"/>
                    </a:lnTo>
                    <a:lnTo>
                      <a:pt x="28" y="47"/>
                    </a:lnTo>
                    <a:lnTo>
                      <a:pt x="26" y="48"/>
                    </a:lnTo>
                    <a:lnTo>
                      <a:pt x="25" y="47"/>
                    </a:lnTo>
                    <a:lnTo>
                      <a:pt x="23" y="47"/>
                    </a:lnTo>
                    <a:lnTo>
                      <a:pt x="22" y="46"/>
                    </a:lnTo>
                    <a:lnTo>
                      <a:pt x="19" y="45"/>
                    </a:lnTo>
                    <a:lnTo>
                      <a:pt x="17" y="44"/>
                    </a:lnTo>
                    <a:lnTo>
                      <a:pt x="16" y="41"/>
                    </a:lnTo>
                    <a:lnTo>
                      <a:pt x="15" y="38"/>
                    </a:lnTo>
                    <a:lnTo>
                      <a:pt x="14" y="35"/>
                    </a:lnTo>
                    <a:lnTo>
                      <a:pt x="14" y="30"/>
                    </a:lnTo>
                    <a:lnTo>
                      <a:pt x="14" y="26"/>
                    </a:lnTo>
                    <a:lnTo>
                      <a:pt x="15" y="23"/>
                    </a:lnTo>
                    <a:lnTo>
                      <a:pt x="16" y="20"/>
                    </a:lnTo>
                    <a:lnTo>
                      <a:pt x="17" y="17"/>
                    </a:lnTo>
                    <a:lnTo>
                      <a:pt x="19" y="15"/>
                    </a:lnTo>
                    <a:lnTo>
                      <a:pt x="22" y="14"/>
                    </a:lnTo>
                    <a:lnTo>
                      <a:pt x="23" y="13"/>
                    </a:lnTo>
                    <a:lnTo>
                      <a:pt x="26" y="13"/>
                    </a:lnTo>
                    <a:lnTo>
                      <a:pt x="49" y="13"/>
                    </a:lnTo>
                    <a:lnTo>
                      <a:pt x="49" y="12"/>
                    </a:lnTo>
                    <a:lnTo>
                      <a:pt x="47" y="10"/>
                    </a:lnTo>
                    <a:lnTo>
                      <a:pt x="46" y="8"/>
                    </a:lnTo>
                    <a:lnTo>
                      <a:pt x="44" y="6"/>
                    </a:lnTo>
                    <a:lnTo>
                      <a:pt x="42" y="5"/>
                    </a:lnTo>
                    <a:lnTo>
                      <a:pt x="37" y="2"/>
                    </a:lnTo>
                    <a:lnTo>
                      <a:pt x="32" y="1"/>
                    </a:lnTo>
                    <a:lnTo>
                      <a:pt x="30" y="0"/>
                    </a:lnTo>
                    <a:lnTo>
                      <a:pt x="26" y="0"/>
                    </a:lnTo>
                    <a:lnTo>
                      <a:pt x="23" y="0"/>
                    </a:lnTo>
                    <a:lnTo>
                      <a:pt x="21" y="1"/>
                    </a:lnTo>
                    <a:lnTo>
                      <a:pt x="15" y="2"/>
                    </a:lnTo>
                    <a:lnTo>
                      <a:pt x="12" y="5"/>
                    </a:lnTo>
                    <a:lnTo>
                      <a:pt x="9" y="6"/>
                    </a:lnTo>
                    <a:lnTo>
                      <a:pt x="7" y="8"/>
                    </a:lnTo>
                    <a:lnTo>
                      <a:pt x="6" y="10"/>
                    </a:lnTo>
                    <a:lnTo>
                      <a:pt x="4" y="12"/>
                    </a:lnTo>
                    <a:lnTo>
                      <a:pt x="4" y="15"/>
                    </a:lnTo>
                    <a:lnTo>
                      <a:pt x="2" y="17"/>
                    </a:lnTo>
                    <a:lnTo>
                      <a:pt x="2" y="20"/>
                    </a:lnTo>
                    <a:lnTo>
                      <a:pt x="1" y="24"/>
                    </a:lnTo>
                    <a:lnTo>
                      <a:pt x="0" y="30"/>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7" name="Freeform 1937"/>
              <p:cNvSpPr>
                <a:spLocks/>
              </p:cNvSpPr>
              <p:nvPr/>
            </p:nvSpPr>
            <p:spPr bwMode="auto">
              <a:xfrm>
                <a:off x="2132" y="1124"/>
                <a:ext cx="46" cy="58"/>
              </a:xfrm>
              <a:custGeom>
                <a:avLst/>
                <a:gdLst/>
                <a:ahLst/>
                <a:cxnLst>
                  <a:cxn ang="0">
                    <a:pos x="0" y="57"/>
                  </a:cxn>
                  <a:cxn ang="0">
                    <a:pos x="13" y="57"/>
                  </a:cxn>
                  <a:cxn ang="0">
                    <a:pos x="13" y="24"/>
                  </a:cxn>
                  <a:cxn ang="0">
                    <a:pos x="13" y="21"/>
                  </a:cxn>
                  <a:cxn ang="0">
                    <a:pos x="14" y="19"/>
                  </a:cxn>
                  <a:cxn ang="0">
                    <a:pos x="15" y="17"/>
                  </a:cxn>
                  <a:cxn ang="0">
                    <a:pos x="16" y="15"/>
                  </a:cxn>
                  <a:cxn ang="0">
                    <a:pos x="18" y="14"/>
                  </a:cxn>
                  <a:cxn ang="0">
                    <a:pos x="19" y="13"/>
                  </a:cxn>
                  <a:cxn ang="0">
                    <a:pos x="21" y="13"/>
                  </a:cxn>
                  <a:cxn ang="0">
                    <a:pos x="24" y="12"/>
                  </a:cxn>
                  <a:cxn ang="0">
                    <a:pos x="26" y="13"/>
                  </a:cxn>
                  <a:cxn ang="0">
                    <a:pos x="27" y="13"/>
                  </a:cxn>
                  <a:cxn ang="0">
                    <a:pos x="28" y="14"/>
                  </a:cxn>
                  <a:cxn ang="0">
                    <a:pos x="30" y="14"/>
                  </a:cxn>
                  <a:cxn ang="0">
                    <a:pos x="31" y="16"/>
                  </a:cxn>
                  <a:cxn ang="0">
                    <a:pos x="31" y="18"/>
                  </a:cxn>
                  <a:cxn ang="0">
                    <a:pos x="32" y="21"/>
                  </a:cxn>
                  <a:cxn ang="0">
                    <a:pos x="32" y="24"/>
                  </a:cxn>
                  <a:cxn ang="0">
                    <a:pos x="32" y="57"/>
                  </a:cxn>
                  <a:cxn ang="0">
                    <a:pos x="45" y="57"/>
                  </a:cxn>
                  <a:cxn ang="0">
                    <a:pos x="45" y="19"/>
                  </a:cxn>
                  <a:cxn ang="0">
                    <a:pos x="45" y="14"/>
                  </a:cxn>
                  <a:cxn ang="0">
                    <a:pos x="44" y="11"/>
                  </a:cxn>
                  <a:cxn ang="0">
                    <a:pos x="42" y="7"/>
                  </a:cxn>
                  <a:cxn ang="0">
                    <a:pos x="41" y="5"/>
                  </a:cxn>
                  <a:cxn ang="0">
                    <a:pos x="38" y="2"/>
                  </a:cxn>
                  <a:cxn ang="0">
                    <a:pos x="35" y="1"/>
                  </a:cxn>
                  <a:cxn ang="0">
                    <a:pos x="32" y="0"/>
                  </a:cxn>
                  <a:cxn ang="0">
                    <a:pos x="28" y="0"/>
                  </a:cxn>
                  <a:cxn ang="0">
                    <a:pos x="26" y="0"/>
                  </a:cxn>
                  <a:cxn ang="0">
                    <a:pos x="24" y="0"/>
                  </a:cxn>
                  <a:cxn ang="0">
                    <a:pos x="20" y="2"/>
                  </a:cxn>
                  <a:cxn ang="0">
                    <a:pos x="18" y="3"/>
                  </a:cxn>
                  <a:cxn ang="0">
                    <a:pos x="16" y="5"/>
                  </a:cxn>
                  <a:cxn ang="0">
                    <a:pos x="13" y="7"/>
                  </a:cxn>
                  <a:cxn ang="0">
                    <a:pos x="13" y="1"/>
                  </a:cxn>
                  <a:cxn ang="0">
                    <a:pos x="0" y="1"/>
                  </a:cxn>
                  <a:cxn ang="0">
                    <a:pos x="0" y="57"/>
                  </a:cxn>
                </a:cxnLst>
                <a:rect l="0" t="0" r="r" b="b"/>
                <a:pathLst>
                  <a:path w="46" h="58">
                    <a:moveTo>
                      <a:pt x="0" y="57"/>
                    </a:moveTo>
                    <a:lnTo>
                      <a:pt x="13" y="57"/>
                    </a:lnTo>
                    <a:lnTo>
                      <a:pt x="13" y="24"/>
                    </a:lnTo>
                    <a:lnTo>
                      <a:pt x="13" y="21"/>
                    </a:lnTo>
                    <a:lnTo>
                      <a:pt x="14" y="19"/>
                    </a:lnTo>
                    <a:lnTo>
                      <a:pt x="15" y="17"/>
                    </a:lnTo>
                    <a:lnTo>
                      <a:pt x="16" y="15"/>
                    </a:lnTo>
                    <a:lnTo>
                      <a:pt x="18" y="14"/>
                    </a:lnTo>
                    <a:lnTo>
                      <a:pt x="19" y="13"/>
                    </a:lnTo>
                    <a:lnTo>
                      <a:pt x="21" y="13"/>
                    </a:lnTo>
                    <a:lnTo>
                      <a:pt x="24" y="12"/>
                    </a:lnTo>
                    <a:lnTo>
                      <a:pt x="26" y="13"/>
                    </a:lnTo>
                    <a:lnTo>
                      <a:pt x="27" y="13"/>
                    </a:lnTo>
                    <a:lnTo>
                      <a:pt x="28" y="14"/>
                    </a:lnTo>
                    <a:lnTo>
                      <a:pt x="30" y="14"/>
                    </a:lnTo>
                    <a:lnTo>
                      <a:pt x="31" y="16"/>
                    </a:lnTo>
                    <a:lnTo>
                      <a:pt x="31" y="18"/>
                    </a:lnTo>
                    <a:lnTo>
                      <a:pt x="32" y="21"/>
                    </a:lnTo>
                    <a:lnTo>
                      <a:pt x="32" y="24"/>
                    </a:lnTo>
                    <a:lnTo>
                      <a:pt x="32" y="57"/>
                    </a:lnTo>
                    <a:lnTo>
                      <a:pt x="45" y="57"/>
                    </a:lnTo>
                    <a:lnTo>
                      <a:pt x="45" y="19"/>
                    </a:lnTo>
                    <a:lnTo>
                      <a:pt x="45" y="14"/>
                    </a:lnTo>
                    <a:lnTo>
                      <a:pt x="44" y="11"/>
                    </a:lnTo>
                    <a:lnTo>
                      <a:pt x="42" y="7"/>
                    </a:lnTo>
                    <a:lnTo>
                      <a:pt x="41" y="5"/>
                    </a:lnTo>
                    <a:lnTo>
                      <a:pt x="38" y="2"/>
                    </a:lnTo>
                    <a:lnTo>
                      <a:pt x="35" y="1"/>
                    </a:lnTo>
                    <a:lnTo>
                      <a:pt x="32" y="0"/>
                    </a:lnTo>
                    <a:lnTo>
                      <a:pt x="28" y="0"/>
                    </a:lnTo>
                    <a:lnTo>
                      <a:pt x="26" y="0"/>
                    </a:lnTo>
                    <a:lnTo>
                      <a:pt x="24" y="0"/>
                    </a:lnTo>
                    <a:lnTo>
                      <a:pt x="20" y="2"/>
                    </a:lnTo>
                    <a:lnTo>
                      <a:pt x="18" y="3"/>
                    </a:lnTo>
                    <a:lnTo>
                      <a:pt x="16" y="5"/>
                    </a:lnTo>
                    <a:lnTo>
                      <a:pt x="13" y="7"/>
                    </a:lnTo>
                    <a:lnTo>
                      <a:pt x="13" y="1"/>
                    </a:lnTo>
                    <a:lnTo>
                      <a:pt x="0" y="1"/>
                    </a:lnTo>
                    <a:lnTo>
                      <a:pt x="0" y="5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8" name="Freeform 1938"/>
              <p:cNvSpPr>
                <a:spLocks/>
              </p:cNvSpPr>
              <p:nvPr/>
            </p:nvSpPr>
            <p:spPr bwMode="auto">
              <a:xfrm>
                <a:off x="2239" y="1123"/>
                <a:ext cx="50" cy="61"/>
              </a:xfrm>
              <a:custGeom>
                <a:avLst/>
                <a:gdLst/>
                <a:ahLst/>
                <a:cxnLst>
                  <a:cxn ang="0">
                    <a:pos x="33" y="45"/>
                  </a:cxn>
                  <a:cxn ang="0">
                    <a:pos x="31" y="46"/>
                  </a:cxn>
                  <a:cxn ang="0">
                    <a:pos x="27" y="47"/>
                  </a:cxn>
                  <a:cxn ang="0">
                    <a:pos x="22" y="47"/>
                  </a:cxn>
                  <a:cxn ang="0">
                    <a:pos x="19" y="45"/>
                  </a:cxn>
                  <a:cxn ang="0">
                    <a:pos x="16" y="42"/>
                  </a:cxn>
                  <a:cxn ang="0">
                    <a:pos x="15" y="37"/>
                  </a:cxn>
                  <a:cxn ang="0">
                    <a:pos x="48" y="35"/>
                  </a:cxn>
                  <a:cxn ang="0">
                    <a:pos x="48" y="26"/>
                  </a:cxn>
                  <a:cxn ang="0">
                    <a:pos x="48" y="20"/>
                  </a:cxn>
                  <a:cxn ang="0">
                    <a:pos x="46" y="15"/>
                  </a:cxn>
                  <a:cxn ang="0">
                    <a:pos x="24" y="13"/>
                  </a:cxn>
                  <a:cxn ang="0">
                    <a:pos x="29" y="14"/>
                  </a:cxn>
                  <a:cxn ang="0">
                    <a:pos x="32" y="15"/>
                  </a:cxn>
                  <a:cxn ang="0">
                    <a:pos x="34" y="19"/>
                  </a:cxn>
                  <a:cxn ang="0">
                    <a:pos x="35" y="24"/>
                  </a:cxn>
                  <a:cxn ang="0">
                    <a:pos x="15" y="22"/>
                  </a:cxn>
                  <a:cxn ang="0">
                    <a:pos x="17" y="17"/>
                  </a:cxn>
                  <a:cxn ang="0">
                    <a:pos x="19" y="15"/>
                  </a:cxn>
                  <a:cxn ang="0">
                    <a:pos x="22" y="13"/>
                  </a:cxn>
                  <a:cxn ang="0">
                    <a:pos x="45" y="13"/>
                  </a:cxn>
                  <a:cxn ang="0">
                    <a:pos x="44" y="10"/>
                  </a:cxn>
                  <a:cxn ang="0">
                    <a:pos x="38" y="5"/>
                  </a:cxn>
                  <a:cxn ang="0">
                    <a:pos x="35" y="2"/>
                  </a:cxn>
                  <a:cxn ang="0">
                    <a:pos x="29" y="1"/>
                  </a:cxn>
                  <a:cxn ang="0">
                    <a:pos x="24" y="0"/>
                  </a:cxn>
                  <a:cxn ang="0">
                    <a:pos x="19" y="1"/>
                  </a:cxn>
                  <a:cxn ang="0">
                    <a:pos x="14" y="2"/>
                  </a:cxn>
                  <a:cxn ang="0">
                    <a:pos x="8" y="6"/>
                  </a:cxn>
                  <a:cxn ang="0">
                    <a:pos x="5" y="10"/>
                  </a:cxn>
                  <a:cxn ang="0">
                    <a:pos x="4" y="15"/>
                  </a:cxn>
                  <a:cxn ang="0">
                    <a:pos x="2" y="20"/>
                  </a:cxn>
                  <a:cxn ang="0">
                    <a:pos x="0" y="30"/>
                  </a:cxn>
                  <a:cxn ang="0">
                    <a:pos x="1" y="36"/>
                  </a:cxn>
                  <a:cxn ang="0">
                    <a:pos x="2" y="43"/>
                  </a:cxn>
                  <a:cxn ang="0">
                    <a:pos x="5" y="50"/>
                  </a:cxn>
                  <a:cxn ang="0">
                    <a:pos x="9" y="55"/>
                  </a:cxn>
                  <a:cxn ang="0">
                    <a:pos x="14" y="58"/>
                  </a:cxn>
                  <a:cxn ang="0">
                    <a:pos x="24" y="60"/>
                  </a:cxn>
                  <a:cxn ang="0">
                    <a:pos x="29" y="60"/>
                  </a:cxn>
                  <a:cxn ang="0">
                    <a:pos x="37" y="58"/>
                  </a:cxn>
                  <a:cxn ang="0">
                    <a:pos x="42" y="53"/>
                  </a:cxn>
                  <a:cxn ang="0">
                    <a:pos x="47" y="45"/>
                  </a:cxn>
                  <a:cxn ang="0">
                    <a:pos x="35" y="42"/>
                  </a:cxn>
                </a:cxnLst>
                <a:rect l="0" t="0" r="r" b="b"/>
                <a:pathLst>
                  <a:path w="50" h="61">
                    <a:moveTo>
                      <a:pt x="35" y="42"/>
                    </a:moveTo>
                    <a:lnTo>
                      <a:pt x="33" y="45"/>
                    </a:lnTo>
                    <a:lnTo>
                      <a:pt x="32" y="45"/>
                    </a:lnTo>
                    <a:lnTo>
                      <a:pt x="31" y="46"/>
                    </a:lnTo>
                    <a:lnTo>
                      <a:pt x="29" y="47"/>
                    </a:lnTo>
                    <a:lnTo>
                      <a:pt x="27" y="47"/>
                    </a:lnTo>
                    <a:lnTo>
                      <a:pt x="25" y="47"/>
                    </a:lnTo>
                    <a:lnTo>
                      <a:pt x="22" y="47"/>
                    </a:lnTo>
                    <a:lnTo>
                      <a:pt x="20" y="47"/>
                    </a:lnTo>
                    <a:lnTo>
                      <a:pt x="19" y="45"/>
                    </a:lnTo>
                    <a:lnTo>
                      <a:pt x="18" y="45"/>
                    </a:lnTo>
                    <a:lnTo>
                      <a:pt x="16" y="42"/>
                    </a:lnTo>
                    <a:lnTo>
                      <a:pt x="15" y="40"/>
                    </a:lnTo>
                    <a:lnTo>
                      <a:pt x="15" y="37"/>
                    </a:lnTo>
                    <a:lnTo>
                      <a:pt x="14" y="35"/>
                    </a:lnTo>
                    <a:lnTo>
                      <a:pt x="48" y="35"/>
                    </a:lnTo>
                    <a:lnTo>
                      <a:pt x="49" y="30"/>
                    </a:lnTo>
                    <a:lnTo>
                      <a:pt x="48" y="26"/>
                    </a:lnTo>
                    <a:lnTo>
                      <a:pt x="48" y="24"/>
                    </a:lnTo>
                    <a:lnTo>
                      <a:pt x="48" y="20"/>
                    </a:lnTo>
                    <a:lnTo>
                      <a:pt x="47" y="17"/>
                    </a:lnTo>
                    <a:lnTo>
                      <a:pt x="46" y="15"/>
                    </a:lnTo>
                    <a:lnTo>
                      <a:pt x="45" y="13"/>
                    </a:lnTo>
                    <a:lnTo>
                      <a:pt x="24" y="13"/>
                    </a:lnTo>
                    <a:lnTo>
                      <a:pt x="27" y="13"/>
                    </a:lnTo>
                    <a:lnTo>
                      <a:pt x="29" y="14"/>
                    </a:lnTo>
                    <a:lnTo>
                      <a:pt x="30" y="15"/>
                    </a:lnTo>
                    <a:lnTo>
                      <a:pt x="32" y="15"/>
                    </a:lnTo>
                    <a:lnTo>
                      <a:pt x="33" y="17"/>
                    </a:lnTo>
                    <a:lnTo>
                      <a:pt x="34" y="19"/>
                    </a:lnTo>
                    <a:lnTo>
                      <a:pt x="35" y="22"/>
                    </a:lnTo>
                    <a:lnTo>
                      <a:pt x="35" y="24"/>
                    </a:lnTo>
                    <a:lnTo>
                      <a:pt x="14" y="24"/>
                    </a:lnTo>
                    <a:lnTo>
                      <a:pt x="15" y="22"/>
                    </a:lnTo>
                    <a:lnTo>
                      <a:pt x="15" y="19"/>
                    </a:lnTo>
                    <a:lnTo>
                      <a:pt x="17" y="17"/>
                    </a:lnTo>
                    <a:lnTo>
                      <a:pt x="18" y="15"/>
                    </a:lnTo>
                    <a:lnTo>
                      <a:pt x="19" y="15"/>
                    </a:lnTo>
                    <a:lnTo>
                      <a:pt x="20" y="14"/>
                    </a:lnTo>
                    <a:lnTo>
                      <a:pt x="22" y="13"/>
                    </a:lnTo>
                    <a:lnTo>
                      <a:pt x="24" y="13"/>
                    </a:lnTo>
                    <a:lnTo>
                      <a:pt x="45" y="13"/>
                    </a:lnTo>
                    <a:lnTo>
                      <a:pt x="45" y="12"/>
                    </a:lnTo>
                    <a:lnTo>
                      <a:pt x="44" y="10"/>
                    </a:lnTo>
                    <a:lnTo>
                      <a:pt x="42" y="8"/>
                    </a:lnTo>
                    <a:lnTo>
                      <a:pt x="38" y="5"/>
                    </a:lnTo>
                    <a:lnTo>
                      <a:pt x="37" y="3"/>
                    </a:lnTo>
                    <a:lnTo>
                      <a:pt x="35" y="2"/>
                    </a:lnTo>
                    <a:lnTo>
                      <a:pt x="32" y="1"/>
                    </a:lnTo>
                    <a:lnTo>
                      <a:pt x="29" y="1"/>
                    </a:lnTo>
                    <a:lnTo>
                      <a:pt x="27" y="0"/>
                    </a:lnTo>
                    <a:lnTo>
                      <a:pt x="24" y="0"/>
                    </a:lnTo>
                    <a:lnTo>
                      <a:pt x="21" y="0"/>
                    </a:lnTo>
                    <a:lnTo>
                      <a:pt x="19" y="1"/>
                    </a:lnTo>
                    <a:lnTo>
                      <a:pt x="17" y="1"/>
                    </a:lnTo>
                    <a:lnTo>
                      <a:pt x="14" y="2"/>
                    </a:lnTo>
                    <a:lnTo>
                      <a:pt x="11" y="5"/>
                    </a:lnTo>
                    <a:lnTo>
                      <a:pt x="8" y="6"/>
                    </a:lnTo>
                    <a:lnTo>
                      <a:pt x="7" y="8"/>
                    </a:lnTo>
                    <a:lnTo>
                      <a:pt x="5" y="10"/>
                    </a:lnTo>
                    <a:lnTo>
                      <a:pt x="4" y="12"/>
                    </a:lnTo>
                    <a:lnTo>
                      <a:pt x="4" y="15"/>
                    </a:lnTo>
                    <a:lnTo>
                      <a:pt x="2" y="17"/>
                    </a:lnTo>
                    <a:lnTo>
                      <a:pt x="2" y="20"/>
                    </a:lnTo>
                    <a:lnTo>
                      <a:pt x="1" y="24"/>
                    </a:lnTo>
                    <a:lnTo>
                      <a:pt x="0" y="30"/>
                    </a:lnTo>
                    <a:lnTo>
                      <a:pt x="1" y="34"/>
                    </a:lnTo>
                    <a:lnTo>
                      <a:pt x="1" y="36"/>
                    </a:lnTo>
                    <a:lnTo>
                      <a:pt x="2" y="40"/>
                    </a:lnTo>
                    <a:lnTo>
                      <a:pt x="2" y="43"/>
                    </a:lnTo>
                    <a:lnTo>
                      <a:pt x="4" y="48"/>
                    </a:lnTo>
                    <a:lnTo>
                      <a:pt x="5" y="50"/>
                    </a:lnTo>
                    <a:lnTo>
                      <a:pt x="7" y="53"/>
                    </a:lnTo>
                    <a:lnTo>
                      <a:pt x="9" y="55"/>
                    </a:lnTo>
                    <a:lnTo>
                      <a:pt x="11" y="56"/>
                    </a:lnTo>
                    <a:lnTo>
                      <a:pt x="14" y="58"/>
                    </a:lnTo>
                    <a:lnTo>
                      <a:pt x="19" y="60"/>
                    </a:lnTo>
                    <a:lnTo>
                      <a:pt x="24" y="60"/>
                    </a:lnTo>
                    <a:lnTo>
                      <a:pt x="27" y="60"/>
                    </a:lnTo>
                    <a:lnTo>
                      <a:pt x="29" y="60"/>
                    </a:lnTo>
                    <a:lnTo>
                      <a:pt x="33" y="59"/>
                    </a:lnTo>
                    <a:lnTo>
                      <a:pt x="37" y="58"/>
                    </a:lnTo>
                    <a:lnTo>
                      <a:pt x="40" y="55"/>
                    </a:lnTo>
                    <a:lnTo>
                      <a:pt x="42" y="53"/>
                    </a:lnTo>
                    <a:lnTo>
                      <a:pt x="45" y="49"/>
                    </a:lnTo>
                    <a:lnTo>
                      <a:pt x="47" y="45"/>
                    </a:lnTo>
                    <a:lnTo>
                      <a:pt x="48" y="42"/>
                    </a:lnTo>
                    <a:lnTo>
                      <a:pt x="35"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19" name="Freeform 1939"/>
              <p:cNvSpPr>
                <a:spLocks/>
              </p:cNvSpPr>
              <p:nvPr/>
            </p:nvSpPr>
            <p:spPr bwMode="auto">
              <a:xfrm>
                <a:off x="2300" y="1125"/>
                <a:ext cx="51" cy="57"/>
              </a:xfrm>
              <a:custGeom>
                <a:avLst/>
                <a:gdLst/>
                <a:ahLst/>
                <a:cxnLst>
                  <a:cxn ang="0">
                    <a:pos x="0" y="56"/>
                  </a:cxn>
                  <a:cxn ang="0">
                    <a:pos x="15" y="56"/>
                  </a:cxn>
                  <a:cxn ang="0">
                    <a:pos x="24" y="39"/>
                  </a:cxn>
                  <a:cxn ang="0">
                    <a:pos x="34" y="56"/>
                  </a:cxn>
                  <a:cxn ang="0">
                    <a:pos x="50" y="56"/>
                  </a:cxn>
                  <a:cxn ang="0">
                    <a:pos x="33" y="27"/>
                  </a:cxn>
                  <a:cxn ang="0">
                    <a:pos x="49" y="0"/>
                  </a:cxn>
                  <a:cxn ang="0">
                    <a:pos x="34" y="0"/>
                  </a:cxn>
                  <a:cxn ang="0">
                    <a:pos x="25" y="17"/>
                  </a:cxn>
                  <a:cxn ang="0">
                    <a:pos x="16" y="0"/>
                  </a:cxn>
                  <a:cxn ang="0">
                    <a:pos x="0" y="0"/>
                  </a:cxn>
                  <a:cxn ang="0">
                    <a:pos x="17" y="28"/>
                  </a:cxn>
                  <a:cxn ang="0">
                    <a:pos x="0" y="56"/>
                  </a:cxn>
                </a:cxnLst>
                <a:rect l="0" t="0" r="r" b="b"/>
                <a:pathLst>
                  <a:path w="51" h="57">
                    <a:moveTo>
                      <a:pt x="0" y="56"/>
                    </a:moveTo>
                    <a:lnTo>
                      <a:pt x="15" y="56"/>
                    </a:lnTo>
                    <a:lnTo>
                      <a:pt x="24" y="39"/>
                    </a:lnTo>
                    <a:lnTo>
                      <a:pt x="34" y="56"/>
                    </a:lnTo>
                    <a:lnTo>
                      <a:pt x="50" y="56"/>
                    </a:lnTo>
                    <a:lnTo>
                      <a:pt x="33" y="27"/>
                    </a:lnTo>
                    <a:lnTo>
                      <a:pt x="49" y="0"/>
                    </a:lnTo>
                    <a:lnTo>
                      <a:pt x="34" y="0"/>
                    </a:lnTo>
                    <a:lnTo>
                      <a:pt x="25" y="17"/>
                    </a:lnTo>
                    <a:lnTo>
                      <a:pt x="16" y="0"/>
                    </a:lnTo>
                    <a:lnTo>
                      <a:pt x="0" y="0"/>
                    </a:lnTo>
                    <a:lnTo>
                      <a:pt x="17" y="28"/>
                    </a:lnTo>
                    <a:lnTo>
                      <a:pt x="0" y="56"/>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20" name="Freeform 1940"/>
              <p:cNvSpPr>
                <a:spLocks/>
              </p:cNvSpPr>
              <p:nvPr/>
            </p:nvSpPr>
            <p:spPr bwMode="auto">
              <a:xfrm>
                <a:off x="2359" y="1108"/>
                <a:ext cx="27" cy="75"/>
              </a:xfrm>
              <a:custGeom>
                <a:avLst/>
                <a:gdLst/>
                <a:ahLst/>
                <a:cxnLst>
                  <a:cxn ang="0">
                    <a:pos x="26" y="74"/>
                  </a:cxn>
                  <a:cxn ang="0">
                    <a:pos x="26" y="62"/>
                  </a:cxn>
                  <a:cxn ang="0">
                    <a:pos x="23" y="62"/>
                  </a:cxn>
                  <a:cxn ang="0">
                    <a:pos x="20" y="62"/>
                  </a:cxn>
                  <a:cxn ang="0">
                    <a:pos x="20" y="62"/>
                  </a:cxn>
                  <a:cxn ang="0">
                    <a:pos x="19" y="60"/>
                  </a:cxn>
                  <a:cxn ang="0">
                    <a:pos x="19" y="58"/>
                  </a:cxn>
                  <a:cxn ang="0">
                    <a:pos x="19" y="27"/>
                  </a:cxn>
                  <a:cxn ang="0">
                    <a:pos x="26" y="27"/>
                  </a:cxn>
                  <a:cxn ang="0">
                    <a:pos x="26" y="16"/>
                  </a:cxn>
                  <a:cxn ang="0">
                    <a:pos x="19" y="16"/>
                  </a:cxn>
                  <a:cxn ang="0">
                    <a:pos x="19" y="0"/>
                  </a:cxn>
                  <a:cxn ang="0">
                    <a:pos x="7" y="0"/>
                  </a:cxn>
                  <a:cxn ang="0">
                    <a:pos x="7" y="16"/>
                  </a:cxn>
                  <a:cxn ang="0">
                    <a:pos x="0" y="16"/>
                  </a:cxn>
                  <a:cxn ang="0">
                    <a:pos x="0" y="27"/>
                  </a:cxn>
                  <a:cxn ang="0">
                    <a:pos x="7" y="27"/>
                  </a:cxn>
                  <a:cxn ang="0">
                    <a:pos x="7" y="58"/>
                  </a:cxn>
                  <a:cxn ang="0">
                    <a:pos x="7" y="62"/>
                  </a:cxn>
                  <a:cxn ang="0">
                    <a:pos x="7" y="66"/>
                  </a:cxn>
                  <a:cxn ang="0">
                    <a:pos x="7" y="68"/>
                  </a:cxn>
                  <a:cxn ang="0">
                    <a:pos x="9" y="70"/>
                  </a:cxn>
                  <a:cxn ang="0">
                    <a:pos x="10" y="71"/>
                  </a:cxn>
                  <a:cxn ang="0">
                    <a:pos x="10" y="72"/>
                  </a:cxn>
                  <a:cxn ang="0">
                    <a:pos x="12" y="73"/>
                  </a:cxn>
                  <a:cxn ang="0">
                    <a:pos x="15" y="74"/>
                  </a:cxn>
                  <a:cxn ang="0">
                    <a:pos x="19" y="74"/>
                  </a:cxn>
                  <a:cxn ang="0">
                    <a:pos x="26" y="74"/>
                  </a:cxn>
                </a:cxnLst>
                <a:rect l="0" t="0" r="r" b="b"/>
                <a:pathLst>
                  <a:path w="27" h="75">
                    <a:moveTo>
                      <a:pt x="26" y="74"/>
                    </a:moveTo>
                    <a:lnTo>
                      <a:pt x="26" y="62"/>
                    </a:lnTo>
                    <a:lnTo>
                      <a:pt x="23" y="62"/>
                    </a:lnTo>
                    <a:lnTo>
                      <a:pt x="20" y="62"/>
                    </a:lnTo>
                    <a:lnTo>
                      <a:pt x="20" y="62"/>
                    </a:lnTo>
                    <a:lnTo>
                      <a:pt x="19" y="60"/>
                    </a:lnTo>
                    <a:lnTo>
                      <a:pt x="19" y="58"/>
                    </a:lnTo>
                    <a:lnTo>
                      <a:pt x="19" y="27"/>
                    </a:lnTo>
                    <a:lnTo>
                      <a:pt x="26" y="27"/>
                    </a:lnTo>
                    <a:lnTo>
                      <a:pt x="26" y="16"/>
                    </a:lnTo>
                    <a:lnTo>
                      <a:pt x="19" y="16"/>
                    </a:lnTo>
                    <a:lnTo>
                      <a:pt x="19" y="0"/>
                    </a:lnTo>
                    <a:lnTo>
                      <a:pt x="7" y="0"/>
                    </a:lnTo>
                    <a:lnTo>
                      <a:pt x="7" y="16"/>
                    </a:lnTo>
                    <a:lnTo>
                      <a:pt x="0" y="16"/>
                    </a:lnTo>
                    <a:lnTo>
                      <a:pt x="0" y="27"/>
                    </a:lnTo>
                    <a:lnTo>
                      <a:pt x="7" y="27"/>
                    </a:lnTo>
                    <a:lnTo>
                      <a:pt x="7" y="58"/>
                    </a:lnTo>
                    <a:lnTo>
                      <a:pt x="7" y="62"/>
                    </a:lnTo>
                    <a:lnTo>
                      <a:pt x="7" y="66"/>
                    </a:lnTo>
                    <a:lnTo>
                      <a:pt x="7" y="68"/>
                    </a:lnTo>
                    <a:lnTo>
                      <a:pt x="9" y="70"/>
                    </a:lnTo>
                    <a:lnTo>
                      <a:pt x="10" y="71"/>
                    </a:lnTo>
                    <a:lnTo>
                      <a:pt x="10" y="72"/>
                    </a:lnTo>
                    <a:lnTo>
                      <a:pt x="12" y="73"/>
                    </a:lnTo>
                    <a:lnTo>
                      <a:pt x="15" y="74"/>
                    </a:lnTo>
                    <a:lnTo>
                      <a:pt x="19" y="74"/>
                    </a:lnTo>
                    <a:lnTo>
                      <a:pt x="26" y="74"/>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21" name="Freeform 1941"/>
              <p:cNvSpPr>
                <a:spLocks/>
              </p:cNvSpPr>
              <p:nvPr/>
            </p:nvSpPr>
            <p:spPr bwMode="auto">
              <a:xfrm>
                <a:off x="2399" y="1123"/>
                <a:ext cx="50" cy="61"/>
              </a:xfrm>
              <a:custGeom>
                <a:avLst/>
                <a:gdLst/>
                <a:ahLst/>
                <a:cxnLst>
                  <a:cxn ang="0">
                    <a:pos x="33" y="45"/>
                  </a:cxn>
                  <a:cxn ang="0">
                    <a:pos x="31" y="46"/>
                  </a:cxn>
                  <a:cxn ang="0">
                    <a:pos x="27" y="47"/>
                  </a:cxn>
                  <a:cxn ang="0">
                    <a:pos x="23" y="47"/>
                  </a:cxn>
                  <a:cxn ang="0">
                    <a:pos x="19" y="45"/>
                  </a:cxn>
                  <a:cxn ang="0">
                    <a:pos x="16" y="42"/>
                  </a:cxn>
                  <a:cxn ang="0">
                    <a:pos x="15" y="37"/>
                  </a:cxn>
                  <a:cxn ang="0">
                    <a:pos x="49" y="35"/>
                  </a:cxn>
                  <a:cxn ang="0">
                    <a:pos x="49" y="26"/>
                  </a:cxn>
                  <a:cxn ang="0">
                    <a:pos x="48" y="20"/>
                  </a:cxn>
                  <a:cxn ang="0">
                    <a:pos x="46" y="15"/>
                  </a:cxn>
                  <a:cxn ang="0">
                    <a:pos x="24" y="13"/>
                  </a:cxn>
                  <a:cxn ang="0">
                    <a:pos x="29" y="14"/>
                  </a:cxn>
                  <a:cxn ang="0">
                    <a:pos x="32" y="15"/>
                  </a:cxn>
                  <a:cxn ang="0">
                    <a:pos x="34" y="19"/>
                  </a:cxn>
                  <a:cxn ang="0">
                    <a:pos x="35" y="24"/>
                  </a:cxn>
                  <a:cxn ang="0">
                    <a:pos x="15" y="22"/>
                  </a:cxn>
                  <a:cxn ang="0">
                    <a:pos x="17" y="17"/>
                  </a:cxn>
                  <a:cxn ang="0">
                    <a:pos x="19" y="15"/>
                  </a:cxn>
                  <a:cxn ang="0">
                    <a:pos x="22" y="13"/>
                  </a:cxn>
                  <a:cxn ang="0">
                    <a:pos x="45" y="13"/>
                  </a:cxn>
                  <a:cxn ang="0">
                    <a:pos x="44" y="10"/>
                  </a:cxn>
                  <a:cxn ang="0">
                    <a:pos x="39" y="5"/>
                  </a:cxn>
                  <a:cxn ang="0">
                    <a:pos x="35" y="2"/>
                  </a:cxn>
                  <a:cxn ang="0">
                    <a:pos x="30" y="1"/>
                  </a:cxn>
                  <a:cxn ang="0">
                    <a:pos x="24" y="0"/>
                  </a:cxn>
                  <a:cxn ang="0">
                    <a:pos x="19" y="1"/>
                  </a:cxn>
                  <a:cxn ang="0">
                    <a:pos x="14" y="2"/>
                  </a:cxn>
                  <a:cxn ang="0">
                    <a:pos x="8" y="6"/>
                  </a:cxn>
                  <a:cxn ang="0">
                    <a:pos x="5" y="10"/>
                  </a:cxn>
                  <a:cxn ang="0">
                    <a:pos x="4" y="15"/>
                  </a:cxn>
                  <a:cxn ang="0">
                    <a:pos x="2" y="20"/>
                  </a:cxn>
                  <a:cxn ang="0">
                    <a:pos x="0" y="30"/>
                  </a:cxn>
                  <a:cxn ang="0">
                    <a:pos x="1" y="36"/>
                  </a:cxn>
                  <a:cxn ang="0">
                    <a:pos x="3" y="43"/>
                  </a:cxn>
                  <a:cxn ang="0">
                    <a:pos x="5" y="50"/>
                  </a:cxn>
                  <a:cxn ang="0">
                    <a:pos x="9" y="55"/>
                  </a:cxn>
                  <a:cxn ang="0">
                    <a:pos x="14" y="58"/>
                  </a:cxn>
                  <a:cxn ang="0">
                    <a:pos x="24" y="60"/>
                  </a:cxn>
                  <a:cxn ang="0">
                    <a:pos x="29" y="60"/>
                  </a:cxn>
                  <a:cxn ang="0">
                    <a:pos x="37" y="58"/>
                  </a:cxn>
                  <a:cxn ang="0">
                    <a:pos x="43" y="53"/>
                  </a:cxn>
                  <a:cxn ang="0">
                    <a:pos x="47" y="45"/>
                  </a:cxn>
                  <a:cxn ang="0">
                    <a:pos x="35" y="42"/>
                  </a:cxn>
                </a:cxnLst>
                <a:rect l="0" t="0" r="r" b="b"/>
                <a:pathLst>
                  <a:path w="50" h="61">
                    <a:moveTo>
                      <a:pt x="35" y="42"/>
                    </a:moveTo>
                    <a:lnTo>
                      <a:pt x="33" y="45"/>
                    </a:lnTo>
                    <a:lnTo>
                      <a:pt x="32" y="45"/>
                    </a:lnTo>
                    <a:lnTo>
                      <a:pt x="31" y="46"/>
                    </a:lnTo>
                    <a:lnTo>
                      <a:pt x="29" y="47"/>
                    </a:lnTo>
                    <a:lnTo>
                      <a:pt x="27" y="47"/>
                    </a:lnTo>
                    <a:lnTo>
                      <a:pt x="25" y="47"/>
                    </a:lnTo>
                    <a:lnTo>
                      <a:pt x="23" y="47"/>
                    </a:lnTo>
                    <a:lnTo>
                      <a:pt x="20" y="47"/>
                    </a:lnTo>
                    <a:lnTo>
                      <a:pt x="19" y="45"/>
                    </a:lnTo>
                    <a:lnTo>
                      <a:pt x="18" y="45"/>
                    </a:lnTo>
                    <a:lnTo>
                      <a:pt x="16" y="42"/>
                    </a:lnTo>
                    <a:lnTo>
                      <a:pt x="16" y="40"/>
                    </a:lnTo>
                    <a:lnTo>
                      <a:pt x="15" y="37"/>
                    </a:lnTo>
                    <a:lnTo>
                      <a:pt x="14" y="35"/>
                    </a:lnTo>
                    <a:lnTo>
                      <a:pt x="49" y="35"/>
                    </a:lnTo>
                    <a:lnTo>
                      <a:pt x="49" y="30"/>
                    </a:lnTo>
                    <a:lnTo>
                      <a:pt x="49" y="26"/>
                    </a:lnTo>
                    <a:lnTo>
                      <a:pt x="49" y="24"/>
                    </a:lnTo>
                    <a:lnTo>
                      <a:pt x="48" y="20"/>
                    </a:lnTo>
                    <a:lnTo>
                      <a:pt x="47" y="17"/>
                    </a:lnTo>
                    <a:lnTo>
                      <a:pt x="46" y="15"/>
                    </a:lnTo>
                    <a:lnTo>
                      <a:pt x="45" y="13"/>
                    </a:lnTo>
                    <a:lnTo>
                      <a:pt x="24" y="13"/>
                    </a:lnTo>
                    <a:lnTo>
                      <a:pt x="27" y="13"/>
                    </a:lnTo>
                    <a:lnTo>
                      <a:pt x="29" y="14"/>
                    </a:lnTo>
                    <a:lnTo>
                      <a:pt x="30" y="15"/>
                    </a:lnTo>
                    <a:lnTo>
                      <a:pt x="32" y="15"/>
                    </a:lnTo>
                    <a:lnTo>
                      <a:pt x="33" y="17"/>
                    </a:lnTo>
                    <a:lnTo>
                      <a:pt x="34" y="19"/>
                    </a:lnTo>
                    <a:lnTo>
                      <a:pt x="35" y="22"/>
                    </a:lnTo>
                    <a:lnTo>
                      <a:pt x="35" y="24"/>
                    </a:lnTo>
                    <a:lnTo>
                      <a:pt x="14" y="24"/>
                    </a:lnTo>
                    <a:lnTo>
                      <a:pt x="15" y="22"/>
                    </a:lnTo>
                    <a:lnTo>
                      <a:pt x="16" y="19"/>
                    </a:lnTo>
                    <a:lnTo>
                      <a:pt x="17" y="17"/>
                    </a:lnTo>
                    <a:lnTo>
                      <a:pt x="18" y="15"/>
                    </a:lnTo>
                    <a:lnTo>
                      <a:pt x="19" y="15"/>
                    </a:lnTo>
                    <a:lnTo>
                      <a:pt x="20" y="14"/>
                    </a:lnTo>
                    <a:lnTo>
                      <a:pt x="22" y="13"/>
                    </a:lnTo>
                    <a:lnTo>
                      <a:pt x="24" y="13"/>
                    </a:lnTo>
                    <a:lnTo>
                      <a:pt x="45" y="13"/>
                    </a:lnTo>
                    <a:lnTo>
                      <a:pt x="45" y="12"/>
                    </a:lnTo>
                    <a:lnTo>
                      <a:pt x="44" y="10"/>
                    </a:lnTo>
                    <a:lnTo>
                      <a:pt x="43" y="8"/>
                    </a:lnTo>
                    <a:lnTo>
                      <a:pt x="39" y="5"/>
                    </a:lnTo>
                    <a:lnTo>
                      <a:pt x="37" y="3"/>
                    </a:lnTo>
                    <a:lnTo>
                      <a:pt x="35" y="2"/>
                    </a:lnTo>
                    <a:lnTo>
                      <a:pt x="32" y="1"/>
                    </a:lnTo>
                    <a:lnTo>
                      <a:pt x="30" y="1"/>
                    </a:lnTo>
                    <a:lnTo>
                      <a:pt x="27" y="0"/>
                    </a:lnTo>
                    <a:lnTo>
                      <a:pt x="24" y="0"/>
                    </a:lnTo>
                    <a:lnTo>
                      <a:pt x="21" y="0"/>
                    </a:lnTo>
                    <a:lnTo>
                      <a:pt x="19" y="1"/>
                    </a:lnTo>
                    <a:lnTo>
                      <a:pt x="17" y="1"/>
                    </a:lnTo>
                    <a:lnTo>
                      <a:pt x="14" y="2"/>
                    </a:lnTo>
                    <a:lnTo>
                      <a:pt x="11" y="5"/>
                    </a:lnTo>
                    <a:lnTo>
                      <a:pt x="8" y="6"/>
                    </a:lnTo>
                    <a:lnTo>
                      <a:pt x="7" y="8"/>
                    </a:lnTo>
                    <a:lnTo>
                      <a:pt x="5" y="10"/>
                    </a:lnTo>
                    <a:lnTo>
                      <a:pt x="4" y="12"/>
                    </a:lnTo>
                    <a:lnTo>
                      <a:pt x="4" y="15"/>
                    </a:lnTo>
                    <a:lnTo>
                      <a:pt x="2" y="17"/>
                    </a:lnTo>
                    <a:lnTo>
                      <a:pt x="2" y="20"/>
                    </a:lnTo>
                    <a:lnTo>
                      <a:pt x="1" y="24"/>
                    </a:lnTo>
                    <a:lnTo>
                      <a:pt x="0" y="30"/>
                    </a:lnTo>
                    <a:lnTo>
                      <a:pt x="1" y="34"/>
                    </a:lnTo>
                    <a:lnTo>
                      <a:pt x="1" y="36"/>
                    </a:lnTo>
                    <a:lnTo>
                      <a:pt x="2" y="40"/>
                    </a:lnTo>
                    <a:lnTo>
                      <a:pt x="3" y="43"/>
                    </a:lnTo>
                    <a:lnTo>
                      <a:pt x="4" y="48"/>
                    </a:lnTo>
                    <a:lnTo>
                      <a:pt x="5" y="50"/>
                    </a:lnTo>
                    <a:lnTo>
                      <a:pt x="7" y="53"/>
                    </a:lnTo>
                    <a:lnTo>
                      <a:pt x="9" y="55"/>
                    </a:lnTo>
                    <a:lnTo>
                      <a:pt x="11" y="56"/>
                    </a:lnTo>
                    <a:lnTo>
                      <a:pt x="14" y="58"/>
                    </a:lnTo>
                    <a:lnTo>
                      <a:pt x="20" y="60"/>
                    </a:lnTo>
                    <a:lnTo>
                      <a:pt x="24" y="60"/>
                    </a:lnTo>
                    <a:lnTo>
                      <a:pt x="27" y="60"/>
                    </a:lnTo>
                    <a:lnTo>
                      <a:pt x="29" y="60"/>
                    </a:lnTo>
                    <a:lnTo>
                      <a:pt x="33" y="59"/>
                    </a:lnTo>
                    <a:lnTo>
                      <a:pt x="37" y="58"/>
                    </a:lnTo>
                    <a:lnTo>
                      <a:pt x="40" y="55"/>
                    </a:lnTo>
                    <a:lnTo>
                      <a:pt x="43" y="53"/>
                    </a:lnTo>
                    <a:lnTo>
                      <a:pt x="45" y="49"/>
                    </a:lnTo>
                    <a:lnTo>
                      <a:pt x="47" y="45"/>
                    </a:lnTo>
                    <a:lnTo>
                      <a:pt x="48" y="42"/>
                    </a:lnTo>
                    <a:lnTo>
                      <a:pt x="35" y="4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22" name="Freeform 1942"/>
              <p:cNvSpPr>
                <a:spLocks/>
              </p:cNvSpPr>
              <p:nvPr/>
            </p:nvSpPr>
            <p:spPr bwMode="auto">
              <a:xfrm>
                <a:off x="2467" y="1123"/>
                <a:ext cx="28" cy="59"/>
              </a:xfrm>
              <a:custGeom>
                <a:avLst/>
                <a:gdLst/>
                <a:ahLst/>
                <a:cxnLst>
                  <a:cxn ang="0">
                    <a:pos x="0" y="58"/>
                  </a:cxn>
                  <a:cxn ang="0">
                    <a:pos x="12" y="58"/>
                  </a:cxn>
                  <a:cxn ang="0">
                    <a:pos x="12" y="28"/>
                  </a:cxn>
                  <a:cxn ang="0">
                    <a:pos x="12" y="25"/>
                  </a:cxn>
                  <a:cxn ang="0">
                    <a:pos x="13" y="23"/>
                  </a:cxn>
                  <a:cxn ang="0">
                    <a:pos x="14" y="21"/>
                  </a:cxn>
                  <a:cxn ang="0">
                    <a:pos x="15" y="19"/>
                  </a:cxn>
                  <a:cxn ang="0">
                    <a:pos x="16" y="17"/>
                  </a:cxn>
                  <a:cxn ang="0">
                    <a:pos x="18" y="16"/>
                  </a:cxn>
                  <a:cxn ang="0">
                    <a:pos x="20" y="16"/>
                  </a:cxn>
                  <a:cxn ang="0">
                    <a:pos x="23" y="15"/>
                  </a:cxn>
                  <a:cxn ang="0">
                    <a:pos x="27" y="15"/>
                  </a:cxn>
                  <a:cxn ang="0">
                    <a:pos x="27" y="1"/>
                  </a:cxn>
                  <a:cxn ang="0">
                    <a:pos x="25" y="0"/>
                  </a:cxn>
                  <a:cxn ang="0">
                    <a:pos x="23" y="1"/>
                  </a:cxn>
                  <a:cxn ang="0">
                    <a:pos x="20" y="1"/>
                  </a:cxn>
                  <a:cxn ang="0">
                    <a:pos x="19" y="2"/>
                  </a:cxn>
                  <a:cxn ang="0">
                    <a:pos x="17" y="3"/>
                  </a:cxn>
                  <a:cxn ang="0">
                    <a:pos x="16" y="5"/>
                  </a:cxn>
                  <a:cxn ang="0">
                    <a:pos x="14" y="6"/>
                  </a:cxn>
                  <a:cxn ang="0">
                    <a:pos x="12" y="9"/>
                  </a:cxn>
                  <a:cxn ang="0">
                    <a:pos x="11" y="12"/>
                  </a:cxn>
                  <a:cxn ang="0">
                    <a:pos x="11" y="2"/>
                  </a:cxn>
                  <a:cxn ang="0">
                    <a:pos x="0" y="2"/>
                  </a:cxn>
                  <a:cxn ang="0">
                    <a:pos x="0" y="58"/>
                  </a:cxn>
                </a:cxnLst>
                <a:rect l="0" t="0" r="r" b="b"/>
                <a:pathLst>
                  <a:path w="28" h="59">
                    <a:moveTo>
                      <a:pt x="0" y="58"/>
                    </a:moveTo>
                    <a:lnTo>
                      <a:pt x="12" y="58"/>
                    </a:lnTo>
                    <a:lnTo>
                      <a:pt x="12" y="28"/>
                    </a:lnTo>
                    <a:lnTo>
                      <a:pt x="12" y="25"/>
                    </a:lnTo>
                    <a:lnTo>
                      <a:pt x="13" y="23"/>
                    </a:lnTo>
                    <a:lnTo>
                      <a:pt x="14" y="21"/>
                    </a:lnTo>
                    <a:lnTo>
                      <a:pt x="15" y="19"/>
                    </a:lnTo>
                    <a:lnTo>
                      <a:pt x="16" y="17"/>
                    </a:lnTo>
                    <a:lnTo>
                      <a:pt x="18" y="16"/>
                    </a:lnTo>
                    <a:lnTo>
                      <a:pt x="20" y="16"/>
                    </a:lnTo>
                    <a:lnTo>
                      <a:pt x="23" y="15"/>
                    </a:lnTo>
                    <a:lnTo>
                      <a:pt x="27" y="15"/>
                    </a:lnTo>
                    <a:lnTo>
                      <a:pt x="27" y="1"/>
                    </a:lnTo>
                    <a:lnTo>
                      <a:pt x="25" y="0"/>
                    </a:lnTo>
                    <a:lnTo>
                      <a:pt x="23" y="1"/>
                    </a:lnTo>
                    <a:lnTo>
                      <a:pt x="20" y="1"/>
                    </a:lnTo>
                    <a:lnTo>
                      <a:pt x="19" y="2"/>
                    </a:lnTo>
                    <a:lnTo>
                      <a:pt x="17" y="3"/>
                    </a:lnTo>
                    <a:lnTo>
                      <a:pt x="16" y="5"/>
                    </a:lnTo>
                    <a:lnTo>
                      <a:pt x="14" y="6"/>
                    </a:lnTo>
                    <a:lnTo>
                      <a:pt x="12" y="9"/>
                    </a:lnTo>
                    <a:lnTo>
                      <a:pt x="11" y="12"/>
                    </a:lnTo>
                    <a:lnTo>
                      <a:pt x="11" y="2"/>
                    </a:lnTo>
                    <a:lnTo>
                      <a:pt x="0" y="2"/>
                    </a:lnTo>
                    <a:lnTo>
                      <a:pt x="0" y="58"/>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23" name="Freeform 1943"/>
              <p:cNvSpPr>
                <a:spLocks/>
              </p:cNvSpPr>
              <p:nvPr/>
            </p:nvSpPr>
            <p:spPr bwMode="auto">
              <a:xfrm>
                <a:off x="2511" y="1124"/>
                <a:ext cx="47" cy="58"/>
              </a:xfrm>
              <a:custGeom>
                <a:avLst/>
                <a:gdLst/>
                <a:ahLst/>
                <a:cxnLst>
                  <a:cxn ang="0">
                    <a:pos x="0" y="57"/>
                  </a:cxn>
                  <a:cxn ang="0">
                    <a:pos x="13" y="57"/>
                  </a:cxn>
                  <a:cxn ang="0">
                    <a:pos x="13" y="24"/>
                  </a:cxn>
                  <a:cxn ang="0">
                    <a:pos x="14" y="21"/>
                  </a:cxn>
                  <a:cxn ang="0">
                    <a:pos x="15" y="19"/>
                  </a:cxn>
                  <a:cxn ang="0">
                    <a:pos x="15" y="17"/>
                  </a:cxn>
                  <a:cxn ang="0">
                    <a:pos x="17" y="15"/>
                  </a:cxn>
                  <a:cxn ang="0">
                    <a:pos x="18" y="14"/>
                  </a:cxn>
                  <a:cxn ang="0">
                    <a:pos x="19" y="13"/>
                  </a:cxn>
                  <a:cxn ang="0">
                    <a:pos x="22" y="13"/>
                  </a:cxn>
                  <a:cxn ang="0">
                    <a:pos x="24" y="12"/>
                  </a:cxn>
                  <a:cxn ang="0">
                    <a:pos x="27" y="13"/>
                  </a:cxn>
                  <a:cxn ang="0">
                    <a:pos x="28" y="13"/>
                  </a:cxn>
                  <a:cxn ang="0">
                    <a:pos x="29" y="14"/>
                  </a:cxn>
                  <a:cxn ang="0">
                    <a:pos x="30" y="14"/>
                  </a:cxn>
                  <a:cxn ang="0">
                    <a:pos x="31" y="16"/>
                  </a:cxn>
                  <a:cxn ang="0">
                    <a:pos x="32" y="18"/>
                  </a:cxn>
                  <a:cxn ang="0">
                    <a:pos x="32" y="21"/>
                  </a:cxn>
                  <a:cxn ang="0">
                    <a:pos x="32" y="24"/>
                  </a:cxn>
                  <a:cxn ang="0">
                    <a:pos x="32" y="57"/>
                  </a:cxn>
                  <a:cxn ang="0">
                    <a:pos x="46" y="57"/>
                  </a:cxn>
                  <a:cxn ang="0">
                    <a:pos x="46" y="19"/>
                  </a:cxn>
                  <a:cxn ang="0">
                    <a:pos x="45" y="14"/>
                  </a:cxn>
                  <a:cxn ang="0">
                    <a:pos x="44" y="11"/>
                  </a:cxn>
                  <a:cxn ang="0">
                    <a:pos x="43" y="7"/>
                  </a:cxn>
                  <a:cxn ang="0">
                    <a:pos x="42" y="5"/>
                  </a:cxn>
                  <a:cxn ang="0">
                    <a:pos x="39" y="2"/>
                  </a:cxn>
                  <a:cxn ang="0">
                    <a:pos x="36" y="1"/>
                  </a:cxn>
                  <a:cxn ang="0">
                    <a:pos x="33" y="0"/>
                  </a:cxn>
                  <a:cxn ang="0">
                    <a:pos x="29" y="0"/>
                  </a:cxn>
                  <a:cxn ang="0">
                    <a:pos x="27" y="0"/>
                  </a:cxn>
                  <a:cxn ang="0">
                    <a:pos x="25" y="0"/>
                  </a:cxn>
                  <a:cxn ang="0">
                    <a:pos x="20" y="2"/>
                  </a:cxn>
                  <a:cxn ang="0">
                    <a:pos x="19" y="3"/>
                  </a:cxn>
                  <a:cxn ang="0">
                    <a:pos x="17" y="5"/>
                  </a:cxn>
                  <a:cxn ang="0">
                    <a:pos x="13" y="7"/>
                  </a:cxn>
                  <a:cxn ang="0">
                    <a:pos x="13" y="1"/>
                  </a:cxn>
                  <a:cxn ang="0">
                    <a:pos x="0" y="1"/>
                  </a:cxn>
                  <a:cxn ang="0">
                    <a:pos x="0" y="57"/>
                  </a:cxn>
                </a:cxnLst>
                <a:rect l="0" t="0" r="r" b="b"/>
                <a:pathLst>
                  <a:path w="47" h="58">
                    <a:moveTo>
                      <a:pt x="0" y="57"/>
                    </a:moveTo>
                    <a:lnTo>
                      <a:pt x="13" y="57"/>
                    </a:lnTo>
                    <a:lnTo>
                      <a:pt x="13" y="24"/>
                    </a:lnTo>
                    <a:lnTo>
                      <a:pt x="14" y="21"/>
                    </a:lnTo>
                    <a:lnTo>
                      <a:pt x="15" y="19"/>
                    </a:lnTo>
                    <a:lnTo>
                      <a:pt x="15" y="17"/>
                    </a:lnTo>
                    <a:lnTo>
                      <a:pt x="17" y="15"/>
                    </a:lnTo>
                    <a:lnTo>
                      <a:pt x="18" y="14"/>
                    </a:lnTo>
                    <a:lnTo>
                      <a:pt x="19" y="13"/>
                    </a:lnTo>
                    <a:lnTo>
                      <a:pt x="22" y="13"/>
                    </a:lnTo>
                    <a:lnTo>
                      <a:pt x="24" y="12"/>
                    </a:lnTo>
                    <a:lnTo>
                      <a:pt x="27" y="13"/>
                    </a:lnTo>
                    <a:lnTo>
                      <a:pt x="28" y="13"/>
                    </a:lnTo>
                    <a:lnTo>
                      <a:pt x="29" y="14"/>
                    </a:lnTo>
                    <a:lnTo>
                      <a:pt x="30" y="14"/>
                    </a:lnTo>
                    <a:lnTo>
                      <a:pt x="31" y="16"/>
                    </a:lnTo>
                    <a:lnTo>
                      <a:pt x="32" y="18"/>
                    </a:lnTo>
                    <a:lnTo>
                      <a:pt x="32" y="21"/>
                    </a:lnTo>
                    <a:lnTo>
                      <a:pt x="32" y="24"/>
                    </a:lnTo>
                    <a:lnTo>
                      <a:pt x="32" y="57"/>
                    </a:lnTo>
                    <a:lnTo>
                      <a:pt x="46" y="57"/>
                    </a:lnTo>
                    <a:lnTo>
                      <a:pt x="46" y="19"/>
                    </a:lnTo>
                    <a:lnTo>
                      <a:pt x="45" y="14"/>
                    </a:lnTo>
                    <a:lnTo>
                      <a:pt x="44" y="11"/>
                    </a:lnTo>
                    <a:lnTo>
                      <a:pt x="43" y="7"/>
                    </a:lnTo>
                    <a:lnTo>
                      <a:pt x="42" y="5"/>
                    </a:lnTo>
                    <a:lnTo>
                      <a:pt x="39" y="2"/>
                    </a:lnTo>
                    <a:lnTo>
                      <a:pt x="36" y="1"/>
                    </a:lnTo>
                    <a:lnTo>
                      <a:pt x="33" y="0"/>
                    </a:lnTo>
                    <a:lnTo>
                      <a:pt x="29" y="0"/>
                    </a:lnTo>
                    <a:lnTo>
                      <a:pt x="27" y="0"/>
                    </a:lnTo>
                    <a:lnTo>
                      <a:pt x="25" y="0"/>
                    </a:lnTo>
                    <a:lnTo>
                      <a:pt x="20" y="2"/>
                    </a:lnTo>
                    <a:lnTo>
                      <a:pt x="19" y="3"/>
                    </a:lnTo>
                    <a:lnTo>
                      <a:pt x="17" y="5"/>
                    </a:lnTo>
                    <a:lnTo>
                      <a:pt x="13" y="7"/>
                    </a:lnTo>
                    <a:lnTo>
                      <a:pt x="13" y="1"/>
                    </a:lnTo>
                    <a:lnTo>
                      <a:pt x="0" y="1"/>
                    </a:lnTo>
                    <a:lnTo>
                      <a:pt x="0" y="57"/>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sp>
            <p:nvSpPr>
              <p:cNvPr id="252824" name="Freeform 1944"/>
              <p:cNvSpPr>
                <a:spLocks/>
              </p:cNvSpPr>
              <p:nvPr/>
            </p:nvSpPr>
            <p:spPr bwMode="auto">
              <a:xfrm>
                <a:off x="2576" y="1123"/>
                <a:ext cx="48" cy="62"/>
              </a:xfrm>
              <a:custGeom>
                <a:avLst/>
                <a:gdLst/>
                <a:ahLst/>
                <a:cxnLst>
                  <a:cxn ang="0">
                    <a:pos x="31" y="54"/>
                  </a:cxn>
                  <a:cxn ang="0">
                    <a:pos x="33" y="58"/>
                  </a:cxn>
                  <a:cxn ang="0">
                    <a:pos x="47" y="56"/>
                  </a:cxn>
                  <a:cxn ang="0">
                    <a:pos x="45" y="54"/>
                  </a:cxn>
                  <a:cxn ang="0">
                    <a:pos x="44" y="48"/>
                  </a:cxn>
                  <a:cxn ang="0">
                    <a:pos x="31" y="31"/>
                  </a:cxn>
                  <a:cxn ang="0">
                    <a:pos x="31" y="39"/>
                  </a:cxn>
                  <a:cxn ang="0">
                    <a:pos x="29" y="44"/>
                  </a:cxn>
                  <a:cxn ang="0">
                    <a:pos x="27" y="47"/>
                  </a:cxn>
                  <a:cxn ang="0">
                    <a:pos x="22" y="49"/>
                  </a:cxn>
                  <a:cxn ang="0">
                    <a:pos x="18" y="49"/>
                  </a:cxn>
                  <a:cxn ang="0">
                    <a:pos x="14" y="47"/>
                  </a:cxn>
                  <a:cxn ang="0">
                    <a:pos x="13" y="46"/>
                  </a:cxn>
                  <a:cxn ang="0">
                    <a:pos x="13" y="41"/>
                  </a:cxn>
                  <a:cxn ang="0">
                    <a:pos x="14" y="37"/>
                  </a:cxn>
                  <a:cxn ang="0">
                    <a:pos x="20" y="35"/>
                  </a:cxn>
                  <a:cxn ang="0">
                    <a:pos x="27" y="33"/>
                  </a:cxn>
                  <a:cxn ang="0">
                    <a:pos x="44" y="31"/>
                  </a:cxn>
                  <a:cxn ang="0">
                    <a:pos x="43" y="12"/>
                  </a:cxn>
                  <a:cxn ang="0">
                    <a:pos x="41" y="6"/>
                  </a:cxn>
                  <a:cxn ang="0">
                    <a:pos x="35" y="3"/>
                  </a:cxn>
                  <a:cxn ang="0">
                    <a:pos x="27" y="0"/>
                  </a:cxn>
                  <a:cxn ang="0">
                    <a:pos x="20" y="0"/>
                  </a:cxn>
                  <a:cxn ang="0">
                    <a:pos x="13" y="1"/>
                  </a:cxn>
                  <a:cxn ang="0">
                    <a:pos x="7" y="5"/>
                  </a:cxn>
                  <a:cxn ang="0">
                    <a:pos x="4" y="9"/>
                  </a:cxn>
                  <a:cxn ang="0">
                    <a:pos x="2" y="15"/>
                  </a:cxn>
                  <a:cxn ang="0">
                    <a:pos x="2" y="18"/>
                  </a:cxn>
                  <a:cxn ang="0">
                    <a:pos x="14" y="19"/>
                  </a:cxn>
                  <a:cxn ang="0">
                    <a:pos x="14" y="17"/>
                  </a:cxn>
                  <a:cxn ang="0">
                    <a:pos x="15" y="15"/>
                  </a:cxn>
                  <a:cxn ang="0">
                    <a:pos x="18" y="13"/>
                  </a:cxn>
                  <a:cxn ang="0">
                    <a:pos x="20" y="12"/>
                  </a:cxn>
                  <a:cxn ang="0">
                    <a:pos x="25" y="12"/>
                  </a:cxn>
                  <a:cxn ang="0">
                    <a:pos x="28" y="14"/>
                  </a:cxn>
                  <a:cxn ang="0">
                    <a:pos x="31" y="16"/>
                  </a:cxn>
                  <a:cxn ang="0">
                    <a:pos x="31" y="20"/>
                  </a:cxn>
                  <a:cxn ang="0">
                    <a:pos x="29" y="22"/>
                  </a:cxn>
                  <a:cxn ang="0">
                    <a:pos x="23" y="24"/>
                  </a:cxn>
                  <a:cxn ang="0">
                    <a:pos x="12" y="25"/>
                  </a:cxn>
                  <a:cxn ang="0">
                    <a:pos x="6" y="28"/>
                  </a:cxn>
                  <a:cxn ang="0">
                    <a:pos x="2" y="33"/>
                  </a:cxn>
                  <a:cxn ang="0">
                    <a:pos x="0" y="39"/>
                  </a:cxn>
                  <a:cxn ang="0">
                    <a:pos x="0" y="43"/>
                  </a:cxn>
                  <a:cxn ang="0">
                    <a:pos x="0" y="46"/>
                  </a:cxn>
                  <a:cxn ang="0">
                    <a:pos x="2" y="54"/>
                  </a:cxn>
                  <a:cxn ang="0">
                    <a:pos x="6" y="58"/>
                  </a:cxn>
                  <a:cxn ang="0">
                    <a:pos x="12" y="60"/>
                  </a:cxn>
                  <a:cxn ang="0">
                    <a:pos x="15" y="61"/>
                  </a:cxn>
                  <a:cxn ang="0">
                    <a:pos x="20" y="60"/>
                  </a:cxn>
                  <a:cxn ang="0">
                    <a:pos x="25" y="58"/>
                  </a:cxn>
                  <a:cxn ang="0">
                    <a:pos x="28" y="56"/>
                  </a:cxn>
                  <a:cxn ang="0">
                    <a:pos x="31" y="52"/>
                  </a:cxn>
                </a:cxnLst>
                <a:rect l="0" t="0" r="r" b="b"/>
                <a:pathLst>
                  <a:path w="48" h="62">
                    <a:moveTo>
                      <a:pt x="31" y="52"/>
                    </a:moveTo>
                    <a:lnTo>
                      <a:pt x="31" y="54"/>
                    </a:lnTo>
                    <a:lnTo>
                      <a:pt x="32" y="56"/>
                    </a:lnTo>
                    <a:lnTo>
                      <a:pt x="33" y="58"/>
                    </a:lnTo>
                    <a:lnTo>
                      <a:pt x="47" y="58"/>
                    </a:lnTo>
                    <a:lnTo>
                      <a:pt x="47" y="56"/>
                    </a:lnTo>
                    <a:lnTo>
                      <a:pt x="46" y="55"/>
                    </a:lnTo>
                    <a:lnTo>
                      <a:pt x="45" y="54"/>
                    </a:lnTo>
                    <a:lnTo>
                      <a:pt x="44" y="51"/>
                    </a:lnTo>
                    <a:lnTo>
                      <a:pt x="44" y="48"/>
                    </a:lnTo>
                    <a:lnTo>
                      <a:pt x="44" y="31"/>
                    </a:lnTo>
                    <a:lnTo>
                      <a:pt x="31" y="31"/>
                    </a:lnTo>
                    <a:lnTo>
                      <a:pt x="31" y="36"/>
                    </a:lnTo>
                    <a:lnTo>
                      <a:pt x="31" y="39"/>
                    </a:lnTo>
                    <a:lnTo>
                      <a:pt x="30" y="42"/>
                    </a:lnTo>
                    <a:lnTo>
                      <a:pt x="29" y="44"/>
                    </a:lnTo>
                    <a:lnTo>
                      <a:pt x="28" y="46"/>
                    </a:lnTo>
                    <a:lnTo>
                      <a:pt x="27" y="47"/>
                    </a:lnTo>
                    <a:lnTo>
                      <a:pt x="24" y="48"/>
                    </a:lnTo>
                    <a:lnTo>
                      <a:pt x="22" y="49"/>
                    </a:lnTo>
                    <a:lnTo>
                      <a:pt x="20" y="49"/>
                    </a:lnTo>
                    <a:lnTo>
                      <a:pt x="18" y="49"/>
                    </a:lnTo>
                    <a:lnTo>
                      <a:pt x="17" y="49"/>
                    </a:lnTo>
                    <a:lnTo>
                      <a:pt x="14" y="47"/>
                    </a:lnTo>
                    <a:lnTo>
                      <a:pt x="14" y="46"/>
                    </a:lnTo>
                    <a:lnTo>
                      <a:pt x="13" y="46"/>
                    </a:lnTo>
                    <a:lnTo>
                      <a:pt x="12" y="42"/>
                    </a:lnTo>
                    <a:lnTo>
                      <a:pt x="13" y="41"/>
                    </a:lnTo>
                    <a:lnTo>
                      <a:pt x="13" y="39"/>
                    </a:lnTo>
                    <a:lnTo>
                      <a:pt x="14" y="37"/>
                    </a:lnTo>
                    <a:lnTo>
                      <a:pt x="17" y="36"/>
                    </a:lnTo>
                    <a:lnTo>
                      <a:pt x="20" y="35"/>
                    </a:lnTo>
                    <a:lnTo>
                      <a:pt x="24" y="33"/>
                    </a:lnTo>
                    <a:lnTo>
                      <a:pt x="27" y="33"/>
                    </a:lnTo>
                    <a:lnTo>
                      <a:pt x="31" y="31"/>
                    </a:lnTo>
                    <a:lnTo>
                      <a:pt x="44" y="31"/>
                    </a:lnTo>
                    <a:lnTo>
                      <a:pt x="44" y="16"/>
                    </a:lnTo>
                    <a:lnTo>
                      <a:pt x="43" y="12"/>
                    </a:lnTo>
                    <a:lnTo>
                      <a:pt x="43" y="9"/>
                    </a:lnTo>
                    <a:lnTo>
                      <a:pt x="41" y="6"/>
                    </a:lnTo>
                    <a:lnTo>
                      <a:pt x="38" y="5"/>
                    </a:lnTo>
                    <a:lnTo>
                      <a:pt x="35" y="3"/>
                    </a:lnTo>
                    <a:lnTo>
                      <a:pt x="32" y="1"/>
                    </a:lnTo>
                    <a:lnTo>
                      <a:pt x="27" y="0"/>
                    </a:lnTo>
                    <a:lnTo>
                      <a:pt x="22" y="0"/>
                    </a:lnTo>
                    <a:lnTo>
                      <a:pt x="20" y="0"/>
                    </a:lnTo>
                    <a:lnTo>
                      <a:pt x="18" y="0"/>
                    </a:lnTo>
                    <a:lnTo>
                      <a:pt x="13" y="1"/>
                    </a:lnTo>
                    <a:lnTo>
                      <a:pt x="10" y="3"/>
                    </a:lnTo>
                    <a:lnTo>
                      <a:pt x="7" y="5"/>
                    </a:lnTo>
                    <a:lnTo>
                      <a:pt x="4" y="8"/>
                    </a:lnTo>
                    <a:lnTo>
                      <a:pt x="4" y="9"/>
                    </a:lnTo>
                    <a:lnTo>
                      <a:pt x="3" y="11"/>
                    </a:lnTo>
                    <a:lnTo>
                      <a:pt x="2" y="15"/>
                    </a:lnTo>
                    <a:lnTo>
                      <a:pt x="2" y="16"/>
                    </a:lnTo>
                    <a:lnTo>
                      <a:pt x="2" y="18"/>
                    </a:lnTo>
                    <a:lnTo>
                      <a:pt x="2" y="19"/>
                    </a:lnTo>
                    <a:lnTo>
                      <a:pt x="14" y="19"/>
                    </a:lnTo>
                    <a:lnTo>
                      <a:pt x="14" y="18"/>
                    </a:lnTo>
                    <a:lnTo>
                      <a:pt x="14" y="17"/>
                    </a:lnTo>
                    <a:lnTo>
                      <a:pt x="15" y="15"/>
                    </a:lnTo>
                    <a:lnTo>
                      <a:pt x="15" y="15"/>
                    </a:lnTo>
                    <a:lnTo>
                      <a:pt x="17" y="14"/>
                    </a:lnTo>
                    <a:lnTo>
                      <a:pt x="18" y="13"/>
                    </a:lnTo>
                    <a:lnTo>
                      <a:pt x="20" y="12"/>
                    </a:lnTo>
                    <a:lnTo>
                      <a:pt x="20" y="12"/>
                    </a:lnTo>
                    <a:lnTo>
                      <a:pt x="23" y="12"/>
                    </a:lnTo>
                    <a:lnTo>
                      <a:pt x="25" y="12"/>
                    </a:lnTo>
                    <a:lnTo>
                      <a:pt x="27" y="12"/>
                    </a:lnTo>
                    <a:lnTo>
                      <a:pt x="28" y="14"/>
                    </a:lnTo>
                    <a:lnTo>
                      <a:pt x="30" y="15"/>
                    </a:lnTo>
                    <a:lnTo>
                      <a:pt x="31" y="16"/>
                    </a:lnTo>
                    <a:lnTo>
                      <a:pt x="31" y="18"/>
                    </a:lnTo>
                    <a:lnTo>
                      <a:pt x="31" y="20"/>
                    </a:lnTo>
                    <a:lnTo>
                      <a:pt x="30" y="21"/>
                    </a:lnTo>
                    <a:lnTo>
                      <a:pt x="29" y="22"/>
                    </a:lnTo>
                    <a:lnTo>
                      <a:pt x="27" y="23"/>
                    </a:lnTo>
                    <a:lnTo>
                      <a:pt x="23" y="24"/>
                    </a:lnTo>
                    <a:lnTo>
                      <a:pt x="17" y="25"/>
                    </a:lnTo>
                    <a:lnTo>
                      <a:pt x="12" y="25"/>
                    </a:lnTo>
                    <a:lnTo>
                      <a:pt x="9" y="26"/>
                    </a:lnTo>
                    <a:lnTo>
                      <a:pt x="6" y="28"/>
                    </a:lnTo>
                    <a:lnTo>
                      <a:pt x="4" y="30"/>
                    </a:lnTo>
                    <a:lnTo>
                      <a:pt x="2" y="33"/>
                    </a:lnTo>
                    <a:lnTo>
                      <a:pt x="1" y="36"/>
                    </a:lnTo>
                    <a:lnTo>
                      <a:pt x="0" y="39"/>
                    </a:lnTo>
                    <a:lnTo>
                      <a:pt x="0" y="41"/>
                    </a:lnTo>
                    <a:lnTo>
                      <a:pt x="0" y="43"/>
                    </a:lnTo>
                    <a:lnTo>
                      <a:pt x="0" y="45"/>
                    </a:lnTo>
                    <a:lnTo>
                      <a:pt x="0" y="46"/>
                    </a:lnTo>
                    <a:lnTo>
                      <a:pt x="1" y="50"/>
                    </a:lnTo>
                    <a:lnTo>
                      <a:pt x="2" y="54"/>
                    </a:lnTo>
                    <a:lnTo>
                      <a:pt x="4" y="56"/>
                    </a:lnTo>
                    <a:lnTo>
                      <a:pt x="6" y="58"/>
                    </a:lnTo>
                    <a:lnTo>
                      <a:pt x="8" y="60"/>
                    </a:lnTo>
                    <a:lnTo>
                      <a:pt x="12" y="60"/>
                    </a:lnTo>
                    <a:lnTo>
                      <a:pt x="13" y="60"/>
                    </a:lnTo>
                    <a:lnTo>
                      <a:pt x="15" y="61"/>
                    </a:lnTo>
                    <a:lnTo>
                      <a:pt x="18" y="60"/>
                    </a:lnTo>
                    <a:lnTo>
                      <a:pt x="20" y="60"/>
                    </a:lnTo>
                    <a:lnTo>
                      <a:pt x="23" y="59"/>
                    </a:lnTo>
                    <a:lnTo>
                      <a:pt x="25" y="58"/>
                    </a:lnTo>
                    <a:lnTo>
                      <a:pt x="27" y="57"/>
                    </a:lnTo>
                    <a:lnTo>
                      <a:pt x="28" y="56"/>
                    </a:lnTo>
                    <a:lnTo>
                      <a:pt x="30" y="54"/>
                    </a:lnTo>
                    <a:lnTo>
                      <a:pt x="31" y="52"/>
                    </a:lnTo>
                  </a:path>
                </a:pathLst>
              </a:custGeom>
              <a:solidFill>
                <a:srgbClr val="000000"/>
              </a:solidFill>
              <a:ln w="12700" cap="rnd" cmpd="sng">
                <a:noFill/>
                <a:prstDash val="solid"/>
                <a:round/>
                <a:headEnd type="none" w="med" len="med"/>
                <a:tailEnd type="none" w="med" len="med"/>
              </a:ln>
              <a:effectLst/>
            </p:spPr>
            <p:txBody>
              <a:bodyPr/>
              <a:lstStyle/>
              <a:p>
                <a:endParaRPr lang="es-UY"/>
              </a:p>
            </p:txBody>
          </p:sp>
        </p:grpSp>
        <p:sp>
          <p:nvSpPr>
            <p:cNvPr id="252825" name="Rectangle 1945"/>
            <p:cNvSpPr>
              <a:spLocks noChangeArrowheads="1"/>
            </p:cNvSpPr>
            <p:nvPr/>
          </p:nvSpPr>
          <p:spPr bwMode="auto">
            <a:xfrm>
              <a:off x="2034" y="4545"/>
              <a:ext cx="2688" cy="154"/>
            </a:xfrm>
            <a:prstGeom prst="rect">
              <a:avLst/>
            </a:prstGeom>
            <a:noFill/>
            <a:ln w="12700">
              <a:noFill/>
              <a:miter lim="800000"/>
              <a:headEnd/>
              <a:tailEnd/>
            </a:ln>
            <a:effectLst/>
          </p:spPr>
          <p:txBody>
            <a:bodyPr wrap="none" anchor="ctr"/>
            <a:lstStyle/>
            <a:p>
              <a:endParaRPr lang="es-UY"/>
            </a:p>
          </p:txBody>
        </p:sp>
        <p:sp>
          <p:nvSpPr>
            <p:cNvPr id="252826" name="Freeform 1946"/>
            <p:cNvSpPr>
              <a:spLocks/>
            </p:cNvSpPr>
            <p:nvPr/>
          </p:nvSpPr>
          <p:spPr bwMode="auto">
            <a:xfrm>
              <a:off x="3899" y="3130"/>
              <a:ext cx="726" cy="307"/>
            </a:xfrm>
            <a:custGeom>
              <a:avLst/>
              <a:gdLst/>
              <a:ahLst/>
              <a:cxnLst>
                <a:cxn ang="0">
                  <a:pos x="0" y="306"/>
                </a:cxn>
                <a:cxn ang="0">
                  <a:pos x="0" y="0"/>
                </a:cxn>
                <a:cxn ang="0">
                  <a:pos x="725" y="0"/>
                </a:cxn>
                <a:cxn ang="0">
                  <a:pos x="725" y="306"/>
                </a:cxn>
                <a:cxn ang="0">
                  <a:pos x="0" y="306"/>
                </a:cxn>
              </a:cxnLst>
              <a:rect l="0" t="0" r="r" b="b"/>
              <a:pathLst>
                <a:path w="726" h="307">
                  <a:moveTo>
                    <a:pt x="0" y="306"/>
                  </a:moveTo>
                  <a:lnTo>
                    <a:pt x="0" y="0"/>
                  </a:lnTo>
                  <a:lnTo>
                    <a:pt x="725" y="0"/>
                  </a:lnTo>
                  <a:lnTo>
                    <a:pt x="725" y="306"/>
                  </a:lnTo>
                  <a:lnTo>
                    <a:pt x="0" y="306"/>
                  </a:lnTo>
                </a:path>
              </a:pathLst>
            </a:custGeom>
            <a:noFill/>
            <a:ln w="50800" cap="rnd" cmpd="sng">
              <a:solidFill>
                <a:schemeClr val="accent1"/>
              </a:solidFill>
              <a:prstDash val="solid"/>
              <a:round/>
              <a:headEnd type="none" w="med" len="med"/>
              <a:tailEnd type="none" w="med" len="med"/>
            </a:ln>
            <a:effectLst/>
          </p:spPr>
          <p:txBody>
            <a:bodyPr/>
            <a:lstStyle/>
            <a:p>
              <a:endParaRPr lang="es-UY"/>
            </a:p>
          </p:txBody>
        </p:sp>
        <p:sp>
          <p:nvSpPr>
            <p:cNvPr id="252827" name="Line 1947"/>
            <p:cNvSpPr>
              <a:spLocks noChangeShapeType="1"/>
            </p:cNvSpPr>
            <p:nvPr/>
          </p:nvSpPr>
          <p:spPr bwMode="auto">
            <a:xfrm>
              <a:off x="2754" y="997"/>
              <a:ext cx="0" cy="184"/>
            </a:xfrm>
            <a:prstGeom prst="line">
              <a:avLst/>
            </a:prstGeom>
            <a:noFill/>
            <a:ln w="12700">
              <a:solidFill>
                <a:schemeClr val="tx1"/>
              </a:solidFill>
              <a:round/>
              <a:headEnd/>
              <a:tailEnd type="triangle" w="med" len="med"/>
            </a:ln>
            <a:effectLst/>
          </p:spPr>
          <p:txBody>
            <a:bodyPr wrap="none" anchor="ctr"/>
            <a:lstStyle/>
            <a:p>
              <a:endParaRPr lang="es-UY"/>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Grp="1" noChangeArrowheads="1"/>
          </p:cNvSpPr>
          <p:nvPr>
            <p:ph idx="1"/>
          </p:nvPr>
        </p:nvSpPr>
        <p:spPr/>
        <p:txBody>
          <a:bodyPr/>
          <a:lstStyle/>
          <a:p>
            <a:r>
              <a:rPr lang="es-UY" sz="2800"/>
              <a:t>De esta manera el tomador de decisiones monitoreará el cúmulo de información de diferentes fuentes que a menudo no será muy precisa (observación propia, “personas de confianza” de la familia, “personas de confianza” de otro orígen, asesores, extensionistas, rematadores, medios comerciales y de comunicación, etc.) y, como resultado de ello, puede o no introducir cambios estratégicos.</a:t>
            </a:r>
            <a:endParaRPr lang="es-ES_tradnl" sz="2800"/>
          </a:p>
        </p:txBody>
      </p:sp>
      <p:sp>
        <p:nvSpPr>
          <p:cNvPr id="254978" name="Rectangle 2"/>
          <p:cNvSpPr>
            <a:spLocks noGrp="1" noChangeArrowheads="1"/>
          </p:cNvSpPr>
          <p:nvPr>
            <p:ph type="title"/>
          </p:nvPr>
        </p:nvSpPr>
        <p:spPr/>
        <p:txBody>
          <a:bodyPr/>
          <a:lstStyle/>
          <a:p>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3" name="Rectangle 3"/>
          <p:cNvSpPr>
            <a:spLocks noGrp="1" noChangeArrowheads="1"/>
          </p:cNvSpPr>
          <p:nvPr>
            <p:ph idx="1"/>
          </p:nvPr>
        </p:nvSpPr>
        <p:spPr/>
        <p:txBody>
          <a:bodyPr/>
          <a:lstStyle/>
          <a:p>
            <a:r>
              <a:rPr lang="es-UY"/>
              <a:t>La toma de decisiones es un proceso sin fin, donde la estrategia evoluciona sobre la base de decisiones tomadas a niveles jerárquicos más bajos, es decir que una estrategia implica una serie de decisiones tomada a lo largo del tiempo, donde las decisiones posteriores son tomadas a la luz del efecto de las decisiones anteriores.</a:t>
            </a:r>
            <a:endParaRPr lang="es-ES_tradnl"/>
          </a:p>
        </p:txBody>
      </p:sp>
      <p:sp>
        <p:nvSpPr>
          <p:cNvPr id="256002" name="Rectangle 2"/>
          <p:cNvSpPr>
            <a:spLocks noGrp="1" noChangeArrowheads="1"/>
          </p:cNvSpPr>
          <p:nvPr>
            <p:ph type="title"/>
          </p:nvPr>
        </p:nvSpPr>
        <p:spPr/>
        <p:txBody>
          <a:bodyPr/>
          <a:lstStyle/>
          <a:p>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p:txBody>
          <a:bodyPr/>
          <a:lstStyle/>
          <a:p>
            <a:r>
              <a:rPr lang="es-UY" i="1"/>
              <a:t>• información formal generada, procesada y utilizada de acuerdo a un conjunto de métodos y normas estándar y, </a:t>
            </a:r>
          </a:p>
          <a:p>
            <a:r>
              <a:rPr lang="es-UY" i="1"/>
              <a:t>• información informal principalmente generada por ideas subjetivas y/o conjunto implícito de reglas relevadas como resultado de la observación de hechos o intercambio oral de ideas.</a:t>
            </a:r>
            <a:endParaRPr lang="es-ES_tradnl" i="1"/>
          </a:p>
        </p:txBody>
      </p:sp>
      <p:sp>
        <p:nvSpPr>
          <p:cNvPr id="257026" name="Rectangle 2"/>
          <p:cNvSpPr>
            <a:spLocks noGrp="1" noChangeArrowheads="1"/>
          </p:cNvSpPr>
          <p:nvPr>
            <p:ph type="title"/>
          </p:nvPr>
        </p:nvSpPr>
        <p:spPr/>
        <p:txBody>
          <a:bodyPr>
            <a:normAutofit fontScale="90000"/>
          </a:bodyPr>
          <a:lstStyle/>
          <a:p>
            <a:r>
              <a:rPr lang="es-UY" sz="4000"/>
              <a:t>Tipos de información utilizados para apoyar a las decisiones</a:t>
            </a:r>
            <a:br>
              <a:rPr lang="es-UY" sz="4000"/>
            </a:br>
            <a:endParaRPr lang="es-ES_tradnl" sz="40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TotalTime>
  <Words>1728</Words>
  <Application>Microsoft Office PowerPoint</Application>
  <PresentationFormat>Presentación en pantalla (4:3)</PresentationFormat>
  <Paragraphs>67</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Lucida Sans Unicode</vt:lpstr>
      <vt:lpstr>Monotype Sorts</vt:lpstr>
      <vt:lpstr>Verdana</vt:lpstr>
      <vt:lpstr>Wingdings 2</vt:lpstr>
      <vt:lpstr>Wingdings 3</vt:lpstr>
      <vt:lpstr>Concurrencia</vt:lpstr>
      <vt:lpstr>Sistemas “naturales” de apoyo a las decisiones </vt:lpstr>
      <vt:lpstr>Presentación de PowerPoint</vt:lpstr>
      <vt:lpstr>Mecanismos de retroalimentación de la UP – UTD </vt:lpstr>
      <vt:lpstr>Presentación de PowerPoint</vt:lpstr>
      <vt:lpstr>Tipos de Decisión de Acuerdo al Plazo</vt:lpstr>
      <vt:lpstr>Estructura jerárquica y la retroalimentación dinámica del proceso de toma de decisiones </vt:lpstr>
      <vt:lpstr>Presentación de PowerPoint</vt:lpstr>
      <vt:lpstr>Presentación de PowerPoint</vt:lpstr>
      <vt:lpstr>Tipos de información utilizados para apoyar a las decisiones </vt:lpstr>
      <vt:lpstr>La relevancia de la información como recurso</vt:lpstr>
      <vt:lpstr>Presentación de PowerPoint</vt:lpstr>
      <vt:lpstr>Presentación de PowerPoint</vt:lpstr>
      <vt:lpstr>Presentación de PowerPoint</vt:lpstr>
      <vt:lpstr>Nivel de educación formal y conocimiento</vt:lpstr>
      <vt:lpstr>Presentación de PowerPoint</vt:lpstr>
      <vt:lpstr>Presentación de PowerPoint</vt:lpstr>
      <vt:lpstr>Los sistemas de apoyo a las decisiones “artificiales” </vt:lpstr>
      <vt:lpstr>Presentación de PowerPoint</vt:lpstr>
      <vt:lpstr>Presentación de PowerPoint</vt:lpstr>
      <vt:lpstr>Sistemas de Apoyo a la Toma de Decisiones</vt:lpstr>
      <vt:lpstr>Presentación de PowerPoint</vt:lpstr>
      <vt:lpstr>¿Por qué asistir la toma de decisiones en Sistemas de Producción Ganadera Extensivos? </vt:lpstr>
      <vt:lpstr>Conocimiento disponible y sesgo de la información</vt:lpstr>
      <vt:lpstr>Entendiendo la unidad de apoyo a las decisiones del predio </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“naturales” de apoyo a las decisiones</dc:title>
  <dc:creator>INIA</dc:creator>
  <cp:lastModifiedBy>Gustavo Ferreira</cp:lastModifiedBy>
  <cp:revision>5</cp:revision>
  <dcterms:created xsi:type="dcterms:W3CDTF">2013-06-28T19:26:05Z</dcterms:created>
  <dcterms:modified xsi:type="dcterms:W3CDTF">2021-06-15T18:24:23Z</dcterms:modified>
</cp:coreProperties>
</file>